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8" r:id="rId2"/>
  </p:sldMasterIdLst>
  <p:notesMasterIdLst>
    <p:notesMasterId r:id="rId53"/>
  </p:notesMasterIdLst>
  <p:sldIdLst>
    <p:sldId id="268" r:id="rId3"/>
    <p:sldId id="415" r:id="rId4"/>
    <p:sldId id="416" r:id="rId5"/>
    <p:sldId id="377" r:id="rId6"/>
    <p:sldId id="379" r:id="rId7"/>
    <p:sldId id="423" r:id="rId8"/>
    <p:sldId id="383" r:id="rId9"/>
    <p:sldId id="378" r:id="rId10"/>
    <p:sldId id="384" r:id="rId11"/>
    <p:sldId id="381" r:id="rId12"/>
    <p:sldId id="382" r:id="rId13"/>
    <p:sldId id="387" r:id="rId14"/>
    <p:sldId id="417" r:id="rId15"/>
    <p:sldId id="397" r:id="rId16"/>
    <p:sldId id="307" r:id="rId17"/>
    <p:sldId id="426" r:id="rId18"/>
    <p:sldId id="287" r:id="rId19"/>
    <p:sldId id="429" r:id="rId20"/>
    <p:sldId id="290" r:id="rId21"/>
    <p:sldId id="291" r:id="rId22"/>
    <p:sldId id="293" r:id="rId23"/>
    <p:sldId id="294" r:id="rId24"/>
    <p:sldId id="418" r:id="rId25"/>
    <p:sldId id="425" r:id="rId26"/>
    <p:sldId id="313" r:id="rId27"/>
    <p:sldId id="314" r:id="rId28"/>
    <p:sldId id="315" r:id="rId29"/>
    <p:sldId id="316" r:id="rId30"/>
    <p:sldId id="428" r:id="rId31"/>
    <p:sldId id="398" r:id="rId32"/>
    <p:sldId id="427" r:id="rId33"/>
    <p:sldId id="337" r:id="rId34"/>
    <p:sldId id="338" r:id="rId35"/>
    <p:sldId id="320" r:id="rId36"/>
    <p:sldId id="394" r:id="rId37"/>
    <p:sldId id="323" r:id="rId38"/>
    <p:sldId id="324" r:id="rId39"/>
    <p:sldId id="325" r:id="rId40"/>
    <p:sldId id="326" r:id="rId41"/>
    <p:sldId id="327" r:id="rId42"/>
    <p:sldId id="332" r:id="rId43"/>
    <p:sldId id="419" r:id="rId44"/>
    <p:sldId id="399" r:id="rId45"/>
    <p:sldId id="421" r:id="rId46"/>
    <p:sldId id="430" r:id="rId47"/>
    <p:sldId id="407" r:id="rId48"/>
    <p:sldId id="412" r:id="rId49"/>
    <p:sldId id="389" r:id="rId50"/>
    <p:sldId id="284" r:id="rId51"/>
    <p:sldId id="42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44B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DA962-A5A5-0A29-CF9B-43C017074AAA}" v="48" dt="2025-11-05T16:34:57.197"/>
    <p1510:client id="{32D0E920-DC25-482F-9C07-4CDDFA00577F}" v="150" dt="2025-11-06T10:30:52.5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516"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microsoft.com/office/2016/11/relationships/changesInfo" Target="changesInfos/changesInfo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microsoft.com/office/2015/10/relationships/revisionInfo" Target="revisionInfo.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Griffiths" userId="55ce029b995a3368" providerId="LiveId" clId="{BF711802-47C6-41D9-BF3D-FE2EFCBAC61F}"/>
    <pc:docChg chg="custSel addSld delSld modSld">
      <pc:chgData name="John Griffiths" userId="55ce029b995a3368" providerId="LiveId" clId="{BF711802-47C6-41D9-BF3D-FE2EFCBAC61F}" dt="2025-11-06T10:30:52.570" v="1010"/>
      <pc:docMkLst>
        <pc:docMk/>
      </pc:docMkLst>
      <pc:sldChg chg="addSp delSp modSp mod modAnim">
        <pc:chgData name="John Griffiths" userId="55ce029b995a3368" providerId="LiveId" clId="{BF711802-47C6-41D9-BF3D-FE2EFCBAC61F}" dt="2025-11-06T08:48:17.310" v="368" actId="113"/>
        <pc:sldMkLst>
          <pc:docMk/>
          <pc:sldMk cId="2157030108" sldId="287"/>
        </pc:sldMkLst>
        <pc:spChg chg="add mod">
          <ac:chgData name="John Griffiths" userId="55ce029b995a3368" providerId="LiveId" clId="{BF711802-47C6-41D9-BF3D-FE2EFCBAC61F}" dt="2025-11-06T08:46:33.472" v="343" actId="207"/>
          <ac:spMkLst>
            <pc:docMk/>
            <pc:sldMk cId="2157030108" sldId="287"/>
            <ac:spMk id="2" creationId="{E15930F7-5D33-7533-B786-FAAEDA3A8FB1}"/>
          </ac:spMkLst>
        </pc:spChg>
        <pc:spChg chg="mod">
          <ac:chgData name="John Griffiths" userId="55ce029b995a3368" providerId="LiveId" clId="{BF711802-47C6-41D9-BF3D-FE2EFCBAC61F}" dt="2025-11-06T08:48:17.310" v="368" actId="113"/>
          <ac:spMkLst>
            <pc:docMk/>
            <pc:sldMk cId="2157030108" sldId="287"/>
            <ac:spMk id="23554" creationId="{00000000-0000-0000-0000-000000000000}"/>
          </ac:spMkLst>
        </pc:spChg>
        <pc:spChg chg="del">
          <ac:chgData name="John Griffiths" userId="55ce029b995a3368" providerId="LiveId" clId="{BF711802-47C6-41D9-BF3D-FE2EFCBAC61F}" dt="2025-11-06T08:45:21.838" v="321" actId="478"/>
          <ac:spMkLst>
            <pc:docMk/>
            <pc:sldMk cId="2157030108" sldId="287"/>
            <ac:spMk id="33795" creationId="{00000000-0000-0000-0000-000000000000}"/>
          </ac:spMkLst>
        </pc:spChg>
        <pc:spChg chg="del">
          <ac:chgData name="John Griffiths" userId="55ce029b995a3368" providerId="LiveId" clId="{BF711802-47C6-41D9-BF3D-FE2EFCBAC61F}" dt="2025-11-06T08:45:24.053" v="322" actId="478"/>
          <ac:spMkLst>
            <pc:docMk/>
            <pc:sldMk cId="2157030108" sldId="287"/>
            <ac:spMk id="33796" creationId="{00000000-0000-0000-0000-000000000000}"/>
          </ac:spMkLst>
        </pc:spChg>
        <pc:spChg chg="del">
          <ac:chgData name="John Griffiths" userId="55ce029b995a3368" providerId="LiveId" clId="{BF711802-47C6-41D9-BF3D-FE2EFCBAC61F}" dt="2025-11-06T08:45:14.683" v="320" actId="478"/>
          <ac:spMkLst>
            <pc:docMk/>
            <pc:sldMk cId="2157030108" sldId="287"/>
            <ac:spMk id="33797" creationId="{00000000-0000-0000-0000-000000000000}"/>
          </ac:spMkLst>
        </pc:spChg>
        <pc:spChg chg="del">
          <ac:chgData name="John Griffiths" userId="55ce029b995a3368" providerId="LiveId" clId="{BF711802-47C6-41D9-BF3D-FE2EFCBAC61F}" dt="2025-11-06T08:45:14.683" v="320" actId="478"/>
          <ac:spMkLst>
            <pc:docMk/>
            <pc:sldMk cId="2157030108" sldId="287"/>
            <ac:spMk id="33798" creationId="{00000000-0000-0000-0000-000000000000}"/>
          </ac:spMkLst>
        </pc:spChg>
        <pc:spChg chg="del">
          <ac:chgData name="John Griffiths" userId="55ce029b995a3368" providerId="LiveId" clId="{BF711802-47C6-41D9-BF3D-FE2EFCBAC61F}" dt="2025-11-06T08:45:14.683" v="320" actId="478"/>
          <ac:spMkLst>
            <pc:docMk/>
            <pc:sldMk cId="2157030108" sldId="287"/>
            <ac:spMk id="33799" creationId="{00000000-0000-0000-0000-000000000000}"/>
          </ac:spMkLst>
        </pc:spChg>
        <pc:spChg chg="del">
          <ac:chgData name="John Griffiths" userId="55ce029b995a3368" providerId="LiveId" clId="{BF711802-47C6-41D9-BF3D-FE2EFCBAC61F}" dt="2025-11-06T08:45:14.683" v="320" actId="478"/>
          <ac:spMkLst>
            <pc:docMk/>
            <pc:sldMk cId="2157030108" sldId="287"/>
            <ac:spMk id="33801" creationId="{00000000-0000-0000-0000-000000000000}"/>
          </ac:spMkLst>
        </pc:spChg>
        <pc:spChg chg="del">
          <ac:chgData name="John Griffiths" userId="55ce029b995a3368" providerId="LiveId" clId="{BF711802-47C6-41D9-BF3D-FE2EFCBAC61F}" dt="2025-11-06T08:45:29.928" v="324" actId="478"/>
          <ac:spMkLst>
            <pc:docMk/>
            <pc:sldMk cId="2157030108" sldId="287"/>
            <ac:spMk id="33802" creationId="{00000000-0000-0000-0000-000000000000}"/>
          </ac:spMkLst>
        </pc:spChg>
        <pc:spChg chg="del">
          <ac:chgData name="John Griffiths" userId="55ce029b995a3368" providerId="LiveId" clId="{BF711802-47C6-41D9-BF3D-FE2EFCBAC61F}" dt="2025-11-06T08:45:26.850" v="323" actId="478"/>
          <ac:spMkLst>
            <pc:docMk/>
            <pc:sldMk cId="2157030108" sldId="287"/>
            <ac:spMk id="33803" creationId="{00000000-0000-0000-0000-000000000000}"/>
          </ac:spMkLst>
        </pc:spChg>
        <pc:spChg chg="del">
          <ac:chgData name="John Griffiths" userId="55ce029b995a3368" providerId="LiveId" clId="{BF711802-47C6-41D9-BF3D-FE2EFCBAC61F}" dt="2025-11-06T08:45:14.683" v="320" actId="478"/>
          <ac:spMkLst>
            <pc:docMk/>
            <pc:sldMk cId="2157030108" sldId="287"/>
            <ac:spMk id="33804" creationId="{00000000-0000-0000-0000-000000000000}"/>
          </ac:spMkLst>
        </pc:spChg>
        <pc:spChg chg="del">
          <ac:chgData name="John Griffiths" userId="55ce029b995a3368" providerId="LiveId" clId="{BF711802-47C6-41D9-BF3D-FE2EFCBAC61F}" dt="2025-11-06T08:45:14.683" v="320" actId="478"/>
          <ac:spMkLst>
            <pc:docMk/>
            <pc:sldMk cId="2157030108" sldId="287"/>
            <ac:spMk id="33805" creationId="{00000000-0000-0000-0000-000000000000}"/>
          </ac:spMkLst>
        </pc:spChg>
        <pc:spChg chg="del">
          <ac:chgData name="John Griffiths" userId="55ce029b995a3368" providerId="LiveId" clId="{BF711802-47C6-41D9-BF3D-FE2EFCBAC61F}" dt="2025-11-06T08:45:14.683" v="320" actId="478"/>
          <ac:spMkLst>
            <pc:docMk/>
            <pc:sldMk cId="2157030108" sldId="287"/>
            <ac:spMk id="33806" creationId="{00000000-0000-0000-0000-000000000000}"/>
          </ac:spMkLst>
        </pc:spChg>
        <pc:spChg chg="del">
          <ac:chgData name="John Griffiths" userId="55ce029b995a3368" providerId="LiveId" clId="{BF711802-47C6-41D9-BF3D-FE2EFCBAC61F}" dt="2025-11-06T08:45:14.683" v="320" actId="478"/>
          <ac:spMkLst>
            <pc:docMk/>
            <pc:sldMk cId="2157030108" sldId="287"/>
            <ac:spMk id="33807" creationId="{00000000-0000-0000-0000-000000000000}"/>
          </ac:spMkLst>
        </pc:spChg>
        <pc:spChg chg="del">
          <ac:chgData name="John Griffiths" userId="55ce029b995a3368" providerId="LiveId" clId="{BF711802-47C6-41D9-BF3D-FE2EFCBAC61F}" dt="2025-11-06T08:45:14.683" v="320" actId="478"/>
          <ac:spMkLst>
            <pc:docMk/>
            <pc:sldMk cId="2157030108" sldId="287"/>
            <ac:spMk id="33808" creationId="{00000000-0000-0000-0000-000000000000}"/>
          </ac:spMkLst>
        </pc:spChg>
      </pc:sldChg>
      <pc:sldChg chg="addSp modSp mod">
        <pc:chgData name="John Griffiths" userId="55ce029b995a3368" providerId="LiveId" clId="{BF711802-47C6-41D9-BF3D-FE2EFCBAC61F}" dt="2025-11-06T09:50:54.873" v="710" actId="1076"/>
        <pc:sldMkLst>
          <pc:docMk/>
          <pc:sldMk cId="3342797037" sldId="290"/>
        </pc:sldMkLst>
        <pc:spChg chg="add mod">
          <ac:chgData name="John Griffiths" userId="55ce029b995a3368" providerId="LiveId" clId="{BF711802-47C6-41D9-BF3D-FE2EFCBAC61F}" dt="2025-11-06T09:50:50.422" v="709" actId="20577"/>
          <ac:spMkLst>
            <pc:docMk/>
            <pc:sldMk cId="3342797037" sldId="290"/>
            <ac:spMk id="2" creationId="{AC7DE18B-384C-1A65-C895-43E390C572A0}"/>
          </ac:spMkLst>
        </pc:spChg>
        <pc:spChg chg="mod">
          <ac:chgData name="John Griffiths" userId="55ce029b995a3368" providerId="LiveId" clId="{BF711802-47C6-41D9-BF3D-FE2EFCBAC61F}" dt="2025-11-06T09:50:54.873" v="710" actId="1076"/>
          <ac:spMkLst>
            <pc:docMk/>
            <pc:sldMk cId="3342797037" sldId="290"/>
            <ac:spMk id="26626" creationId="{00000000-0000-0000-0000-000000000000}"/>
          </ac:spMkLst>
        </pc:spChg>
      </pc:sldChg>
      <pc:sldChg chg="addSp modSp mod modAnim">
        <pc:chgData name="John Griffiths" userId="55ce029b995a3368" providerId="LiveId" clId="{BF711802-47C6-41D9-BF3D-FE2EFCBAC61F}" dt="2025-11-06T10:30:52.570" v="1010"/>
        <pc:sldMkLst>
          <pc:docMk/>
          <pc:sldMk cId="2412162903" sldId="291"/>
        </pc:sldMkLst>
        <pc:spChg chg="add mod">
          <ac:chgData name="John Griffiths" userId="55ce029b995a3368" providerId="LiveId" clId="{BF711802-47C6-41D9-BF3D-FE2EFCBAC61F}" dt="2025-11-06T09:51:33.444" v="711"/>
          <ac:spMkLst>
            <pc:docMk/>
            <pc:sldMk cId="2412162903" sldId="291"/>
            <ac:spMk id="2" creationId="{29A323B7-02D0-4B15-667C-D5FBB78E7FAC}"/>
          </ac:spMkLst>
        </pc:spChg>
        <pc:spChg chg="mod">
          <ac:chgData name="John Griffiths" userId="55ce029b995a3368" providerId="LiveId" clId="{BF711802-47C6-41D9-BF3D-FE2EFCBAC61F}" dt="2025-11-06T09:51:37.722" v="712" actId="1076"/>
          <ac:spMkLst>
            <pc:docMk/>
            <pc:sldMk cId="2412162903" sldId="291"/>
            <ac:spMk id="27650" creationId="{00000000-0000-0000-0000-000000000000}"/>
          </ac:spMkLst>
        </pc:spChg>
      </pc:sldChg>
      <pc:sldChg chg="addSp modSp mod">
        <pc:chgData name="John Griffiths" userId="55ce029b995a3368" providerId="LiveId" clId="{BF711802-47C6-41D9-BF3D-FE2EFCBAC61F}" dt="2025-11-06T09:51:47.751" v="714" actId="1076"/>
        <pc:sldMkLst>
          <pc:docMk/>
          <pc:sldMk cId="3173348439" sldId="293"/>
        </pc:sldMkLst>
        <pc:spChg chg="add mod">
          <ac:chgData name="John Griffiths" userId="55ce029b995a3368" providerId="LiveId" clId="{BF711802-47C6-41D9-BF3D-FE2EFCBAC61F}" dt="2025-11-06T09:51:43.568" v="713"/>
          <ac:spMkLst>
            <pc:docMk/>
            <pc:sldMk cId="3173348439" sldId="293"/>
            <ac:spMk id="2" creationId="{713CF160-43F4-729F-F539-6598973BBF78}"/>
          </ac:spMkLst>
        </pc:spChg>
        <pc:spChg chg="mod">
          <ac:chgData name="John Griffiths" userId="55ce029b995a3368" providerId="LiveId" clId="{BF711802-47C6-41D9-BF3D-FE2EFCBAC61F}" dt="2025-11-06T09:51:47.751" v="714" actId="1076"/>
          <ac:spMkLst>
            <pc:docMk/>
            <pc:sldMk cId="3173348439" sldId="293"/>
            <ac:spMk id="29698" creationId="{00000000-0000-0000-0000-000000000000}"/>
          </ac:spMkLst>
        </pc:spChg>
      </pc:sldChg>
      <pc:sldChg chg="addSp modSp mod">
        <pc:chgData name="John Griffiths" userId="55ce029b995a3368" providerId="LiveId" clId="{BF711802-47C6-41D9-BF3D-FE2EFCBAC61F}" dt="2025-11-06T09:51:56.594" v="716" actId="1076"/>
        <pc:sldMkLst>
          <pc:docMk/>
          <pc:sldMk cId="1632241091" sldId="294"/>
        </pc:sldMkLst>
        <pc:spChg chg="add mod">
          <ac:chgData name="John Griffiths" userId="55ce029b995a3368" providerId="LiveId" clId="{BF711802-47C6-41D9-BF3D-FE2EFCBAC61F}" dt="2025-11-06T09:51:52.940" v="715"/>
          <ac:spMkLst>
            <pc:docMk/>
            <pc:sldMk cId="1632241091" sldId="294"/>
            <ac:spMk id="2" creationId="{5C2B2E55-D0B8-4B7F-00B0-8C72064AB34D}"/>
          </ac:spMkLst>
        </pc:spChg>
        <pc:spChg chg="mod">
          <ac:chgData name="John Griffiths" userId="55ce029b995a3368" providerId="LiveId" clId="{BF711802-47C6-41D9-BF3D-FE2EFCBAC61F}" dt="2025-11-06T09:51:56.594" v="716" actId="1076"/>
          <ac:spMkLst>
            <pc:docMk/>
            <pc:sldMk cId="1632241091" sldId="294"/>
            <ac:spMk id="30722" creationId="{00000000-0000-0000-0000-000000000000}"/>
          </ac:spMkLst>
        </pc:spChg>
      </pc:sldChg>
      <pc:sldChg chg="addSp delSp modSp mod">
        <pc:chgData name="John Griffiths" userId="55ce029b995a3368" providerId="LiveId" clId="{BF711802-47C6-41D9-BF3D-FE2EFCBAC61F}" dt="2025-11-06T08:42:32.935" v="299" actId="20577"/>
        <pc:sldMkLst>
          <pc:docMk/>
          <pc:sldMk cId="3775666398" sldId="307"/>
        </pc:sldMkLst>
        <pc:spChg chg="mod">
          <ac:chgData name="John Griffiths" userId="55ce029b995a3368" providerId="LiveId" clId="{BF711802-47C6-41D9-BF3D-FE2EFCBAC61F}" dt="2025-11-06T08:41:44.959" v="295" actId="1076"/>
          <ac:spMkLst>
            <pc:docMk/>
            <pc:sldMk cId="3775666398" sldId="307"/>
            <ac:spMk id="3" creationId="{82BFDCF7-C07B-CFBE-619A-7A103AD212F5}"/>
          </ac:spMkLst>
        </pc:spChg>
        <pc:spChg chg="mod">
          <ac:chgData name="John Griffiths" userId="55ce029b995a3368" providerId="LiveId" clId="{BF711802-47C6-41D9-BF3D-FE2EFCBAC61F}" dt="2025-11-06T08:42:32.935" v="299" actId="20577"/>
          <ac:spMkLst>
            <pc:docMk/>
            <pc:sldMk cId="3775666398" sldId="307"/>
            <ac:spMk id="4" creationId="{A6F13C91-53A7-B2DE-A568-435B01021A70}"/>
          </ac:spMkLst>
        </pc:spChg>
        <pc:spChg chg="del">
          <ac:chgData name="John Griffiths" userId="55ce029b995a3368" providerId="LiveId" clId="{BF711802-47C6-41D9-BF3D-FE2EFCBAC61F}" dt="2025-11-06T08:41:19.698" v="291" actId="478"/>
          <ac:spMkLst>
            <pc:docMk/>
            <pc:sldMk cId="3775666398" sldId="307"/>
            <ac:spMk id="5" creationId="{1B32CB16-7084-3518-9E29-C149545AA014}"/>
          </ac:spMkLst>
        </pc:spChg>
        <pc:spChg chg="add mod">
          <ac:chgData name="John Griffiths" userId="55ce029b995a3368" providerId="LiveId" clId="{BF711802-47C6-41D9-BF3D-FE2EFCBAC61F}" dt="2025-11-06T08:41:36.192" v="294" actId="14100"/>
          <ac:spMkLst>
            <pc:docMk/>
            <pc:sldMk cId="3775666398" sldId="307"/>
            <ac:spMk id="6" creationId="{AB11D825-EFA3-3A5D-52E4-5982CA629664}"/>
          </ac:spMkLst>
        </pc:spChg>
        <pc:spChg chg="add del mod">
          <ac:chgData name="John Griffiths" userId="55ce029b995a3368" providerId="LiveId" clId="{BF711802-47C6-41D9-BF3D-FE2EFCBAC61F}" dt="2025-11-06T08:41:03.801" v="286" actId="478"/>
          <ac:spMkLst>
            <pc:docMk/>
            <pc:sldMk cId="3775666398" sldId="307"/>
            <ac:spMk id="8" creationId="{B5A11A95-CD4A-EE56-EC35-3489B4AC7354}"/>
          </ac:spMkLst>
        </pc:spChg>
        <pc:picChg chg="del mod">
          <ac:chgData name="John Griffiths" userId="55ce029b995a3368" providerId="LiveId" clId="{BF711802-47C6-41D9-BF3D-FE2EFCBAC61F}" dt="2025-11-06T08:40:52.269" v="285" actId="478"/>
          <ac:picMkLst>
            <pc:docMk/>
            <pc:sldMk cId="3775666398" sldId="307"/>
            <ac:picMk id="13314" creationId="{00000000-0000-0000-0000-000000000000}"/>
          </ac:picMkLst>
        </pc:picChg>
        <pc:picChg chg="mod">
          <ac:chgData name="John Griffiths" userId="55ce029b995a3368" providerId="LiveId" clId="{BF711802-47C6-41D9-BF3D-FE2EFCBAC61F}" dt="2025-11-06T08:41:25.298" v="292" actId="1076"/>
          <ac:picMkLst>
            <pc:docMk/>
            <pc:sldMk cId="3775666398" sldId="307"/>
            <ac:picMk id="13315" creationId="{00000000-0000-0000-0000-000000000000}"/>
          </ac:picMkLst>
        </pc:picChg>
      </pc:sldChg>
      <pc:sldChg chg="del">
        <pc:chgData name="John Griffiths" userId="55ce029b995a3368" providerId="LiveId" clId="{BF711802-47C6-41D9-BF3D-FE2EFCBAC61F}" dt="2025-11-06T08:52:37.410" v="389" actId="47"/>
        <pc:sldMkLst>
          <pc:docMk/>
          <pc:sldMk cId="2199994077" sldId="312"/>
        </pc:sldMkLst>
      </pc:sldChg>
      <pc:sldChg chg="modSp mod">
        <pc:chgData name="John Griffiths" userId="55ce029b995a3368" providerId="LiveId" clId="{BF711802-47C6-41D9-BF3D-FE2EFCBAC61F}" dt="2025-11-06T08:53:40.388" v="393" actId="27636"/>
        <pc:sldMkLst>
          <pc:docMk/>
          <pc:sldMk cId="2120640236" sldId="313"/>
        </pc:sldMkLst>
        <pc:spChg chg="mod">
          <ac:chgData name="John Griffiths" userId="55ce029b995a3368" providerId="LiveId" clId="{BF711802-47C6-41D9-BF3D-FE2EFCBAC61F}" dt="2025-11-06T08:53:40.388" v="393" actId="27636"/>
          <ac:spMkLst>
            <pc:docMk/>
            <pc:sldMk cId="2120640236" sldId="313"/>
            <ac:spMk id="3" creationId="{00000000-0000-0000-0000-000000000000}"/>
          </ac:spMkLst>
        </pc:spChg>
        <pc:spChg chg="mod">
          <ac:chgData name="John Griffiths" userId="55ce029b995a3368" providerId="LiveId" clId="{BF711802-47C6-41D9-BF3D-FE2EFCBAC61F}" dt="2025-11-06T08:53:34.051" v="391" actId="14100"/>
          <ac:spMkLst>
            <pc:docMk/>
            <pc:sldMk cId="2120640236" sldId="313"/>
            <ac:spMk id="4" creationId="{00000000-0000-0000-0000-000000000000}"/>
          </ac:spMkLst>
        </pc:spChg>
      </pc:sldChg>
      <pc:sldChg chg="modSp">
        <pc:chgData name="John Griffiths" userId="55ce029b995a3368" providerId="LiveId" clId="{BF711802-47C6-41D9-BF3D-FE2EFCBAC61F}" dt="2025-11-06T08:54:43.868" v="394" actId="14100"/>
        <pc:sldMkLst>
          <pc:docMk/>
          <pc:sldMk cId="2196080315" sldId="316"/>
        </pc:sldMkLst>
        <pc:picChg chg="mod">
          <ac:chgData name="John Griffiths" userId="55ce029b995a3368" providerId="LiveId" clId="{BF711802-47C6-41D9-BF3D-FE2EFCBAC61F}" dt="2025-11-06T08:54:43.868" v="394" actId="14100"/>
          <ac:picMkLst>
            <pc:docMk/>
            <pc:sldMk cId="2196080315" sldId="316"/>
            <ac:picMk id="4" creationId="{6579870E-1DB1-F41F-F713-F16B436A9BA3}"/>
          </ac:picMkLst>
        </pc:picChg>
      </pc:sldChg>
      <pc:sldChg chg="modSp mod">
        <pc:chgData name="John Griffiths" userId="55ce029b995a3368" providerId="LiveId" clId="{BF711802-47C6-41D9-BF3D-FE2EFCBAC61F}" dt="2025-11-06T09:02:20.746" v="560" actId="1076"/>
        <pc:sldMkLst>
          <pc:docMk/>
          <pc:sldMk cId="1851355364" sldId="320"/>
        </pc:sldMkLst>
        <pc:spChg chg="mod">
          <ac:chgData name="John Griffiths" userId="55ce029b995a3368" providerId="LiveId" clId="{BF711802-47C6-41D9-BF3D-FE2EFCBAC61F}" dt="2025-11-06T09:01:22.697" v="556" actId="1076"/>
          <ac:spMkLst>
            <pc:docMk/>
            <pc:sldMk cId="1851355364" sldId="320"/>
            <ac:spMk id="3" creationId="{00000000-0000-0000-0000-000000000000}"/>
          </ac:spMkLst>
        </pc:spChg>
        <pc:spChg chg="mod">
          <ac:chgData name="John Griffiths" userId="55ce029b995a3368" providerId="LiveId" clId="{BF711802-47C6-41D9-BF3D-FE2EFCBAC61F}" dt="2025-11-06T09:02:01.632" v="559" actId="255"/>
          <ac:spMkLst>
            <pc:docMk/>
            <pc:sldMk cId="1851355364" sldId="320"/>
            <ac:spMk id="7" creationId="{00000000-0000-0000-0000-000000000000}"/>
          </ac:spMkLst>
        </pc:spChg>
        <pc:spChg chg="mod">
          <ac:chgData name="John Griffiths" userId="55ce029b995a3368" providerId="LiveId" clId="{BF711802-47C6-41D9-BF3D-FE2EFCBAC61F}" dt="2025-11-06T09:02:01.632" v="559" actId="255"/>
          <ac:spMkLst>
            <pc:docMk/>
            <pc:sldMk cId="1851355364" sldId="320"/>
            <ac:spMk id="8" creationId="{00000000-0000-0000-0000-000000000000}"/>
          </ac:spMkLst>
        </pc:spChg>
        <pc:spChg chg="mod">
          <ac:chgData name="John Griffiths" userId="55ce029b995a3368" providerId="LiveId" clId="{BF711802-47C6-41D9-BF3D-FE2EFCBAC61F}" dt="2025-11-06T09:02:01.632" v="559" actId="255"/>
          <ac:spMkLst>
            <pc:docMk/>
            <pc:sldMk cId="1851355364" sldId="320"/>
            <ac:spMk id="9" creationId="{00000000-0000-0000-0000-000000000000}"/>
          </ac:spMkLst>
        </pc:spChg>
        <pc:spChg chg="mod">
          <ac:chgData name="John Griffiths" userId="55ce029b995a3368" providerId="LiveId" clId="{BF711802-47C6-41D9-BF3D-FE2EFCBAC61F}" dt="2025-11-06T09:02:01.632" v="559" actId="255"/>
          <ac:spMkLst>
            <pc:docMk/>
            <pc:sldMk cId="1851355364" sldId="320"/>
            <ac:spMk id="14" creationId="{00000000-0000-0000-0000-000000000000}"/>
          </ac:spMkLst>
        </pc:spChg>
        <pc:spChg chg="mod">
          <ac:chgData name="John Griffiths" userId="55ce029b995a3368" providerId="LiveId" clId="{BF711802-47C6-41D9-BF3D-FE2EFCBAC61F}" dt="2025-11-06T09:02:01.632" v="559" actId="255"/>
          <ac:spMkLst>
            <pc:docMk/>
            <pc:sldMk cId="1851355364" sldId="320"/>
            <ac:spMk id="15" creationId="{00000000-0000-0000-0000-000000000000}"/>
          </ac:spMkLst>
        </pc:spChg>
        <pc:spChg chg="mod">
          <ac:chgData name="John Griffiths" userId="55ce029b995a3368" providerId="LiveId" clId="{BF711802-47C6-41D9-BF3D-FE2EFCBAC61F}" dt="2025-11-06T09:02:20.746" v="560" actId="1076"/>
          <ac:spMkLst>
            <pc:docMk/>
            <pc:sldMk cId="1851355364" sldId="320"/>
            <ac:spMk id="18" creationId="{00000000-0000-0000-0000-000000000000}"/>
          </ac:spMkLst>
        </pc:spChg>
        <pc:spChg chg="mod">
          <ac:chgData name="John Griffiths" userId="55ce029b995a3368" providerId="LiveId" clId="{BF711802-47C6-41D9-BF3D-FE2EFCBAC61F}" dt="2025-11-06T09:01:38.744" v="558" actId="14100"/>
          <ac:spMkLst>
            <pc:docMk/>
            <pc:sldMk cId="1851355364" sldId="320"/>
            <ac:spMk id="19" creationId="{00000000-0000-0000-0000-000000000000}"/>
          </ac:spMkLst>
        </pc:spChg>
        <pc:spChg chg="mod">
          <ac:chgData name="John Griffiths" userId="55ce029b995a3368" providerId="LiveId" clId="{BF711802-47C6-41D9-BF3D-FE2EFCBAC61F}" dt="2025-11-06T09:02:01.632" v="559" actId="255"/>
          <ac:spMkLst>
            <pc:docMk/>
            <pc:sldMk cId="1851355364" sldId="320"/>
            <ac:spMk id="20" creationId="{00000000-0000-0000-0000-000000000000}"/>
          </ac:spMkLst>
        </pc:spChg>
        <pc:cxnChg chg="mod">
          <ac:chgData name="John Griffiths" userId="55ce029b995a3368" providerId="LiveId" clId="{BF711802-47C6-41D9-BF3D-FE2EFCBAC61F}" dt="2025-11-06T09:02:01.632" v="559" actId="255"/>
          <ac:cxnSpMkLst>
            <pc:docMk/>
            <pc:sldMk cId="1851355364" sldId="320"/>
            <ac:cxnSpMk id="11" creationId="{00000000-0000-0000-0000-000000000000}"/>
          </ac:cxnSpMkLst>
        </pc:cxnChg>
        <pc:cxnChg chg="mod">
          <ac:chgData name="John Griffiths" userId="55ce029b995a3368" providerId="LiveId" clId="{BF711802-47C6-41D9-BF3D-FE2EFCBAC61F}" dt="2025-11-06T09:02:01.632" v="559" actId="255"/>
          <ac:cxnSpMkLst>
            <pc:docMk/>
            <pc:sldMk cId="1851355364" sldId="320"/>
            <ac:cxnSpMk id="13" creationId="{00000000-0000-0000-0000-000000000000}"/>
          </ac:cxnSpMkLst>
        </pc:cxnChg>
      </pc:sldChg>
      <pc:sldChg chg="modSp mod">
        <pc:chgData name="John Griffiths" userId="55ce029b995a3368" providerId="LiveId" clId="{BF711802-47C6-41D9-BF3D-FE2EFCBAC61F}" dt="2025-11-06T09:11:45.189" v="677" actId="20577"/>
        <pc:sldMkLst>
          <pc:docMk/>
          <pc:sldMk cId="1191810766" sldId="323"/>
        </pc:sldMkLst>
        <pc:spChg chg="mod">
          <ac:chgData name="John Griffiths" userId="55ce029b995a3368" providerId="LiveId" clId="{BF711802-47C6-41D9-BF3D-FE2EFCBAC61F}" dt="2025-11-06T09:11:32.606" v="663" actId="1076"/>
          <ac:spMkLst>
            <pc:docMk/>
            <pc:sldMk cId="1191810766" sldId="323"/>
            <ac:spMk id="3" creationId="{00000000-0000-0000-0000-000000000000}"/>
          </ac:spMkLst>
        </pc:spChg>
        <pc:spChg chg="mod">
          <ac:chgData name="John Griffiths" userId="55ce029b995a3368" providerId="LiveId" clId="{BF711802-47C6-41D9-BF3D-FE2EFCBAC61F}" dt="2025-11-06T09:11:45.189" v="677" actId="20577"/>
          <ac:spMkLst>
            <pc:docMk/>
            <pc:sldMk cId="1191810766" sldId="323"/>
            <ac:spMk id="8" creationId="{C2D8E6BE-54F4-7772-2344-3E64BDF41717}"/>
          </ac:spMkLst>
        </pc:spChg>
        <pc:graphicFrameChg chg="mod modGraphic">
          <ac:chgData name="John Griffiths" userId="55ce029b995a3368" providerId="LiveId" clId="{BF711802-47C6-41D9-BF3D-FE2EFCBAC61F}" dt="2025-11-06T09:11:12.954" v="658" actId="255"/>
          <ac:graphicFrameMkLst>
            <pc:docMk/>
            <pc:sldMk cId="1191810766" sldId="323"/>
            <ac:graphicFrameMk id="2" creationId="{4DE85EFA-2FE3-A78C-A7BE-3F1069D4BD69}"/>
          </ac:graphicFrameMkLst>
        </pc:graphicFrameChg>
      </pc:sldChg>
      <pc:sldChg chg="modSp mod">
        <pc:chgData name="John Griffiths" userId="55ce029b995a3368" providerId="LiveId" clId="{BF711802-47C6-41D9-BF3D-FE2EFCBAC61F}" dt="2025-11-06T09:28:31.908" v="683" actId="14100"/>
        <pc:sldMkLst>
          <pc:docMk/>
          <pc:sldMk cId="1608754165" sldId="324"/>
        </pc:sldMkLst>
        <pc:spChg chg="mod">
          <ac:chgData name="John Griffiths" userId="55ce029b995a3368" providerId="LiveId" clId="{BF711802-47C6-41D9-BF3D-FE2EFCBAC61F}" dt="2025-11-06T09:27:57.544" v="679" actId="255"/>
          <ac:spMkLst>
            <pc:docMk/>
            <pc:sldMk cId="1608754165" sldId="324"/>
            <ac:spMk id="8" creationId="{00000000-0000-0000-0000-000000000000}"/>
          </ac:spMkLst>
        </pc:spChg>
        <pc:spChg chg="mod">
          <ac:chgData name="John Griffiths" userId="55ce029b995a3368" providerId="LiveId" clId="{BF711802-47C6-41D9-BF3D-FE2EFCBAC61F}" dt="2025-11-06T09:27:57.544" v="679" actId="255"/>
          <ac:spMkLst>
            <pc:docMk/>
            <pc:sldMk cId="1608754165" sldId="324"/>
            <ac:spMk id="10" creationId="{00000000-0000-0000-0000-000000000000}"/>
          </ac:spMkLst>
        </pc:spChg>
        <pc:spChg chg="mod">
          <ac:chgData name="John Griffiths" userId="55ce029b995a3368" providerId="LiveId" clId="{BF711802-47C6-41D9-BF3D-FE2EFCBAC61F}" dt="2025-11-06T09:27:57.544" v="679" actId="255"/>
          <ac:spMkLst>
            <pc:docMk/>
            <pc:sldMk cId="1608754165" sldId="324"/>
            <ac:spMk id="11" creationId="{00000000-0000-0000-0000-000000000000}"/>
          </ac:spMkLst>
        </pc:spChg>
        <pc:spChg chg="mod">
          <ac:chgData name="John Griffiths" userId="55ce029b995a3368" providerId="LiveId" clId="{BF711802-47C6-41D9-BF3D-FE2EFCBAC61F}" dt="2025-11-06T09:27:57.544" v="679" actId="255"/>
          <ac:spMkLst>
            <pc:docMk/>
            <pc:sldMk cId="1608754165" sldId="324"/>
            <ac:spMk id="12" creationId="{00000000-0000-0000-0000-000000000000}"/>
          </ac:spMkLst>
        </pc:spChg>
        <pc:spChg chg="mod">
          <ac:chgData name="John Griffiths" userId="55ce029b995a3368" providerId="LiveId" clId="{BF711802-47C6-41D9-BF3D-FE2EFCBAC61F}" dt="2025-11-06T09:27:57.544" v="679" actId="255"/>
          <ac:spMkLst>
            <pc:docMk/>
            <pc:sldMk cId="1608754165" sldId="324"/>
            <ac:spMk id="16" creationId="{00000000-0000-0000-0000-000000000000}"/>
          </ac:spMkLst>
        </pc:spChg>
        <pc:spChg chg="mod">
          <ac:chgData name="John Griffiths" userId="55ce029b995a3368" providerId="LiveId" clId="{BF711802-47C6-41D9-BF3D-FE2EFCBAC61F}" dt="2025-11-06T09:28:17.446" v="681" actId="947"/>
          <ac:spMkLst>
            <pc:docMk/>
            <pc:sldMk cId="1608754165" sldId="324"/>
            <ac:spMk id="18" creationId="{00000000-0000-0000-0000-000000000000}"/>
          </ac:spMkLst>
        </pc:spChg>
        <pc:graphicFrameChg chg="modGraphic">
          <ac:chgData name="John Griffiths" userId="55ce029b995a3368" providerId="LiveId" clId="{BF711802-47C6-41D9-BF3D-FE2EFCBAC61F}" dt="2025-11-06T09:27:48.521" v="678" actId="255"/>
          <ac:graphicFrameMkLst>
            <pc:docMk/>
            <pc:sldMk cId="1608754165" sldId="324"/>
            <ac:graphicFrameMk id="3" creationId="{BF904A64-C41B-75FB-E8A3-B9244751821B}"/>
          </ac:graphicFrameMkLst>
        </pc:graphicFrameChg>
        <pc:cxnChg chg="mod">
          <ac:chgData name="John Griffiths" userId="55ce029b995a3368" providerId="LiveId" clId="{BF711802-47C6-41D9-BF3D-FE2EFCBAC61F}" dt="2025-11-06T09:28:31.908" v="683" actId="14100"/>
          <ac:cxnSpMkLst>
            <pc:docMk/>
            <pc:sldMk cId="1608754165" sldId="324"/>
            <ac:cxnSpMk id="9" creationId="{00000000-0000-0000-0000-000000000000}"/>
          </ac:cxnSpMkLst>
        </pc:cxnChg>
        <pc:cxnChg chg="mod">
          <ac:chgData name="John Griffiths" userId="55ce029b995a3368" providerId="LiveId" clId="{BF711802-47C6-41D9-BF3D-FE2EFCBAC61F}" dt="2025-11-06T09:27:57.544" v="679" actId="255"/>
          <ac:cxnSpMkLst>
            <pc:docMk/>
            <pc:sldMk cId="1608754165" sldId="324"/>
            <ac:cxnSpMk id="14" creationId="{00000000-0000-0000-0000-000000000000}"/>
          </ac:cxnSpMkLst>
        </pc:cxnChg>
      </pc:sldChg>
      <pc:sldChg chg="modSp mod">
        <pc:chgData name="John Griffiths" userId="55ce029b995a3368" providerId="LiveId" clId="{BF711802-47C6-41D9-BF3D-FE2EFCBAC61F}" dt="2025-11-06T09:53:21.700" v="723" actId="1076"/>
        <pc:sldMkLst>
          <pc:docMk/>
          <pc:sldMk cId="1800274863" sldId="325"/>
        </pc:sldMkLst>
        <pc:spChg chg="mod">
          <ac:chgData name="John Griffiths" userId="55ce029b995a3368" providerId="LiveId" clId="{BF711802-47C6-41D9-BF3D-FE2EFCBAC61F}" dt="2025-11-06T09:52:44.571" v="720" actId="1076"/>
          <ac:spMkLst>
            <pc:docMk/>
            <pc:sldMk cId="1800274863" sldId="325"/>
            <ac:spMk id="3" creationId="{00000000-0000-0000-0000-000000000000}"/>
          </ac:spMkLst>
        </pc:spChg>
        <pc:spChg chg="mod">
          <ac:chgData name="John Griffiths" userId="55ce029b995a3368" providerId="LiveId" clId="{BF711802-47C6-41D9-BF3D-FE2EFCBAC61F}" dt="2025-11-06T09:52:33.651" v="718" actId="14100"/>
          <ac:spMkLst>
            <pc:docMk/>
            <pc:sldMk cId="1800274863" sldId="325"/>
            <ac:spMk id="11" creationId="{BE45FB59-2CA8-CDC9-97E0-6A8ABE49137F}"/>
          </ac:spMkLst>
        </pc:spChg>
        <pc:spChg chg="mod">
          <ac:chgData name="John Griffiths" userId="55ce029b995a3368" providerId="LiveId" clId="{BF711802-47C6-41D9-BF3D-FE2EFCBAC61F}" dt="2025-11-06T09:53:17.923" v="722" actId="1076"/>
          <ac:spMkLst>
            <pc:docMk/>
            <pc:sldMk cId="1800274863" sldId="325"/>
            <ac:spMk id="21" creationId="{00000000-0000-0000-0000-000000000000}"/>
          </ac:spMkLst>
        </pc:spChg>
        <pc:spChg chg="mod">
          <ac:chgData name="John Griffiths" userId="55ce029b995a3368" providerId="LiveId" clId="{BF711802-47C6-41D9-BF3D-FE2EFCBAC61F}" dt="2025-11-06T09:53:05.275" v="721" actId="255"/>
          <ac:spMkLst>
            <pc:docMk/>
            <pc:sldMk cId="1800274863" sldId="325"/>
            <ac:spMk id="24" creationId="{00000000-0000-0000-0000-000000000000}"/>
          </ac:spMkLst>
        </pc:spChg>
        <pc:spChg chg="mod">
          <ac:chgData name="John Griffiths" userId="55ce029b995a3368" providerId="LiveId" clId="{BF711802-47C6-41D9-BF3D-FE2EFCBAC61F}" dt="2025-11-06T09:53:05.275" v="721" actId="255"/>
          <ac:spMkLst>
            <pc:docMk/>
            <pc:sldMk cId="1800274863" sldId="325"/>
            <ac:spMk id="26" creationId="{00000000-0000-0000-0000-000000000000}"/>
          </ac:spMkLst>
        </pc:spChg>
        <pc:spChg chg="mod">
          <ac:chgData name="John Griffiths" userId="55ce029b995a3368" providerId="LiveId" clId="{BF711802-47C6-41D9-BF3D-FE2EFCBAC61F}" dt="2025-11-06T09:53:05.275" v="721" actId="255"/>
          <ac:spMkLst>
            <pc:docMk/>
            <pc:sldMk cId="1800274863" sldId="325"/>
            <ac:spMk id="27" creationId="{00000000-0000-0000-0000-000000000000}"/>
          </ac:spMkLst>
        </pc:spChg>
        <pc:spChg chg="mod">
          <ac:chgData name="John Griffiths" userId="55ce029b995a3368" providerId="LiveId" clId="{BF711802-47C6-41D9-BF3D-FE2EFCBAC61F}" dt="2025-11-06T09:53:05.275" v="721" actId="255"/>
          <ac:spMkLst>
            <pc:docMk/>
            <pc:sldMk cId="1800274863" sldId="325"/>
            <ac:spMk id="28" creationId="{00000000-0000-0000-0000-000000000000}"/>
          </ac:spMkLst>
        </pc:spChg>
        <pc:spChg chg="mod">
          <ac:chgData name="John Griffiths" userId="55ce029b995a3368" providerId="LiveId" clId="{BF711802-47C6-41D9-BF3D-FE2EFCBAC61F}" dt="2025-11-06T09:53:05.275" v="721" actId="255"/>
          <ac:spMkLst>
            <pc:docMk/>
            <pc:sldMk cId="1800274863" sldId="325"/>
            <ac:spMk id="31" creationId="{00000000-0000-0000-0000-000000000000}"/>
          </ac:spMkLst>
        </pc:spChg>
        <pc:spChg chg="mod">
          <ac:chgData name="John Griffiths" userId="55ce029b995a3368" providerId="LiveId" clId="{BF711802-47C6-41D9-BF3D-FE2EFCBAC61F}" dt="2025-11-06T09:53:05.275" v="721" actId="255"/>
          <ac:spMkLst>
            <pc:docMk/>
            <pc:sldMk cId="1800274863" sldId="325"/>
            <ac:spMk id="32" creationId="{00000000-0000-0000-0000-000000000000}"/>
          </ac:spMkLst>
        </pc:spChg>
        <pc:cxnChg chg="mod">
          <ac:chgData name="John Griffiths" userId="55ce029b995a3368" providerId="LiveId" clId="{BF711802-47C6-41D9-BF3D-FE2EFCBAC61F}" dt="2025-11-06T09:53:05.275" v="721" actId="255"/>
          <ac:cxnSpMkLst>
            <pc:docMk/>
            <pc:sldMk cId="1800274863" sldId="325"/>
            <ac:cxnSpMk id="10" creationId="{00000000-0000-0000-0000-000000000000}"/>
          </ac:cxnSpMkLst>
        </pc:cxnChg>
        <pc:cxnChg chg="mod">
          <ac:chgData name="John Griffiths" userId="55ce029b995a3368" providerId="LiveId" clId="{BF711802-47C6-41D9-BF3D-FE2EFCBAC61F}" dt="2025-11-06T09:53:21.700" v="723" actId="1076"/>
          <ac:cxnSpMkLst>
            <pc:docMk/>
            <pc:sldMk cId="1800274863" sldId="325"/>
            <ac:cxnSpMk id="25" creationId="{00000000-0000-0000-0000-000000000000}"/>
          </ac:cxnSpMkLst>
        </pc:cxnChg>
        <pc:cxnChg chg="mod">
          <ac:chgData name="John Griffiths" userId="55ce029b995a3368" providerId="LiveId" clId="{BF711802-47C6-41D9-BF3D-FE2EFCBAC61F}" dt="2025-11-06T09:53:05.275" v="721" actId="255"/>
          <ac:cxnSpMkLst>
            <pc:docMk/>
            <pc:sldMk cId="1800274863" sldId="325"/>
            <ac:cxnSpMk id="33" creationId="{00000000-0000-0000-0000-000000000000}"/>
          </ac:cxnSpMkLst>
        </pc:cxnChg>
      </pc:sldChg>
      <pc:sldChg chg="modSp mod">
        <pc:chgData name="John Griffiths" userId="55ce029b995a3368" providerId="LiveId" clId="{BF711802-47C6-41D9-BF3D-FE2EFCBAC61F}" dt="2025-11-06T09:55:51.588" v="745" actId="1076"/>
        <pc:sldMkLst>
          <pc:docMk/>
          <pc:sldMk cId="452318486" sldId="326"/>
        </pc:sldMkLst>
        <pc:spChg chg="mod">
          <ac:chgData name="John Griffiths" userId="55ce029b995a3368" providerId="LiveId" clId="{BF711802-47C6-41D9-BF3D-FE2EFCBAC61F}" dt="2025-11-06T09:54:15.261" v="727" actId="1076"/>
          <ac:spMkLst>
            <pc:docMk/>
            <pc:sldMk cId="452318486" sldId="326"/>
            <ac:spMk id="3" creationId="{00000000-0000-0000-0000-000000000000}"/>
          </ac:spMkLst>
        </pc:spChg>
        <pc:spChg chg="mod">
          <ac:chgData name="John Griffiths" userId="55ce029b995a3368" providerId="LiveId" clId="{BF711802-47C6-41D9-BF3D-FE2EFCBAC61F}" dt="2025-11-06T09:54:28.131" v="739" actId="20577"/>
          <ac:spMkLst>
            <pc:docMk/>
            <pc:sldMk cId="452318486" sldId="326"/>
            <ac:spMk id="8" creationId="{003393F1-6FC9-F4F1-3593-EE26A08682DA}"/>
          </ac:spMkLst>
        </pc:spChg>
        <pc:graphicFrameChg chg="mod modGraphic">
          <ac:chgData name="John Griffiths" userId="55ce029b995a3368" providerId="LiveId" clId="{BF711802-47C6-41D9-BF3D-FE2EFCBAC61F}" dt="2025-11-06T09:55:51.588" v="745" actId="1076"/>
          <ac:graphicFrameMkLst>
            <pc:docMk/>
            <pc:sldMk cId="452318486" sldId="326"/>
            <ac:graphicFrameMk id="5" creationId="{1C3D3C05-77E0-8B58-A649-8CACC1CBB3B4}"/>
          </ac:graphicFrameMkLst>
        </pc:graphicFrameChg>
      </pc:sldChg>
      <pc:sldChg chg="modSp mod">
        <pc:chgData name="John Griffiths" userId="55ce029b995a3368" providerId="LiveId" clId="{BF711802-47C6-41D9-BF3D-FE2EFCBAC61F}" dt="2025-11-06T09:55:33.633" v="743" actId="255"/>
        <pc:sldMkLst>
          <pc:docMk/>
          <pc:sldMk cId="1885544130" sldId="327"/>
        </pc:sldMkLst>
        <pc:spChg chg="mod">
          <ac:chgData name="John Griffiths" userId="55ce029b995a3368" providerId="LiveId" clId="{BF711802-47C6-41D9-BF3D-FE2EFCBAC61F}" dt="2025-11-06T09:54:54.405" v="741" actId="1076"/>
          <ac:spMkLst>
            <pc:docMk/>
            <pc:sldMk cId="1885544130" sldId="327"/>
            <ac:spMk id="8" creationId="{00000000-0000-0000-0000-000000000000}"/>
          </ac:spMkLst>
        </pc:spChg>
        <pc:spChg chg="mod">
          <ac:chgData name="John Griffiths" userId="55ce029b995a3368" providerId="LiveId" clId="{BF711802-47C6-41D9-BF3D-FE2EFCBAC61F}" dt="2025-11-06T09:54:54.405" v="741" actId="1076"/>
          <ac:spMkLst>
            <pc:docMk/>
            <pc:sldMk cId="1885544130" sldId="327"/>
            <ac:spMk id="10" creationId="{00000000-0000-0000-0000-000000000000}"/>
          </ac:spMkLst>
        </pc:spChg>
        <pc:spChg chg="mod">
          <ac:chgData name="John Griffiths" userId="55ce029b995a3368" providerId="LiveId" clId="{BF711802-47C6-41D9-BF3D-FE2EFCBAC61F}" dt="2025-11-06T09:54:54.405" v="741" actId="1076"/>
          <ac:spMkLst>
            <pc:docMk/>
            <pc:sldMk cId="1885544130" sldId="327"/>
            <ac:spMk id="11" creationId="{00000000-0000-0000-0000-000000000000}"/>
          </ac:spMkLst>
        </pc:spChg>
        <pc:spChg chg="mod">
          <ac:chgData name="John Griffiths" userId="55ce029b995a3368" providerId="LiveId" clId="{BF711802-47C6-41D9-BF3D-FE2EFCBAC61F}" dt="2025-11-06T09:54:54.405" v="741" actId="1076"/>
          <ac:spMkLst>
            <pc:docMk/>
            <pc:sldMk cId="1885544130" sldId="327"/>
            <ac:spMk id="12" creationId="{00000000-0000-0000-0000-000000000000}"/>
          </ac:spMkLst>
        </pc:spChg>
        <pc:spChg chg="mod">
          <ac:chgData name="John Griffiths" userId="55ce029b995a3368" providerId="LiveId" clId="{BF711802-47C6-41D9-BF3D-FE2EFCBAC61F}" dt="2025-11-06T09:54:54.405" v="741" actId="1076"/>
          <ac:spMkLst>
            <pc:docMk/>
            <pc:sldMk cId="1885544130" sldId="327"/>
            <ac:spMk id="15" creationId="{00000000-0000-0000-0000-000000000000}"/>
          </ac:spMkLst>
        </pc:spChg>
        <pc:spChg chg="mod">
          <ac:chgData name="John Griffiths" userId="55ce029b995a3368" providerId="LiveId" clId="{BF711802-47C6-41D9-BF3D-FE2EFCBAC61F}" dt="2025-11-06T09:54:54.405" v="741" actId="1076"/>
          <ac:spMkLst>
            <pc:docMk/>
            <pc:sldMk cId="1885544130" sldId="327"/>
            <ac:spMk id="16" creationId="{00000000-0000-0000-0000-000000000000}"/>
          </ac:spMkLst>
        </pc:spChg>
        <pc:spChg chg="mod">
          <ac:chgData name="John Griffiths" userId="55ce029b995a3368" providerId="LiveId" clId="{BF711802-47C6-41D9-BF3D-FE2EFCBAC61F}" dt="2025-11-06T09:55:14.276" v="742" actId="207"/>
          <ac:spMkLst>
            <pc:docMk/>
            <pc:sldMk cId="1885544130" sldId="327"/>
            <ac:spMk id="18" creationId="{00000000-0000-0000-0000-000000000000}"/>
          </ac:spMkLst>
        </pc:spChg>
        <pc:graphicFrameChg chg="mod modGraphic">
          <ac:chgData name="John Griffiths" userId="55ce029b995a3368" providerId="LiveId" clId="{BF711802-47C6-41D9-BF3D-FE2EFCBAC61F}" dt="2025-11-06T09:55:33.633" v="743" actId="255"/>
          <ac:graphicFrameMkLst>
            <pc:docMk/>
            <pc:sldMk cId="1885544130" sldId="327"/>
            <ac:graphicFrameMk id="4" creationId="{AE2C5FD1-ADB0-BFE8-51B3-51B8F9518B7D}"/>
          </ac:graphicFrameMkLst>
        </pc:graphicFrameChg>
        <pc:cxnChg chg="mod">
          <ac:chgData name="John Griffiths" userId="55ce029b995a3368" providerId="LiveId" clId="{BF711802-47C6-41D9-BF3D-FE2EFCBAC61F}" dt="2025-11-06T09:54:54.405" v="741" actId="1076"/>
          <ac:cxnSpMkLst>
            <pc:docMk/>
            <pc:sldMk cId="1885544130" sldId="327"/>
            <ac:cxnSpMk id="3" creationId="{00000000-0000-0000-0000-000000000000}"/>
          </ac:cxnSpMkLst>
        </pc:cxnChg>
        <pc:cxnChg chg="mod">
          <ac:chgData name="John Griffiths" userId="55ce029b995a3368" providerId="LiveId" clId="{BF711802-47C6-41D9-BF3D-FE2EFCBAC61F}" dt="2025-11-06T09:54:45.573" v="740" actId="255"/>
          <ac:cxnSpMkLst>
            <pc:docMk/>
            <pc:sldMk cId="1885544130" sldId="327"/>
            <ac:cxnSpMk id="6" creationId="{00000000-0000-0000-0000-000000000000}"/>
          </ac:cxnSpMkLst>
        </pc:cxnChg>
        <pc:cxnChg chg="mod">
          <ac:chgData name="John Griffiths" userId="55ce029b995a3368" providerId="LiveId" clId="{BF711802-47C6-41D9-BF3D-FE2EFCBAC61F}" dt="2025-11-06T09:54:54.405" v="741" actId="1076"/>
          <ac:cxnSpMkLst>
            <pc:docMk/>
            <pc:sldMk cId="1885544130" sldId="327"/>
            <ac:cxnSpMk id="9" creationId="{00000000-0000-0000-0000-000000000000}"/>
          </ac:cxnSpMkLst>
        </pc:cxnChg>
      </pc:sldChg>
      <pc:sldChg chg="modSp">
        <pc:chgData name="John Griffiths" userId="55ce029b995a3368" providerId="LiveId" clId="{BF711802-47C6-41D9-BF3D-FE2EFCBAC61F}" dt="2025-11-06T09:56:17.137" v="748"/>
        <pc:sldMkLst>
          <pc:docMk/>
          <pc:sldMk cId="1634267527" sldId="332"/>
        </pc:sldMkLst>
        <pc:spChg chg="mod">
          <ac:chgData name="John Griffiths" userId="55ce029b995a3368" providerId="LiveId" clId="{BF711802-47C6-41D9-BF3D-FE2EFCBAC61F}" dt="2025-11-06T09:56:17.137" v="748"/>
          <ac:spMkLst>
            <pc:docMk/>
            <pc:sldMk cId="1634267527" sldId="332"/>
            <ac:spMk id="3" creationId="{00000000-0000-0000-0000-000000000000}"/>
          </ac:spMkLst>
        </pc:spChg>
      </pc:sldChg>
      <pc:sldChg chg="delSp modSp mod delAnim">
        <pc:chgData name="John Griffiths" userId="55ce029b995a3368" providerId="LiveId" clId="{BF711802-47C6-41D9-BF3D-FE2EFCBAC61F}" dt="2025-11-06T09:00:58.411" v="552" actId="1036"/>
        <pc:sldMkLst>
          <pc:docMk/>
          <pc:sldMk cId="612081919" sldId="338"/>
        </pc:sldMkLst>
        <pc:spChg chg="mod">
          <ac:chgData name="John Griffiths" userId="55ce029b995a3368" providerId="LiveId" clId="{BF711802-47C6-41D9-BF3D-FE2EFCBAC61F}" dt="2025-11-06T09:00:58.411" v="552" actId="1036"/>
          <ac:spMkLst>
            <pc:docMk/>
            <pc:sldMk cId="612081919" sldId="338"/>
            <ac:spMk id="3" creationId="{00000000-0000-0000-0000-000000000000}"/>
          </ac:spMkLst>
        </pc:spChg>
        <pc:spChg chg="mod">
          <ac:chgData name="John Griffiths" userId="55ce029b995a3368" providerId="LiveId" clId="{BF711802-47C6-41D9-BF3D-FE2EFCBAC61F}" dt="2025-11-06T09:00:58.411" v="552" actId="1036"/>
          <ac:spMkLst>
            <pc:docMk/>
            <pc:sldMk cId="612081919" sldId="338"/>
            <ac:spMk id="4" creationId="{00000000-0000-0000-0000-000000000000}"/>
          </ac:spMkLst>
        </pc:spChg>
        <pc:spChg chg="mod">
          <ac:chgData name="John Griffiths" userId="55ce029b995a3368" providerId="LiveId" clId="{BF711802-47C6-41D9-BF3D-FE2EFCBAC61F}" dt="2025-11-06T09:00:58.411" v="552" actId="1036"/>
          <ac:spMkLst>
            <pc:docMk/>
            <pc:sldMk cId="612081919" sldId="338"/>
            <ac:spMk id="5" creationId="{00000000-0000-0000-0000-000000000000}"/>
          </ac:spMkLst>
        </pc:spChg>
        <pc:grpChg chg="mod">
          <ac:chgData name="John Griffiths" userId="55ce029b995a3368" providerId="LiveId" clId="{BF711802-47C6-41D9-BF3D-FE2EFCBAC61F}" dt="2025-11-06T09:00:58.411" v="552" actId="1036"/>
          <ac:grpSpMkLst>
            <pc:docMk/>
            <pc:sldMk cId="612081919" sldId="338"/>
            <ac:grpSpMk id="18" creationId="{00000000-0000-0000-0000-000000000000}"/>
          </ac:grpSpMkLst>
        </pc:grpChg>
        <pc:grpChg chg="mod">
          <ac:chgData name="John Griffiths" userId="55ce029b995a3368" providerId="LiveId" clId="{BF711802-47C6-41D9-BF3D-FE2EFCBAC61F}" dt="2025-11-06T09:00:58.411" v="552" actId="1036"/>
          <ac:grpSpMkLst>
            <pc:docMk/>
            <pc:sldMk cId="612081919" sldId="338"/>
            <ac:grpSpMk id="30" creationId="{00000000-0000-0000-0000-000000000000}"/>
          </ac:grpSpMkLst>
        </pc:grpChg>
        <pc:grpChg chg="mod">
          <ac:chgData name="John Griffiths" userId="55ce029b995a3368" providerId="LiveId" clId="{BF711802-47C6-41D9-BF3D-FE2EFCBAC61F}" dt="2025-11-06T09:00:58.411" v="552" actId="1036"/>
          <ac:grpSpMkLst>
            <pc:docMk/>
            <pc:sldMk cId="612081919" sldId="338"/>
            <ac:grpSpMk id="31" creationId="{00000000-0000-0000-0000-000000000000}"/>
          </ac:grpSpMkLst>
        </pc:grpChg>
        <pc:grpChg chg="mod">
          <ac:chgData name="John Griffiths" userId="55ce029b995a3368" providerId="LiveId" clId="{BF711802-47C6-41D9-BF3D-FE2EFCBAC61F}" dt="2025-11-06T09:00:58.411" v="552" actId="1036"/>
          <ac:grpSpMkLst>
            <pc:docMk/>
            <pc:sldMk cId="612081919" sldId="338"/>
            <ac:grpSpMk id="32" creationId="{00000000-0000-0000-0000-000000000000}"/>
          </ac:grpSpMkLst>
        </pc:grpChg>
        <pc:grpChg chg="del">
          <ac:chgData name="John Griffiths" userId="55ce029b995a3368" providerId="LiveId" clId="{BF711802-47C6-41D9-BF3D-FE2EFCBAC61F}" dt="2025-11-06T09:00:00.576" v="516" actId="478"/>
          <ac:grpSpMkLst>
            <pc:docMk/>
            <pc:sldMk cId="612081919" sldId="338"/>
            <ac:grpSpMk id="33" creationId="{00000000-0000-0000-0000-000000000000}"/>
          </ac:grpSpMkLst>
        </pc:grpChg>
      </pc:sldChg>
      <pc:sldChg chg="modSp mod">
        <pc:chgData name="John Griffiths" userId="55ce029b995a3368" providerId="LiveId" clId="{BF711802-47C6-41D9-BF3D-FE2EFCBAC61F}" dt="2025-11-06T08:25:46.044" v="12" actId="20577"/>
        <pc:sldMkLst>
          <pc:docMk/>
          <pc:sldMk cId="2720031770" sldId="381"/>
        </pc:sldMkLst>
        <pc:spChg chg="mod">
          <ac:chgData name="John Griffiths" userId="55ce029b995a3368" providerId="LiveId" clId="{BF711802-47C6-41D9-BF3D-FE2EFCBAC61F}" dt="2025-11-06T08:25:46.044" v="12" actId="20577"/>
          <ac:spMkLst>
            <pc:docMk/>
            <pc:sldMk cId="2720031770" sldId="381"/>
            <ac:spMk id="3" creationId="{00000000-0000-0000-0000-000000000000}"/>
          </ac:spMkLst>
        </pc:spChg>
      </pc:sldChg>
      <pc:sldChg chg="modSp mod">
        <pc:chgData name="John Griffiths" userId="55ce029b995a3368" providerId="LiveId" clId="{BF711802-47C6-41D9-BF3D-FE2EFCBAC61F}" dt="2025-11-06T08:37:59.214" v="152" actId="14100"/>
        <pc:sldMkLst>
          <pc:docMk/>
          <pc:sldMk cId="790435468" sldId="382"/>
        </pc:sldMkLst>
        <pc:spChg chg="mod">
          <ac:chgData name="John Griffiths" userId="55ce029b995a3368" providerId="LiveId" clId="{BF711802-47C6-41D9-BF3D-FE2EFCBAC61F}" dt="2025-11-06T08:26:27.175" v="14" actId="27636"/>
          <ac:spMkLst>
            <pc:docMk/>
            <pc:sldMk cId="790435468" sldId="382"/>
            <ac:spMk id="2" creationId="{00000000-0000-0000-0000-000000000000}"/>
          </ac:spMkLst>
        </pc:spChg>
        <pc:spChg chg="mod">
          <ac:chgData name="John Griffiths" userId="55ce029b995a3368" providerId="LiveId" clId="{BF711802-47C6-41D9-BF3D-FE2EFCBAC61F}" dt="2025-11-06T08:37:59.214" v="152" actId="14100"/>
          <ac:spMkLst>
            <pc:docMk/>
            <pc:sldMk cId="790435468" sldId="382"/>
            <ac:spMk id="58" creationId="{00000000-0000-0000-0000-000000000000}"/>
          </ac:spMkLst>
        </pc:spChg>
        <pc:spChg chg="mod">
          <ac:chgData name="John Griffiths" userId="55ce029b995a3368" providerId="LiveId" clId="{BF711802-47C6-41D9-BF3D-FE2EFCBAC61F}" dt="2025-11-06T08:37:36.775" v="150" actId="14100"/>
          <ac:spMkLst>
            <pc:docMk/>
            <pc:sldMk cId="790435468" sldId="382"/>
            <ac:spMk id="60" creationId="{00000000-0000-0000-0000-000000000000}"/>
          </ac:spMkLst>
        </pc:spChg>
        <pc:spChg chg="mod">
          <ac:chgData name="John Griffiths" userId="55ce029b995a3368" providerId="LiveId" clId="{BF711802-47C6-41D9-BF3D-FE2EFCBAC61F}" dt="2025-11-06T08:37:50.030" v="151" actId="1076"/>
          <ac:spMkLst>
            <pc:docMk/>
            <pc:sldMk cId="790435468" sldId="382"/>
            <ac:spMk id="88" creationId="{00000000-0000-0000-0000-000000000000}"/>
          </ac:spMkLst>
        </pc:spChg>
      </pc:sldChg>
      <pc:sldChg chg="addSp delSp modSp mod">
        <pc:chgData name="John Griffiths" userId="55ce029b995a3368" providerId="LiveId" clId="{BF711802-47C6-41D9-BF3D-FE2EFCBAC61F}" dt="2025-11-06T08:34:00.845" v="146" actId="947"/>
        <pc:sldMkLst>
          <pc:docMk/>
          <pc:sldMk cId="1081463798" sldId="383"/>
        </pc:sldMkLst>
        <pc:spChg chg="mod">
          <ac:chgData name="John Griffiths" userId="55ce029b995a3368" providerId="LiveId" clId="{BF711802-47C6-41D9-BF3D-FE2EFCBAC61F}" dt="2025-11-06T08:34:00.845" v="146" actId="947"/>
          <ac:spMkLst>
            <pc:docMk/>
            <pc:sldMk cId="1081463798" sldId="383"/>
            <ac:spMk id="17" creationId="{20B575D9-5248-18C0-F12A-6D91EE697B13}"/>
          </ac:spMkLst>
        </pc:spChg>
        <pc:spChg chg="add mod">
          <ac:chgData name="John Griffiths" userId="55ce029b995a3368" providerId="LiveId" clId="{BF711802-47C6-41D9-BF3D-FE2EFCBAC61F}" dt="2025-11-06T08:29:56.897" v="32" actId="208"/>
          <ac:spMkLst>
            <pc:docMk/>
            <pc:sldMk cId="1081463798" sldId="383"/>
            <ac:spMk id="21" creationId="{0D135A52-1555-4D0D-A331-0026C55A5AF4}"/>
          </ac:spMkLst>
        </pc:spChg>
        <pc:inkChg chg="del">
          <ac:chgData name="John Griffiths" userId="55ce029b995a3368" providerId="LiveId" clId="{BF711802-47C6-41D9-BF3D-FE2EFCBAC61F}" dt="2025-11-06T08:28:12.426" v="15" actId="34122"/>
          <ac:inkMkLst>
            <pc:docMk/>
            <pc:sldMk cId="1081463798" sldId="383"/>
            <ac:inkMk id="13" creationId="{8668F532-DAB3-2117-BBB6-29288A16FFBE}"/>
          </ac:inkMkLst>
        </pc:inkChg>
        <pc:inkChg chg="del">
          <ac:chgData name="John Griffiths" userId="55ce029b995a3368" providerId="LiveId" clId="{BF711802-47C6-41D9-BF3D-FE2EFCBAC61F}" dt="2025-11-06T08:33:34.686" v="141" actId="478"/>
          <ac:inkMkLst>
            <pc:docMk/>
            <pc:sldMk cId="1081463798" sldId="383"/>
            <ac:inkMk id="25" creationId="{4B21060A-E453-F3C7-2404-D31DE96A4784}"/>
          </ac:inkMkLst>
        </pc:inkChg>
        <pc:cxnChg chg="mod">
          <ac:chgData name="John Griffiths" userId="55ce029b995a3368" providerId="LiveId" clId="{BF711802-47C6-41D9-BF3D-FE2EFCBAC61F}" dt="2025-11-06T08:29:49.822" v="31" actId="1076"/>
          <ac:cxnSpMkLst>
            <pc:docMk/>
            <pc:sldMk cId="1081463798" sldId="383"/>
            <ac:cxnSpMk id="14" creationId="{2FB68184-945F-6C77-ACCB-7A95AA05D8E3}"/>
          </ac:cxnSpMkLst>
        </pc:cxnChg>
        <pc:cxnChg chg="add mod">
          <ac:chgData name="John Griffiths" userId="55ce029b995a3368" providerId="LiveId" clId="{BF711802-47C6-41D9-BF3D-FE2EFCBAC61F}" dt="2025-11-06T08:32:34.896" v="135" actId="1038"/>
          <ac:cxnSpMkLst>
            <pc:docMk/>
            <pc:sldMk cId="1081463798" sldId="383"/>
            <ac:cxnSpMk id="18" creationId="{E496F076-278D-3F09-9D9E-302F379E2D5C}"/>
          </ac:cxnSpMkLst>
        </pc:cxnChg>
        <pc:cxnChg chg="add mod">
          <ac:chgData name="John Griffiths" userId="55ce029b995a3368" providerId="LiveId" clId="{BF711802-47C6-41D9-BF3D-FE2EFCBAC61F}" dt="2025-11-06T08:32:58.019" v="140" actId="1036"/>
          <ac:cxnSpMkLst>
            <pc:docMk/>
            <pc:sldMk cId="1081463798" sldId="383"/>
            <ac:cxnSpMk id="19" creationId="{8EA23022-6B4E-5DC8-EB1B-164C24B71282}"/>
          </ac:cxnSpMkLst>
        </pc:cxnChg>
      </pc:sldChg>
      <pc:sldChg chg="addSp delSp modSp mod">
        <pc:chgData name="John Griffiths" userId="55ce029b995a3368" providerId="LiveId" clId="{BF711802-47C6-41D9-BF3D-FE2EFCBAC61F}" dt="2025-11-06T08:34:15.557" v="149"/>
        <pc:sldMkLst>
          <pc:docMk/>
          <pc:sldMk cId="631323836" sldId="384"/>
        </pc:sldMkLst>
        <pc:spChg chg="mod">
          <ac:chgData name="John Griffiths" userId="55ce029b995a3368" providerId="LiveId" clId="{BF711802-47C6-41D9-BF3D-FE2EFCBAC61F}" dt="2025-11-06T08:34:15.557" v="149"/>
          <ac:spMkLst>
            <pc:docMk/>
            <pc:sldMk cId="631323836" sldId="384"/>
            <ac:spMk id="6" creationId="{D526BB7A-CB3F-AE82-E278-6D538F47DA8F}"/>
          </ac:spMkLst>
        </pc:spChg>
        <pc:spChg chg="add mod">
          <ac:chgData name="John Griffiths" userId="55ce029b995a3368" providerId="LiveId" clId="{BF711802-47C6-41D9-BF3D-FE2EFCBAC61F}" dt="2025-11-06T08:31:06.956" v="38" actId="14100"/>
          <ac:spMkLst>
            <pc:docMk/>
            <pc:sldMk cId="631323836" sldId="384"/>
            <ac:spMk id="8" creationId="{E2F4CF12-5080-CA9E-DE16-37F6D8DAB411}"/>
          </ac:spMkLst>
        </pc:spChg>
        <pc:inkChg chg="del">
          <ac:chgData name="John Griffiths" userId="55ce029b995a3368" providerId="LiveId" clId="{BF711802-47C6-41D9-BF3D-FE2EFCBAC61F}" dt="2025-11-06T08:30:28.399" v="34" actId="478"/>
          <ac:inkMkLst>
            <pc:docMk/>
            <pc:sldMk cId="631323836" sldId="384"/>
            <ac:inkMk id="3" creationId="{F8A4BEAD-52DC-84B7-F253-0AE0DA4FC12F}"/>
          </ac:inkMkLst>
        </pc:inkChg>
        <pc:cxnChg chg="mod">
          <ac:chgData name="John Griffiths" userId="55ce029b995a3368" providerId="LiveId" clId="{BF711802-47C6-41D9-BF3D-FE2EFCBAC61F}" dt="2025-11-06T08:31:20.328" v="41" actId="14100"/>
          <ac:cxnSpMkLst>
            <pc:docMk/>
            <pc:sldMk cId="631323836" sldId="384"/>
            <ac:cxnSpMk id="4" creationId="{5E7C04CE-1173-192E-8B7C-F4AD76EDD53E}"/>
          </ac:cxnSpMkLst>
        </pc:cxnChg>
        <pc:cxnChg chg="add mod">
          <ac:chgData name="John Griffiths" userId="55ce029b995a3368" providerId="LiveId" clId="{BF711802-47C6-41D9-BF3D-FE2EFCBAC61F}" dt="2025-11-06T08:32:10.792" v="90" actId="693"/>
          <ac:cxnSpMkLst>
            <pc:docMk/>
            <pc:sldMk cId="631323836" sldId="384"/>
            <ac:cxnSpMk id="12" creationId="{C68A2353-EB18-627A-5701-61CACF9536BB}"/>
          </ac:cxnSpMkLst>
        </pc:cxnChg>
      </pc:sldChg>
      <pc:sldChg chg="modSp mod">
        <pc:chgData name="John Griffiths" userId="55ce029b995a3368" providerId="LiveId" clId="{BF711802-47C6-41D9-BF3D-FE2EFCBAC61F}" dt="2025-11-06T09:03:38.862" v="566" actId="1076"/>
        <pc:sldMkLst>
          <pc:docMk/>
          <pc:sldMk cId="3870317833" sldId="394"/>
        </pc:sldMkLst>
        <pc:spChg chg="mod">
          <ac:chgData name="John Griffiths" userId="55ce029b995a3368" providerId="LiveId" clId="{BF711802-47C6-41D9-BF3D-FE2EFCBAC61F}" dt="2025-11-06T09:02:50.912" v="561" actId="255"/>
          <ac:spMkLst>
            <pc:docMk/>
            <pc:sldMk cId="3870317833" sldId="394"/>
            <ac:spMk id="7" creationId="{00000000-0000-0000-0000-000000000000}"/>
          </ac:spMkLst>
        </pc:spChg>
        <pc:spChg chg="mod">
          <ac:chgData name="John Griffiths" userId="55ce029b995a3368" providerId="LiveId" clId="{BF711802-47C6-41D9-BF3D-FE2EFCBAC61F}" dt="2025-11-06T09:02:50.912" v="561" actId="255"/>
          <ac:spMkLst>
            <pc:docMk/>
            <pc:sldMk cId="3870317833" sldId="394"/>
            <ac:spMk id="12" creationId="{00000000-0000-0000-0000-000000000000}"/>
          </ac:spMkLst>
        </pc:spChg>
        <pc:spChg chg="mod">
          <ac:chgData name="John Griffiths" userId="55ce029b995a3368" providerId="LiveId" clId="{BF711802-47C6-41D9-BF3D-FE2EFCBAC61F}" dt="2025-11-06T09:02:59.414" v="562" actId="1076"/>
          <ac:spMkLst>
            <pc:docMk/>
            <pc:sldMk cId="3870317833" sldId="394"/>
            <ac:spMk id="14" creationId="{00000000-0000-0000-0000-000000000000}"/>
          </ac:spMkLst>
        </pc:spChg>
        <pc:spChg chg="mod">
          <ac:chgData name="John Griffiths" userId="55ce029b995a3368" providerId="LiveId" clId="{BF711802-47C6-41D9-BF3D-FE2EFCBAC61F}" dt="2025-11-06T09:03:08.499" v="563" actId="1076"/>
          <ac:spMkLst>
            <pc:docMk/>
            <pc:sldMk cId="3870317833" sldId="394"/>
            <ac:spMk id="15" creationId="{00000000-0000-0000-0000-000000000000}"/>
          </ac:spMkLst>
        </pc:spChg>
        <pc:spChg chg="mod">
          <ac:chgData name="John Griffiths" userId="55ce029b995a3368" providerId="LiveId" clId="{BF711802-47C6-41D9-BF3D-FE2EFCBAC61F}" dt="2025-11-06T09:02:50.912" v="561" actId="255"/>
          <ac:spMkLst>
            <pc:docMk/>
            <pc:sldMk cId="3870317833" sldId="394"/>
            <ac:spMk id="19" creationId="{00000000-0000-0000-0000-000000000000}"/>
          </ac:spMkLst>
        </pc:spChg>
        <pc:spChg chg="mod">
          <ac:chgData name="John Griffiths" userId="55ce029b995a3368" providerId="LiveId" clId="{BF711802-47C6-41D9-BF3D-FE2EFCBAC61F}" dt="2025-11-06T09:02:50.912" v="561" actId="255"/>
          <ac:spMkLst>
            <pc:docMk/>
            <pc:sldMk cId="3870317833" sldId="394"/>
            <ac:spMk id="21" creationId="{00000000-0000-0000-0000-000000000000}"/>
          </ac:spMkLst>
        </pc:spChg>
        <pc:spChg chg="mod">
          <ac:chgData name="John Griffiths" userId="55ce029b995a3368" providerId="LiveId" clId="{BF711802-47C6-41D9-BF3D-FE2EFCBAC61F}" dt="2025-11-06T09:02:50.912" v="561" actId="255"/>
          <ac:spMkLst>
            <pc:docMk/>
            <pc:sldMk cId="3870317833" sldId="394"/>
            <ac:spMk id="22" creationId="{00000000-0000-0000-0000-000000000000}"/>
          </ac:spMkLst>
        </pc:spChg>
        <pc:spChg chg="mod">
          <ac:chgData name="John Griffiths" userId="55ce029b995a3368" providerId="LiveId" clId="{BF711802-47C6-41D9-BF3D-FE2EFCBAC61F}" dt="2025-11-06T09:02:50.912" v="561" actId="255"/>
          <ac:spMkLst>
            <pc:docMk/>
            <pc:sldMk cId="3870317833" sldId="394"/>
            <ac:spMk id="35" creationId="{00000000-0000-0000-0000-000000000000}"/>
          </ac:spMkLst>
        </pc:spChg>
        <pc:spChg chg="mod">
          <ac:chgData name="John Griffiths" userId="55ce029b995a3368" providerId="LiveId" clId="{BF711802-47C6-41D9-BF3D-FE2EFCBAC61F}" dt="2025-11-06T09:03:38.862" v="566" actId="1076"/>
          <ac:spMkLst>
            <pc:docMk/>
            <pc:sldMk cId="3870317833" sldId="394"/>
            <ac:spMk id="36" creationId="{00000000-0000-0000-0000-000000000000}"/>
          </ac:spMkLst>
        </pc:spChg>
        <pc:grpChg chg="mod">
          <ac:chgData name="John Griffiths" userId="55ce029b995a3368" providerId="LiveId" clId="{BF711802-47C6-41D9-BF3D-FE2EFCBAC61F}" dt="2025-11-06T09:02:59.414" v="562" actId="1076"/>
          <ac:grpSpMkLst>
            <pc:docMk/>
            <pc:sldMk cId="3870317833" sldId="394"/>
            <ac:grpSpMk id="13" creationId="{00000000-0000-0000-0000-000000000000}"/>
          </ac:grpSpMkLst>
        </pc:grpChg>
      </pc:sldChg>
      <pc:sldChg chg="modSp mod">
        <pc:chgData name="John Griffiths" userId="55ce029b995a3368" providerId="LiveId" clId="{BF711802-47C6-41D9-BF3D-FE2EFCBAC61F}" dt="2025-11-06T09:30:41.786" v="688" actId="1076"/>
        <pc:sldMkLst>
          <pc:docMk/>
          <pc:sldMk cId="917619436" sldId="407"/>
        </pc:sldMkLst>
        <pc:spChg chg="mod">
          <ac:chgData name="John Griffiths" userId="55ce029b995a3368" providerId="LiveId" clId="{BF711802-47C6-41D9-BF3D-FE2EFCBAC61F}" dt="2025-11-06T09:30:36.365" v="687" actId="1076"/>
          <ac:spMkLst>
            <pc:docMk/>
            <pc:sldMk cId="917619436" sldId="407"/>
            <ac:spMk id="58" creationId="{00000000-0000-0000-0000-000000000000}"/>
          </ac:spMkLst>
        </pc:spChg>
        <pc:spChg chg="mod">
          <ac:chgData name="John Griffiths" userId="55ce029b995a3368" providerId="LiveId" clId="{BF711802-47C6-41D9-BF3D-FE2EFCBAC61F}" dt="2025-11-06T09:30:26.101" v="685" actId="1076"/>
          <ac:spMkLst>
            <pc:docMk/>
            <pc:sldMk cId="917619436" sldId="407"/>
            <ac:spMk id="60" creationId="{00000000-0000-0000-0000-000000000000}"/>
          </ac:spMkLst>
        </pc:spChg>
        <pc:spChg chg="mod">
          <ac:chgData name="John Griffiths" userId="55ce029b995a3368" providerId="LiveId" clId="{BF711802-47C6-41D9-BF3D-FE2EFCBAC61F}" dt="2025-11-06T09:30:41.786" v="688" actId="1076"/>
          <ac:spMkLst>
            <pc:docMk/>
            <pc:sldMk cId="917619436" sldId="407"/>
            <ac:spMk id="88" creationId="{00000000-0000-0000-0000-000000000000}"/>
          </ac:spMkLst>
        </pc:spChg>
      </pc:sldChg>
      <pc:sldChg chg="modSp mod">
        <pc:chgData name="John Griffiths" userId="55ce029b995a3368" providerId="LiveId" clId="{BF711802-47C6-41D9-BF3D-FE2EFCBAC61F}" dt="2025-11-06T10:02:04.585" v="1006" actId="20577"/>
        <pc:sldMkLst>
          <pc:docMk/>
          <pc:sldMk cId="3923827820" sldId="421"/>
        </pc:sldMkLst>
        <pc:spChg chg="mod">
          <ac:chgData name="John Griffiths" userId="55ce029b995a3368" providerId="LiveId" clId="{BF711802-47C6-41D9-BF3D-FE2EFCBAC61F}" dt="2025-11-06T09:57:57.095" v="771" actId="20577"/>
          <ac:spMkLst>
            <pc:docMk/>
            <pc:sldMk cId="3923827820" sldId="421"/>
            <ac:spMk id="2" creationId="{00000000-0000-0000-0000-000000000000}"/>
          </ac:spMkLst>
        </pc:spChg>
        <pc:spChg chg="mod">
          <ac:chgData name="John Griffiths" userId="55ce029b995a3368" providerId="LiveId" clId="{BF711802-47C6-41D9-BF3D-FE2EFCBAC61F}" dt="2025-11-06T10:02:04.585" v="1006" actId="20577"/>
          <ac:spMkLst>
            <pc:docMk/>
            <pc:sldMk cId="3923827820" sldId="421"/>
            <ac:spMk id="3" creationId="{00000000-0000-0000-0000-000000000000}"/>
          </ac:spMkLst>
        </pc:spChg>
      </pc:sldChg>
      <pc:sldChg chg="addSp modSp mod">
        <pc:chgData name="John Griffiths" userId="55ce029b995a3368" providerId="LiveId" clId="{BF711802-47C6-41D9-BF3D-FE2EFCBAC61F}" dt="2025-11-06T08:52:27.076" v="388" actId="14100"/>
        <pc:sldMkLst>
          <pc:docMk/>
          <pc:sldMk cId="1660717571" sldId="425"/>
        </pc:sldMkLst>
        <pc:spChg chg="add mod">
          <ac:chgData name="John Griffiths" userId="55ce029b995a3368" providerId="LiveId" clId="{BF711802-47C6-41D9-BF3D-FE2EFCBAC61F}" dt="2025-11-06T08:50:06.435" v="370"/>
          <ac:spMkLst>
            <pc:docMk/>
            <pc:sldMk cId="1660717571" sldId="425"/>
            <ac:spMk id="2" creationId="{2420B2C7-D352-536B-B49C-5630D3F43B71}"/>
          </ac:spMkLst>
        </pc:spChg>
        <pc:spChg chg="mod">
          <ac:chgData name="John Griffiths" userId="55ce029b995a3368" providerId="LiveId" clId="{BF711802-47C6-41D9-BF3D-FE2EFCBAC61F}" dt="2025-11-06T08:50:53.815" v="376" actId="1076"/>
          <ac:spMkLst>
            <pc:docMk/>
            <pc:sldMk cId="1660717571" sldId="425"/>
            <ac:spMk id="4099" creationId="{00000000-0000-0000-0000-000000000000}"/>
          </ac:spMkLst>
        </pc:spChg>
        <pc:spChg chg="mod">
          <ac:chgData name="John Griffiths" userId="55ce029b995a3368" providerId="LiveId" clId="{BF711802-47C6-41D9-BF3D-FE2EFCBAC61F}" dt="2025-11-06T08:51:35.547" v="387" actId="20577"/>
          <ac:spMkLst>
            <pc:docMk/>
            <pc:sldMk cId="1660717571" sldId="425"/>
            <ac:spMk id="4100" creationId="{00000000-0000-0000-0000-000000000000}"/>
          </ac:spMkLst>
        </pc:spChg>
        <pc:picChg chg="mod">
          <ac:chgData name="John Griffiths" userId="55ce029b995a3368" providerId="LiveId" clId="{BF711802-47C6-41D9-BF3D-FE2EFCBAC61F}" dt="2025-11-06T08:52:27.076" v="388" actId="14100"/>
          <ac:picMkLst>
            <pc:docMk/>
            <pc:sldMk cId="1660717571" sldId="425"/>
            <ac:picMk id="4098" creationId="{00000000-0000-0000-0000-000000000000}"/>
          </ac:picMkLst>
        </pc:picChg>
      </pc:sldChg>
      <pc:sldChg chg="modSp mod">
        <pc:chgData name="John Griffiths" userId="55ce029b995a3368" providerId="LiveId" clId="{BF711802-47C6-41D9-BF3D-FE2EFCBAC61F}" dt="2025-11-06T08:44:27.049" v="318" actId="1076"/>
        <pc:sldMkLst>
          <pc:docMk/>
          <pc:sldMk cId="1558213923" sldId="426"/>
        </pc:sldMkLst>
        <pc:spChg chg="mod">
          <ac:chgData name="John Griffiths" userId="55ce029b995a3368" providerId="LiveId" clId="{BF711802-47C6-41D9-BF3D-FE2EFCBAC61F}" dt="2025-11-06T08:44:19.085" v="316" actId="255"/>
          <ac:spMkLst>
            <pc:docMk/>
            <pc:sldMk cId="1558213923" sldId="426"/>
            <ac:spMk id="4" creationId="{A6F13C91-53A7-B2DE-A568-435B01021A70}"/>
          </ac:spMkLst>
        </pc:spChg>
        <pc:picChg chg="mod">
          <ac:chgData name="John Griffiths" userId="55ce029b995a3368" providerId="LiveId" clId="{BF711802-47C6-41D9-BF3D-FE2EFCBAC61F}" dt="2025-11-06T08:44:27.049" v="318" actId="1076"/>
          <ac:picMkLst>
            <pc:docMk/>
            <pc:sldMk cId="1558213923" sldId="426"/>
            <ac:picMk id="11" creationId="{49136BA8-9F25-E451-AEF1-C251B17A0B42}"/>
          </ac:picMkLst>
        </pc:picChg>
      </pc:sldChg>
      <pc:sldChg chg="modSp mod modAnim">
        <pc:chgData name="John Griffiths" userId="55ce029b995a3368" providerId="LiveId" clId="{BF711802-47C6-41D9-BF3D-FE2EFCBAC61F}" dt="2025-11-06T08:59:01.233" v="515" actId="1036"/>
        <pc:sldMkLst>
          <pc:docMk/>
          <pc:sldMk cId="3860201331" sldId="427"/>
        </pc:sldMkLst>
        <pc:spChg chg="mod">
          <ac:chgData name="John Griffiths" userId="55ce029b995a3368" providerId="LiveId" clId="{BF711802-47C6-41D9-BF3D-FE2EFCBAC61F}" dt="2025-11-06T08:58:37.185" v="474" actId="1036"/>
          <ac:spMkLst>
            <pc:docMk/>
            <pc:sldMk cId="3860201331" sldId="427"/>
            <ac:spMk id="4" creationId="{A89A65A1-E7F6-BBA2-20B7-6FF1069B113A}"/>
          </ac:spMkLst>
        </pc:spChg>
        <pc:spChg chg="mod">
          <ac:chgData name="John Griffiths" userId="55ce029b995a3368" providerId="LiveId" clId="{BF711802-47C6-41D9-BF3D-FE2EFCBAC61F}" dt="2025-11-06T08:58:37.185" v="474" actId="1036"/>
          <ac:spMkLst>
            <pc:docMk/>
            <pc:sldMk cId="3860201331" sldId="427"/>
            <ac:spMk id="6" creationId="{EAD824A5-80B5-8DA1-9512-28C39697E96B}"/>
          </ac:spMkLst>
        </pc:spChg>
        <pc:spChg chg="mod">
          <ac:chgData name="John Griffiths" userId="55ce029b995a3368" providerId="LiveId" clId="{BF711802-47C6-41D9-BF3D-FE2EFCBAC61F}" dt="2025-11-06T08:58:37.185" v="474" actId="1036"/>
          <ac:spMkLst>
            <pc:docMk/>
            <pc:sldMk cId="3860201331" sldId="427"/>
            <ac:spMk id="7" creationId="{B0E0AF35-0042-053E-C68C-53F86C7B81BF}"/>
          </ac:spMkLst>
        </pc:spChg>
        <pc:spChg chg="mod">
          <ac:chgData name="John Griffiths" userId="55ce029b995a3368" providerId="LiveId" clId="{BF711802-47C6-41D9-BF3D-FE2EFCBAC61F}" dt="2025-11-06T08:58:37.185" v="474" actId="1036"/>
          <ac:spMkLst>
            <pc:docMk/>
            <pc:sldMk cId="3860201331" sldId="427"/>
            <ac:spMk id="9" creationId="{ECACF8B7-931B-209F-93BA-6309731A7F0A}"/>
          </ac:spMkLst>
        </pc:spChg>
        <pc:spChg chg="mod">
          <ac:chgData name="John Griffiths" userId="55ce029b995a3368" providerId="LiveId" clId="{BF711802-47C6-41D9-BF3D-FE2EFCBAC61F}" dt="2025-11-06T08:58:37.185" v="474" actId="1036"/>
          <ac:spMkLst>
            <pc:docMk/>
            <pc:sldMk cId="3860201331" sldId="427"/>
            <ac:spMk id="10" creationId="{E13B248A-F982-76C0-AF8C-82F65FED5BDA}"/>
          </ac:spMkLst>
        </pc:spChg>
        <pc:spChg chg="mod">
          <ac:chgData name="John Griffiths" userId="55ce029b995a3368" providerId="LiveId" clId="{BF711802-47C6-41D9-BF3D-FE2EFCBAC61F}" dt="2025-11-06T08:58:37.185" v="474" actId="1036"/>
          <ac:spMkLst>
            <pc:docMk/>
            <pc:sldMk cId="3860201331" sldId="427"/>
            <ac:spMk id="11" creationId="{54FAEC88-8E3F-4B3C-5CAA-81ADD043C9D1}"/>
          </ac:spMkLst>
        </pc:spChg>
        <pc:spChg chg="mod">
          <ac:chgData name="John Griffiths" userId="55ce029b995a3368" providerId="LiveId" clId="{BF711802-47C6-41D9-BF3D-FE2EFCBAC61F}" dt="2025-11-06T08:58:37.185" v="474" actId="1036"/>
          <ac:spMkLst>
            <pc:docMk/>
            <pc:sldMk cId="3860201331" sldId="427"/>
            <ac:spMk id="12" creationId="{719CEDE4-1852-003B-3576-41E4E0992145}"/>
          </ac:spMkLst>
        </pc:spChg>
        <pc:spChg chg="mod">
          <ac:chgData name="John Griffiths" userId="55ce029b995a3368" providerId="LiveId" clId="{BF711802-47C6-41D9-BF3D-FE2EFCBAC61F}" dt="2025-11-06T08:58:37.185" v="474" actId="1036"/>
          <ac:spMkLst>
            <pc:docMk/>
            <pc:sldMk cId="3860201331" sldId="427"/>
            <ac:spMk id="13" creationId="{F4D46872-C626-F1A5-243D-3E38A1213D2A}"/>
          </ac:spMkLst>
        </pc:spChg>
        <pc:spChg chg="mod">
          <ac:chgData name="John Griffiths" userId="55ce029b995a3368" providerId="LiveId" clId="{BF711802-47C6-41D9-BF3D-FE2EFCBAC61F}" dt="2025-11-06T08:58:37.185" v="474" actId="1036"/>
          <ac:spMkLst>
            <pc:docMk/>
            <pc:sldMk cId="3860201331" sldId="427"/>
            <ac:spMk id="14" creationId="{FC17D160-D0FA-CAC6-DC71-EA490BEF577F}"/>
          </ac:spMkLst>
        </pc:spChg>
        <pc:spChg chg="mod">
          <ac:chgData name="John Griffiths" userId="55ce029b995a3368" providerId="LiveId" clId="{BF711802-47C6-41D9-BF3D-FE2EFCBAC61F}" dt="2025-11-06T08:59:01.233" v="515" actId="1036"/>
          <ac:spMkLst>
            <pc:docMk/>
            <pc:sldMk cId="3860201331" sldId="427"/>
            <ac:spMk id="15" creationId="{4281B703-B9C5-F61F-8FFF-F3249D15E217}"/>
          </ac:spMkLst>
        </pc:spChg>
        <pc:spChg chg="mod">
          <ac:chgData name="John Griffiths" userId="55ce029b995a3368" providerId="LiveId" clId="{BF711802-47C6-41D9-BF3D-FE2EFCBAC61F}" dt="2025-11-06T08:59:01.233" v="515" actId="1036"/>
          <ac:spMkLst>
            <pc:docMk/>
            <pc:sldMk cId="3860201331" sldId="427"/>
            <ac:spMk id="16" creationId="{6BAE2EFE-77FC-949C-DB66-3A1B7891E543}"/>
          </ac:spMkLst>
        </pc:spChg>
        <pc:spChg chg="mod">
          <ac:chgData name="John Griffiths" userId="55ce029b995a3368" providerId="LiveId" clId="{BF711802-47C6-41D9-BF3D-FE2EFCBAC61F}" dt="2025-11-06T08:59:01.233" v="515" actId="1036"/>
          <ac:spMkLst>
            <pc:docMk/>
            <pc:sldMk cId="3860201331" sldId="427"/>
            <ac:spMk id="17" creationId="{88DC599B-BC5A-581D-3568-D12B16B96C2E}"/>
          </ac:spMkLst>
        </pc:spChg>
        <pc:spChg chg="mod">
          <ac:chgData name="John Griffiths" userId="55ce029b995a3368" providerId="LiveId" clId="{BF711802-47C6-41D9-BF3D-FE2EFCBAC61F}" dt="2025-11-06T08:59:01.233" v="515" actId="1036"/>
          <ac:spMkLst>
            <pc:docMk/>
            <pc:sldMk cId="3860201331" sldId="427"/>
            <ac:spMk id="18" creationId="{8A11D449-88E8-CE8F-4D01-50FFAF5CCE3D}"/>
          </ac:spMkLst>
        </pc:spChg>
        <pc:spChg chg="mod">
          <ac:chgData name="John Griffiths" userId="55ce029b995a3368" providerId="LiveId" clId="{BF711802-47C6-41D9-BF3D-FE2EFCBAC61F}" dt="2025-11-06T08:59:01.233" v="515" actId="1036"/>
          <ac:spMkLst>
            <pc:docMk/>
            <pc:sldMk cId="3860201331" sldId="427"/>
            <ac:spMk id="19" creationId="{DD796D13-C2B8-1A73-17C8-D2AB3EFFE962}"/>
          </ac:spMkLst>
        </pc:spChg>
        <pc:spChg chg="mod">
          <ac:chgData name="John Griffiths" userId="55ce029b995a3368" providerId="LiveId" clId="{BF711802-47C6-41D9-BF3D-FE2EFCBAC61F}" dt="2025-11-06T08:58:37.185" v="474" actId="1036"/>
          <ac:spMkLst>
            <pc:docMk/>
            <pc:sldMk cId="3860201331" sldId="427"/>
            <ac:spMk id="21" creationId="{1D39AC6C-9DEA-241E-74C7-D449D39B603C}"/>
          </ac:spMkLst>
        </pc:spChg>
        <pc:spChg chg="mod">
          <ac:chgData name="John Griffiths" userId="55ce029b995a3368" providerId="LiveId" clId="{BF711802-47C6-41D9-BF3D-FE2EFCBAC61F}" dt="2025-11-06T08:55:48.254" v="395" actId="255"/>
          <ac:spMkLst>
            <pc:docMk/>
            <pc:sldMk cId="3860201331" sldId="427"/>
            <ac:spMk id="23" creationId="{79224BB6-32B6-D914-0425-BB77AA4BA045}"/>
          </ac:spMkLst>
        </pc:spChg>
      </pc:sldChg>
      <pc:sldChg chg="add">
        <pc:chgData name="John Griffiths" userId="55ce029b995a3368" providerId="LiveId" clId="{BF711802-47C6-41D9-BF3D-FE2EFCBAC61F}" dt="2025-11-06T08:44:49.720" v="319" actId="2890"/>
        <pc:sldMkLst>
          <pc:docMk/>
          <pc:sldMk cId="1322336350" sldId="429"/>
        </pc:sldMkLst>
      </pc:sldChg>
      <pc:sldChg chg="add">
        <pc:chgData name="John Griffiths" userId="55ce029b995a3368" providerId="LiveId" clId="{BF711802-47C6-41D9-BF3D-FE2EFCBAC61F}" dt="2025-11-06T09:57:43.055" v="749" actId="2890"/>
        <pc:sldMkLst>
          <pc:docMk/>
          <pc:sldMk cId="4039710320" sldId="430"/>
        </pc:sldMkLst>
      </pc:sldChg>
    </pc:docChg>
  </pc:docChgLst>
  <pc:docChgLst>
    <pc:chgData name="John Griffiths" userId="55ce029b995a3368" providerId="Windows Live" clId="Web-{040DA962-A5A5-0A29-CF9B-43C017074AAA}"/>
    <pc:docChg chg="modSld">
      <pc:chgData name="John Griffiths" userId="55ce029b995a3368" providerId="Windows Live" clId="Web-{040DA962-A5A5-0A29-CF9B-43C017074AAA}" dt="2025-11-05T16:34:57.197" v="46" actId="1076"/>
      <pc:docMkLst>
        <pc:docMk/>
      </pc:docMkLst>
      <pc:sldChg chg="modSp">
        <pc:chgData name="John Griffiths" userId="55ce029b995a3368" providerId="Windows Live" clId="Web-{040DA962-A5A5-0A29-CF9B-43C017074AAA}" dt="2025-11-05T16:34:37.040" v="42"/>
        <pc:sldMkLst>
          <pc:docMk/>
          <pc:sldMk cId="1624362775" sldId="378"/>
        </pc:sldMkLst>
        <pc:spChg chg="mod">
          <ac:chgData name="John Griffiths" userId="55ce029b995a3368" providerId="Windows Live" clId="Web-{040DA962-A5A5-0A29-CF9B-43C017074AAA}" dt="2025-11-05T16:34:37.040" v="42"/>
          <ac:spMkLst>
            <pc:docMk/>
            <pc:sldMk cId="1624362775" sldId="378"/>
            <ac:spMk id="14" creationId="{A3F68CC9-E8A2-0F08-68A0-18A2E887E7EA}"/>
          </ac:spMkLst>
        </pc:spChg>
      </pc:sldChg>
      <pc:sldChg chg="addSp delSp modSp">
        <pc:chgData name="John Griffiths" userId="55ce029b995a3368" providerId="Windows Live" clId="Web-{040DA962-A5A5-0A29-CF9B-43C017074AAA}" dt="2025-11-05T16:31:48.266" v="32"/>
        <pc:sldMkLst>
          <pc:docMk/>
          <pc:sldMk cId="1081463798" sldId="383"/>
        </pc:sldMkLst>
        <pc:spChg chg="add del mod">
          <ac:chgData name="John Griffiths" userId="55ce029b995a3368" providerId="Windows Live" clId="Web-{040DA962-A5A5-0A29-CF9B-43C017074AAA}" dt="2025-11-05T16:28:54.778" v="9"/>
          <ac:spMkLst>
            <pc:docMk/>
            <pc:sldMk cId="1081463798" sldId="383"/>
            <ac:spMk id="18" creationId="{5FA083C7-2CF2-A2D9-A597-7AF48F4DAD40}"/>
          </ac:spMkLst>
        </pc:spChg>
        <pc:spChg chg="add del mod">
          <ac:chgData name="John Griffiths" userId="55ce029b995a3368" providerId="Windows Live" clId="Web-{040DA962-A5A5-0A29-CF9B-43C017074AAA}" dt="2025-11-05T16:29:31.904" v="13"/>
          <ac:spMkLst>
            <pc:docMk/>
            <pc:sldMk cId="1081463798" sldId="383"/>
            <ac:spMk id="19" creationId="{52DFC89D-C125-9549-2379-76F584B2C521}"/>
          </ac:spMkLst>
        </pc:spChg>
        <pc:inkChg chg="add del">
          <ac:chgData name="John Griffiths" userId="55ce029b995a3368" providerId="Windows Live" clId="Web-{040DA962-A5A5-0A29-CF9B-43C017074AAA}" dt="2025-11-05T16:30:40.343" v="23"/>
          <ac:inkMkLst>
            <pc:docMk/>
            <pc:sldMk cId="1081463798" sldId="383"/>
            <ac:inkMk id="20" creationId="{01B89802-C481-7B92-02F8-6AF62AC438C2}"/>
          </ac:inkMkLst>
        </pc:inkChg>
        <pc:inkChg chg="add del">
          <ac:chgData name="John Griffiths" userId="55ce029b995a3368" providerId="Windows Live" clId="Web-{040DA962-A5A5-0A29-CF9B-43C017074AAA}" dt="2025-11-05T16:30:40.187" v="22"/>
          <ac:inkMkLst>
            <pc:docMk/>
            <pc:sldMk cId="1081463798" sldId="383"/>
            <ac:inkMk id="21" creationId="{C1EE3DF0-20E2-1FE2-FEFF-E82EFD3F68EE}"/>
          </ac:inkMkLst>
        </pc:inkChg>
        <pc:inkChg chg="add del">
          <ac:chgData name="John Griffiths" userId="55ce029b995a3368" providerId="Windows Live" clId="Web-{040DA962-A5A5-0A29-CF9B-43C017074AAA}" dt="2025-11-05T16:30:40.046" v="21"/>
          <ac:inkMkLst>
            <pc:docMk/>
            <pc:sldMk cId="1081463798" sldId="383"/>
            <ac:inkMk id="22" creationId="{C2EA4EB1-32FC-FACF-39DD-257CD5D8246D}"/>
          </ac:inkMkLst>
        </pc:inkChg>
        <pc:inkChg chg="add del">
          <ac:chgData name="John Griffiths" userId="55ce029b995a3368" providerId="Windows Live" clId="Web-{040DA962-A5A5-0A29-CF9B-43C017074AAA}" dt="2025-11-05T16:30:37.718" v="20"/>
          <ac:inkMkLst>
            <pc:docMk/>
            <pc:sldMk cId="1081463798" sldId="383"/>
            <ac:inkMk id="23" creationId="{6C0E0292-DE34-171E-4348-2A1846EA2C45}"/>
          </ac:inkMkLst>
        </pc:inkChg>
        <pc:inkChg chg="add del">
          <ac:chgData name="John Griffiths" userId="55ce029b995a3368" providerId="Windows Live" clId="Web-{040DA962-A5A5-0A29-CF9B-43C017074AAA}" dt="2025-11-05T16:30:37.234" v="19"/>
          <ac:inkMkLst>
            <pc:docMk/>
            <pc:sldMk cId="1081463798" sldId="383"/>
            <ac:inkMk id="24" creationId="{289C0FA2-6D34-7F68-7CDC-DFDD1A05E903}"/>
          </ac:inkMkLst>
        </pc:inkChg>
        <pc:inkChg chg="add">
          <ac:chgData name="John Griffiths" userId="55ce029b995a3368" providerId="Windows Live" clId="Web-{040DA962-A5A5-0A29-CF9B-43C017074AAA}" dt="2025-11-05T16:30:53.937" v="24"/>
          <ac:inkMkLst>
            <pc:docMk/>
            <pc:sldMk cId="1081463798" sldId="383"/>
            <ac:inkMk id="25" creationId="{4B21060A-E453-F3C7-2404-D31DE96A4784}"/>
          </ac:inkMkLst>
        </pc:inkChg>
        <pc:inkChg chg="add del">
          <ac:chgData name="John Griffiths" userId="55ce029b995a3368" providerId="Windows Live" clId="Web-{040DA962-A5A5-0A29-CF9B-43C017074AAA}" dt="2025-11-05T16:31:06.562" v="30"/>
          <ac:inkMkLst>
            <pc:docMk/>
            <pc:sldMk cId="1081463798" sldId="383"/>
            <ac:inkMk id="26" creationId="{785958A9-C428-5C46-B18E-67A046AD14B1}"/>
          </ac:inkMkLst>
        </pc:inkChg>
        <pc:inkChg chg="add del">
          <ac:chgData name="John Griffiths" userId="55ce029b995a3368" providerId="Windows Live" clId="Web-{040DA962-A5A5-0A29-CF9B-43C017074AAA}" dt="2025-11-05T16:31:06.562" v="29"/>
          <ac:inkMkLst>
            <pc:docMk/>
            <pc:sldMk cId="1081463798" sldId="383"/>
            <ac:inkMk id="27" creationId="{9F1017CC-E46D-E32D-0D3E-96ED8AEC15C8}"/>
          </ac:inkMkLst>
        </pc:inkChg>
        <pc:inkChg chg="add del">
          <ac:chgData name="John Griffiths" userId="55ce029b995a3368" providerId="Windows Live" clId="Web-{040DA962-A5A5-0A29-CF9B-43C017074AAA}" dt="2025-11-05T16:31:04.234" v="28"/>
          <ac:inkMkLst>
            <pc:docMk/>
            <pc:sldMk cId="1081463798" sldId="383"/>
            <ac:inkMk id="28" creationId="{A22F572D-5477-17E8-E609-753A5186D03D}"/>
          </ac:inkMkLst>
        </pc:inkChg>
        <pc:cxnChg chg="mod">
          <ac:chgData name="John Griffiths" userId="55ce029b995a3368" providerId="Windows Live" clId="Web-{040DA962-A5A5-0A29-CF9B-43C017074AAA}" dt="2025-11-05T16:31:48.266" v="32"/>
          <ac:cxnSpMkLst>
            <pc:docMk/>
            <pc:sldMk cId="1081463798" sldId="383"/>
            <ac:cxnSpMk id="7" creationId="{F497236C-94C0-B58A-3527-25B6D7CB0B13}"/>
          </ac:cxnSpMkLst>
        </pc:cxnChg>
        <pc:cxnChg chg="mod">
          <ac:chgData name="John Griffiths" userId="55ce029b995a3368" providerId="Windows Live" clId="Web-{040DA962-A5A5-0A29-CF9B-43C017074AAA}" dt="2025-11-05T16:31:32.938" v="31"/>
          <ac:cxnSpMkLst>
            <pc:docMk/>
            <pc:sldMk cId="1081463798" sldId="383"/>
            <ac:cxnSpMk id="14" creationId="{2FB68184-945F-6C77-ACCB-7A95AA05D8E3}"/>
          </ac:cxnSpMkLst>
        </pc:cxnChg>
        <pc:cxnChg chg="add del mod">
          <ac:chgData name="John Griffiths" userId="55ce029b995a3368" providerId="Windows Live" clId="Web-{040DA962-A5A5-0A29-CF9B-43C017074AAA}" dt="2025-11-05T16:28:12.965" v="5"/>
          <ac:cxnSpMkLst>
            <pc:docMk/>
            <pc:sldMk cId="1081463798" sldId="383"/>
            <ac:cxnSpMk id="16" creationId="{74F5202C-ECE4-D5ED-8916-DDF0D5D0B103}"/>
          </ac:cxnSpMkLst>
        </pc:cxnChg>
      </pc:sldChg>
      <pc:sldChg chg="modSp">
        <pc:chgData name="John Griffiths" userId="55ce029b995a3368" providerId="Windows Live" clId="Web-{040DA962-A5A5-0A29-CF9B-43C017074AAA}" dt="2025-11-05T16:34:00.693" v="37" actId="14100"/>
        <pc:sldMkLst>
          <pc:docMk/>
          <pc:sldMk cId="631323836" sldId="384"/>
        </pc:sldMkLst>
        <pc:cxnChg chg="mod">
          <ac:chgData name="John Griffiths" userId="55ce029b995a3368" providerId="Windows Live" clId="Web-{040DA962-A5A5-0A29-CF9B-43C017074AAA}" dt="2025-11-05T16:34:00.693" v="37" actId="14100"/>
          <ac:cxnSpMkLst>
            <pc:docMk/>
            <pc:sldMk cId="631323836" sldId="384"/>
            <ac:cxnSpMk id="4" creationId="{5E7C04CE-1173-192E-8B7C-F4AD76EDD53E}"/>
          </ac:cxnSpMkLst>
        </pc:cxnChg>
        <pc:cxnChg chg="mod">
          <ac:chgData name="John Griffiths" userId="55ce029b995a3368" providerId="Windows Live" clId="Web-{040DA962-A5A5-0A29-CF9B-43C017074AAA}" dt="2025-11-05T16:32:19.173" v="36"/>
          <ac:cxnSpMkLst>
            <pc:docMk/>
            <pc:sldMk cId="631323836" sldId="384"/>
            <ac:cxnSpMk id="13" creationId="{35E7979C-048C-A136-3723-45F84978DEF6}"/>
          </ac:cxnSpMkLst>
        </pc:cxnChg>
      </pc:sldChg>
      <pc:sldChg chg="modSp">
        <pc:chgData name="John Griffiths" userId="55ce029b995a3368" providerId="Windows Live" clId="Web-{040DA962-A5A5-0A29-CF9B-43C017074AAA}" dt="2025-11-05T16:34:57.197" v="46" actId="1076"/>
        <pc:sldMkLst>
          <pc:docMk/>
          <pc:sldMk cId="1298844448" sldId="423"/>
        </pc:sldMkLst>
        <pc:spChg chg="mod">
          <ac:chgData name="John Griffiths" userId="55ce029b995a3368" providerId="Windows Live" clId="Web-{040DA962-A5A5-0A29-CF9B-43C017074AAA}" dt="2025-11-05T16:34:57.197" v="46" actId="1076"/>
          <ac:spMkLst>
            <pc:docMk/>
            <pc:sldMk cId="1298844448" sldId="423"/>
            <ac:spMk id="2" creationId="{11CA9F55-E4F9-C4A7-F378-2A2D9455DAE1}"/>
          </ac:spMkLst>
        </pc:spChg>
      </pc:sldChg>
    </pc:docChg>
  </pc:docChgLst>
  <pc:docChgLst>
    <pc:chgData name="John Griffiths" userId="55ce029b995a3368" providerId="Windows Live" clId="Web-{628E73D9-41EC-1D68-729B-5F735870001C}"/>
    <pc:docChg chg="delSld modSld">
      <pc:chgData name="John Griffiths" userId="55ce029b995a3368" providerId="Windows Live" clId="Web-{628E73D9-41EC-1D68-729B-5F735870001C}" dt="2025-11-03T14:06:09.698" v="146"/>
      <pc:docMkLst>
        <pc:docMk/>
      </pc:docMkLst>
      <pc:sldChg chg="delAnim">
        <pc:chgData name="John Griffiths" userId="55ce029b995a3368" providerId="Windows Live" clId="Web-{628E73D9-41EC-1D68-729B-5F735870001C}" dt="2025-11-03T13:35:09.141" v="3"/>
        <pc:sldMkLst>
          <pc:docMk/>
          <pc:sldMk cId="909932110" sldId="377"/>
        </pc:sldMkLst>
      </pc:sldChg>
      <pc:sldChg chg="addSp delSp modSp">
        <pc:chgData name="John Griffiths" userId="55ce029b995a3368" providerId="Windows Live" clId="Web-{628E73D9-41EC-1D68-729B-5F735870001C}" dt="2025-11-03T14:06:00.652" v="145" actId="1076"/>
        <pc:sldMkLst>
          <pc:docMk/>
          <pc:sldMk cId="1081463798" sldId="383"/>
        </pc:sldMkLst>
        <pc:spChg chg="add mod">
          <ac:chgData name="John Griffiths" userId="55ce029b995a3368" providerId="Windows Live" clId="Web-{628E73D9-41EC-1D68-729B-5F735870001C}" dt="2025-11-03T13:40:16.708" v="70" actId="1076"/>
          <ac:spMkLst>
            <pc:docMk/>
            <pc:sldMk cId="1081463798" sldId="383"/>
            <ac:spMk id="8" creationId="{4B6595B1-692E-07F7-92C1-F7D616B21ABA}"/>
          </ac:spMkLst>
        </pc:spChg>
        <pc:spChg chg="add mod">
          <ac:chgData name="John Griffiths" userId="55ce029b995a3368" providerId="Windows Live" clId="Web-{628E73D9-41EC-1D68-729B-5F735870001C}" dt="2025-11-03T14:04:52.369" v="137" actId="1076"/>
          <ac:spMkLst>
            <pc:docMk/>
            <pc:sldMk cId="1081463798" sldId="383"/>
            <ac:spMk id="9" creationId="{EFF0055A-8E91-57EC-7740-095CC1D3A874}"/>
          </ac:spMkLst>
        </pc:spChg>
        <pc:spChg chg="add mod">
          <ac:chgData name="John Griffiths" userId="55ce029b995a3368" providerId="Windows Live" clId="Web-{628E73D9-41EC-1D68-729B-5F735870001C}" dt="2025-11-03T13:40:16.724" v="72" actId="1076"/>
          <ac:spMkLst>
            <pc:docMk/>
            <pc:sldMk cId="1081463798" sldId="383"/>
            <ac:spMk id="10" creationId="{C5E4B9BB-591F-AB7A-D6C0-051566C4F940}"/>
          </ac:spMkLst>
        </pc:spChg>
        <pc:spChg chg="add mod">
          <ac:chgData name="John Griffiths" userId="55ce029b995a3368" providerId="Windows Live" clId="Web-{628E73D9-41EC-1D68-729B-5F735870001C}" dt="2025-11-03T13:40:16.739" v="73" actId="1076"/>
          <ac:spMkLst>
            <pc:docMk/>
            <pc:sldMk cId="1081463798" sldId="383"/>
            <ac:spMk id="11" creationId="{3E06C752-401A-9FE6-76B9-AAE38DDD2BFA}"/>
          </ac:spMkLst>
        </pc:spChg>
        <pc:spChg chg="add mod">
          <ac:chgData name="John Griffiths" userId="55ce029b995a3368" providerId="Windows Live" clId="Web-{628E73D9-41EC-1D68-729B-5F735870001C}" dt="2025-11-03T13:40:16.739" v="74" actId="1076"/>
          <ac:spMkLst>
            <pc:docMk/>
            <pc:sldMk cId="1081463798" sldId="383"/>
            <ac:spMk id="12" creationId="{5B2F7185-BFBC-F0DC-5FF5-E7A1F074DBA4}"/>
          </ac:spMkLst>
        </pc:spChg>
        <pc:spChg chg="add mod">
          <ac:chgData name="John Griffiths" userId="55ce029b995a3368" providerId="Windows Live" clId="Web-{628E73D9-41EC-1D68-729B-5F735870001C}" dt="2025-11-03T13:40:40.897" v="88"/>
          <ac:spMkLst>
            <pc:docMk/>
            <pc:sldMk cId="1081463798" sldId="383"/>
            <ac:spMk id="15" creationId="{CE651B2B-969F-765B-6D43-CC19D2E039A2}"/>
          </ac:spMkLst>
        </pc:spChg>
        <pc:spChg chg="add mod">
          <ac:chgData name="John Griffiths" userId="55ce029b995a3368" providerId="Windows Live" clId="Web-{628E73D9-41EC-1D68-729B-5F735870001C}" dt="2025-11-03T14:06:00.652" v="145" actId="1076"/>
          <ac:spMkLst>
            <pc:docMk/>
            <pc:sldMk cId="1081463798" sldId="383"/>
            <ac:spMk id="17" creationId="{20B575D9-5248-18C0-F12A-6D91EE697B13}"/>
          </ac:spMkLst>
        </pc:spChg>
        <pc:cxnChg chg="add mod">
          <ac:chgData name="John Griffiths" userId="55ce029b995a3368" providerId="Windows Live" clId="Web-{628E73D9-41EC-1D68-729B-5F735870001C}" dt="2025-11-03T13:40:16.677" v="65" actId="1076"/>
          <ac:cxnSpMkLst>
            <pc:docMk/>
            <pc:sldMk cId="1081463798" sldId="383"/>
            <ac:cxnSpMk id="3" creationId="{2E246AA7-FC69-B69B-C9A4-9352C8348983}"/>
          </ac:cxnSpMkLst>
        </pc:cxnChg>
        <pc:cxnChg chg="add mod">
          <ac:chgData name="John Griffiths" userId="55ce029b995a3368" providerId="Windows Live" clId="Web-{628E73D9-41EC-1D68-729B-5F735870001C}" dt="2025-11-03T13:40:16.677" v="66" actId="1076"/>
          <ac:cxnSpMkLst>
            <pc:docMk/>
            <pc:sldMk cId="1081463798" sldId="383"/>
            <ac:cxnSpMk id="4" creationId="{AAC2B982-5BC5-C606-F3D7-4AAC1EB6B589}"/>
          </ac:cxnSpMkLst>
        </pc:cxnChg>
        <pc:cxnChg chg="add mod">
          <ac:chgData name="John Griffiths" userId="55ce029b995a3368" providerId="Windows Live" clId="Web-{628E73D9-41EC-1D68-729B-5F735870001C}" dt="2025-11-03T13:40:16.692" v="67" actId="1076"/>
          <ac:cxnSpMkLst>
            <pc:docMk/>
            <pc:sldMk cId="1081463798" sldId="383"/>
            <ac:cxnSpMk id="5" creationId="{5E6A6BD9-E369-4877-1C6F-E6E0E9E086E7}"/>
          </ac:cxnSpMkLst>
        </pc:cxnChg>
        <pc:cxnChg chg="add mod">
          <ac:chgData name="John Griffiths" userId="55ce029b995a3368" providerId="Windows Live" clId="Web-{628E73D9-41EC-1D68-729B-5F735870001C}" dt="2025-11-03T14:04:52.354" v="136" actId="1076"/>
          <ac:cxnSpMkLst>
            <pc:docMk/>
            <pc:sldMk cId="1081463798" sldId="383"/>
            <ac:cxnSpMk id="6" creationId="{2D7674F7-1B08-4DE7-1A9B-333FFBC77A0A}"/>
          </ac:cxnSpMkLst>
        </pc:cxnChg>
        <pc:cxnChg chg="add mod">
          <ac:chgData name="John Griffiths" userId="55ce029b995a3368" providerId="Windows Live" clId="Web-{628E73D9-41EC-1D68-729B-5F735870001C}" dt="2025-11-03T13:40:16.692" v="69" actId="1076"/>
          <ac:cxnSpMkLst>
            <pc:docMk/>
            <pc:sldMk cId="1081463798" sldId="383"/>
            <ac:cxnSpMk id="7" creationId="{F497236C-94C0-B58A-3527-25B6D7CB0B13}"/>
          </ac:cxnSpMkLst>
        </pc:cxnChg>
        <pc:cxnChg chg="add mod">
          <ac:chgData name="John Griffiths" userId="55ce029b995a3368" providerId="Windows Live" clId="Web-{628E73D9-41EC-1D68-729B-5F735870001C}" dt="2025-11-03T14:05:38.839" v="143"/>
          <ac:cxnSpMkLst>
            <pc:docMk/>
            <pc:sldMk cId="1081463798" sldId="383"/>
            <ac:cxnSpMk id="14" creationId="{2FB68184-945F-6C77-ACCB-7A95AA05D8E3}"/>
          </ac:cxnSpMkLst>
        </pc:cxnChg>
      </pc:sldChg>
      <pc:sldChg chg="addSp delSp modSp">
        <pc:chgData name="John Griffiths" userId="55ce029b995a3368" providerId="Windows Live" clId="Web-{628E73D9-41EC-1D68-729B-5F735870001C}" dt="2025-11-03T14:03:58.634" v="135" actId="20577"/>
        <pc:sldMkLst>
          <pc:docMk/>
          <pc:sldMk cId="631323836" sldId="384"/>
        </pc:sldMkLst>
        <pc:spChg chg="add mod">
          <ac:chgData name="John Griffiths" userId="55ce029b995a3368" providerId="Windows Live" clId="Web-{628E73D9-41EC-1D68-729B-5F735870001C}" dt="2025-11-03T14:03:58.634" v="135" actId="20577"/>
          <ac:spMkLst>
            <pc:docMk/>
            <pc:sldMk cId="631323836" sldId="384"/>
            <ac:spMk id="6" creationId="{D526BB7A-CB3F-AE82-E278-6D538F47DA8F}"/>
          </ac:spMkLst>
        </pc:spChg>
        <pc:spChg chg="add mod">
          <ac:chgData name="John Griffiths" userId="55ce029b995a3368" providerId="Windows Live" clId="Web-{628E73D9-41EC-1D68-729B-5F735870001C}" dt="2025-11-03T13:43:04.872" v="112" actId="1076"/>
          <ac:spMkLst>
            <pc:docMk/>
            <pc:sldMk cId="631323836" sldId="384"/>
            <ac:spMk id="15" creationId="{59AD6081-DCA9-D314-2FB3-131FD7D64CBF}"/>
          </ac:spMkLst>
        </pc:spChg>
        <pc:spChg chg="add mod">
          <ac:chgData name="John Griffiths" userId="55ce029b995a3368" providerId="Windows Live" clId="Web-{628E73D9-41EC-1D68-729B-5F735870001C}" dt="2025-11-03T14:02:04.476" v="118" actId="1076"/>
          <ac:spMkLst>
            <pc:docMk/>
            <pc:sldMk cId="631323836" sldId="384"/>
            <ac:spMk id="17" creationId="{020DBFD2-87E0-8628-1069-9EB08F472896}"/>
          </ac:spMkLst>
        </pc:spChg>
        <pc:spChg chg="add">
          <ac:chgData name="John Griffiths" userId="55ce029b995a3368" providerId="Windows Live" clId="Web-{628E73D9-41EC-1D68-729B-5F735870001C}" dt="2025-11-03T13:41:10.883" v="97"/>
          <ac:spMkLst>
            <pc:docMk/>
            <pc:sldMk cId="631323836" sldId="384"/>
            <ac:spMk id="19" creationId="{8FD02C66-59A2-2948-2C63-37F66EAF8CA1}"/>
          </ac:spMkLst>
        </pc:spChg>
        <pc:spChg chg="add">
          <ac:chgData name="John Griffiths" userId="55ce029b995a3368" providerId="Windows Live" clId="Web-{628E73D9-41EC-1D68-729B-5F735870001C}" dt="2025-11-03T13:41:10.898" v="98"/>
          <ac:spMkLst>
            <pc:docMk/>
            <pc:sldMk cId="631323836" sldId="384"/>
            <ac:spMk id="21" creationId="{7597A473-788B-3601-5D4D-A79825C8E5E5}"/>
          </ac:spMkLst>
        </pc:spChg>
        <pc:spChg chg="add mod">
          <ac:chgData name="John Griffiths" userId="55ce029b995a3368" providerId="Windows Live" clId="Web-{628E73D9-41EC-1D68-729B-5F735870001C}" dt="2025-11-03T14:02:01.398" v="117" actId="1076"/>
          <ac:spMkLst>
            <pc:docMk/>
            <pc:sldMk cId="631323836" sldId="384"/>
            <ac:spMk id="23" creationId="{89B05A23-403F-5978-23CB-7A24D6900A60}"/>
          </ac:spMkLst>
        </pc:spChg>
        <pc:spChg chg="add">
          <ac:chgData name="John Griffiths" userId="55ce029b995a3368" providerId="Windows Live" clId="Web-{628E73D9-41EC-1D68-729B-5F735870001C}" dt="2025-11-03T13:41:10.914" v="100"/>
          <ac:spMkLst>
            <pc:docMk/>
            <pc:sldMk cId="631323836" sldId="384"/>
            <ac:spMk id="25" creationId="{A44CB6A7-3D2B-9534-E99E-275DCCEDA742}"/>
          </ac:spMkLst>
        </pc:spChg>
        <pc:cxnChg chg="add mod">
          <ac:chgData name="John Griffiths" userId="55ce029b995a3368" providerId="Windows Live" clId="Web-{628E73D9-41EC-1D68-729B-5F735870001C}" dt="2025-11-03T14:03:14.868" v="124"/>
          <ac:cxnSpMkLst>
            <pc:docMk/>
            <pc:sldMk cId="631323836" sldId="384"/>
            <ac:cxnSpMk id="4" creationId="{5E7C04CE-1173-192E-8B7C-F4AD76EDD53E}"/>
          </ac:cxnSpMkLst>
        </pc:cxnChg>
        <pc:cxnChg chg="add">
          <ac:chgData name="John Griffiths" userId="55ce029b995a3368" providerId="Windows Live" clId="Web-{628E73D9-41EC-1D68-729B-5F735870001C}" dt="2025-11-03T13:41:10.836" v="90"/>
          <ac:cxnSpMkLst>
            <pc:docMk/>
            <pc:sldMk cId="631323836" sldId="384"/>
            <ac:cxnSpMk id="5" creationId="{AA07A51B-F2AD-FF4D-6CFA-FE0B78849542}"/>
          </ac:cxnSpMkLst>
        </pc:cxnChg>
        <pc:cxnChg chg="add mod">
          <ac:chgData name="John Griffiths" userId="55ce029b995a3368" providerId="Windows Live" clId="Web-{628E73D9-41EC-1D68-729B-5F735870001C}" dt="2025-11-03T14:02:10.132" v="119" actId="14100"/>
          <ac:cxnSpMkLst>
            <pc:docMk/>
            <pc:sldMk cId="631323836" sldId="384"/>
            <ac:cxnSpMk id="7" creationId="{DDABFEC7-7FE6-3843-0870-4B1587076271}"/>
          </ac:cxnSpMkLst>
        </pc:cxnChg>
        <pc:cxnChg chg="add mod">
          <ac:chgData name="John Griffiths" userId="55ce029b995a3368" providerId="Windows Live" clId="Web-{628E73D9-41EC-1D68-729B-5F735870001C}" dt="2025-11-03T13:43:04.840" v="109" actId="1076"/>
          <ac:cxnSpMkLst>
            <pc:docMk/>
            <pc:sldMk cId="631323836" sldId="384"/>
            <ac:cxnSpMk id="9" creationId="{2EB3BFED-304D-7C6D-12C0-64873A7A9971}"/>
          </ac:cxnSpMkLst>
        </pc:cxnChg>
        <pc:cxnChg chg="add mod">
          <ac:chgData name="John Griffiths" userId="55ce029b995a3368" providerId="Windows Live" clId="Web-{628E73D9-41EC-1D68-729B-5F735870001C}" dt="2025-11-03T14:02:01.382" v="115" actId="1076"/>
          <ac:cxnSpMkLst>
            <pc:docMk/>
            <pc:sldMk cId="631323836" sldId="384"/>
            <ac:cxnSpMk id="11" creationId="{788D36E4-94B7-D3AE-D1F6-ECFC29B14A92}"/>
          </ac:cxnSpMkLst>
        </pc:cxnChg>
        <pc:cxnChg chg="add mod">
          <ac:chgData name="John Griffiths" userId="55ce029b995a3368" providerId="Windows Live" clId="Web-{628E73D9-41EC-1D68-729B-5F735870001C}" dt="2025-11-03T14:02:01.382" v="116" actId="1076"/>
          <ac:cxnSpMkLst>
            <pc:docMk/>
            <pc:sldMk cId="631323836" sldId="384"/>
            <ac:cxnSpMk id="13" creationId="{35E7979C-048C-A136-3723-45F84978DEF6}"/>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645737-5C97-1E4A-B8A7-92E716815C5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85B8-C78B-3446-A7CF-8BB016A5FC0B}" type="slidenum">
              <a:rPr lang="en-US" smtClean="0"/>
              <a:t>‹#›</a:t>
            </a:fld>
            <a:endParaRPr lang="en-US"/>
          </a:p>
        </p:txBody>
      </p:sp>
    </p:spTree>
    <p:extLst>
      <p:ext uri="{BB962C8B-B14F-4D97-AF65-F5344CB8AC3E}">
        <p14:creationId xmlns:p14="http://schemas.microsoft.com/office/powerpoint/2010/main" val="468127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6F085B8-C78B-3446-A7CF-8BB016A5FC0B}" type="slidenum">
              <a:rPr lang="en-US" smtClean="0"/>
              <a:t>1</a:t>
            </a:fld>
            <a:endParaRPr lang="en-US"/>
          </a:p>
        </p:txBody>
      </p:sp>
    </p:spTree>
    <p:extLst>
      <p:ext uri="{BB962C8B-B14F-4D97-AF65-F5344CB8AC3E}">
        <p14:creationId xmlns:p14="http://schemas.microsoft.com/office/powerpoint/2010/main" val="3010584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Must be done in the fume</a:t>
            </a:r>
            <a:r>
              <a:rPr lang="en-GB" baseline="0"/>
              <a:t> cupboard</a:t>
            </a:r>
            <a:endParaRPr lang="en-GB"/>
          </a:p>
        </p:txBody>
      </p:sp>
      <p:sp>
        <p:nvSpPr>
          <p:cNvPr id="4" name="Slide Number Placeholder 3"/>
          <p:cNvSpPr>
            <a:spLocks noGrp="1"/>
          </p:cNvSpPr>
          <p:nvPr>
            <p:ph type="sldNum" sz="quarter" idx="10"/>
          </p:nvPr>
        </p:nvSpPr>
        <p:spPr/>
        <p:txBody>
          <a:bodyPr/>
          <a:lstStyle/>
          <a:p>
            <a:fld id="{3EFEBD38-FD59-434B-A0CE-54078555290F}" type="slidenum">
              <a:rPr lang="en-GB" smtClean="0"/>
              <a:pPr/>
              <a:t>6</a:t>
            </a:fld>
            <a:endParaRPr lang="en-GB"/>
          </a:p>
        </p:txBody>
      </p:sp>
    </p:spTree>
    <p:extLst>
      <p:ext uri="{BB962C8B-B14F-4D97-AF65-F5344CB8AC3E}">
        <p14:creationId xmlns:p14="http://schemas.microsoft.com/office/powerpoint/2010/main" val="3688441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Must be done in the fume</a:t>
            </a:r>
            <a:r>
              <a:rPr lang="en-GB" baseline="0"/>
              <a:t> cupboard</a:t>
            </a:r>
            <a:endParaRPr lang="en-GB"/>
          </a:p>
        </p:txBody>
      </p:sp>
      <p:sp>
        <p:nvSpPr>
          <p:cNvPr id="4" name="Slide Number Placeholder 3"/>
          <p:cNvSpPr>
            <a:spLocks noGrp="1"/>
          </p:cNvSpPr>
          <p:nvPr>
            <p:ph type="sldNum" sz="quarter" idx="10"/>
          </p:nvPr>
        </p:nvSpPr>
        <p:spPr/>
        <p:txBody>
          <a:bodyPr/>
          <a:lstStyle/>
          <a:p>
            <a:fld id="{3EFEBD38-FD59-434B-A0CE-54078555290F}" type="slidenum">
              <a:rPr lang="en-GB" smtClean="0"/>
              <a:pPr/>
              <a:t>8</a:t>
            </a:fld>
            <a:endParaRPr lang="en-GB"/>
          </a:p>
        </p:txBody>
      </p:sp>
    </p:spTree>
    <p:extLst>
      <p:ext uri="{BB962C8B-B14F-4D97-AF65-F5344CB8AC3E}">
        <p14:creationId xmlns:p14="http://schemas.microsoft.com/office/powerpoint/2010/main" val="422120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6F085B8-C78B-3446-A7CF-8BB016A5FC0B}" type="slidenum">
              <a:rPr lang="en-US" smtClean="0"/>
              <a:t>24</a:t>
            </a:fld>
            <a:endParaRPr lang="en-US"/>
          </a:p>
        </p:txBody>
      </p:sp>
    </p:spTree>
    <p:extLst>
      <p:ext uri="{BB962C8B-B14F-4D97-AF65-F5344CB8AC3E}">
        <p14:creationId xmlns:p14="http://schemas.microsoft.com/office/powerpoint/2010/main" val="3965095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F085B8-C78B-3446-A7CF-8BB016A5FC0B}" type="slidenum">
              <a:rPr lang="en-US" smtClean="0"/>
              <a:t>48</a:t>
            </a:fld>
            <a:endParaRPr lang="en-US"/>
          </a:p>
        </p:txBody>
      </p:sp>
    </p:spTree>
    <p:extLst>
      <p:ext uri="{BB962C8B-B14F-4D97-AF65-F5344CB8AC3E}">
        <p14:creationId xmlns:p14="http://schemas.microsoft.com/office/powerpoint/2010/main" val="1575850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6504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CFC05-FF43-804E-9E8A-EF7897D2BA2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205574A-CE07-BC4F-A773-65B0CC8CBB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5CA264-8451-934C-A2D8-0B7383CB5E6B}"/>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5" name="Footer Placeholder 4">
            <a:extLst>
              <a:ext uri="{FF2B5EF4-FFF2-40B4-BE49-F238E27FC236}">
                <a16:creationId xmlns:a16="http://schemas.microsoft.com/office/drawing/2014/main" id="{05FB5153-485D-C84B-A6CF-B016828F708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2329B0-6796-D144-AC42-CEC564121231}"/>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2861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EA7F6-6825-3046-9685-A303BF85563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E9FC9DE-9E52-1A44-BE37-75FDDB0E281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417AC82-8C06-9A4E-9856-25D64055A6B8}"/>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5" name="Footer Placeholder 4">
            <a:extLst>
              <a:ext uri="{FF2B5EF4-FFF2-40B4-BE49-F238E27FC236}">
                <a16:creationId xmlns:a16="http://schemas.microsoft.com/office/drawing/2014/main" id="{AAEFA127-EBBD-EA48-9CA2-E0B84D3D42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11349C4-D761-AD40-9B92-EBFD7C26C36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104397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E7388E0-00B7-4DCD-BC17-78272BA2BEC3}" type="datetime1">
              <a:rPr lang="en-US" smtClean="0"/>
              <a:pPr/>
              <a:t>11/6/2025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491141B-54A7-401A-802F-CC297B75BF21}" type="slidenum">
              <a:rPr lang="en-GB" smtClean="0"/>
              <a:pPr/>
              <a:t>‹#›</a:t>
            </a:fld>
            <a:endParaRPr lang="en-GB"/>
          </a:p>
        </p:txBody>
      </p:sp>
    </p:spTree>
    <p:extLst>
      <p:ext uri="{BB962C8B-B14F-4D97-AF65-F5344CB8AC3E}">
        <p14:creationId xmlns:p14="http://schemas.microsoft.com/office/powerpoint/2010/main" val="3352249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A5D1BC-CF63-A74A-820D-A86F7F088AD2}" type="slidenum">
              <a:rPr lang="en-GB"/>
              <a:pPr/>
              <a:t>‹#›</a:t>
            </a:fld>
            <a:endParaRPr lang="en-GB"/>
          </a:p>
        </p:txBody>
      </p:sp>
    </p:spTree>
    <p:extLst>
      <p:ext uri="{BB962C8B-B14F-4D97-AF65-F5344CB8AC3E}">
        <p14:creationId xmlns:p14="http://schemas.microsoft.com/office/powerpoint/2010/main" val="788015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967739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7D7B-12CE-5348-ACAB-152B0BB770E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FB28D9-265B-ED4C-90B9-875BC103FC31}"/>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5" name="Footer Placeholder 4">
            <a:extLst>
              <a:ext uri="{FF2B5EF4-FFF2-40B4-BE49-F238E27FC236}">
                <a16:creationId xmlns:a16="http://schemas.microsoft.com/office/drawing/2014/main" id="{D2BE9527-8526-2A48-B078-66E1913DC73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53A0BCD-A000-464D-8C46-9D35FB402FFB}"/>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998333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endParaRPr lang="en-GB"/>
          </a:p>
        </p:txBody>
      </p:sp>
      <p:sp>
        <p:nvSpPr>
          <p:cNvPr id="7" name="Rectangle 5"/>
          <p:cNvSpPr>
            <a:spLocks noGrp="1" noChangeArrowheads="1"/>
          </p:cNvSpPr>
          <p:nvPr>
            <p:ph type="ftr" sz="quarter" idx="11"/>
          </p:nvPr>
        </p:nvSpPr>
        <p:spPr>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fld id="{B20CF78F-7B95-43FA-A127-8E9CBA766D74}" type="slidenum">
              <a:rPr lang="en-GB" altLang="en-US"/>
              <a:pPr/>
              <a:t>‹#›</a:t>
            </a:fld>
            <a:endParaRPr lang="en-GB" altLang="en-US"/>
          </a:p>
        </p:txBody>
      </p:sp>
    </p:spTree>
    <p:extLst>
      <p:ext uri="{BB962C8B-B14F-4D97-AF65-F5344CB8AC3E}">
        <p14:creationId xmlns:p14="http://schemas.microsoft.com/office/powerpoint/2010/main" val="29458003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32936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455973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0465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7487496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668528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9657948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7113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681358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1435308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8443025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17256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59237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600203"/>
            <a:ext cx="10972800" cy="4525963"/>
          </a:xfrm>
        </p:spPr>
        <p:txBody>
          <a:bodyPr/>
          <a:lstStyle/>
          <a:p>
            <a:pPr lvl="0"/>
            <a:endParaRPr lang="en-GB"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C3EA2-A704-437B-86EF-779EA25504A9}" type="slidenum">
              <a:rPr lang="en-US"/>
              <a:pPr>
                <a:defRPr/>
              </a:pPr>
              <a:t>‹#›</a:t>
            </a:fld>
            <a:endParaRPr lang="en-US"/>
          </a:p>
        </p:txBody>
      </p:sp>
    </p:spTree>
    <p:extLst>
      <p:ext uri="{BB962C8B-B14F-4D97-AF65-F5344CB8AC3E}">
        <p14:creationId xmlns:p14="http://schemas.microsoft.com/office/powerpoint/2010/main" val="29091992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F8B3D2-10E1-B546-8123-AB02B8F5129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1468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D1121-0937-8F40-AC67-A8FCC448297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E6BFD173-6510-E04B-A299-E6565CAB57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2EF5DD-4A8B-FF43-A8C0-3F1B40BA1C3C}"/>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5" name="Footer Placeholder 4">
            <a:extLst>
              <a:ext uri="{FF2B5EF4-FFF2-40B4-BE49-F238E27FC236}">
                <a16:creationId xmlns:a16="http://schemas.microsoft.com/office/drawing/2014/main" id="{8F70A19C-73FB-2646-BFBF-BEAADEB3F0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3950B34-6F97-AF47-A81C-2098A1AE4297}"/>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0156121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109728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0" y="3941763"/>
            <a:ext cx="109728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15BCBB5D-CDAF-4DB0-A755-0B42D9D1B3B4}" type="slidenum">
              <a:rPr lang="en-US" altLang="en-US"/>
              <a:pPr/>
              <a:t>‹#›</a:t>
            </a:fld>
            <a:endParaRPr lang="en-US" altLang="en-US"/>
          </a:p>
        </p:txBody>
      </p:sp>
    </p:spTree>
    <p:extLst>
      <p:ext uri="{BB962C8B-B14F-4D97-AF65-F5344CB8AC3E}">
        <p14:creationId xmlns:p14="http://schemas.microsoft.com/office/powerpoint/2010/main" val="40063177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8"/>
            <a:ext cx="10972800" cy="1139825"/>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197600" y="1600205"/>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fld id="{9FF7A2F2-E8B6-4EE4-B6BA-69999B47809D}" type="slidenum">
              <a:rPr lang="en-US" altLang="en-US"/>
              <a:pPr/>
              <a:t>‹#›</a:t>
            </a:fld>
            <a:endParaRPr lang="en-US" altLang="en-US"/>
          </a:p>
        </p:txBody>
      </p:sp>
    </p:spTree>
    <p:extLst>
      <p:ext uri="{BB962C8B-B14F-4D97-AF65-F5344CB8AC3E}">
        <p14:creationId xmlns:p14="http://schemas.microsoft.com/office/powerpoint/2010/main" val="32805431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86134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45618-5BD0-D147-BC30-B6E09398D93A}"/>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B0BE557-3CC1-2843-A34F-EA265938403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2BC2247-028B-5446-9148-B5372D5B721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98374A35-C5BA-5F45-BA0D-169343CD10C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6" name="Footer Placeholder 5">
            <a:extLst>
              <a:ext uri="{FF2B5EF4-FFF2-40B4-BE49-F238E27FC236}">
                <a16:creationId xmlns:a16="http://schemas.microsoft.com/office/drawing/2014/main" id="{B0D7EA83-25E7-B24D-947B-C68764AB2D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F6780B5-807F-4246-9120-27F6757DF2FE}"/>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56660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A6FBB4-1E04-434D-A874-26CA3F23700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670618-A1C3-9E45-A379-E1C787A1E2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243E68F-41EF-8840-8B5D-356ABF60A2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B03FC27-B3BD-384C-BEFB-7AE900993D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9072C1-5271-0746-8E19-9EBF1B48422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4EAC5BB-B1DD-414E-8FBB-7D79606BCFA3}"/>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8" name="Footer Placeholder 7">
            <a:extLst>
              <a:ext uri="{FF2B5EF4-FFF2-40B4-BE49-F238E27FC236}">
                <a16:creationId xmlns:a16="http://schemas.microsoft.com/office/drawing/2014/main" id="{F05D71F4-E8CB-AF44-9DC6-A1CC1B6CB6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9CEA225-EFE0-D043-8000-26CB8303A286}"/>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205809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66DD12-74CC-8E44-976F-F1ACACC86FE4}"/>
              </a:ext>
            </a:extLst>
          </p:cNvPr>
          <p:cNvGrpSpPr/>
          <p:nvPr userDrawn="1"/>
        </p:nvGrpSpPr>
        <p:grpSpPr>
          <a:xfrm>
            <a:off x="-76200" y="5292725"/>
            <a:ext cx="2016224" cy="1428750"/>
            <a:chOff x="-76200" y="5292725"/>
            <a:chExt cx="2016224" cy="1428750"/>
          </a:xfrm>
        </p:grpSpPr>
        <p:grpSp>
          <p:nvGrpSpPr>
            <p:cNvPr id="7" name="Group 6">
              <a:extLst>
                <a:ext uri="{FF2B5EF4-FFF2-40B4-BE49-F238E27FC236}">
                  <a16:creationId xmlns:a16="http://schemas.microsoft.com/office/drawing/2014/main" id="{6488DBE6-08B2-514B-90F5-55FEB2BA40A1}"/>
                </a:ext>
              </a:extLst>
            </p:cNvPr>
            <p:cNvGrpSpPr/>
            <p:nvPr userDrawn="1"/>
          </p:nvGrpSpPr>
          <p:grpSpPr>
            <a:xfrm>
              <a:off x="217537" y="5292725"/>
              <a:ext cx="1428750" cy="1428750"/>
              <a:chOff x="2135560" y="1916832"/>
              <a:chExt cx="1428750" cy="1428750"/>
            </a:xfrm>
          </p:grpSpPr>
          <p:pic>
            <p:nvPicPr>
              <p:cNvPr id="9" name="Picture 2" descr="Triphenylene (CAS 217-59-4) - Chemical &amp; Physical Properties by Cheméo">
                <a:extLst>
                  <a:ext uri="{FF2B5EF4-FFF2-40B4-BE49-F238E27FC236}">
                    <a16:creationId xmlns:a16="http://schemas.microsoft.com/office/drawing/2014/main" id="{81D14BE6-CC4A-3B40-8D50-E72DE8C656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916832"/>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5AE1AE00-879F-7C4D-86C1-1F76A7FE1934}"/>
                  </a:ext>
                </a:extLst>
              </p:cNvPr>
              <p:cNvPicPr>
                <a:picLocks noChangeAspect="1"/>
              </p:cNvPicPr>
              <p:nvPr/>
            </p:nvPicPr>
            <p:blipFill>
              <a:blip r:embed="rId3"/>
              <a:stretch>
                <a:fillRect/>
              </a:stretch>
            </p:blipFill>
            <p:spPr>
              <a:xfrm>
                <a:off x="2741925" y="2614159"/>
                <a:ext cx="216019" cy="165569"/>
              </a:xfrm>
              <a:prstGeom prst="rect">
                <a:avLst/>
              </a:prstGeom>
            </p:spPr>
          </p:pic>
          <p:sp>
            <p:nvSpPr>
              <p:cNvPr id="11" name="TextBox 10">
                <a:extLst>
                  <a:ext uri="{FF2B5EF4-FFF2-40B4-BE49-F238E27FC236}">
                    <a16:creationId xmlns:a16="http://schemas.microsoft.com/office/drawing/2014/main" id="{738E97A2-5B82-EC49-BCF5-7540D5F62304}"/>
                  </a:ext>
                </a:extLst>
              </p:cNvPr>
              <p:cNvSpPr txBox="1"/>
              <p:nvPr/>
            </p:nvSpPr>
            <p:spPr>
              <a:xfrm>
                <a:off x="2700808" y="2218028"/>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a:t>
                </a:r>
                <a:endParaRPr lang="en-US"/>
              </a:p>
            </p:txBody>
          </p:sp>
          <p:sp>
            <p:nvSpPr>
              <p:cNvPr id="12" name="TextBox 11">
                <a:extLst>
                  <a:ext uri="{FF2B5EF4-FFF2-40B4-BE49-F238E27FC236}">
                    <a16:creationId xmlns:a16="http://schemas.microsoft.com/office/drawing/2014/main" id="{70FF48CB-CA7F-AE47-856F-79417902B973}"/>
                  </a:ext>
                </a:extLst>
              </p:cNvPr>
              <p:cNvSpPr txBox="1"/>
              <p:nvPr/>
            </p:nvSpPr>
            <p:spPr>
              <a:xfrm>
                <a:off x="2409614" y="2684611"/>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E</a:t>
                </a:r>
                <a:endParaRPr lang="en-US"/>
              </a:p>
            </p:txBody>
          </p:sp>
          <p:sp>
            <p:nvSpPr>
              <p:cNvPr id="13" name="TextBox 12">
                <a:extLst>
                  <a:ext uri="{FF2B5EF4-FFF2-40B4-BE49-F238E27FC236}">
                    <a16:creationId xmlns:a16="http://schemas.microsoft.com/office/drawing/2014/main" id="{FDA3CA51-D99D-BB4D-B73D-02B6CFCB4143}"/>
                  </a:ext>
                </a:extLst>
              </p:cNvPr>
              <p:cNvSpPr txBox="1"/>
              <p:nvPr/>
            </p:nvSpPr>
            <p:spPr>
              <a:xfrm>
                <a:off x="2957944" y="2671122"/>
                <a:ext cx="288032" cy="369332"/>
              </a:xfrm>
              <a:prstGeom prst="rect">
                <a:avLst/>
              </a:prstGeom>
              <a:noFill/>
            </p:spPr>
            <p:txBody>
              <a:bodyPr wrap="square" rtlCol="0">
                <a:spAutoFit/>
              </a:bodyPr>
              <a:lstStyle/>
              <a:p>
                <a:r>
                  <a:rPr lang="en-US" b="1">
                    <a:solidFill>
                      <a:srgbClr val="00B0F0"/>
                    </a:solidFill>
                    <a:effectLst>
                      <a:innerShdw blurRad="63500" dist="50800" dir="10800000">
                        <a:prstClr val="black">
                          <a:alpha val="50000"/>
                        </a:prstClr>
                      </a:innerShdw>
                    </a:effectLst>
                    <a:latin typeface="Garamond" panose="02020404030301010803" pitchFamily="18" charset="0"/>
                    <a:cs typeface="Arial" charset="0"/>
                  </a:rPr>
                  <a:t>T</a:t>
                </a:r>
                <a:endParaRPr lang="en-US"/>
              </a:p>
            </p:txBody>
          </p:sp>
        </p:grpSp>
        <p:sp>
          <p:nvSpPr>
            <p:cNvPr id="8" name="TextBox 7">
              <a:extLst>
                <a:ext uri="{FF2B5EF4-FFF2-40B4-BE49-F238E27FC236}">
                  <a16:creationId xmlns:a16="http://schemas.microsoft.com/office/drawing/2014/main" id="{011E655F-7C6D-8748-A725-87F9C8949967}"/>
                </a:ext>
              </a:extLst>
            </p:cNvPr>
            <p:cNvSpPr txBox="1"/>
            <p:nvPr userDrawn="1"/>
          </p:nvSpPr>
          <p:spPr>
            <a:xfrm>
              <a:off x="-76200" y="6352143"/>
              <a:ext cx="2016224" cy="369332"/>
            </a:xfrm>
            <a:prstGeom prst="rect">
              <a:avLst/>
            </a:prstGeom>
            <a:noFill/>
          </p:spPr>
          <p:txBody>
            <a:bodyPr wrap="square" rtlCol="0">
              <a:spAutoFit/>
            </a:bodyPr>
            <a:lstStyle/>
            <a:p>
              <a:pPr algn="r"/>
              <a:r>
                <a:rPr lang="en-US" sz="1800"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 Tuition</a:t>
              </a:r>
            </a:p>
          </p:txBody>
        </p:sp>
      </p:grpSp>
    </p:spTree>
    <p:extLst>
      <p:ext uri="{BB962C8B-B14F-4D97-AF65-F5344CB8AC3E}">
        <p14:creationId xmlns:p14="http://schemas.microsoft.com/office/powerpoint/2010/main" val="321769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583F4D-03F3-8B43-8F6D-C5F2D7F54CBA}"/>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3" name="Footer Placeholder 2">
            <a:extLst>
              <a:ext uri="{FF2B5EF4-FFF2-40B4-BE49-F238E27FC236}">
                <a16:creationId xmlns:a16="http://schemas.microsoft.com/office/drawing/2014/main" id="{D6954614-FFFD-AB43-8F7D-B2BCBECC0A4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3934E2A-25EC-7646-A3BA-A9D1654BBC49}"/>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959509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2CB8-15DD-6944-86E8-FFCC20CCDE4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CF436547-1DFE-3C48-99EB-F90B6C6405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41EAD05-6102-FB4E-A547-B2DC207E51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03111DA-D516-B24F-B356-1F7752560A1F}"/>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6" name="Footer Placeholder 5">
            <a:extLst>
              <a:ext uri="{FF2B5EF4-FFF2-40B4-BE49-F238E27FC236}">
                <a16:creationId xmlns:a16="http://schemas.microsoft.com/office/drawing/2014/main" id="{C4C80B38-AB2B-3A47-AF41-70E2B10772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140CBE6-9577-2F41-ABFE-A9C9B13AEA43}"/>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3170502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27CBD-C096-5043-A32F-6108CACBEC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1B60640-C183-7A44-A9D6-AD099D60A9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F52704-487C-D543-9436-6A2262E46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1D9364-4E91-B949-AEE4-7E324A9CC300}"/>
              </a:ext>
            </a:extLst>
          </p:cNvPr>
          <p:cNvSpPr>
            <a:spLocks noGrp="1"/>
          </p:cNvSpPr>
          <p:nvPr>
            <p:ph type="dt" sz="half" idx="10"/>
          </p:nvPr>
        </p:nvSpPr>
        <p:spPr>
          <a:xfrm>
            <a:off x="838200" y="6356350"/>
            <a:ext cx="2743200" cy="365125"/>
          </a:xfrm>
          <a:prstGeom prst="rect">
            <a:avLst/>
          </a:prstGeom>
        </p:spPr>
        <p:txBody>
          <a:bodyPr/>
          <a:lstStyle/>
          <a:p>
            <a:fld id="{6B3B1E73-4220-7649-9547-C386014EEE01}" type="datetimeFigureOut">
              <a:rPr lang="en-US" smtClean="0"/>
              <a:t>11/6/2025</a:t>
            </a:fld>
            <a:endParaRPr lang="en-US"/>
          </a:p>
        </p:txBody>
      </p:sp>
      <p:sp>
        <p:nvSpPr>
          <p:cNvPr id="6" name="Footer Placeholder 5">
            <a:extLst>
              <a:ext uri="{FF2B5EF4-FFF2-40B4-BE49-F238E27FC236}">
                <a16:creationId xmlns:a16="http://schemas.microsoft.com/office/drawing/2014/main" id="{DF768828-0CA4-9642-9EDF-3F23E291414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F3C3C7-B67D-2F41-B243-B3CD2E6EE29F}"/>
              </a:ext>
            </a:extLst>
          </p:cNvPr>
          <p:cNvSpPr>
            <a:spLocks noGrp="1"/>
          </p:cNvSpPr>
          <p:nvPr>
            <p:ph type="sldNum" sz="quarter" idx="12"/>
          </p:nvPr>
        </p:nvSpPr>
        <p:spPr>
          <a:xfrm>
            <a:off x="8610600" y="6356350"/>
            <a:ext cx="2743200" cy="365125"/>
          </a:xfrm>
          <a:prstGeom prst="rect">
            <a:avLst/>
          </a:prstGeom>
        </p:spPr>
        <p:txBody>
          <a:bodyPr/>
          <a:lstStyle/>
          <a:p>
            <a:fld id="{39B94D0A-D0BA-9E43-95C9-356830D5C00B}" type="slidenum">
              <a:rPr lang="en-US" smtClean="0"/>
              <a:t>‹#›</a:t>
            </a:fld>
            <a:endParaRPr lang="en-US"/>
          </a:p>
        </p:txBody>
      </p:sp>
    </p:spTree>
    <p:extLst>
      <p:ext uri="{BB962C8B-B14F-4D97-AF65-F5344CB8AC3E}">
        <p14:creationId xmlns:p14="http://schemas.microsoft.com/office/powerpoint/2010/main" val="4747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2F578B-0237-8445-B9B0-F52A64A268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CDCADCD-F447-CB4C-9EB8-D66F1E57B71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grpSp>
        <p:nvGrpSpPr>
          <p:cNvPr id="13" name="Group 12">
            <a:extLst>
              <a:ext uri="{FF2B5EF4-FFF2-40B4-BE49-F238E27FC236}">
                <a16:creationId xmlns:a16="http://schemas.microsoft.com/office/drawing/2014/main" id="{A834B491-91A0-4C0E-8307-0F87E984B022}"/>
              </a:ext>
            </a:extLst>
          </p:cNvPr>
          <p:cNvGrpSpPr/>
          <p:nvPr userDrawn="1"/>
        </p:nvGrpSpPr>
        <p:grpSpPr>
          <a:xfrm>
            <a:off x="52428" y="5990641"/>
            <a:ext cx="797647" cy="797647"/>
            <a:chOff x="40553" y="5532437"/>
            <a:chExt cx="1255852" cy="1255852"/>
          </a:xfrm>
        </p:grpSpPr>
        <p:sp>
          <p:nvSpPr>
            <p:cNvPr id="8" name="Oval 7">
              <a:extLst>
                <a:ext uri="{FF2B5EF4-FFF2-40B4-BE49-F238E27FC236}">
                  <a16:creationId xmlns:a16="http://schemas.microsoft.com/office/drawing/2014/main" id="{34D29FDE-7C76-8E35-916C-B4003B2D54EE}"/>
                </a:ext>
              </a:extLst>
            </p:cNvPr>
            <p:cNvSpPr/>
            <p:nvPr userDrawn="1"/>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EE70A417-CFD8-45AA-CE3D-D29F09221ADB}"/>
                </a:ext>
              </a:extLst>
            </p:cNvPr>
            <p:cNvGrpSpPr/>
            <p:nvPr userDrawn="1"/>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C34D6486-5CD9-AC2E-3F65-1894F8AD0AC8}"/>
                  </a:ext>
                </a:extLst>
              </p:cNvPr>
              <p:cNvPicPr>
                <a:picLocks noChangeAspect="1"/>
              </p:cNvPicPr>
              <p:nvPr/>
            </p:nvPicPr>
            <p:blipFill>
              <a:blip r:embed="rId18"/>
              <a:stretch>
                <a:fillRect/>
              </a:stretch>
            </p:blipFill>
            <p:spPr>
              <a:xfrm>
                <a:off x="2607988" y="2273337"/>
                <a:ext cx="1152343" cy="981818"/>
              </a:xfrm>
              <a:prstGeom prst="rect">
                <a:avLst/>
              </a:prstGeom>
            </p:spPr>
          </p:pic>
          <p:sp>
            <p:nvSpPr>
              <p:cNvPr id="12" name="Rectangle 11">
                <a:extLst>
                  <a:ext uri="{FF2B5EF4-FFF2-40B4-BE49-F238E27FC236}">
                    <a16:creationId xmlns:a16="http://schemas.microsoft.com/office/drawing/2014/main" id="{E5B356D7-22B4-ADD2-7D39-9AF7B639DCB8}"/>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964010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95" r:id="rId15"/>
    <p:sldLayoutId id="2147483696"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01113386"/>
      </p:ext>
    </p:extLst>
  </p:cSld>
  <p:clrMap bg1="lt1" tx1="dk1" bg2="lt2" tx2="dk2" accent1="accent1" accent2="accent2" accent3="accent3" accent4="accent4" accent5="accent5" accent6="accent6" hlink="hlink" folHlink="folHlink"/>
  <p:sldLayoutIdLst>
    <p:sldLayoutId id="2147483679"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80" r:id="rId11"/>
    <p:sldLayoutId id="2147483691" r:id="rId12"/>
    <p:sldLayoutId id="2147483690" r:id="rId13"/>
    <p:sldLayoutId id="2147483693" r:id="rId14"/>
    <p:sldLayoutId id="2147483694" r:id="rId15"/>
    <p:sldLayoutId id="214748369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emf"/></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2E9F414-BA03-4A4A-A8BA-79FBE18902C4}"/>
              </a:ext>
            </a:extLst>
          </p:cNvPr>
          <p:cNvSpPr>
            <a:spLocks noGrp="1"/>
          </p:cNvSpPr>
          <p:nvPr>
            <p:ph type="title" idx="4294967295"/>
          </p:nvPr>
        </p:nvSpPr>
        <p:spPr>
          <a:xfrm>
            <a:off x="630382" y="614502"/>
            <a:ext cx="10515600" cy="1325563"/>
          </a:xfrm>
        </p:spPr>
        <p:txBody>
          <a:bodyPr>
            <a:noAutofit/>
          </a:bodyPr>
          <a:lstStyle/>
          <a:p>
            <a:r>
              <a:rPr lang="en-US" sz="5400" b="1"/>
              <a:t>Physical Chemistry Year 1 - AS </a:t>
            </a:r>
            <a:br>
              <a:rPr lang="en-US" sz="5400" b="1"/>
            </a:br>
            <a:r>
              <a:rPr lang="en-US" sz="5400" b="1"/>
              <a:t>3.1.4 Energetics</a:t>
            </a:r>
          </a:p>
        </p:txBody>
      </p:sp>
      <p:sp>
        <p:nvSpPr>
          <p:cNvPr id="12" name="Title 1">
            <a:extLst>
              <a:ext uri="{FF2B5EF4-FFF2-40B4-BE49-F238E27FC236}">
                <a16:creationId xmlns:a16="http://schemas.microsoft.com/office/drawing/2014/main" id="{78A4AB01-86FE-964C-A8A4-F8CBB4CDF7B4}"/>
              </a:ext>
            </a:extLst>
          </p:cNvPr>
          <p:cNvSpPr txBox="1">
            <a:spLocks/>
          </p:cNvSpPr>
          <p:nvPr/>
        </p:nvSpPr>
        <p:spPr>
          <a:xfrm>
            <a:off x="630379" y="31083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effectLst>
                  <a:innerShdw blurRad="63500" dist="50800" dir="10800000">
                    <a:prstClr val="black">
                      <a:alpha val="50000"/>
                    </a:prstClr>
                  </a:innerShdw>
                </a:effectLst>
                <a:latin typeface="Garamond" panose="02020404030301010803" pitchFamily="18" charset="0"/>
                <a:ea typeface="Arial" charset="0"/>
                <a:cs typeface="Arial" charset="0"/>
              </a:rPr>
              <a:t>Dr John R Griffiths</a:t>
            </a:r>
            <a:endParaRPr lang="en-US" b="1">
              <a:latin typeface="Garamond" panose="02020404030301010803" pitchFamily="18" charset="0"/>
            </a:endParaRPr>
          </a:p>
          <a:p>
            <a:pPr algn="ctr"/>
            <a:r>
              <a:rPr lang="en-US" b="1" err="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SciExcel</a:t>
            </a:r>
            <a:r>
              <a:rPr lang="en-US" b="1">
                <a:solidFill>
                  <a:srgbClr val="00B0F0"/>
                </a:solidFill>
                <a:effectLst>
                  <a:innerShdw blurRad="63500" dist="50800" dir="10800000">
                    <a:prstClr val="black">
                      <a:alpha val="50000"/>
                    </a:prstClr>
                  </a:innerShdw>
                </a:effectLst>
                <a:latin typeface="Garamond" panose="02020404030301010803" pitchFamily="18" charset="0"/>
                <a:ea typeface="Arial" charset="0"/>
                <a:cs typeface="Arial" charset="0"/>
              </a:rPr>
              <a:t> Tuition</a:t>
            </a:r>
          </a:p>
        </p:txBody>
      </p:sp>
      <p:pic>
        <p:nvPicPr>
          <p:cNvPr id="1030" name="Picture 6" descr="AQA to pay out £1.1m for serious breaches on exam re-marks">
            <a:extLst>
              <a:ext uri="{FF2B5EF4-FFF2-40B4-BE49-F238E27FC236}">
                <a16:creationId xmlns:a16="http://schemas.microsoft.com/office/drawing/2014/main" id="{F986C080-FDED-6042-AF80-A2FD96D372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40344" y="180494"/>
            <a:ext cx="1398796" cy="735496"/>
          </a:xfrm>
          <a:prstGeom prst="rect">
            <a:avLst/>
          </a:prstGeom>
          <a:solidFill>
            <a:schemeClr val="accent6"/>
          </a:solidFill>
        </p:spPr>
      </p:pic>
      <p:sp>
        <p:nvSpPr>
          <p:cNvPr id="30" name="Rectangle 29">
            <a:extLst>
              <a:ext uri="{FF2B5EF4-FFF2-40B4-BE49-F238E27FC236}">
                <a16:creationId xmlns:a16="http://schemas.microsoft.com/office/drawing/2014/main" id="{749BB861-8D6B-E749-A0D3-C53540C02B67}"/>
              </a:ext>
            </a:extLst>
          </p:cNvPr>
          <p:cNvSpPr/>
          <p:nvPr/>
        </p:nvSpPr>
        <p:spPr>
          <a:xfrm>
            <a:off x="10640345" y="180494"/>
            <a:ext cx="1398795" cy="735496"/>
          </a:xfrm>
          <a:prstGeom prst="rect">
            <a:avLst/>
          </a:prstGeom>
          <a:solidFill>
            <a:schemeClr val="accent6">
              <a:lumMod val="40000"/>
              <a:lumOff val="60000"/>
              <a:alpha val="2893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584B1D7-7385-7584-314E-B07FFF4B3547}"/>
              </a:ext>
            </a:extLst>
          </p:cNvPr>
          <p:cNvSpPr/>
          <p:nvPr/>
        </p:nvSpPr>
        <p:spPr>
          <a:xfrm>
            <a:off x="40553" y="5532437"/>
            <a:ext cx="1255852" cy="1255852"/>
          </a:xfrm>
          <a:prstGeom prst="ellipse">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8D46F7C7-C31B-1C61-7C24-1357B38A48FD}"/>
              </a:ext>
            </a:extLst>
          </p:cNvPr>
          <p:cNvGrpSpPr/>
          <p:nvPr/>
        </p:nvGrpSpPr>
        <p:grpSpPr>
          <a:xfrm>
            <a:off x="80857" y="5784209"/>
            <a:ext cx="1175893" cy="976209"/>
            <a:chOff x="2538285" y="2210574"/>
            <a:chExt cx="1265984" cy="1051002"/>
          </a:xfrm>
        </p:grpSpPr>
        <p:pic>
          <p:nvPicPr>
            <p:cNvPr id="11" name="Picture 10" descr="Application&#10;&#10;Description automatically generated with low confidence">
              <a:extLst>
                <a:ext uri="{FF2B5EF4-FFF2-40B4-BE49-F238E27FC236}">
                  <a16:creationId xmlns:a16="http://schemas.microsoft.com/office/drawing/2014/main" id="{6057A0F3-80EE-0A32-272A-349045130C2E}"/>
                </a:ext>
              </a:extLst>
            </p:cNvPr>
            <p:cNvPicPr>
              <a:picLocks noChangeAspect="1"/>
            </p:cNvPicPr>
            <p:nvPr/>
          </p:nvPicPr>
          <p:blipFill>
            <a:blip r:embed="rId4"/>
            <a:stretch>
              <a:fillRect/>
            </a:stretch>
          </p:blipFill>
          <p:spPr>
            <a:xfrm>
              <a:off x="2607988" y="2273337"/>
              <a:ext cx="1152343" cy="981818"/>
            </a:xfrm>
            <a:prstGeom prst="rect">
              <a:avLst/>
            </a:prstGeom>
          </p:spPr>
        </p:pic>
        <p:sp>
          <p:nvSpPr>
            <p:cNvPr id="13" name="Rectangle 12">
              <a:extLst>
                <a:ext uri="{FF2B5EF4-FFF2-40B4-BE49-F238E27FC236}">
                  <a16:creationId xmlns:a16="http://schemas.microsoft.com/office/drawing/2014/main" id="{1DAED71A-2900-C562-421A-71894B8366E0}"/>
                </a:ext>
              </a:extLst>
            </p:cNvPr>
            <p:cNvSpPr/>
            <p:nvPr/>
          </p:nvSpPr>
          <p:spPr>
            <a:xfrm>
              <a:off x="2538285" y="2210574"/>
              <a:ext cx="1265984" cy="10510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C49E7B73-85A3-B487-2595-4E31A77BF997}"/>
              </a:ext>
            </a:extLst>
          </p:cNvPr>
          <p:cNvSpPr/>
          <p:nvPr/>
        </p:nvSpPr>
        <p:spPr>
          <a:xfrm>
            <a:off x="3938867" y="5707153"/>
            <a:ext cx="989252" cy="8212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7FB3413-5A2E-FDC9-ECE7-17AB64D9B636}"/>
              </a:ext>
            </a:extLst>
          </p:cNvPr>
          <p:cNvSpPr txBox="1"/>
          <p:nvPr/>
        </p:nvSpPr>
        <p:spPr>
          <a:xfrm>
            <a:off x="9753600" y="6389077"/>
            <a:ext cx="24032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dirty="0">
                <a:cs typeface="Calibri"/>
              </a:rPr>
              <a:t>www.sciexcel.org</a:t>
            </a:r>
            <a:endParaRPr lang="en-GB" dirty="0"/>
          </a:p>
        </p:txBody>
      </p:sp>
    </p:spTree>
    <p:extLst>
      <p:ext uri="{BB962C8B-B14F-4D97-AF65-F5344CB8AC3E}">
        <p14:creationId xmlns:p14="http://schemas.microsoft.com/office/powerpoint/2010/main" val="4120335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63" y="1105189"/>
            <a:ext cx="4597400" cy="440748"/>
          </a:xfrm>
        </p:spPr>
        <p:txBody>
          <a:bodyPr>
            <a:normAutofit fontScale="90000"/>
          </a:bodyPr>
          <a:lstStyle/>
          <a:p>
            <a:r>
              <a:rPr lang="en-US"/>
              <a:t>Combustion</a:t>
            </a:r>
          </a:p>
        </p:txBody>
      </p:sp>
      <p:sp>
        <p:nvSpPr>
          <p:cNvPr id="3" name="Content Placeholder 2"/>
          <p:cNvSpPr>
            <a:spLocks noGrp="1"/>
          </p:cNvSpPr>
          <p:nvPr>
            <p:ph idx="1"/>
          </p:nvPr>
        </p:nvSpPr>
        <p:spPr>
          <a:xfrm>
            <a:off x="1338118" y="2019589"/>
            <a:ext cx="10515600" cy="3635375"/>
          </a:xfrm>
        </p:spPr>
        <p:txBody>
          <a:bodyPr vert="horz" lIns="91440" tIns="45720" rIns="91440" bIns="45720" rtlCol="0" anchor="t">
            <a:normAutofit lnSpcReduction="10000"/>
          </a:bodyPr>
          <a:lstStyle/>
          <a:p>
            <a:pPr marL="0" indent="0">
              <a:buNone/>
            </a:pPr>
            <a:r>
              <a:rPr lang="en-US" dirty="0"/>
              <a:t>E.g. The burning of methane gas.</a:t>
            </a:r>
          </a:p>
          <a:p>
            <a:pPr marL="0" indent="0">
              <a:buNone/>
            </a:pPr>
            <a:endParaRPr lang="en-US" dirty="0"/>
          </a:p>
          <a:p>
            <a:pPr marL="0" indent="0">
              <a:buNone/>
            </a:pPr>
            <a:r>
              <a:rPr lang="en-US" dirty="0"/>
              <a:t>CH</a:t>
            </a:r>
            <a:r>
              <a:rPr lang="en-US" baseline="-25000" dirty="0"/>
              <a:t>4</a:t>
            </a:r>
            <a:r>
              <a:rPr lang="en-US" dirty="0"/>
              <a:t> + 2O</a:t>
            </a:r>
            <a:r>
              <a:rPr lang="en-US" baseline="-25000" dirty="0"/>
              <a:t>2</a:t>
            </a:r>
            <a:r>
              <a:rPr lang="en-US" dirty="0"/>
              <a:t> </a:t>
            </a:r>
            <a:r>
              <a:rPr lang="en-US" dirty="0">
                <a:sym typeface="Wingdings"/>
              </a:rPr>
              <a:t> CO</a:t>
            </a:r>
            <a:r>
              <a:rPr lang="en-US" baseline="-25000" dirty="0">
                <a:sym typeface="Wingdings"/>
              </a:rPr>
              <a:t>2</a:t>
            </a:r>
            <a:r>
              <a:rPr lang="en-US" dirty="0">
                <a:sym typeface="Wingdings"/>
              </a:rPr>
              <a:t> + 2H</a:t>
            </a:r>
            <a:r>
              <a:rPr lang="en-US" baseline="-25000" dirty="0">
                <a:sym typeface="Wingdings"/>
              </a:rPr>
              <a:t>2</a:t>
            </a:r>
            <a:r>
              <a:rPr lang="en-US" dirty="0">
                <a:sym typeface="Wingdings"/>
              </a:rPr>
              <a:t>O</a:t>
            </a:r>
            <a:endParaRPr lang="en-US" dirty="0">
              <a:cs typeface="Calibri"/>
            </a:endParaRPr>
          </a:p>
          <a:p>
            <a:pPr marL="0" indent="0">
              <a:buNone/>
            </a:pPr>
            <a:endParaRPr lang="en-US" dirty="0">
              <a:sym typeface="Wingdings"/>
            </a:endParaRPr>
          </a:p>
          <a:p>
            <a:pPr marL="0" indent="0">
              <a:buNone/>
            </a:pPr>
            <a:r>
              <a:rPr lang="en-US" dirty="0">
                <a:sym typeface="Wingdings"/>
              </a:rPr>
              <a:t>This reaction is highly </a:t>
            </a:r>
            <a:r>
              <a:rPr lang="en-US" dirty="0">
                <a:solidFill>
                  <a:srgbClr val="FF0000"/>
                </a:solidFill>
                <a:sym typeface="Wingdings"/>
              </a:rPr>
              <a:t>exothermic</a:t>
            </a:r>
            <a:r>
              <a:rPr lang="en-US" dirty="0">
                <a:sym typeface="Wingdings"/>
              </a:rPr>
              <a:t>, it is the reaction that takes place when we cook on a gas hob. However, mixing air (oxygen) with methane is not enough. We need to add sufficient energy (a spark) to overcome the activation energy, E</a:t>
            </a:r>
            <a:r>
              <a:rPr lang="en-US" baseline="-25000" dirty="0">
                <a:sym typeface="Wingdings"/>
              </a:rPr>
              <a:t>a</a:t>
            </a:r>
            <a:r>
              <a:rPr lang="en-US" dirty="0">
                <a:sym typeface="Wingdings"/>
              </a:rPr>
              <a:t> , barrier.</a:t>
            </a:r>
            <a:endParaRPr lang="en-US" dirty="0">
              <a:cs typeface="Calibri" panose="020F0502020204030204"/>
            </a:endParaRPr>
          </a:p>
        </p:txBody>
      </p:sp>
      <p:sp>
        <p:nvSpPr>
          <p:cNvPr id="4" name="Title 1">
            <a:extLst>
              <a:ext uri="{FF2B5EF4-FFF2-40B4-BE49-F238E27FC236}">
                <a16:creationId xmlns:a16="http://schemas.microsoft.com/office/drawing/2014/main" id="{602B4872-0216-2DC0-59A6-83A72FEBA89E}"/>
              </a:ext>
            </a:extLst>
          </p:cNvPr>
          <p:cNvSpPr txBox="1">
            <a:spLocks/>
          </p:cNvSpPr>
          <p:nvPr/>
        </p:nvSpPr>
        <p:spPr>
          <a:xfrm>
            <a:off x="0" y="0"/>
            <a:ext cx="318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Bond Energy</a:t>
            </a:r>
          </a:p>
        </p:txBody>
      </p:sp>
    </p:spTree>
    <p:extLst>
      <p:ext uri="{BB962C8B-B14F-4D97-AF65-F5344CB8AC3E}">
        <p14:creationId xmlns:p14="http://schemas.microsoft.com/office/powerpoint/2010/main" val="27200317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841830"/>
            <a:ext cx="12090400" cy="1236209"/>
          </a:xfrm>
        </p:spPr>
        <p:txBody>
          <a:bodyPr>
            <a:normAutofit/>
          </a:bodyPr>
          <a:lstStyle/>
          <a:p>
            <a:r>
              <a:rPr lang="en-US" sz="3200" dirty="0"/>
              <a:t>What happens when the reaction gets enough energy?</a:t>
            </a:r>
          </a:p>
        </p:txBody>
      </p:sp>
      <p:grpSp>
        <p:nvGrpSpPr>
          <p:cNvPr id="3" name="Group 56"/>
          <p:cNvGrpSpPr/>
          <p:nvPr/>
        </p:nvGrpSpPr>
        <p:grpSpPr>
          <a:xfrm>
            <a:off x="2278456" y="2131483"/>
            <a:ext cx="8275443" cy="4464411"/>
            <a:chOff x="126333" y="1725613"/>
            <a:chExt cx="8566818" cy="4908196"/>
          </a:xfrm>
        </p:grpSpPr>
        <p:sp>
          <p:nvSpPr>
            <p:cNvPr id="58" name="Line 6"/>
            <p:cNvSpPr>
              <a:spLocks noChangeShapeType="1"/>
            </p:cNvSpPr>
            <p:nvPr/>
          </p:nvSpPr>
          <p:spPr bwMode="auto">
            <a:xfrm>
              <a:off x="5634038" y="2324099"/>
              <a:ext cx="9523" cy="2956079"/>
            </a:xfrm>
            <a:prstGeom prst="line">
              <a:avLst/>
            </a:prstGeom>
            <a:noFill/>
            <a:ln w="76200">
              <a:solidFill>
                <a:schemeClr val="tx1"/>
              </a:solidFill>
              <a:round/>
              <a:headEnd/>
              <a:tailEnd type="triangle" w="med" len="med"/>
            </a:ln>
            <a:effectLst/>
          </p:spPr>
          <p:txBody>
            <a:bodyPr wrap="none" anchor="ctr"/>
            <a:lstStyle/>
            <a:p>
              <a:endParaRPr lang="en-GB"/>
            </a:p>
          </p:txBody>
        </p:sp>
        <p:sp>
          <p:nvSpPr>
            <p:cNvPr id="59" name="Text Box 7"/>
            <p:cNvSpPr txBox="1">
              <a:spLocks noChangeArrowheads="1"/>
            </p:cNvSpPr>
            <p:nvPr/>
          </p:nvSpPr>
          <p:spPr bwMode="auto">
            <a:xfrm>
              <a:off x="6569075" y="2662238"/>
              <a:ext cx="1067354" cy="710580"/>
            </a:xfrm>
            <a:prstGeom prst="rect">
              <a:avLst/>
            </a:prstGeom>
            <a:noFill/>
            <a:ln w="9525">
              <a:noFill/>
              <a:miter lim="800000"/>
              <a:headEnd/>
              <a:tailEnd/>
            </a:ln>
            <a:effectLst/>
          </p:spPr>
          <p:txBody>
            <a:bodyPr wrap="none">
              <a:spAutoFit/>
            </a:bodyPr>
            <a:lstStyle/>
            <a:p>
              <a:r>
                <a:rPr lang="en-GB">
                  <a:latin typeface="Arial" charset="0"/>
                </a:rPr>
                <a:t>Bond </a:t>
              </a:r>
            </a:p>
            <a:p>
              <a:r>
                <a:rPr lang="en-GB">
                  <a:latin typeface="Arial" charset="0"/>
                </a:rPr>
                <a:t>Forming</a:t>
              </a:r>
            </a:p>
          </p:txBody>
        </p:sp>
        <p:sp>
          <p:nvSpPr>
            <p:cNvPr id="60" name="Line 9"/>
            <p:cNvSpPr>
              <a:spLocks noChangeShapeType="1"/>
            </p:cNvSpPr>
            <p:nvPr/>
          </p:nvSpPr>
          <p:spPr bwMode="auto">
            <a:xfrm flipH="1" flipV="1">
              <a:off x="2852740" y="2324101"/>
              <a:ext cx="14316" cy="1284716"/>
            </a:xfrm>
            <a:prstGeom prst="line">
              <a:avLst/>
            </a:prstGeom>
            <a:noFill/>
            <a:ln w="76200">
              <a:solidFill>
                <a:schemeClr val="tx1"/>
              </a:solidFill>
              <a:round/>
              <a:headEnd/>
              <a:tailEnd type="triangle" w="med" len="med"/>
            </a:ln>
            <a:effectLst/>
          </p:spPr>
          <p:txBody>
            <a:bodyPr wrap="none" anchor="ctr"/>
            <a:lstStyle/>
            <a:p>
              <a:endParaRPr lang="en-GB"/>
            </a:p>
          </p:txBody>
        </p:sp>
        <p:sp>
          <p:nvSpPr>
            <p:cNvPr id="61" name="Text Box 10"/>
            <p:cNvSpPr txBox="1">
              <a:spLocks noChangeArrowheads="1"/>
            </p:cNvSpPr>
            <p:nvPr/>
          </p:nvSpPr>
          <p:spPr bwMode="auto">
            <a:xfrm>
              <a:off x="677863" y="2359025"/>
              <a:ext cx="1133733" cy="710580"/>
            </a:xfrm>
            <a:prstGeom prst="rect">
              <a:avLst/>
            </a:prstGeom>
            <a:noFill/>
            <a:ln w="9525">
              <a:noFill/>
              <a:miter lim="800000"/>
              <a:headEnd/>
              <a:tailEnd/>
            </a:ln>
            <a:effectLst/>
          </p:spPr>
          <p:txBody>
            <a:bodyPr wrap="none">
              <a:spAutoFit/>
            </a:bodyPr>
            <a:lstStyle/>
            <a:p>
              <a:r>
                <a:rPr lang="en-GB">
                  <a:latin typeface="Arial" charset="0"/>
                </a:rPr>
                <a:t>Bond</a:t>
              </a:r>
            </a:p>
            <a:p>
              <a:r>
                <a:rPr lang="en-GB">
                  <a:latin typeface="Arial" charset="0"/>
                </a:rPr>
                <a:t>Breaking</a:t>
              </a:r>
            </a:p>
          </p:txBody>
        </p:sp>
        <p:sp>
          <p:nvSpPr>
            <p:cNvPr id="62" name="Line 12"/>
            <p:cNvSpPr>
              <a:spLocks noChangeShapeType="1"/>
            </p:cNvSpPr>
            <p:nvPr/>
          </p:nvSpPr>
          <p:spPr bwMode="auto">
            <a:xfrm flipV="1">
              <a:off x="512763" y="1744663"/>
              <a:ext cx="0" cy="438785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3" name="Line 13"/>
            <p:cNvSpPr>
              <a:spLocks noChangeShapeType="1"/>
            </p:cNvSpPr>
            <p:nvPr/>
          </p:nvSpPr>
          <p:spPr bwMode="auto">
            <a:xfrm>
              <a:off x="512763" y="6148388"/>
              <a:ext cx="8180388"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4" name="Text Box 14"/>
            <p:cNvSpPr txBox="1">
              <a:spLocks noChangeArrowheads="1"/>
            </p:cNvSpPr>
            <p:nvPr/>
          </p:nvSpPr>
          <p:spPr bwMode="auto">
            <a:xfrm>
              <a:off x="3206749" y="6227763"/>
              <a:ext cx="2328532" cy="406046"/>
            </a:xfrm>
            <a:prstGeom prst="rect">
              <a:avLst/>
            </a:prstGeom>
            <a:noFill/>
            <a:ln w="9525">
              <a:noFill/>
              <a:miter lim="800000"/>
              <a:headEnd/>
              <a:tailEnd/>
            </a:ln>
            <a:effectLst/>
          </p:spPr>
          <p:txBody>
            <a:bodyPr wrap="none">
              <a:spAutoFit/>
            </a:bodyPr>
            <a:lstStyle/>
            <a:p>
              <a:r>
                <a:rPr lang="en-GB">
                  <a:latin typeface="Arial" charset="0"/>
                </a:rPr>
                <a:t>Progress of reaction</a:t>
              </a:r>
            </a:p>
          </p:txBody>
        </p:sp>
        <p:sp>
          <p:nvSpPr>
            <p:cNvPr id="65" name="Rectangle 15"/>
            <p:cNvSpPr>
              <a:spLocks noChangeArrowheads="1"/>
            </p:cNvSpPr>
            <p:nvPr/>
          </p:nvSpPr>
          <p:spPr bwMode="auto">
            <a:xfrm rot="16200000">
              <a:off x="-1010606" y="3760913"/>
              <a:ext cx="2656213" cy="382336"/>
            </a:xfrm>
            <a:prstGeom prst="rect">
              <a:avLst/>
            </a:prstGeom>
            <a:noFill/>
            <a:ln w="9525">
              <a:noFill/>
              <a:miter lim="800000"/>
              <a:headEnd/>
              <a:tailEnd/>
            </a:ln>
            <a:effectLst/>
          </p:spPr>
          <p:txBody>
            <a:bodyPr wrap="none" anchor="ctr">
              <a:spAutoFit/>
            </a:bodyPr>
            <a:lstStyle/>
            <a:p>
              <a:pPr algn="ctr">
                <a:spcBef>
                  <a:spcPct val="50000"/>
                </a:spcBef>
              </a:pPr>
              <a:r>
                <a:rPr lang="en-GB" b="1" u="sng">
                  <a:latin typeface="Arial" charset="0"/>
                </a:rPr>
                <a:t>Energy in chemicals</a:t>
              </a:r>
            </a:p>
          </p:txBody>
        </p:sp>
        <p:sp>
          <p:nvSpPr>
            <p:cNvPr id="66" name="Line 17"/>
            <p:cNvSpPr>
              <a:spLocks noChangeShapeType="1"/>
            </p:cNvSpPr>
            <p:nvPr/>
          </p:nvSpPr>
          <p:spPr bwMode="auto">
            <a:xfrm>
              <a:off x="2405063" y="3944938"/>
              <a:ext cx="361950" cy="0"/>
            </a:xfrm>
            <a:prstGeom prst="line">
              <a:avLst/>
            </a:prstGeom>
            <a:noFill/>
            <a:ln w="38100">
              <a:solidFill>
                <a:schemeClr val="tx1"/>
              </a:solidFill>
              <a:round/>
              <a:headEnd/>
              <a:tailEnd/>
            </a:ln>
            <a:effectLst/>
          </p:spPr>
          <p:txBody>
            <a:bodyPr wrap="none" anchor="ctr"/>
            <a:lstStyle/>
            <a:p>
              <a:endParaRPr lang="en-GB"/>
            </a:p>
          </p:txBody>
        </p:sp>
        <p:sp>
          <p:nvSpPr>
            <p:cNvPr id="67" name="Line 18"/>
            <p:cNvSpPr>
              <a:spLocks noChangeShapeType="1"/>
            </p:cNvSpPr>
            <p:nvPr/>
          </p:nvSpPr>
          <p:spPr bwMode="auto">
            <a:xfrm>
              <a:off x="2405063" y="4017963"/>
              <a:ext cx="376238" cy="0"/>
            </a:xfrm>
            <a:prstGeom prst="line">
              <a:avLst/>
            </a:prstGeom>
            <a:noFill/>
            <a:ln w="38100">
              <a:solidFill>
                <a:schemeClr val="tx1"/>
              </a:solidFill>
              <a:round/>
              <a:headEnd/>
              <a:tailEnd/>
            </a:ln>
            <a:effectLst/>
          </p:spPr>
          <p:txBody>
            <a:bodyPr wrap="none" anchor="ctr"/>
            <a:lstStyle/>
            <a:p>
              <a:endParaRPr lang="en-GB"/>
            </a:p>
          </p:txBody>
        </p:sp>
        <p:sp>
          <p:nvSpPr>
            <p:cNvPr id="68" name="Oval 19"/>
            <p:cNvSpPr>
              <a:spLocks noChangeArrowheads="1"/>
            </p:cNvSpPr>
            <p:nvPr/>
          </p:nvSpPr>
          <p:spPr bwMode="auto">
            <a:xfrm>
              <a:off x="2687638" y="3751263"/>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69" name="Oval 20"/>
            <p:cNvSpPr>
              <a:spLocks noChangeArrowheads="1"/>
            </p:cNvSpPr>
            <p:nvPr/>
          </p:nvSpPr>
          <p:spPr bwMode="auto">
            <a:xfrm>
              <a:off x="2044701" y="3771901"/>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0" name="Line 21"/>
            <p:cNvSpPr>
              <a:spLocks noChangeShapeType="1"/>
            </p:cNvSpPr>
            <p:nvPr/>
          </p:nvSpPr>
          <p:spPr bwMode="auto">
            <a:xfrm>
              <a:off x="2405063" y="4411663"/>
              <a:ext cx="361950" cy="0"/>
            </a:xfrm>
            <a:prstGeom prst="line">
              <a:avLst/>
            </a:prstGeom>
            <a:noFill/>
            <a:ln w="38100">
              <a:solidFill>
                <a:schemeClr val="tx1"/>
              </a:solidFill>
              <a:round/>
              <a:headEnd/>
              <a:tailEnd/>
            </a:ln>
            <a:effectLst/>
          </p:spPr>
          <p:txBody>
            <a:bodyPr wrap="none" anchor="ctr"/>
            <a:lstStyle/>
            <a:p>
              <a:endParaRPr lang="en-GB"/>
            </a:p>
          </p:txBody>
        </p:sp>
        <p:sp>
          <p:nvSpPr>
            <p:cNvPr id="71" name="Line 22"/>
            <p:cNvSpPr>
              <a:spLocks noChangeShapeType="1"/>
            </p:cNvSpPr>
            <p:nvPr/>
          </p:nvSpPr>
          <p:spPr bwMode="auto">
            <a:xfrm>
              <a:off x="2405063" y="4484688"/>
              <a:ext cx="376238" cy="0"/>
            </a:xfrm>
            <a:prstGeom prst="line">
              <a:avLst/>
            </a:prstGeom>
            <a:noFill/>
            <a:ln w="38100">
              <a:solidFill>
                <a:schemeClr val="tx1"/>
              </a:solidFill>
              <a:round/>
              <a:headEnd/>
              <a:tailEnd/>
            </a:ln>
            <a:effectLst/>
          </p:spPr>
          <p:txBody>
            <a:bodyPr wrap="none" anchor="ctr"/>
            <a:lstStyle/>
            <a:p>
              <a:endParaRPr lang="en-GB"/>
            </a:p>
          </p:txBody>
        </p:sp>
        <p:sp>
          <p:nvSpPr>
            <p:cNvPr id="72" name="Oval 23"/>
            <p:cNvSpPr>
              <a:spLocks noChangeArrowheads="1"/>
            </p:cNvSpPr>
            <p:nvPr/>
          </p:nvSpPr>
          <p:spPr bwMode="auto">
            <a:xfrm>
              <a:off x="2687638" y="4217988"/>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3" name="Oval 24"/>
            <p:cNvSpPr>
              <a:spLocks noChangeArrowheads="1"/>
            </p:cNvSpPr>
            <p:nvPr/>
          </p:nvSpPr>
          <p:spPr bwMode="auto">
            <a:xfrm>
              <a:off x="2044701" y="4238626"/>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4" name="Line 25"/>
            <p:cNvSpPr>
              <a:spLocks noChangeShapeType="1"/>
            </p:cNvSpPr>
            <p:nvPr/>
          </p:nvSpPr>
          <p:spPr bwMode="auto">
            <a:xfrm flipV="1">
              <a:off x="1100138" y="3889376"/>
              <a:ext cx="0" cy="328613"/>
            </a:xfrm>
            <a:prstGeom prst="line">
              <a:avLst/>
            </a:prstGeom>
            <a:noFill/>
            <a:ln w="38100">
              <a:solidFill>
                <a:schemeClr val="tx1"/>
              </a:solidFill>
              <a:round/>
              <a:headEnd/>
              <a:tailEnd/>
            </a:ln>
            <a:effectLst/>
          </p:spPr>
          <p:txBody>
            <a:bodyPr wrap="none" anchor="ctr"/>
            <a:lstStyle/>
            <a:p>
              <a:endParaRPr lang="en-GB"/>
            </a:p>
          </p:txBody>
        </p:sp>
        <p:sp>
          <p:nvSpPr>
            <p:cNvPr id="75" name="Line 26"/>
            <p:cNvSpPr>
              <a:spLocks noChangeShapeType="1"/>
            </p:cNvSpPr>
            <p:nvPr/>
          </p:nvSpPr>
          <p:spPr bwMode="auto">
            <a:xfrm flipH="1">
              <a:off x="898526" y="4478338"/>
              <a:ext cx="114300" cy="254000"/>
            </a:xfrm>
            <a:prstGeom prst="line">
              <a:avLst/>
            </a:prstGeom>
            <a:noFill/>
            <a:ln w="38100">
              <a:solidFill>
                <a:schemeClr val="tx1"/>
              </a:solidFill>
              <a:round/>
              <a:headEnd/>
              <a:tailEnd/>
            </a:ln>
            <a:effectLst/>
          </p:spPr>
          <p:txBody>
            <a:bodyPr wrap="none" anchor="ctr"/>
            <a:lstStyle/>
            <a:p>
              <a:endParaRPr lang="en-GB"/>
            </a:p>
          </p:txBody>
        </p:sp>
        <p:sp>
          <p:nvSpPr>
            <p:cNvPr id="76" name="Line 27"/>
            <p:cNvSpPr>
              <a:spLocks noChangeShapeType="1"/>
            </p:cNvSpPr>
            <p:nvPr/>
          </p:nvSpPr>
          <p:spPr bwMode="auto">
            <a:xfrm>
              <a:off x="1100138" y="4494213"/>
              <a:ext cx="204788" cy="311150"/>
            </a:xfrm>
            <a:prstGeom prst="line">
              <a:avLst/>
            </a:prstGeom>
            <a:noFill/>
            <a:ln w="38100">
              <a:solidFill>
                <a:schemeClr val="tx1"/>
              </a:solidFill>
              <a:round/>
              <a:headEnd/>
              <a:tailEnd/>
            </a:ln>
            <a:effectLst/>
          </p:spPr>
          <p:txBody>
            <a:bodyPr wrap="none" anchor="ctr"/>
            <a:lstStyle/>
            <a:p>
              <a:endParaRPr lang="en-GB"/>
            </a:p>
          </p:txBody>
        </p:sp>
        <p:sp>
          <p:nvSpPr>
            <p:cNvPr id="77" name="Line 28"/>
            <p:cNvSpPr>
              <a:spLocks noChangeShapeType="1"/>
            </p:cNvSpPr>
            <p:nvPr/>
          </p:nvSpPr>
          <p:spPr bwMode="auto">
            <a:xfrm>
              <a:off x="1200151" y="4370388"/>
              <a:ext cx="490538" cy="273050"/>
            </a:xfrm>
            <a:prstGeom prst="line">
              <a:avLst/>
            </a:prstGeom>
            <a:noFill/>
            <a:ln w="38100">
              <a:solidFill>
                <a:schemeClr val="tx1"/>
              </a:solidFill>
              <a:round/>
              <a:headEnd/>
              <a:tailEnd/>
            </a:ln>
            <a:effectLst/>
          </p:spPr>
          <p:txBody>
            <a:bodyPr wrap="none" anchor="ctr"/>
            <a:lstStyle/>
            <a:p>
              <a:endParaRPr lang="en-GB"/>
            </a:p>
          </p:txBody>
        </p:sp>
        <p:sp>
          <p:nvSpPr>
            <p:cNvPr id="78" name="Oval 29"/>
            <p:cNvSpPr>
              <a:spLocks noChangeArrowheads="1"/>
            </p:cNvSpPr>
            <p:nvPr/>
          </p:nvSpPr>
          <p:spPr bwMode="auto">
            <a:xfrm>
              <a:off x="955676" y="36369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79" name="Oval 30"/>
            <p:cNvSpPr>
              <a:spLocks noChangeArrowheads="1"/>
            </p:cNvSpPr>
            <p:nvPr/>
          </p:nvSpPr>
          <p:spPr bwMode="auto">
            <a:xfrm>
              <a:off x="912813" y="4176713"/>
              <a:ext cx="431800" cy="433388"/>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0" name="Oval 31"/>
            <p:cNvSpPr>
              <a:spLocks noChangeArrowheads="1"/>
            </p:cNvSpPr>
            <p:nvPr/>
          </p:nvSpPr>
          <p:spPr bwMode="auto">
            <a:xfrm>
              <a:off x="1531938" y="4503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1" name="Oval 32"/>
            <p:cNvSpPr>
              <a:spLocks noChangeArrowheads="1"/>
            </p:cNvSpPr>
            <p:nvPr/>
          </p:nvSpPr>
          <p:spPr bwMode="auto">
            <a:xfrm>
              <a:off x="1152526" y="4665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2" name="Oval 33"/>
            <p:cNvSpPr>
              <a:spLocks noChangeArrowheads="1"/>
            </p:cNvSpPr>
            <p:nvPr/>
          </p:nvSpPr>
          <p:spPr bwMode="auto">
            <a:xfrm>
              <a:off x="639763" y="46434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3" name="Oval 35"/>
            <p:cNvSpPr>
              <a:spLocks noChangeArrowheads="1"/>
            </p:cNvSpPr>
            <p:nvPr/>
          </p:nvSpPr>
          <p:spPr bwMode="auto">
            <a:xfrm>
              <a:off x="3671888" y="22717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4" name="Oval 36"/>
            <p:cNvSpPr>
              <a:spLocks noChangeArrowheads="1"/>
            </p:cNvSpPr>
            <p:nvPr/>
          </p:nvSpPr>
          <p:spPr bwMode="auto">
            <a:xfrm>
              <a:off x="5065713" y="2228850"/>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5" name="Oval 37"/>
            <p:cNvSpPr>
              <a:spLocks noChangeArrowheads="1"/>
            </p:cNvSpPr>
            <p:nvPr/>
          </p:nvSpPr>
          <p:spPr bwMode="auto">
            <a:xfrm>
              <a:off x="4597401" y="2251075"/>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6" name="Oval 38"/>
            <p:cNvSpPr>
              <a:spLocks noChangeArrowheads="1"/>
            </p:cNvSpPr>
            <p:nvPr/>
          </p:nvSpPr>
          <p:spPr bwMode="auto">
            <a:xfrm>
              <a:off x="4143376" y="22590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7" name="Oval 39"/>
            <p:cNvSpPr>
              <a:spLocks noChangeArrowheads="1"/>
            </p:cNvSpPr>
            <p:nvPr/>
          </p:nvSpPr>
          <p:spPr bwMode="auto">
            <a:xfrm>
              <a:off x="3414713" y="1725613"/>
              <a:ext cx="431800" cy="433387"/>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8" name="Oval 40"/>
            <p:cNvSpPr>
              <a:spLocks noChangeArrowheads="1"/>
            </p:cNvSpPr>
            <p:nvPr/>
          </p:nvSpPr>
          <p:spPr bwMode="auto">
            <a:xfrm>
              <a:off x="3951289" y="1779570"/>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dirty="0">
                  <a:latin typeface="Arial" charset="0"/>
                </a:rPr>
                <a:t>H</a:t>
              </a:r>
            </a:p>
          </p:txBody>
        </p:sp>
        <p:sp>
          <p:nvSpPr>
            <p:cNvPr id="89" name="Oval 41"/>
            <p:cNvSpPr>
              <a:spLocks noChangeArrowheads="1"/>
            </p:cNvSpPr>
            <p:nvPr/>
          </p:nvSpPr>
          <p:spPr bwMode="auto">
            <a:xfrm>
              <a:off x="431323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0" name="Oval 42"/>
            <p:cNvSpPr>
              <a:spLocks noChangeArrowheads="1"/>
            </p:cNvSpPr>
            <p:nvPr/>
          </p:nvSpPr>
          <p:spPr bwMode="auto">
            <a:xfrm>
              <a:off x="467518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1" name="Oval 43"/>
            <p:cNvSpPr>
              <a:spLocks noChangeArrowheads="1"/>
            </p:cNvSpPr>
            <p:nvPr/>
          </p:nvSpPr>
          <p:spPr bwMode="auto">
            <a:xfrm>
              <a:off x="5016501"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2" name="Line 45"/>
            <p:cNvSpPr>
              <a:spLocks noChangeShapeType="1"/>
            </p:cNvSpPr>
            <p:nvPr/>
          </p:nvSpPr>
          <p:spPr bwMode="auto">
            <a:xfrm>
              <a:off x="6365876" y="5511800"/>
              <a:ext cx="361950" cy="0"/>
            </a:xfrm>
            <a:prstGeom prst="line">
              <a:avLst/>
            </a:prstGeom>
            <a:noFill/>
            <a:ln w="38100">
              <a:solidFill>
                <a:schemeClr val="tx1"/>
              </a:solidFill>
              <a:round/>
              <a:headEnd/>
              <a:tailEnd/>
            </a:ln>
            <a:effectLst/>
          </p:spPr>
          <p:txBody>
            <a:bodyPr wrap="none" anchor="ctr"/>
            <a:lstStyle/>
            <a:p>
              <a:endParaRPr lang="en-GB"/>
            </a:p>
          </p:txBody>
        </p:sp>
        <p:sp>
          <p:nvSpPr>
            <p:cNvPr id="93" name="Line 46"/>
            <p:cNvSpPr>
              <a:spLocks noChangeShapeType="1"/>
            </p:cNvSpPr>
            <p:nvPr/>
          </p:nvSpPr>
          <p:spPr bwMode="auto">
            <a:xfrm>
              <a:off x="6365876"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4" name="Line 47"/>
            <p:cNvSpPr>
              <a:spLocks noChangeShapeType="1"/>
            </p:cNvSpPr>
            <p:nvPr/>
          </p:nvSpPr>
          <p:spPr bwMode="auto">
            <a:xfrm>
              <a:off x="5549901" y="5511800"/>
              <a:ext cx="371475" cy="0"/>
            </a:xfrm>
            <a:prstGeom prst="line">
              <a:avLst/>
            </a:prstGeom>
            <a:noFill/>
            <a:ln w="38100">
              <a:solidFill>
                <a:schemeClr val="tx1"/>
              </a:solidFill>
              <a:round/>
              <a:headEnd/>
              <a:tailEnd/>
            </a:ln>
            <a:effectLst/>
          </p:spPr>
          <p:txBody>
            <a:bodyPr wrap="none" anchor="ctr"/>
            <a:lstStyle/>
            <a:p>
              <a:endParaRPr lang="en-GB"/>
            </a:p>
          </p:txBody>
        </p:sp>
        <p:sp>
          <p:nvSpPr>
            <p:cNvPr id="95" name="Line 48"/>
            <p:cNvSpPr>
              <a:spLocks noChangeShapeType="1"/>
            </p:cNvSpPr>
            <p:nvPr/>
          </p:nvSpPr>
          <p:spPr bwMode="auto">
            <a:xfrm>
              <a:off x="5549901"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6" name="Oval 49"/>
            <p:cNvSpPr>
              <a:spLocks noChangeArrowheads="1"/>
            </p:cNvSpPr>
            <p:nvPr/>
          </p:nvSpPr>
          <p:spPr bwMode="auto">
            <a:xfrm>
              <a:off x="5173663" y="5376863"/>
              <a:ext cx="390525" cy="404813"/>
            </a:xfrm>
            <a:prstGeom prst="ellipse">
              <a:avLst/>
            </a:prstGeom>
            <a:gradFill rotWithShape="0">
              <a:gsLst>
                <a:gs pos="0">
                  <a:srgbClr val="EF641F"/>
                </a:gs>
                <a:gs pos="100000">
                  <a:srgbClr val="EF641F">
                    <a:gamma/>
                    <a:tint val="42353"/>
                    <a:invGamma/>
                  </a:srgbClr>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7" name="Oval 50"/>
            <p:cNvSpPr>
              <a:spLocks noChangeArrowheads="1"/>
            </p:cNvSpPr>
            <p:nvPr/>
          </p:nvSpPr>
          <p:spPr bwMode="auto">
            <a:xfrm>
              <a:off x="5926138" y="5354638"/>
              <a:ext cx="425450" cy="427038"/>
            </a:xfrm>
            <a:prstGeom prst="ellipse">
              <a:avLst/>
            </a:prstGeom>
            <a:solidFill>
              <a:srgbClr val="006600"/>
            </a:soli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98" name="Oval 51"/>
            <p:cNvSpPr>
              <a:spLocks noChangeArrowheads="1"/>
            </p:cNvSpPr>
            <p:nvPr/>
          </p:nvSpPr>
          <p:spPr bwMode="auto">
            <a:xfrm>
              <a:off x="6727826" y="5354638"/>
              <a:ext cx="390525" cy="404813"/>
            </a:xfrm>
            <a:prstGeom prst="ellipse">
              <a:avLst/>
            </a:prstGeom>
            <a:gradFill rotWithShape="0">
              <a:gsLst>
                <a:gs pos="0">
                  <a:srgbClr val="EF641F">
                    <a:gamma/>
                    <a:tint val="42353"/>
                    <a:invGamma/>
                  </a:srgbClr>
                </a:gs>
                <a:gs pos="100000">
                  <a:srgbClr val="EF641F"/>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9" name="Line 52"/>
            <p:cNvSpPr>
              <a:spLocks noChangeShapeType="1"/>
            </p:cNvSpPr>
            <p:nvPr/>
          </p:nvSpPr>
          <p:spPr bwMode="auto">
            <a:xfrm flipV="1">
              <a:off x="7559676" y="5476875"/>
              <a:ext cx="273050" cy="215900"/>
            </a:xfrm>
            <a:prstGeom prst="line">
              <a:avLst/>
            </a:prstGeom>
            <a:noFill/>
            <a:ln w="38100">
              <a:solidFill>
                <a:schemeClr val="tx1"/>
              </a:solidFill>
              <a:round/>
              <a:headEnd/>
              <a:tailEnd/>
            </a:ln>
            <a:effectLst/>
          </p:spPr>
          <p:txBody>
            <a:bodyPr wrap="none" anchor="ctr"/>
            <a:lstStyle/>
            <a:p>
              <a:endParaRPr lang="en-GB"/>
            </a:p>
          </p:txBody>
        </p:sp>
        <p:sp>
          <p:nvSpPr>
            <p:cNvPr id="100" name="Line 53"/>
            <p:cNvSpPr>
              <a:spLocks noChangeShapeType="1"/>
            </p:cNvSpPr>
            <p:nvPr/>
          </p:nvSpPr>
          <p:spPr bwMode="auto">
            <a:xfrm>
              <a:off x="8107363" y="5475288"/>
              <a:ext cx="331788" cy="203200"/>
            </a:xfrm>
            <a:prstGeom prst="line">
              <a:avLst/>
            </a:prstGeom>
            <a:noFill/>
            <a:ln w="38100">
              <a:solidFill>
                <a:schemeClr val="tx1"/>
              </a:solidFill>
              <a:round/>
              <a:headEnd/>
              <a:tailEnd/>
            </a:ln>
            <a:effectLst/>
          </p:spPr>
          <p:txBody>
            <a:bodyPr wrap="none" anchor="ctr"/>
            <a:lstStyle/>
            <a:p>
              <a:endParaRPr lang="en-GB"/>
            </a:p>
          </p:txBody>
        </p:sp>
        <p:sp>
          <p:nvSpPr>
            <p:cNvPr id="101" name="Oval 54"/>
            <p:cNvSpPr>
              <a:spLocks noChangeArrowheads="1"/>
            </p:cNvSpPr>
            <p:nvPr/>
          </p:nvSpPr>
          <p:spPr bwMode="auto">
            <a:xfrm>
              <a:off x="7766051" y="5178425"/>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2" name="Line 55"/>
            <p:cNvSpPr>
              <a:spLocks noChangeShapeType="1"/>
            </p:cNvSpPr>
            <p:nvPr/>
          </p:nvSpPr>
          <p:spPr bwMode="auto">
            <a:xfrm flipV="1">
              <a:off x="7559676" y="4718050"/>
              <a:ext cx="273050" cy="215900"/>
            </a:xfrm>
            <a:prstGeom prst="line">
              <a:avLst/>
            </a:prstGeom>
            <a:noFill/>
            <a:ln w="38100">
              <a:solidFill>
                <a:schemeClr val="tx1"/>
              </a:solidFill>
              <a:round/>
              <a:headEnd/>
              <a:tailEnd/>
            </a:ln>
            <a:effectLst/>
          </p:spPr>
          <p:txBody>
            <a:bodyPr wrap="none" anchor="ctr"/>
            <a:lstStyle/>
            <a:p>
              <a:endParaRPr lang="en-GB"/>
            </a:p>
          </p:txBody>
        </p:sp>
        <p:sp>
          <p:nvSpPr>
            <p:cNvPr id="103" name="Line 56"/>
            <p:cNvSpPr>
              <a:spLocks noChangeShapeType="1"/>
            </p:cNvSpPr>
            <p:nvPr/>
          </p:nvSpPr>
          <p:spPr bwMode="auto">
            <a:xfrm>
              <a:off x="8107363" y="4716463"/>
              <a:ext cx="331788" cy="203200"/>
            </a:xfrm>
            <a:prstGeom prst="line">
              <a:avLst/>
            </a:prstGeom>
            <a:noFill/>
            <a:ln w="38100">
              <a:solidFill>
                <a:schemeClr val="tx1"/>
              </a:solidFill>
              <a:round/>
              <a:headEnd/>
              <a:tailEnd/>
            </a:ln>
            <a:effectLst/>
          </p:spPr>
          <p:txBody>
            <a:bodyPr wrap="none" anchor="ctr"/>
            <a:lstStyle/>
            <a:p>
              <a:endParaRPr lang="en-GB"/>
            </a:p>
          </p:txBody>
        </p:sp>
        <p:sp>
          <p:nvSpPr>
            <p:cNvPr id="104" name="Oval 57"/>
            <p:cNvSpPr>
              <a:spLocks noChangeArrowheads="1"/>
            </p:cNvSpPr>
            <p:nvPr/>
          </p:nvSpPr>
          <p:spPr bwMode="auto">
            <a:xfrm>
              <a:off x="7766051" y="4419600"/>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5" name="Oval 58"/>
            <p:cNvSpPr>
              <a:spLocks noChangeArrowheads="1"/>
            </p:cNvSpPr>
            <p:nvPr/>
          </p:nvSpPr>
          <p:spPr bwMode="auto">
            <a:xfrm>
              <a:off x="7246938" y="48244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6" name="Oval 59"/>
            <p:cNvSpPr>
              <a:spLocks noChangeArrowheads="1"/>
            </p:cNvSpPr>
            <p:nvPr/>
          </p:nvSpPr>
          <p:spPr bwMode="auto">
            <a:xfrm>
              <a:off x="8369301" y="48625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7" name="Oval 60"/>
            <p:cNvSpPr>
              <a:spLocks noChangeArrowheads="1"/>
            </p:cNvSpPr>
            <p:nvPr/>
          </p:nvSpPr>
          <p:spPr bwMode="auto">
            <a:xfrm>
              <a:off x="7331076" y="55959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8" name="Oval 61"/>
            <p:cNvSpPr>
              <a:spLocks noChangeArrowheads="1"/>
            </p:cNvSpPr>
            <p:nvPr/>
          </p:nvSpPr>
          <p:spPr bwMode="auto">
            <a:xfrm>
              <a:off x="8340726" y="5646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grpSp>
      <p:sp>
        <p:nvSpPr>
          <p:cNvPr id="4" name="Title 1">
            <a:extLst>
              <a:ext uri="{FF2B5EF4-FFF2-40B4-BE49-F238E27FC236}">
                <a16:creationId xmlns:a16="http://schemas.microsoft.com/office/drawing/2014/main" id="{72A11F9C-47E0-CD3E-622F-89FE966A8152}"/>
              </a:ext>
            </a:extLst>
          </p:cNvPr>
          <p:cNvSpPr txBox="1">
            <a:spLocks/>
          </p:cNvSpPr>
          <p:nvPr/>
        </p:nvSpPr>
        <p:spPr>
          <a:xfrm>
            <a:off x="0" y="0"/>
            <a:ext cx="318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Bond Energy</a:t>
            </a:r>
            <a:endParaRPr lang="en-US" dirty="0">
              <a:solidFill>
                <a:schemeClr val="accent6"/>
              </a:solidFill>
            </a:endParaRPr>
          </a:p>
        </p:txBody>
      </p:sp>
    </p:spTree>
    <p:extLst>
      <p:ext uri="{BB962C8B-B14F-4D97-AF65-F5344CB8AC3E}">
        <p14:creationId xmlns:p14="http://schemas.microsoft.com/office/powerpoint/2010/main" val="790435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142985"/>
            <a:ext cx="8969188" cy="4983179"/>
          </a:xfrm>
        </p:spPr>
        <p:txBody>
          <a:bodyPr vert="horz" lIns="91440" tIns="45720" rIns="91440" bIns="45720" rtlCol="0" anchor="t">
            <a:normAutofit/>
          </a:bodyPr>
          <a:lstStyle/>
          <a:p>
            <a:r>
              <a:rPr lang="en-GB" dirty="0">
                <a:solidFill>
                  <a:srgbClr val="FF0000"/>
                </a:solidFill>
              </a:rPr>
              <a:t>If the energy for bonds being formed in products is larger than the energy needed to break bonds in the reactants, then the overall reaction will be exothermic (negative energy change).</a:t>
            </a:r>
          </a:p>
          <a:p>
            <a:pPr>
              <a:buNone/>
            </a:pPr>
            <a:endParaRPr lang="en-GB">
              <a:solidFill>
                <a:srgbClr val="FF0000"/>
              </a:solidFill>
            </a:endParaRPr>
          </a:p>
          <a:p>
            <a:r>
              <a:rPr lang="en-GB" dirty="0">
                <a:solidFill>
                  <a:srgbClr val="0070C0"/>
                </a:solidFill>
              </a:rPr>
              <a:t>If the energy for bonds being broken in the reactants is larger than the energy of bonds being formed in the products then the overall reaction is endothermic (positive energy change).</a:t>
            </a:r>
            <a:endParaRPr lang="en-GB" dirty="0">
              <a:solidFill>
                <a:srgbClr val="0070C0"/>
              </a:solidFill>
              <a:cs typeface="Calibri"/>
            </a:endParaRPr>
          </a:p>
          <a:p>
            <a:pPr marL="0" indent="0">
              <a:buNone/>
            </a:pPr>
            <a:endParaRPr lang="en-GB" dirty="0">
              <a:cs typeface="Calibri"/>
            </a:endParaRPr>
          </a:p>
          <a:p>
            <a:pPr marL="0" indent="0">
              <a:buNone/>
            </a:pPr>
            <a:r>
              <a:rPr lang="en-GB" dirty="0">
                <a:cs typeface="Calibri"/>
              </a:rPr>
              <a:t>Overall energy change = Σ Bonds broken - Σ Bonds made</a:t>
            </a:r>
          </a:p>
        </p:txBody>
      </p:sp>
      <p:sp>
        <p:nvSpPr>
          <p:cNvPr id="4" name="Title 1">
            <a:extLst>
              <a:ext uri="{FF2B5EF4-FFF2-40B4-BE49-F238E27FC236}">
                <a16:creationId xmlns:a16="http://schemas.microsoft.com/office/drawing/2014/main" id="{D1839E8B-64E9-1AC7-D634-D780515703BA}"/>
              </a:ext>
            </a:extLst>
          </p:cNvPr>
          <p:cNvSpPr txBox="1">
            <a:spLocks/>
          </p:cNvSpPr>
          <p:nvPr/>
        </p:nvSpPr>
        <p:spPr>
          <a:xfrm>
            <a:off x="0" y="0"/>
            <a:ext cx="3187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Bond Energy</a:t>
            </a:r>
            <a:endParaRPr lang="en-US" dirty="0">
              <a:solidFill>
                <a:schemeClr val="accent6"/>
              </a:solidFill>
            </a:endParaRPr>
          </a:p>
        </p:txBody>
      </p:sp>
    </p:spTree>
    <p:extLst>
      <p:ext uri="{BB962C8B-B14F-4D97-AF65-F5344CB8AC3E}">
        <p14:creationId xmlns:p14="http://schemas.microsoft.com/office/powerpoint/2010/main" val="3907729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 y="3292"/>
            <a:ext cx="10515600" cy="1325563"/>
          </a:xfrm>
        </p:spPr>
        <p:txBody>
          <a:bodyPr>
            <a:normAutofit/>
          </a:bodyPr>
          <a:lstStyle/>
          <a:p>
            <a:r>
              <a:rPr lang="en-US" b="1">
                <a:solidFill>
                  <a:srgbClr val="70AD47"/>
                </a:solidFill>
              </a:rPr>
              <a:t>Standard enthalpy changes – LEARN THESE</a:t>
            </a:r>
          </a:p>
        </p:txBody>
      </p:sp>
      <p:grpSp>
        <p:nvGrpSpPr>
          <p:cNvPr id="8" name="Group 7">
            <a:extLst>
              <a:ext uri="{FF2B5EF4-FFF2-40B4-BE49-F238E27FC236}">
                <a16:creationId xmlns:a16="http://schemas.microsoft.com/office/drawing/2014/main" id="{5E56F146-069E-26B6-434C-44E4B99AEF4F}"/>
              </a:ext>
            </a:extLst>
          </p:cNvPr>
          <p:cNvGrpSpPr/>
          <p:nvPr/>
        </p:nvGrpSpPr>
        <p:grpSpPr>
          <a:xfrm>
            <a:off x="1328268" y="1161536"/>
            <a:ext cx="9866605" cy="5362832"/>
            <a:chOff x="1328268" y="1161536"/>
            <a:chExt cx="9866605" cy="5362832"/>
          </a:xfrm>
        </p:grpSpPr>
        <p:grpSp>
          <p:nvGrpSpPr>
            <p:cNvPr id="5" name="Group 4">
              <a:extLst>
                <a:ext uri="{FF2B5EF4-FFF2-40B4-BE49-F238E27FC236}">
                  <a16:creationId xmlns:a16="http://schemas.microsoft.com/office/drawing/2014/main" id="{3F9C378E-A622-A149-A29A-2F9D37BFC656}"/>
                </a:ext>
              </a:extLst>
            </p:cNvPr>
            <p:cNvGrpSpPr/>
            <p:nvPr/>
          </p:nvGrpSpPr>
          <p:grpSpPr>
            <a:xfrm>
              <a:off x="1328268" y="1161536"/>
              <a:ext cx="9866605" cy="5362832"/>
              <a:chOff x="1328268" y="1161536"/>
              <a:chExt cx="9866605" cy="5362832"/>
            </a:xfrm>
          </p:grpSpPr>
          <p:pic>
            <p:nvPicPr>
              <p:cNvPr id="6" name="Picture 2">
                <a:extLst>
                  <a:ext uri="{FF2B5EF4-FFF2-40B4-BE49-F238E27FC236}">
                    <a16:creationId xmlns:a16="http://schemas.microsoft.com/office/drawing/2014/main" id="{225FE212-30C3-D947-8E4D-43BF6F77D8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27915"/>
              <a:stretch/>
            </p:blipFill>
            <p:spPr bwMode="auto">
              <a:xfrm>
                <a:off x="1328268" y="1161536"/>
                <a:ext cx="9866605" cy="5362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891AA28E-E41C-7F8B-A904-61060791E63D}"/>
                  </a:ext>
                </a:extLst>
              </p:cNvPr>
              <p:cNvSpPr/>
              <p:nvPr/>
            </p:nvSpPr>
            <p:spPr>
              <a:xfrm>
                <a:off x="9677400" y="3111500"/>
                <a:ext cx="1041400" cy="342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DA587A69-A158-1E07-E16F-3F5B229B71A0}"/>
                  </a:ext>
                </a:extLst>
              </p:cNvPr>
              <p:cNvSpPr/>
              <p:nvPr/>
            </p:nvSpPr>
            <p:spPr>
              <a:xfrm flipV="1">
                <a:off x="9766300" y="5854700"/>
                <a:ext cx="1041400" cy="482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AD3997AE-0C45-808A-1866-6A04B9852168}"/>
                </a:ext>
              </a:extLst>
            </p:cNvPr>
            <p:cNvSpPr/>
            <p:nvPr/>
          </p:nvSpPr>
          <p:spPr>
            <a:xfrm>
              <a:off x="4110182" y="5791200"/>
              <a:ext cx="4941454" cy="4618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463283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3.1.4.2 Calorimetry</a:t>
            </a:r>
          </a:p>
        </p:txBody>
      </p:sp>
      <p:sp>
        <p:nvSpPr>
          <p:cNvPr id="8" name="TextBox 7">
            <a:extLst>
              <a:ext uri="{FF2B5EF4-FFF2-40B4-BE49-F238E27FC236}">
                <a16:creationId xmlns:a16="http://schemas.microsoft.com/office/drawing/2014/main" id="{314424F5-B6D5-9E46-BE4E-ABF90AB9BCDC}"/>
              </a:ext>
            </a:extLst>
          </p:cNvPr>
          <p:cNvSpPr txBox="1"/>
          <p:nvPr/>
        </p:nvSpPr>
        <p:spPr>
          <a:xfrm>
            <a:off x="0" y="1549587"/>
            <a:ext cx="12192000" cy="3465244"/>
          </a:xfrm>
          <a:prstGeom prst="rect">
            <a:avLst/>
          </a:prstGeom>
          <a:noFill/>
        </p:spPr>
        <p:txBody>
          <a:bodyPr wrap="square">
            <a:spAutoFit/>
          </a:bodyPr>
          <a:lstStyle/>
          <a:p>
            <a:pPr>
              <a:lnSpc>
                <a:spcPct val="115000"/>
              </a:lnSpc>
              <a:spcAft>
                <a:spcPts val="0"/>
              </a:spcAft>
            </a:pPr>
            <a:r>
              <a:rPr lang="en-GB" sz="2400">
                <a:ea typeface="ArialMT"/>
                <a:cs typeface="Calibri"/>
              </a:rPr>
              <a:t>The heat change, </a:t>
            </a:r>
            <a:r>
              <a:rPr lang="en-GB" sz="2400" i="1">
                <a:ea typeface="ArialMT"/>
                <a:cs typeface="Calibri"/>
              </a:rPr>
              <a:t>q</a:t>
            </a:r>
            <a:r>
              <a:rPr lang="en-GB" sz="2400">
                <a:ea typeface="ArialMT"/>
                <a:cs typeface="Calibri"/>
              </a:rPr>
              <a:t>, in a reaction is given by the equation </a:t>
            </a:r>
            <a:endParaRPr lang="en-GB" sz="2400">
              <a:ea typeface="Calibri"/>
              <a:cs typeface="Times New Roman"/>
            </a:endParaRPr>
          </a:p>
          <a:p>
            <a:pPr>
              <a:lnSpc>
                <a:spcPct val="115000"/>
              </a:lnSpc>
              <a:spcAft>
                <a:spcPts val="0"/>
              </a:spcAft>
            </a:pPr>
            <a:r>
              <a:rPr lang="en-GB" sz="2400" i="1">
                <a:ea typeface="ArialMT"/>
                <a:cs typeface="Calibri"/>
              </a:rPr>
              <a:t>q </a:t>
            </a:r>
            <a:r>
              <a:rPr lang="en-GB" sz="2400">
                <a:ea typeface="ArialMT"/>
                <a:cs typeface="Calibri"/>
              </a:rPr>
              <a:t>= </a:t>
            </a:r>
            <a:r>
              <a:rPr lang="en-GB" sz="2400" i="1" err="1">
                <a:ea typeface="ArialMT"/>
                <a:cs typeface="Calibri"/>
              </a:rPr>
              <a:t>mc</a:t>
            </a:r>
            <a:r>
              <a:rPr lang="en-GB" sz="2400" err="1">
                <a:ea typeface="ArialMT"/>
                <a:cs typeface="Calibri"/>
              </a:rPr>
              <a:t>Δ</a:t>
            </a:r>
            <a:r>
              <a:rPr lang="en-GB" sz="2400" i="1" err="1">
                <a:ea typeface="ArialMT"/>
                <a:cs typeface="Calibri"/>
              </a:rPr>
              <a:t>T</a:t>
            </a:r>
            <a:endParaRPr lang="en-GB" sz="2400">
              <a:ea typeface="Calibri"/>
              <a:cs typeface="Times New Roman"/>
            </a:endParaRPr>
          </a:p>
          <a:p>
            <a:pPr>
              <a:lnSpc>
                <a:spcPct val="115000"/>
              </a:lnSpc>
              <a:spcAft>
                <a:spcPts val="0"/>
              </a:spcAft>
            </a:pPr>
            <a:r>
              <a:rPr lang="en-GB" sz="2400">
                <a:ea typeface="ArialMT"/>
                <a:cs typeface="Calibri"/>
              </a:rPr>
              <a:t>where </a:t>
            </a:r>
            <a:r>
              <a:rPr lang="en-GB" sz="2400" i="1">
                <a:ea typeface="ArialMT"/>
                <a:cs typeface="Calibri"/>
              </a:rPr>
              <a:t>m </a:t>
            </a:r>
            <a:r>
              <a:rPr lang="en-GB" sz="2400">
                <a:ea typeface="ArialMT"/>
                <a:cs typeface="Calibri"/>
              </a:rPr>
              <a:t>is the mass of the substance that has a temperature change Δ</a:t>
            </a:r>
            <a:r>
              <a:rPr lang="en-GB" sz="2400" i="1">
                <a:ea typeface="ArialMT"/>
                <a:cs typeface="Calibri"/>
              </a:rPr>
              <a:t>T </a:t>
            </a:r>
            <a:r>
              <a:rPr lang="en-GB" sz="2400">
                <a:ea typeface="ArialMT"/>
                <a:cs typeface="Calibri"/>
              </a:rPr>
              <a:t>and a specific heat capacity </a:t>
            </a:r>
            <a:r>
              <a:rPr lang="en-GB" sz="2400" i="1">
                <a:ea typeface="ArialMT"/>
                <a:cs typeface="Calibri"/>
              </a:rPr>
              <a:t>c</a:t>
            </a:r>
            <a:r>
              <a:rPr lang="en-GB" sz="2400">
                <a:ea typeface="ArialMT"/>
                <a:cs typeface="Calibri"/>
              </a:rPr>
              <a:t>.</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use this equation to calculate the molar enthalpy change for a reaction</a:t>
            </a:r>
          </a:p>
          <a:p>
            <a:pPr marL="342900" lvl="0" indent="-342900">
              <a:lnSpc>
                <a:spcPct val="115000"/>
              </a:lnSpc>
              <a:spcAft>
                <a:spcPts val="0"/>
              </a:spcAft>
              <a:buFont typeface="Calibri"/>
              <a:buChar char="•"/>
            </a:pPr>
            <a:r>
              <a:rPr lang="en-GB" sz="2400">
                <a:ea typeface="ArialMT"/>
                <a:cs typeface="Calibri"/>
              </a:rPr>
              <a:t>use this equation in related calculations.</a:t>
            </a:r>
          </a:p>
          <a:p>
            <a:pPr>
              <a:lnSpc>
                <a:spcPct val="115000"/>
              </a:lnSpc>
              <a:spcAft>
                <a:spcPts val="0"/>
              </a:spcAft>
            </a:pPr>
            <a:r>
              <a:rPr lang="en-GB" sz="2400">
                <a:ea typeface="ArialMT"/>
                <a:cs typeface="Calibri"/>
              </a:rPr>
              <a:t>Students will not be expected to recall the value of the specific heat capacity, </a:t>
            </a:r>
            <a:r>
              <a:rPr lang="en-GB" sz="2400" i="1">
                <a:ea typeface="ArialMT"/>
                <a:cs typeface="Calibri"/>
              </a:rPr>
              <a:t>c</a:t>
            </a:r>
            <a:r>
              <a:rPr lang="en-GB" sz="2400">
                <a:ea typeface="ArialMT"/>
                <a:cs typeface="Calibri"/>
              </a:rPr>
              <a:t>, of a substance.</a:t>
            </a:r>
            <a:endParaRPr lang="en-GB" sz="2400">
              <a:ea typeface="Calibri"/>
              <a:cs typeface="Times New Roman"/>
            </a:endParaRPr>
          </a:p>
        </p:txBody>
      </p:sp>
    </p:spTree>
    <p:extLst>
      <p:ext uri="{BB962C8B-B14F-4D97-AF65-F5344CB8AC3E}">
        <p14:creationId xmlns:p14="http://schemas.microsoft.com/office/powerpoint/2010/main" val="1723925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8" descr="calorimeter1"/>
          <p:cNvPicPr>
            <a:picLocks noGrp="1" noChangeAspect="1" noChangeArrowheads="1"/>
          </p:cNvPicPr>
          <p:nvPr>
            <p:ph sz="quarter" idx="2"/>
          </p:nvPr>
        </p:nvPicPr>
        <p:blipFill>
          <a:blip r:embed="rId2">
            <a:extLst>
              <a:ext uri="{28A0092B-C50C-407E-A947-70E740481C1C}">
                <a14:useLocalDpi xmlns:a14="http://schemas.microsoft.com/office/drawing/2010/main" val="0"/>
              </a:ext>
            </a:extLst>
          </a:blip>
          <a:srcRect/>
          <a:stretch>
            <a:fillRect/>
          </a:stretch>
        </p:blipFill>
        <p:spPr>
          <a:xfrm>
            <a:off x="6517997" y="965633"/>
            <a:ext cx="3744912" cy="3290888"/>
          </a:xfrm>
          <a:noFill/>
        </p:spPr>
      </p:pic>
      <p:sp>
        <p:nvSpPr>
          <p:cNvPr id="2" name="Title 1">
            <a:extLst>
              <a:ext uri="{FF2B5EF4-FFF2-40B4-BE49-F238E27FC236}">
                <a16:creationId xmlns:a16="http://schemas.microsoft.com/office/drawing/2014/main" id="{BAAD5705-A89B-9B78-7E62-2E67F2F9FC34}"/>
              </a:ext>
            </a:extLst>
          </p:cNvPr>
          <p:cNvSpPr>
            <a:spLocks noGrp="1"/>
          </p:cNvSpPr>
          <p:nvPr>
            <p:ph type="title"/>
          </p:nvPr>
        </p:nvSpPr>
        <p:spPr>
          <a:xfrm>
            <a:off x="0" y="-3618"/>
            <a:ext cx="11353800" cy="678584"/>
          </a:xfrm>
        </p:spPr>
        <p:txBody>
          <a:bodyPr>
            <a:normAutofit fontScale="90000"/>
          </a:bodyPr>
          <a:lstStyle/>
          <a:p>
            <a:r>
              <a:rPr lang="en-US" b="1">
                <a:solidFill>
                  <a:schemeClr val="accent6"/>
                </a:solidFill>
              </a:rPr>
              <a:t>Calorimetry in the school laboratory</a:t>
            </a:r>
          </a:p>
        </p:txBody>
      </p:sp>
      <p:sp>
        <p:nvSpPr>
          <p:cNvPr id="3" name="TextBox 2">
            <a:extLst>
              <a:ext uri="{FF2B5EF4-FFF2-40B4-BE49-F238E27FC236}">
                <a16:creationId xmlns:a16="http://schemas.microsoft.com/office/drawing/2014/main" id="{82BFDCF7-C07B-CFBE-619A-7A103AD212F5}"/>
              </a:ext>
            </a:extLst>
          </p:cNvPr>
          <p:cNvSpPr txBox="1"/>
          <p:nvPr/>
        </p:nvSpPr>
        <p:spPr>
          <a:xfrm>
            <a:off x="2672701" y="2871526"/>
            <a:ext cx="3423299" cy="1384995"/>
          </a:xfrm>
          <a:prstGeom prst="rect">
            <a:avLst/>
          </a:prstGeom>
          <a:noFill/>
        </p:spPr>
        <p:txBody>
          <a:bodyPr wrap="square" rtlCol="0">
            <a:spAutoFit/>
          </a:bodyPr>
          <a:lstStyle/>
          <a:p>
            <a:r>
              <a:rPr lang="en-GB" sz="2800" b="1" dirty="0">
                <a:solidFill>
                  <a:srgbClr val="FF0000"/>
                </a:solidFill>
              </a:rPr>
              <a:t>q = m c ∆T</a:t>
            </a:r>
          </a:p>
          <a:p>
            <a:endParaRPr lang="en-GB" sz="2800" b="1" dirty="0">
              <a:solidFill>
                <a:srgbClr val="FF0000"/>
              </a:solidFill>
            </a:endParaRPr>
          </a:p>
          <a:p>
            <a:r>
              <a:rPr lang="en-GB" sz="2800" b="1" dirty="0">
                <a:solidFill>
                  <a:srgbClr val="FF0000"/>
                </a:solidFill>
              </a:rPr>
              <a:t>Units for q are Joules</a:t>
            </a:r>
          </a:p>
        </p:txBody>
      </p:sp>
      <p:sp>
        <p:nvSpPr>
          <p:cNvPr id="4" name="TextBox 3">
            <a:extLst>
              <a:ext uri="{FF2B5EF4-FFF2-40B4-BE49-F238E27FC236}">
                <a16:creationId xmlns:a16="http://schemas.microsoft.com/office/drawing/2014/main" id="{A6F13C91-53A7-B2DE-A568-435B01021A70}"/>
              </a:ext>
            </a:extLst>
          </p:cNvPr>
          <p:cNvSpPr txBox="1"/>
          <p:nvPr/>
        </p:nvSpPr>
        <p:spPr>
          <a:xfrm>
            <a:off x="1027918" y="4256521"/>
            <a:ext cx="10490126" cy="2677656"/>
          </a:xfrm>
          <a:prstGeom prst="rect">
            <a:avLst/>
          </a:prstGeom>
          <a:noFill/>
        </p:spPr>
        <p:txBody>
          <a:bodyPr wrap="square" lIns="91440" tIns="45720" rIns="91440" bIns="45720" rtlCol="0" anchor="t">
            <a:spAutoFit/>
          </a:bodyPr>
          <a:lstStyle/>
          <a:p>
            <a:r>
              <a:rPr lang="en-GB" sz="2400" dirty="0">
                <a:solidFill>
                  <a:srgbClr val="FF0000"/>
                </a:solidFill>
              </a:rPr>
              <a:t>m</a:t>
            </a:r>
            <a:r>
              <a:rPr lang="en-GB" sz="2400" dirty="0"/>
              <a:t> is the mass in grams of the solution (NB it does NOT include the mass of any added solid such as Mg metal)</a:t>
            </a:r>
          </a:p>
          <a:p>
            <a:r>
              <a:rPr lang="en-GB" sz="2400" dirty="0">
                <a:solidFill>
                  <a:srgbClr val="FF0000"/>
                </a:solidFill>
              </a:rPr>
              <a:t>c</a:t>
            </a:r>
            <a:r>
              <a:rPr lang="en-GB" sz="2400" dirty="0"/>
              <a:t> is the specific heat capacity of the solution – this is usually assumed to be the same at water, which is 4.18 J g</a:t>
            </a:r>
            <a:r>
              <a:rPr lang="en-GB" sz="2400" baseline="30000" dirty="0"/>
              <a:t>-1</a:t>
            </a:r>
            <a:r>
              <a:rPr lang="en-GB" sz="2400" dirty="0"/>
              <a:t> K</a:t>
            </a:r>
            <a:r>
              <a:rPr lang="en-GB" sz="2400" baseline="30000" dirty="0"/>
              <a:t>-1</a:t>
            </a:r>
            <a:r>
              <a:rPr lang="en-GB" sz="2400" dirty="0"/>
              <a:t>and is given in the question.</a:t>
            </a:r>
            <a:endParaRPr lang="en-GB" sz="2400" dirty="0">
              <a:cs typeface="Calibri"/>
            </a:endParaRPr>
          </a:p>
          <a:p>
            <a:r>
              <a:rPr lang="en-GB" sz="2400" dirty="0">
                <a:solidFill>
                  <a:srgbClr val="FF0000"/>
                </a:solidFill>
              </a:rPr>
              <a:t>∆T </a:t>
            </a:r>
            <a:r>
              <a:rPr lang="en-GB" sz="2400" dirty="0"/>
              <a:t>is the difference between the initial temperature and maximum/minimum temperature reached by the solution (strictly in Kelvin, however it is equal to degrees Celsius). </a:t>
            </a:r>
            <a:endParaRPr lang="en-GB" sz="2400" dirty="0">
              <a:cs typeface="Calibri"/>
            </a:endParaRPr>
          </a:p>
        </p:txBody>
      </p:sp>
      <p:sp>
        <p:nvSpPr>
          <p:cNvPr id="6" name="TextBox 5">
            <a:extLst>
              <a:ext uri="{FF2B5EF4-FFF2-40B4-BE49-F238E27FC236}">
                <a16:creationId xmlns:a16="http://schemas.microsoft.com/office/drawing/2014/main" id="{AB11D825-EFA3-3A5D-52E4-5982CA629664}"/>
              </a:ext>
            </a:extLst>
          </p:cNvPr>
          <p:cNvSpPr txBox="1"/>
          <p:nvPr/>
        </p:nvSpPr>
        <p:spPr>
          <a:xfrm>
            <a:off x="353961" y="1061884"/>
            <a:ext cx="5919020" cy="2308324"/>
          </a:xfrm>
          <a:prstGeom prst="rect">
            <a:avLst/>
          </a:prstGeom>
          <a:noFill/>
        </p:spPr>
        <p:txBody>
          <a:bodyPr wrap="square" rtlCol="0">
            <a:spAutoFit/>
          </a:bodyPr>
          <a:lstStyle/>
          <a:p>
            <a:r>
              <a:rPr lang="en-GB" sz="2400" dirty="0"/>
              <a:t>A simple calorimeter may consist of an insulated polystyrene cup with lid, containing the reaction mixture and thermometer. </a:t>
            </a:r>
          </a:p>
          <a:p>
            <a:r>
              <a:rPr lang="en-GB" sz="2400" dirty="0"/>
              <a:t>Insulation is used to reduce heat loss to the surroundings.</a:t>
            </a:r>
          </a:p>
          <a:p>
            <a:endParaRPr lang="en-GB" sz="2400" dirty="0"/>
          </a:p>
        </p:txBody>
      </p:sp>
    </p:spTree>
    <p:extLst>
      <p:ext uri="{BB962C8B-B14F-4D97-AF65-F5344CB8AC3E}">
        <p14:creationId xmlns:p14="http://schemas.microsoft.com/office/powerpoint/2010/main" val="377566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D5705-A89B-9B78-7E62-2E67F2F9FC34}"/>
              </a:ext>
            </a:extLst>
          </p:cNvPr>
          <p:cNvSpPr>
            <a:spLocks noGrp="1"/>
          </p:cNvSpPr>
          <p:nvPr>
            <p:ph type="title"/>
          </p:nvPr>
        </p:nvSpPr>
        <p:spPr>
          <a:xfrm>
            <a:off x="0" y="-3618"/>
            <a:ext cx="11353800" cy="678584"/>
          </a:xfrm>
        </p:spPr>
        <p:txBody>
          <a:bodyPr>
            <a:normAutofit fontScale="90000"/>
          </a:bodyPr>
          <a:lstStyle/>
          <a:p>
            <a:r>
              <a:rPr lang="en-US" b="1" dirty="0">
                <a:solidFill>
                  <a:schemeClr val="accent6"/>
                </a:solidFill>
              </a:rPr>
              <a:t>Calorimetry in the school laboratory</a:t>
            </a:r>
          </a:p>
        </p:txBody>
      </p:sp>
      <p:sp>
        <p:nvSpPr>
          <p:cNvPr id="3" name="TextBox 2">
            <a:extLst>
              <a:ext uri="{FF2B5EF4-FFF2-40B4-BE49-F238E27FC236}">
                <a16:creationId xmlns:a16="http://schemas.microsoft.com/office/drawing/2014/main" id="{82BFDCF7-C07B-CFBE-619A-7A103AD212F5}"/>
              </a:ext>
            </a:extLst>
          </p:cNvPr>
          <p:cNvSpPr txBox="1"/>
          <p:nvPr/>
        </p:nvSpPr>
        <p:spPr>
          <a:xfrm>
            <a:off x="157018" y="831274"/>
            <a:ext cx="3423299" cy="954107"/>
          </a:xfrm>
          <a:prstGeom prst="rect">
            <a:avLst/>
          </a:prstGeom>
          <a:noFill/>
        </p:spPr>
        <p:txBody>
          <a:bodyPr wrap="square" rtlCol="0">
            <a:spAutoFit/>
          </a:bodyPr>
          <a:lstStyle/>
          <a:p>
            <a:r>
              <a:rPr lang="en-GB" sz="2800" b="1" dirty="0">
                <a:solidFill>
                  <a:srgbClr val="FF0000"/>
                </a:solidFill>
              </a:rPr>
              <a:t>q = m c ∆T</a:t>
            </a:r>
          </a:p>
          <a:p>
            <a:endParaRPr lang="en-GB" sz="2800" b="1" dirty="0">
              <a:solidFill>
                <a:srgbClr val="FF0000"/>
              </a:solidFill>
            </a:endParaRPr>
          </a:p>
        </p:txBody>
      </p:sp>
      <p:sp>
        <p:nvSpPr>
          <p:cNvPr id="4" name="TextBox 3">
            <a:extLst>
              <a:ext uri="{FF2B5EF4-FFF2-40B4-BE49-F238E27FC236}">
                <a16:creationId xmlns:a16="http://schemas.microsoft.com/office/drawing/2014/main" id="{A6F13C91-53A7-B2DE-A568-435B01021A70}"/>
              </a:ext>
            </a:extLst>
          </p:cNvPr>
          <p:cNvSpPr txBox="1"/>
          <p:nvPr/>
        </p:nvSpPr>
        <p:spPr>
          <a:xfrm>
            <a:off x="157018" y="1509858"/>
            <a:ext cx="6391564" cy="4401205"/>
          </a:xfrm>
          <a:prstGeom prst="rect">
            <a:avLst/>
          </a:prstGeom>
          <a:noFill/>
        </p:spPr>
        <p:txBody>
          <a:bodyPr wrap="square" rtlCol="0">
            <a:spAutoFit/>
          </a:bodyPr>
          <a:lstStyle/>
          <a:p>
            <a:r>
              <a:rPr lang="en-GB" sz="2000" dirty="0">
                <a:solidFill>
                  <a:srgbClr val="FF0000"/>
                </a:solidFill>
              </a:rPr>
              <a:t>∆T </a:t>
            </a:r>
            <a:r>
              <a:rPr lang="en-GB" sz="2000" dirty="0"/>
              <a:t>is the difference between the initial temperature and maximum/minimum temperature reached by the solution.</a:t>
            </a:r>
          </a:p>
          <a:p>
            <a:endParaRPr lang="en-GB" sz="2000" dirty="0"/>
          </a:p>
          <a:p>
            <a:r>
              <a:rPr lang="en-GB" sz="2000" dirty="0"/>
              <a:t>A more accurate </a:t>
            </a:r>
            <a:r>
              <a:rPr lang="en-GB" sz="2000" b="1" dirty="0"/>
              <a:t>initial temperature </a:t>
            </a:r>
            <a:r>
              <a:rPr lang="en-GB" sz="2000" dirty="0"/>
              <a:t>may be obtained by ensuring the solutions used have reached a stable temperature e.g. the temperature of the laboratory.</a:t>
            </a:r>
          </a:p>
          <a:p>
            <a:endParaRPr lang="en-GB" sz="2000" dirty="0"/>
          </a:p>
          <a:p>
            <a:r>
              <a:rPr lang="en-GB" sz="2000" dirty="0"/>
              <a:t>A more accurate </a:t>
            </a:r>
            <a:r>
              <a:rPr lang="en-GB" sz="2000" b="1" dirty="0"/>
              <a:t>maximum/minimum temperature </a:t>
            </a:r>
            <a:r>
              <a:rPr lang="en-GB" sz="2000" dirty="0"/>
              <a:t>is obtained through extrapolation (see opposite). Here, temperature readings are taken at regular intervals and plotted against time. The temperature at the point of mixing is then determined by extrapolation back to the time of mixing. This allows for heat loss from the reaction vessel (e.g. polystyrene cup).</a:t>
            </a:r>
          </a:p>
        </p:txBody>
      </p:sp>
      <p:pic>
        <p:nvPicPr>
          <p:cNvPr id="11" name="Picture 10">
            <a:extLst>
              <a:ext uri="{FF2B5EF4-FFF2-40B4-BE49-F238E27FC236}">
                <a16:creationId xmlns:a16="http://schemas.microsoft.com/office/drawing/2014/main" id="{49136BA8-9F25-E451-AEF1-C251B17A0B42}"/>
              </a:ext>
            </a:extLst>
          </p:cNvPr>
          <p:cNvPicPr>
            <a:picLocks noChangeAspect="1"/>
          </p:cNvPicPr>
          <p:nvPr/>
        </p:nvPicPr>
        <p:blipFill>
          <a:blip r:embed="rId2"/>
          <a:stretch>
            <a:fillRect/>
          </a:stretch>
        </p:blipFill>
        <p:spPr>
          <a:xfrm>
            <a:off x="6613079" y="1186066"/>
            <a:ext cx="5421903" cy="4485867"/>
          </a:xfrm>
          <a:prstGeom prst="rect">
            <a:avLst/>
          </a:prstGeom>
        </p:spPr>
      </p:pic>
    </p:spTree>
    <p:extLst>
      <p:ext uri="{BB962C8B-B14F-4D97-AF65-F5344CB8AC3E}">
        <p14:creationId xmlns:p14="http://schemas.microsoft.com/office/powerpoint/2010/main" val="15582139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747251" y="1194006"/>
            <a:ext cx="10697497" cy="1368425"/>
          </a:xfrm>
        </p:spPr>
        <p:txBody>
          <a:bodyPr>
            <a:noAutofit/>
          </a:bodyPr>
          <a:lstStyle/>
          <a:p>
            <a:pPr eaLnBrk="1" hangingPunct="1">
              <a:buFontTx/>
              <a:buNone/>
            </a:pPr>
            <a:r>
              <a:rPr lang="en-GB" altLang="en-US" sz="2400" dirty="0"/>
              <a:t>When 100 cm</a:t>
            </a:r>
            <a:r>
              <a:rPr lang="en-GB" altLang="en-US" sz="2400" baseline="30000" dirty="0"/>
              <a:t>3</a:t>
            </a:r>
            <a:r>
              <a:rPr lang="en-GB" altLang="en-US" sz="2400" dirty="0"/>
              <a:t> of 1.0 mol dm</a:t>
            </a:r>
            <a:r>
              <a:rPr lang="en-GB" altLang="en-US" sz="2400" baseline="30000" dirty="0"/>
              <a:t>-3</a:t>
            </a:r>
            <a:r>
              <a:rPr lang="en-GB" altLang="en-US" sz="2400" dirty="0"/>
              <a:t> hydrochloric acid was added to 100 cm</a:t>
            </a:r>
            <a:r>
              <a:rPr lang="en-GB" altLang="en-US" sz="2400" baseline="30000" dirty="0"/>
              <a:t>3</a:t>
            </a:r>
            <a:r>
              <a:rPr lang="en-GB" altLang="en-US" sz="2400" dirty="0"/>
              <a:t> of 1.0 moldm</a:t>
            </a:r>
            <a:r>
              <a:rPr lang="en-GB" altLang="en-US" sz="2400" baseline="30000" dirty="0"/>
              <a:t>-3</a:t>
            </a:r>
            <a:r>
              <a:rPr lang="en-GB" altLang="en-US" sz="2400" dirty="0"/>
              <a:t> sodium hydroxide solution, the temperature rose by 6.8</a:t>
            </a:r>
            <a:r>
              <a:rPr lang="en-GB" altLang="en-US" sz="2400" dirty="0">
                <a:sym typeface="Symbol" panose="05050102010706020507" pitchFamily="18" charset="2"/>
              </a:rPr>
              <a:t></a:t>
            </a:r>
            <a:r>
              <a:rPr lang="en-GB" altLang="en-US" sz="2400" dirty="0"/>
              <a:t>C.  </a:t>
            </a:r>
          </a:p>
          <a:p>
            <a:pPr eaLnBrk="1" hangingPunct="1">
              <a:buFontTx/>
              <a:buNone/>
            </a:pPr>
            <a:r>
              <a:rPr lang="en-GB" altLang="en-US" sz="2400" dirty="0"/>
              <a:t>Calculate the </a:t>
            </a:r>
            <a:r>
              <a:rPr lang="en-GB" altLang="en-US" sz="2400" b="1" dirty="0"/>
              <a:t>enthalpy of neutralisation </a:t>
            </a:r>
            <a:r>
              <a:rPr lang="en-GB" altLang="en-US" sz="2400" dirty="0"/>
              <a:t>for this reaction. </a:t>
            </a:r>
          </a:p>
          <a:p>
            <a:pPr eaLnBrk="1" hangingPunct="1">
              <a:buFontTx/>
              <a:buNone/>
            </a:pPr>
            <a:r>
              <a:rPr lang="en-GB" altLang="en-US" sz="2400" dirty="0"/>
              <a:t> Assume that the density of the solution is 1.00 g cm</a:t>
            </a:r>
            <a:r>
              <a:rPr lang="en-GB" altLang="en-US" sz="2400" baseline="30000" dirty="0"/>
              <a:t>-3</a:t>
            </a:r>
            <a:r>
              <a:rPr lang="en-GB" altLang="en-US" sz="2400" dirty="0"/>
              <a:t>, the specific heat capacity of the solution is 4.18 J g</a:t>
            </a:r>
            <a:r>
              <a:rPr lang="en-GB" altLang="en-US" sz="2400" baseline="30000" dirty="0"/>
              <a:t>-1</a:t>
            </a:r>
            <a:r>
              <a:rPr lang="en-GB" altLang="en-US" sz="2400" dirty="0"/>
              <a:t> K</a:t>
            </a:r>
            <a:r>
              <a:rPr lang="en-GB" altLang="en-US" sz="2400" baseline="30000" dirty="0"/>
              <a:t>-1</a:t>
            </a:r>
            <a:r>
              <a:rPr lang="en-GB" altLang="en-US" sz="2400" dirty="0"/>
              <a:t>. </a:t>
            </a:r>
          </a:p>
        </p:txBody>
      </p:sp>
      <p:sp>
        <p:nvSpPr>
          <p:cNvPr id="2" name="Title 1">
            <a:extLst>
              <a:ext uri="{FF2B5EF4-FFF2-40B4-BE49-F238E27FC236}">
                <a16:creationId xmlns:a16="http://schemas.microsoft.com/office/drawing/2014/main" id="{E15930F7-5D33-7533-B786-FAAEDA3A8FB1}"/>
              </a:ext>
            </a:extLst>
          </p:cNvPr>
          <p:cNvSpPr>
            <a:spLocks noGrp="1"/>
          </p:cNvSpPr>
          <p:nvPr>
            <p:ph type="title"/>
          </p:nvPr>
        </p:nvSpPr>
        <p:spPr>
          <a:xfrm>
            <a:off x="0" y="-3618"/>
            <a:ext cx="11353800" cy="678584"/>
          </a:xfrm>
        </p:spPr>
        <p:txBody>
          <a:bodyPr>
            <a:normAutofit fontScale="90000"/>
          </a:bodyPr>
          <a:lstStyle/>
          <a:p>
            <a:r>
              <a:rPr lang="en-US" b="1" dirty="0">
                <a:solidFill>
                  <a:schemeClr val="accent6"/>
                </a:solidFill>
              </a:rPr>
              <a:t>Using q = mc</a:t>
            </a:r>
            <a:r>
              <a:rPr lang="en-GB" b="1" dirty="0">
                <a:solidFill>
                  <a:schemeClr val="accent6"/>
                </a:solidFill>
              </a:rPr>
              <a:t>∆T</a:t>
            </a:r>
            <a:endParaRPr lang="en-US" b="1" dirty="0">
              <a:solidFill>
                <a:schemeClr val="accent6"/>
              </a:solidFill>
            </a:endParaRPr>
          </a:p>
        </p:txBody>
      </p:sp>
    </p:spTree>
    <p:extLst>
      <p:ext uri="{BB962C8B-B14F-4D97-AF65-F5344CB8AC3E}">
        <p14:creationId xmlns:p14="http://schemas.microsoft.com/office/powerpoint/2010/main" val="2157030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FE3F5-A755-ED38-DA7F-681931B60312}"/>
            </a:ext>
          </a:extLst>
        </p:cNvPr>
        <p:cNvGrpSpPr/>
        <p:nvPr/>
      </p:nvGrpSpPr>
      <p:grpSpPr>
        <a:xfrm>
          <a:off x="0" y="0"/>
          <a:ext cx="0" cy="0"/>
          <a:chOff x="0" y="0"/>
          <a:chExt cx="0" cy="0"/>
        </a:xfrm>
      </p:grpSpPr>
      <p:sp>
        <p:nvSpPr>
          <p:cNvPr id="23554" name="Rectangle 2">
            <a:extLst>
              <a:ext uri="{FF2B5EF4-FFF2-40B4-BE49-F238E27FC236}">
                <a16:creationId xmlns:a16="http://schemas.microsoft.com/office/drawing/2014/main" id="{AA108BD5-05CD-F9F5-82C1-C36532600B03}"/>
              </a:ext>
            </a:extLst>
          </p:cNvPr>
          <p:cNvSpPr>
            <a:spLocks noGrp="1" noChangeArrowheads="1"/>
          </p:cNvSpPr>
          <p:nvPr>
            <p:ph type="body" idx="1"/>
          </p:nvPr>
        </p:nvSpPr>
        <p:spPr>
          <a:xfrm>
            <a:off x="0" y="476251"/>
            <a:ext cx="12192000" cy="1368425"/>
          </a:xfrm>
        </p:spPr>
        <p:txBody>
          <a:bodyPr/>
          <a:lstStyle/>
          <a:p>
            <a:pPr eaLnBrk="1" hangingPunct="1">
              <a:buFontTx/>
              <a:buNone/>
            </a:pPr>
            <a:r>
              <a:rPr lang="en-GB" altLang="en-US" sz="2000"/>
              <a:t>    100 cm</a:t>
            </a:r>
            <a:r>
              <a:rPr lang="en-GB" altLang="en-US" sz="2000" baseline="30000"/>
              <a:t>3</a:t>
            </a:r>
            <a:r>
              <a:rPr lang="en-GB" altLang="en-US" sz="2000"/>
              <a:t> of 1.0 mol dm</a:t>
            </a:r>
            <a:r>
              <a:rPr lang="en-GB" altLang="en-US" sz="2000" baseline="30000"/>
              <a:t>-3</a:t>
            </a:r>
            <a:r>
              <a:rPr lang="en-GB" altLang="en-US" sz="2000"/>
              <a:t> hydrochloric acid was added to 100 cm</a:t>
            </a:r>
            <a:r>
              <a:rPr lang="en-GB" altLang="en-US" sz="2000" baseline="30000"/>
              <a:t>3</a:t>
            </a:r>
            <a:r>
              <a:rPr lang="en-GB" altLang="en-US" sz="2000"/>
              <a:t> of 1.0 mol dm</a:t>
            </a:r>
            <a:r>
              <a:rPr lang="en-GB" altLang="en-US" sz="2000" baseline="30000"/>
              <a:t>-3</a:t>
            </a:r>
            <a:r>
              <a:rPr lang="en-GB" altLang="en-US" sz="2000"/>
              <a:t> sodium hydroxide solution.   The temperature rose by 6.8</a:t>
            </a:r>
            <a:r>
              <a:rPr lang="en-GB" altLang="en-US" sz="2000">
                <a:sym typeface="Symbol" panose="05050102010706020507" pitchFamily="18" charset="2"/>
              </a:rPr>
              <a:t></a:t>
            </a:r>
            <a:r>
              <a:rPr lang="en-GB" altLang="en-US" sz="2000"/>
              <a:t>C.  Calculate the enthalpy of neutralisation for this reaction.  Assume that the density of the solution is 1.00 g cm</a:t>
            </a:r>
            <a:r>
              <a:rPr lang="en-GB" altLang="en-US" sz="2000" baseline="30000"/>
              <a:t>-3</a:t>
            </a:r>
            <a:r>
              <a:rPr lang="en-GB" altLang="en-US" sz="2000"/>
              <a:t>, the specific heat capacity of the solution is 4.18 J g</a:t>
            </a:r>
            <a:r>
              <a:rPr lang="en-GB" altLang="en-US" sz="2000" baseline="30000"/>
              <a:t>-1</a:t>
            </a:r>
            <a:r>
              <a:rPr lang="en-GB" altLang="en-US" sz="2000"/>
              <a:t> K</a:t>
            </a:r>
            <a:r>
              <a:rPr lang="en-GB" altLang="en-US" sz="2000" baseline="30000"/>
              <a:t>-1</a:t>
            </a:r>
            <a:r>
              <a:rPr lang="en-GB" altLang="en-US" sz="2000"/>
              <a:t>. </a:t>
            </a:r>
          </a:p>
        </p:txBody>
      </p:sp>
      <p:sp>
        <p:nvSpPr>
          <p:cNvPr id="33795" name="Rectangle 3">
            <a:extLst>
              <a:ext uri="{FF2B5EF4-FFF2-40B4-BE49-F238E27FC236}">
                <a16:creationId xmlns:a16="http://schemas.microsoft.com/office/drawing/2014/main" id="{5DAB9471-47D9-9AF0-1E76-9F051B72DB47}"/>
              </a:ext>
            </a:extLst>
          </p:cNvPr>
          <p:cNvSpPr>
            <a:spLocks noChangeArrowheads="1"/>
          </p:cNvSpPr>
          <p:nvPr/>
        </p:nvSpPr>
        <p:spPr bwMode="auto">
          <a:xfrm>
            <a:off x="1416341" y="1484604"/>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3796" name="Rectangle 4">
            <a:extLst>
              <a:ext uri="{FF2B5EF4-FFF2-40B4-BE49-F238E27FC236}">
                <a16:creationId xmlns:a16="http://schemas.microsoft.com/office/drawing/2014/main" id="{4D994E61-D55D-06F1-405E-4ED262F05E59}"/>
              </a:ext>
            </a:extLst>
          </p:cNvPr>
          <p:cNvSpPr>
            <a:spLocks noChangeArrowheads="1"/>
          </p:cNvSpPr>
          <p:nvPr/>
        </p:nvSpPr>
        <p:spPr bwMode="auto">
          <a:xfrm>
            <a:off x="3719802" y="1484604"/>
            <a:ext cx="18700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200 g</a:t>
            </a:r>
          </a:p>
          <a:p>
            <a:pPr eaLnBrk="1" hangingPunct="1">
              <a:spcBef>
                <a:spcPct val="20000"/>
              </a:spcBef>
            </a:pPr>
            <a:endParaRPr lang="en-GB" altLang="en-US" sz="2800">
              <a:solidFill>
                <a:srgbClr val="FF0000"/>
              </a:solidFill>
              <a:latin typeface="Arial" panose="020B0604020202020204" pitchFamily="34" charset="0"/>
            </a:endParaRPr>
          </a:p>
        </p:txBody>
      </p:sp>
      <p:sp>
        <p:nvSpPr>
          <p:cNvPr id="33797" name="Rectangle 5">
            <a:extLst>
              <a:ext uri="{FF2B5EF4-FFF2-40B4-BE49-F238E27FC236}">
                <a16:creationId xmlns:a16="http://schemas.microsoft.com/office/drawing/2014/main" id="{4F0517E6-880D-6537-C386-2C8086938081}"/>
              </a:ext>
            </a:extLst>
          </p:cNvPr>
          <p:cNvSpPr>
            <a:spLocks noChangeArrowheads="1"/>
          </p:cNvSpPr>
          <p:nvPr/>
        </p:nvSpPr>
        <p:spPr bwMode="auto">
          <a:xfrm>
            <a:off x="1414754" y="2060867"/>
            <a:ext cx="7461392" cy="57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200 g  x  4.18 J g</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K</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x  6.8 K  =  5685 J</a:t>
            </a:r>
          </a:p>
        </p:txBody>
      </p:sp>
      <p:sp>
        <p:nvSpPr>
          <p:cNvPr id="33798" name="Rectangle 6">
            <a:extLst>
              <a:ext uri="{FF2B5EF4-FFF2-40B4-BE49-F238E27FC236}">
                <a16:creationId xmlns:a16="http://schemas.microsoft.com/office/drawing/2014/main" id="{01EAE7E6-64BB-889D-7855-E5006F510CE9}"/>
              </a:ext>
            </a:extLst>
          </p:cNvPr>
          <p:cNvSpPr>
            <a:spLocks noChangeArrowheads="1"/>
          </p:cNvSpPr>
          <p:nvPr/>
        </p:nvSpPr>
        <p:spPr bwMode="auto">
          <a:xfrm>
            <a:off x="1414753" y="2708566"/>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3799" name="Rectangle 7">
            <a:extLst>
              <a:ext uri="{FF2B5EF4-FFF2-40B4-BE49-F238E27FC236}">
                <a16:creationId xmlns:a16="http://schemas.microsoft.com/office/drawing/2014/main" id="{67E8A28B-34DD-C7BB-E2C4-2DBFD5BB2E8F}"/>
              </a:ext>
            </a:extLst>
          </p:cNvPr>
          <p:cNvSpPr>
            <a:spLocks noChangeArrowheads="1"/>
          </p:cNvSpPr>
          <p:nvPr/>
        </p:nvSpPr>
        <p:spPr bwMode="auto">
          <a:xfrm>
            <a:off x="1414754" y="3284828"/>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HCl = conc x vol</a:t>
            </a:r>
          </a:p>
        </p:txBody>
      </p:sp>
      <p:sp>
        <p:nvSpPr>
          <p:cNvPr id="33801" name="Rectangle 9">
            <a:extLst>
              <a:ext uri="{FF2B5EF4-FFF2-40B4-BE49-F238E27FC236}">
                <a16:creationId xmlns:a16="http://schemas.microsoft.com/office/drawing/2014/main" id="{44E355D9-373F-8962-A728-486B10952AAA}"/>
              </a:ext>
            </a:extLst>
          </p:cNvPr>
          <p:cNvSpPr>
            <a:spLocks noChangeArrowheads="1"/>
          </p:cNvSpPr>
          <p:nvPr/>
        </p:nvSpPr>
        <p:spPr bwMode="auto">
          <a:xfrm>
            <a:off x="924864" y="5013325"/>
            <a:ext cx="4738038" cy="1772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–5.685 KJ / 0.10 mol</a:t>
            </a:r>
          </a:p>
          <a:p>
            <a:pPr eaLnBrk="1" hangingPunct="1">
              <a:spcBef>
                <a:spcPct val="20000"/>
              </a:spcBef>
            </a:pPr>
            <a:r>
              <a:rPr lang="en-GB" altLang="en-US" sz="2800">
                <a:solidFill>
                  <a:srgbClr val="FF0000"/>
                </a:solidFill>
                <a:latin typeface="Arial" panose="020B0604020202020204" pitchFamily="34" charset="0"/>
              </a:rPr>
              <a:t>NB – q is in J, BUT </a:t>
            </a:r>
            <a:r>
              <a:rPr lang="en-GB" altLang="en-US" sz="2800">
                <a:solidFill>
                  <a:srgbClr val="FF0000"/>
                </a:solidFill>
              </a:rPr>
              <a:t>∆</a:t>
            </a:r>
            <a:r>
              <a:rPr lang="en-GB" altLang="en-US" sz="2800">
                <a:solidFill>
                  <a:srgbClr val="FF0000"/>
                </a:solidFill>
                <a:latin typeface="Arial" panose="020B0604020202020204" pitchFamily="34" charset="0"/>
              </a:rPr>
              <a:t>H is in KJ mol</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so divide q by 1000 first. </a:t>
            </a:r>
          </a:p>
        </p:txBody>
      </p:sp>
      <p:sp>
        <p:nvSpPr>
          <p:cNvPr id="33802" name="Rectangle 10">
            <a:extLst>
              <a:ext uri="{FF2B5EF4-FFF2-40B4-BE49-F238E27FC236}">
                <a16:creationId xmlns:a16="http://schemas.microsoft.com/office/drawing/2014/main" id="{1E8A1EF2-2480-F86C-AA21-3646900DA42F}"/>
              </a:ext>
            </a:extLst>
          </p:cNvPr>
          <p:cNvSpPr>
            <a:spLocks noChangeArrowheads="1"/>
          </p:cNvSpPr>
          <p:nvPr/>
        </p:nvSpPr>
        <p:spPr bwMode="auto">
          <a:xfrm>
            <a:off x="8792302" y="1484604"/>
            <a:ext cx="2531482"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6.8 K</a:t>
            </a:r>
          </a:p>
          <a:p>
            <a:pPr eaLnBrk="1" hangingPunct="1">
              <a:spcBef>
                <a:spcPct val="20000"/>
              </a:spcBef>
            </a:pPr>
            <a:endParaRPr lang="en-GB" altLang="en-US" sz="2800">
              <a:solidFill>
                <a:srgbClr val="FF0000"/>
              </a:solidFill>
              <a:latin typeface="Arial" panose="020B0604020202020204" pitchFamily="34" charset="0"/>
            </a:endParaRPr>
          </a:p>
        </p:txBody>
      </p:sp>
      <p:sp>
        <p:nvSpPr>
          <p:cNvPr id="33803" name="Rectangle 11">
            <a:extLst>
              <a:ext uri="{FF2B5EF4-FFF2-40B4-BE49-F238E27FC236}">
                <a16:creationId xmlns:a16="http://schemas.microsoft.com/office/drawing/2014/main" id="{5CAD01B8-D95C-A987-24A8-B50826A55CEB}"/>
              </a:ext>
            </a:extLst>
          </p:cNvPr>
          <p:cNvSpPr>
            <a:spLocks noChangeArrowheads="1"/>
          </p:cNvSpPr>
          <p:nvPr/>
        </p:nvSpPr>
        <p:spPr bwMode="auto">
          <a:xfrm>
            <a:off x="5662902" y="1484604"/>
            <a:ext cx="2889971"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 J g</a:t>
            </a:r>
            <a:r>
              <a:rPr lang="en-GB" altLang="en-US" sz="2800" baseline="30000">
                <a:solidFill>
                  <a:srgbClr val="FF0000"/>
                </a:solidFill>
                <a:latin typeface="Arial" panose="020B0604020202020204" pitchFamily="34" charset="0"/>
              </a:rPr>
              <a:t>-1</a:t>
            </a:r>
            <a:r>
              <a:rPr lang="en-GB" altLang="en-US" sz="2800">
                <a:solidFill>
                  <a:srgbClr val="FF0000"/>
                </a:solidFill>
                <a:latin typeface="Arial" panose="020B0604020202020204" pitchFamily="34" charset="0"/>
              </a:rPr>
              <a:t> K</a:t>
            </a:r>
            <a:r>
              <a:rPr lang="en-GB" altLang="en-US" sz="2800" baseline="30000">
                <a:solidFill>
                  <a:srgbClr val="FF0000"/>
                </a:solidFill>
                <a:latin typeface="Arial" panose="020B0604020202020204" pitchFamily="34" charset="0"/>
              </a:rPr>
              <a:t>-1</a:t>
            </a:r>
            <a:endParaRPr lang="en-GB" altLang="en-US" sz="2800">
              <a:solidFill>
                <a:srgbClr val="FF0000"/>
              </a:solidFill>
              <a:latin typeface="Arial" panose="020B0604020202020204" pitchFamily="34" charset="0"/>
            </a:endParaRPr>
          </a:p>
          <a:p>
            <a:pPr eaLnBrk="1" hangingPunct="1">
              <a:spcBef>
                <a:spcPct val="20000"/>
              </a:spcBef>
            </a:pPr>
            <a:endParaRPr lang="en-GB" altLang="en-US" sz="2800">
              <a:solidFill>
                <a:srgbClr val="FF0000"/>
              </a:solidFill>
              <a:latin typeface="Arial" panose="020B0604020202020204" pitchFamily="34" charset="0"/>
            </a:endParaRPr>
          </a:p>
        </p:txBody>
      </p:sp>
      <p:sp>
        <p:nvSpPr>
          <p:cNvPr id="33804" name="Rectangle 12">
            <a:extLst>
              <a:ext uri="{FF2B5EF4-FFF2-40B4-BE49-F238E27FC236}">
                <a16:creationId xmlns:a16="http://schemas.microsoft.com/office/drawing/2014/main" id="{FB7ECF2D-1498-BDA5-D10D-2B9658600A99}"/>
              </a:ext>
            </a:extLst>
          </p:cNvPr>
          <p:cNvSpPr>
            <a:spLocks noChangeArrowheads="1"/>
          </p:cNvSpPr>
          <p:nvPr/>
        </p:nvSpPr>
        <p:spPr bwMode="auto">
          <a:xfrm>
            <a:off x="5838609" y="5083465"/>
            <a:ext cx="542852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-56.9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(to 3 sig fig)</a:t>
            </a:r>
          </a:p>
          <a:p>
            <a:pPr eaLnBrk="1" hangingPunct="1">
              <a:spcBef>
                <a:spcPct val="20000"/>
              </a:spcBef>
            </a:pPr>
            <a:r>
              <a:rPr lang="en-GB" altLang="en-US" sz="2800">
                <a:solidFill>
                  <a:srgbClr val="FF0000"/>
                </a:solidFill>
                <a:latin typeface="Arial" panose="020B0604020202020204" pitchFamily="34" charset="0"/>
              </a:rPr>
              <a:t>NB - a minus sign is required to show that it is EXOTHERMIC</a:t>
            </a:r>
          </a:p>
        </p:txBody>
      </p:sp>
      <p:sp>
        <p:nvSpPr>
          <p:cNvPr id="33805" name="Rectangle 13">
            <a:extLst>
              <a:ext uri="{FF2B5EF4-FFF2-40B4-BE49-F238E27FC236}">
                <a16:creationId xmlns:a16="http://schemas.microsoft.com/office/drawing/2014/main" id="{37E28210-642B-D75F-CA07-57FD3A3A5B19}"/>
              </a:ext>
            </a:extLst>
          </p:cNvPr>
          <p:cNvSpPr>
            <a:spLocks noChangeArrowheads="1"/>
          </p:cNvSpPr>
          <p:nvPr/>
        </p:nvSpPr>
        <p:spPr bwMode="auto">
          <a:xfrm>
            <a:off x="5159666" y="3284828"/>
            <a:ext cx="586855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mol dm</a:t>
            </a:r>
            <a:r>
              <a:rPr lang="en-GB" altLang="en-US" sz="2800" baseline="30000">
                <a:latin typeface="Arial" panose="020B0604020202020204" pitchFamily="34" charset="0"/>
              </a:rPr>
              <a:t>-3</a:t>
            </a:r>
            <a:r>
              <a:rPr lang="en-GB" altLang="en-US" sz="2800">
                <a:latin typeface="Arial" panose="020B0604020202020204" pitchFamily="34" charset="0"/>
              </a:rPr>
              <a:t> x </a:t>
            </a:r>
            <a:r>
              <a:rPr lang="en-GB" altLang="en-US" sz="2800" baseline="30000">
                <a:latin typeface="Arial" panose="020B0604020202020204" pitchFamily="34" charset="0"/>
              </a:rPr>
              <a:t>100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0.10 mol</a:t>
            </a:r>
          </a:p>
        </p:txBody>
      </p:sp>
      <p:sp>
        <p:nvSpPr>
          <p:cNvPr id="33806" name="Rectangle 14">
            <a:extLst>
              <a:ext uri="{FF2B5EF4-FFF2-40B4-BE49-F238E27FC236}">
                <a16:creationId xmlns:a16="http://schemas.microsoft.com/office/drawing/2014/main" id="{B03B7E29-965C-DF31-5051-340F6FFB8569}"/>
              </a:ext>
            </a:extLst>
          </p:cNvPr>
          <p:cNvSpPr>
            <a:spLocks noChangeArrowheads="1"/>
          </p:cNvSpPr>
          <p:nvPr/>
        </p:nvSpPr>
        <p:spPr bwMode="auto">
          <a:xfrm>
            <a:off x="1414754" y="3861090"/>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NaOH = conc x vol</a:t>
            </a:r>
          </a:p>
        </p:txBody>
      </p:sp>
      <p:sp>
        <p:nvSpPr>
          <p:cNvPr id="33807" name="Rectangle 15">
            <a:extLst>
              <a:ext uri="{FF2B5EF4-FFF2-40B4-BE49-F238E27FC236}">
                <a16:creationId xmlns:a16="http://schemas.microsoft.com/office/drawing/2014/main" id="{B38ED8FC-8533-99F5-32A3-4FE77A8FF1B3}"/>
              </a:ext>
            </a:extLst>
          </p:cNvPr>
          <p:cNvSpPr>
            <a:spLocks noChangeArrowheads="1"/>
          </p:cNvSpPr>
          <p:nvPr/>
        </p:nvSpPr>
        <p:spPr bwMode="auto">
          <a:xfrm>
            <a:off x="5159666" y="3861090"/>
            <a:ext cx="610747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mol dm</a:t>
            </a:r>
            <a:r>
              <a:rPr lang="en-GB" altLang="en-US" sz="2800" baseline="30000">
                <a:latin typeface="Arial" panose="020B0604020202020204" pitchFamily="34" charset="0"/>
              </a:rPr>
              <a:t>-3</a:t>
            </a:r>
            <a:r>
              <a:rPr lang="en-GB" altLang="en-US" sz="2800">
                <a:latin typeface="Arial" panose="020B0604020202020204" pitchFamily="34" charset="0"/>
              </a:rPr>
              <a:t> x </a:t>
            </a:r>
            <a:r>
              <a:rPr lang="en-GB" altLang="en-US" sz="2800" baseline="30000">
                <a:latin typeface="Arial" panose="020B0604020202020204" pitchFamily="34" charset="0"/>
              </a:rPr>
              <a:t>100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0.10 mol</a:t>
            </a:r>
          </a:p>
        </p:txBody>
      </p:sp>
      <p:sp>
        <p:nvSpPr>
          <p:cNvPr id="33808" name="Rectangle 16">
            <a:extLst>
              <a:ext uri="{FF2B5EF4-FFF2-40B4-BE49-F238E27FC236}">
                <a16:creationId xmlns:a16="http://schemas.microsoft.com/office/drawing/2014/main" id="{42D5090D-0D71-A651-740F-52839445771C}"/>
              </a:ext>
            </a:extLst>
          </p:cNvPr>
          <p:cNvSpPr>
            <a:spLocks noChangeArrowheads="1"/>
          </p:cNvSpPr>
          <p:nvPr/>
        </p:nvSpPr>
        <p:spPr bwMode="auto">
          <a:xfrm>
            <a:off x="1414754" y="443735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HCl + NaOH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NaCl + 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O </a:t>
            </a:r>
          </a:p>
        </p:txBody>
      </p:sp>
    </p:spTree>
    <p:extLst>
      <p:ext uri="{BB962C8B-B14F-4D97-AF65-F5344CB8AC3E}">
        <p14:creationId xmlns:p14="http://schemas.microsoft.com/office/powerpoint/2010/main" val="13223363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80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80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379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379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79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380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80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3807"/>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3808"/>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3801"/>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38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p:bldP spid="33796" grpId="0"/>
      <p:bldP spid="33797" grpId="0"/>
      <p:bldP spid="33798" grpId="0"/>
      <p:bldP spid="33799" grpId="0"/>
      <p:bldP spid="33801" grpId="0"/>
      <p:bldP spid="33802" grpId="0"/>
      <p:bldP spid="33803" grpId="0"/>
      <p:bldP spid="33804" grpId="0"/>
      <p:bldP spid="33805" grpId="0"/>
      <p:bldP spid="33806" grpId="0"/>
      <p:bldP spid="33807" grpId="0"/>
      <p:bldP spid="3380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0" y="674966"/>
            <a:ext cx="12192000" cy="1368425"/>
          </a:xfrm>
        </p:spPr>
        <p:txBody>
          <a:bodyPr>
            <a:normAutofit/>
          </a:bodyPr>
          <a:lstStyle/>
          <a:p>
            <a:pPr eaLnBrk="1" hangingPunct="1">
              <a:buFontTx/>
              <a:buNone/>
            </a:pPr>
            <a:r>
              <a:rPr lang="en-GB" altLang="en-US" sz="2000" dirty="0"/>
              <a:t>    50 cm</a:t>
            </a:r>
            <a:r>
              <a:rPr lang="en-GB" altLang="en-US" sz="2000" baseline="30000" dirty="0"/>
              <a:t>3</a:t>
            </a:r>
            <a:r>
              <a:rPr lang="en-GB" altLang="en-US" sz="2000" dirty="0"/>
              <a:t> of 1.0 mol dm</a:t>
            </a:r>
            <a:r>
              <a:rPr lang="en-GB" altLang="en-US" sz="2000" baseline="30000" dirty="0"/>
              <a:t>-3 </a:t>
            </a:r>
            <a:r>
              <a:rPr lang="en-GB" altLang="en-US" sz="2000" dirty="0"/>
              <a:t>nitric acid was added to 20 cm</a:t>
            </a:r>
            <a:r>
              <a:rPr lang="en-GB" altLang="en-US" sz="2000" baseline="30000" dirty="0"/>
              <a:t>3</a:t>
            </a:r>
            <a:r>
              <a:rPr lang="en-GB" altLang="en-US" sz="2000" dirty="0"/>
              <a:t> of 1.0 mol dm</a:t>
            </a:r>
            <a:r>
              <a:rPr lang="en-GB" altLang="en-US" sz="2000" baseline="30000" dirty="0"/>
              <a:t>-3</a:t>
            </a:r>
            <a:r>
              <a:rPr lang="en-GB" altLang="en-US" sz="2000" dirty="0"/>
              <a:t> barium hydroxide solution.   The temperature rose by 7.9</a:t>
            </a:r>
            <a:r>
              <a:rPr lang="en-GB" altLang="en-US" sz="2000" dirty="0">
                <a:sym typeface="Symbol" panose="05050102010706020507" pitchFamily="18" charset="2"/>
              </a:rPr>
              <a:t></a:t>
            </a:r>
            <a:r>
              <a:rPr lang="en-GB" altLang="en-US" sz="2000" dirty="0"/>
              <a:t>C.  Calculate the enthalpy of neutralisation for this reaction (per mole of nitric acid reacting).  Assume that the density of the solution is 1.00 g cm</a:t>
            </a:r>
            <a:r>
              <a:rPr lang="en-GB" altLang="en-US" sz="2000" baseline="30000" dirty="0"/>
              <a:t>-3</a:t>
            </a:r>
            <a:r>
              <a:rPr lang="en-GB" altLang="en-US" sz="2000" dirty="0"/>
              <a:t>, the specific heat capacity of the solution is 4.18 J g</a:t>
            </a:r>
            <a:r>
              <a:rPr lang="en-GB" altLang="en-US" sz="2000" baseline="30000" dirty="0"/>
              <a:t>-1</a:t>
            </a:r>
            <a:r>
              <a:rPr lang="en-GB" altLang="en-US" sz="2000" dirty="0"/>
              <a:t> K</a:t>
            </a:r>
            <a:r>
              <a:rPr lang="en-GB" altLang="en-US" sz="2000" baseline="30000" dirty="0"/>
              <a:t>-1</a:t>
            </a:r>
            <a:r>
              <a:rPr lang="en-GB" altLang="en-US" sz="2000" dirty="0"/>
              <a:t>.</a:t>
            </a:r>
          </a:p>
        </p:txBody>
      </p:sp>
      <p:sp>
        <p:nvSpPr>
          <p:cNvPr id="36867"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6868"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70</a:t>
            </a:r>
          </a:p>
          <a:p>
            <a:pPr eaLnBrk="1" hangingPunct="1">
              <a:spcBef>
                <a:spcPct val="20000"/>
              </a:spcBef>
            </a:pPr>
            <a:endParaRPr lang="en-GB" altLang="en-US" sz="2800">
              <a:solidFill>
                <a:srgbClr val="FF0000"/>
              </a:solidFill>
              <a:latin typeface="Arial" panose="020B0604020202020204" pitchFamily="34" charset="0"/>
            </a:endParaRPr>
          </a:p>
        </p:txBody>
      </p:sp>
      <p:sp>
        <p:nvSpPr>
          <p:cNvPr id="36869"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70  x  4.18  x  7.9  =  2312 J</a:t>
            </a:r>
          </a:p>
        </p:txBody>
      </p:sp>
      <p:sp>
        <p:nvSpPr>
          <p:cNvPr id="36870"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6871"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HNO</a:t>
            </a:r>
            <a:r>
              <a:rPr lang="en-GB" altLang="en-US" sz="2800" baseline="-25000">
                <a:latin typeface="Arial" panose="020B0604020202020204" pitchFamily="34" charset="0"/>
              </a:rPr>
              <a:t>3</a:t>
            </a:r>
            <a:r>
              <a:rPr lang="en-GB" altLang="en-US" sz="2800">
                <a:latin typeface="Arial" panose="020B0604020202020204" pitchFamily="34" charset="0"/>
              </a:rPr>
              <a:t> = conc x vol</a:t>
            </a:r>
          </a:p>
        </p:txBody>
      </p:sp>
      <p:sp>
        <p:nvSpPr>
          <p:cNvPr id="36872" name="Rectangle 8"/>
          <p:cNvSpPr>
            <a:spLocks noChangeArrowheads="1"/>
          </p:cNvSpPr>
          <p:nvPr/>
        </p:nvSpPr>
        <p:spPr bwMode="auto">
          <a:xfrm>
            <a:off x="2135189" y="5805489"/>
            <a:ext cx="3889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–2.312 / </a:t>
            </a:r>
            <a:r>
              <a:rPr lang="en-GB" altLang="en-US" sz="2800">
                <a:solidFill>
                  <a:srgbClr val="FF0000"/>
                </a:solidFill>
                <a:latin typeface="Arial" panose="020B0604020202020204" pitchFamily="34" charset="0"/>
              </a:rPr>
              <a:t>0.040</a:t>
            </a:r>
          </a:p>
        </p:txBody>
      </p:sp>
      <p:sp>
        <p:nvSpPr>
          <p:cNvPr id="36873"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7.9</a:t>
            </a:r>
          </a:p>
          <a:p>
            <a:pPr eaLnBrk="1" hangingPunct="1">
              <a:spcBef>
                <a:spcPct val="20000"/>
              </a:spcBef>
            </a:pPr>
            <a:endParaRPr lang="en-GB" altLang="en-US" sz="2800">
              <a:solidFill>
                <a:srgbClr val="FF0000"/>
              </a:solidFill>
              <a:latin typeface="Arial" panose="020B0604020202020204" pitchFamily="34" charset="0"/>
            </a:endParaRPr>
          </a:p>
        </p:txBody>
      </p:sp>
      <p:sp>
        <p:nvSpPr>
          <p:cNvPr id="36874"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36875" name="Rectangle 11"/>
          <p:cNvSpPr>
            <a:spLocks noChangeArrowheads="1"/>
          </p:cNvSpPr>
          <p:nvPr/>
        </p:nvSpPr>
        <p:spPr bwMode="auto">
          <a:xfrm>
            <a:off x="60245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-57.8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36876" name="Rectangle 12"/>
          <p:cNvSpPr>
            <a:spLocks noChangeArrowheads="1"/>
          </p:cNvSpPr>
          <p:nvPr/>
        </p:nvSpPr>
        <p:spPr bwMode="auto">
          <a:xfrm>
            <a:off x="5880100" y="4005263"/>
            <a:ext cx="4787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x </a:t>
            </a:r>
            <a:r>
              <a:rPr lang="en-GB" altLang="en-US" sz="2800" baseline="30000">
                <a:latin typeface="Arial" panose="020B0604020202020204" pitchFamily="34" charset="0"/>
              </a:rPr>
              <a:t>50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0.050</a:t>
            </a:r>
          </a:p>
        </p:txBody>
      </p:sp>
      <p:sp>
        <p:nvSpPr>
          <p:cNvPr id="36877"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Ba(OH)</a:t>
            </a:r>
            <a:r>
              <a:rPr lang="en-GB" altLang="en-US" sz="2800" baseline="-25000">
                <a:latin typeface="Arial" panose="020B0604020202020204" pitchFamily="34" charset="0"/>
              </a:rPr>
              <a:t>2</a:t>
            </a:r>
            <a:r>
              <a:rPr lang="en-GB" altLang="en-US" sz="2800">
                <a:latin typeface="Arial" panose="020B0604020202020204" pitchFamily="34" charset="0"/>
              </a:rPr>
              <a:t> = </a:t>
            </a:r>
            <a:r>
              <a:rPr lang="en-GB" altLang="en-US" sz="2800" err="1">
                <a:latin typeface="Arial" panose="020B0604020202020204" pitchFamily="34" charset="0"/>
              </a:rPr>
              <a:t>conc</a:t>
            </a:r>
            <a:r>
              <a:rPr lang="en-GB" altLang="en-US" sz="2800">
                <a:latin typeface="Arial" panose="020B0604020202020204" pitchFamily="34" charset="0"/>
              </a:rPr>
              <a:t> x vol</a:t>
            </a:r>
          </a:p>
        </p:txBody>
      </p:sp>
      <p:sp>
        <p:nvSpPr>
          <p:cNvPr id="36878" name="Rectangle 14"/>
          <p:cNvSpPr>
            <a:spLocks noChangeArrowheads="1"/>
          </p:cNvSpPr>
          <p:nvPr/>
        </p:nvSpPr>
        <p:spPr bwMode="auto">
          <a:xfrm>
            <a:off x="6240463" y="4581525"/>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1.0 x </a:t>
            </a:r>
            <a:r>
              <a:rPr lang="en-GB" altLang="en-US" sz="2800" baseline="30000">
                <a:latin typeface="Arial" panose="020B0604020202020204" pitchFamily="34" charset="0"/>
              </a:rPr>
              <a:t>20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0.020</a:t>
            </a:r>
          </a:p>
        </p:txBody>
      </p:sp>
      <p:sp>
        <p:nvSpPr>
          <p:cNvPr id="36879" name="Rectangle 15"/>
          <p:cNvSpPr>
            <a:spLocks noChangeArrowheads="1"/>
          </p:cNvSpPr>
          <p:nvPr/>
        </p:nvSpPr>
        <p:spPr bwMode="auto">
          <a:xfrm>
            <a:off x="2135188" y="5157788"/>
            <a:ext cx="6769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2 HNO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 + Ba(OH)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Ba(NO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+ 2 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O</a:t>
            </a:r>
          </a:p>
        </p:txBody>
      </p:sp>
      <p:sp>
        <p:nvSpPr>
          <p:cNvPr id="36880" name="Rectangle 16"/>
          <p:cNvSpPr>
            <a:spLocks noChangeArrowheads="1"/>
          </p:cNvSpPr>
          <p:nvPr/>
        </p:nvSpPr>
        <p:spPr bwMode="auto">
          <a:xfrm>
            <a:off x="9804400" y="4005263"/>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
        <p:nvSpPr>
          <p:cNvPr id="2" name="Title 1">
            <a:extLst>
              <a:ext uri="{FF2B5EF4-FFF2-40B4-BE49-F238E27FC236}">
                <a16:creationId xmlns:a16="http://schemas.microsoft.com/office/drawing/2014/main" id="{AC7DE18B-384C-1A65-C895-43E390C572A0}"/>
              </a:ext>
            </a:extLst>
          </p:cNvPr>
          <p:cNvSpPr>
            <a:spLocks noGrp="1"/>
          </p:cNvSpPr>
          <p:nvPr>
            <p:ph type="title"/>
          </p:nvPr>
        </p:nvSpPr>
        <p:spPr>
          <a:xfrm>
            <a:off x="0" y="-3618"/>
            <a:ext cx="11353800" cy="678584"/>
          </a:xfrm>
        </p:spPr>
        <p:txBody>
          <a:bodyPr>
            <a:normAutofit fontScale="90000"/>
          </a:bodyPr>
          <a:lstStyle/>
          <a:p>
            <a:r>
              <a:rPr lang="en-GB" b="1" dirty="0">
                <a:solidFill>
                  <a:schemeClr val="accent6"/>
                </a:solidFill>
              </a:rPr>
              <a:t>Try this…..</a:t>
            </a:r>
            <a:endParaRPr lang="en-US" b="1" dirty="0">
              <a:solidFill>
                <a:schemeClr val="accent6"/>
              </a:solidFill>
            </a:endParaRPr>
          </a:p>
        </p:txBody>
      </p:sp>
    </p:spTree>
    <p:extLst>
      <p:ext uri="{BB962C8B-B14F-4D97-AF65-F5344CB8AC3E}">
        <p14:creationId xmlns:p14="http://schemas.microsoft.com/office/powerpoint/2010/main" val="33427970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8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86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87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87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87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8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8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8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87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879"/>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88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87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6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36868" grpId="0"/>
      <p:bldP spid="36869" grpId="0"/>
      <p:bldP spid="36870" grpId="0"/>
      <p:bldP spid="36871" grpId="0"/>
      <p:bldP spid="36872" grpId="0"/>
      <p:bldP spid="36873" grpId="0"/>
      <p:bldP spid="36874" grpId="0"/>
      <p:bldP spid="36875" grpId="0"/>
      <p:bldP spid="36876" grpId="0"/>
      <p:bldP spid="36877" grpId="0"/>
      <p:bldP spid="36878" grpId="0"/>
      <p:bldP spid="36879" grpId="0"/>
      <p:bldP spid="368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p:txBody>
          <a:bodyPr/>
          <a:lstStyle/>
          <a:p>
            <a:r>
              <a:rPr lang="en-US" b="1">
                <a:solidFill>
                  <a:schemeClr val="accent6"/>
                </a:solidFill>
              </a:rPr>
              <a:t>Physical Chemistry Year 1 </a:t>
            </a:r>
            <a:br>
              <a:rPr lang="en-US" b="1">
                <a:solidFill>
                  <a:schemeClr val="accent6"/>
                </a:solidFill>
              </a:rPr>
            </a:br>
            <a:r>
              <a:rPr lang="en-US" b="1">
                <a:solidFill>
                  <a:schemeClr val="accent6"/>
                </a:solidFill>
              </a:rPr>
              <a:t>3.1.4 Energetics</a:t>
            </a:r>
          </a:p>
        </p:txBody>
      </p:sp>
      <p:sp>
        <p:nvSpPr>
          <p:cNvPr id="3" name="Content Placeholder 2">
            <a:extLst>
              <a:ext uri="{FF2B5EF4-FFF2-40B4-BE49-F238E27FC236}">
                <a16:creationId xmlns:a16="http://schemas.microsoft.com/office/drawing/2014/main" id="{7DDBF2E8-AC8C-1045-8D7E-CC23ED7CA4FB}"/>
              </a:ext>
            </a:extLst>
          </p:cNvPr>
          <p:cNvSpPr>
            <a:spLocks noGrp="1"/>
          </p:cNvSpPr>
          <p:nvPr>
            <p:ph idx="1"/>
          </p:nvPr>
        </p:nvSpPr>
        <p:spPr/>
        <p:txBody>
          <a:bodyPr/>
          <a:lstStyle/>
          <a:p>
            <a:pPr marL="0" indent="0">
              <a:buNone/>
            </a:pPr>
            <a:r>
              <a:rPr lang="en-US"/>
              <a:t>3.1.4.1 	Enthalpy change</a:t>
            </a:r>
          </a:p>
          <a:p>
            <a:pPr marL="0" indent="0">
              <a:buNone/>
            </a:pPr>
            <a:r>
              <a:rPr lang="en-US"/>
              <a:t>3.1.4.2 	Calorimetry</a:t>
            </a:r>
          </a:p>
          <a:p>
            <a:pPr marL="0" indent="0">
              <a:buNone/>
            </a:pPr>
            <a:r>
              <a:rPr lang="en-US"/>
              <a:t>3.1.4.3 	Applications of Hess’s law</a:t>
            </a:r>
          </a:p>
          <a:p>
            <a:pPr marL="0" indent="0">
              <a:buNone/>
            </a:pPr>
            <a:r>
              <a:rPr lang="en-US"/>
              <a:t>3.1.4.4 	Bond enthalpies</a:t>
            </a:r>
          </a:p>
        </p:txBody>
      </p:sp>
    </p:spTree>
    <p:extLst>
      <p:ext uri="{BB962C8B-B14F-4D97-AF65-F5344CB8AC3E}">
        <p14:creationId xmlns:p14="http://schemas.microsoft.com/office/powerpoint/2010/main" val="15631711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0" y="674966"/>
            <a:ext cx="12192000" cy="1368425"/>
          </a:xfrm>
        </p:spPr>
        <p:txBody>
          <a:bodyPr>
            <a:normAutofit/>
          </a:bodyPr>
          <a:lstStyle/>
          <a:p>
            <a:pPr eaLnBrk="1" hangingPunct="1">
              <a:buFontTx/>
              <a:buNone/>
            </a:pPr>
            <a:r>
              <a:rPr lang="en-GB" altLang="en-US" sz="1800" dirty="0"/>
              <a:t>    100 cm</a:t>
            </a:r>
            <a:r>
              <a:rPr lang="en-GB" altLang="en-US" sz="1800" baseline="30000" dirty="0"/>
              <a:t>3</a:t>
            </a:r>
            <a:r>
              <a:rPr lang="en-GB" altLang="en-US" sz="1800" dirty="0"/>
              <a:t> of 0.20 mol dm</a:t>
            </a:r>
            <a:r>
              <a:rPr lang="en-GB" altLang="en-US" sz="1800" baseline="30000" dirty="0"/>
              <a:t>-3</a:t>
            </a:r>
            <a:r>
              <a:rPr lang="en-GB" altLang="en-US" sz="1800" dirty="0"/>
              <a:t> copper sulphate solution was put in a calorimeter and 2.0 g of magnesium powder added.  The temperature of the solution rose by 25.1</a:t>
            </a:r>
            <a:r>
              <a:rPr lang="en-GB" altLang="en-US" sz="1800" dirty="0">
                <a:sym typeface="Symbol" panose="05050102010706020507" pitchFamily="18" charset="2"/>
              </a:rPr>
              <a:t></a:t>
            </a:r>
            <a:r>
              <a:rPr lang="en-GB" altLang="en-US" sz="1800" dirty="0"/>
              <a:t>C.  Work out which reagent was in excess and then calculate the enthalpy change for the reaction.  Assume that the density of the solution is 1.00 g cm</a:t>
            </a:r>
            <a:r>
              <a:rPr lang="en-GB" altLang="en-US" sz="1800" baseline="30000" dirty="0"/>
              <a:t>-3</a:t>
            </a:r>
            <a:r>
              <a:rPr lang="en-GB" altLang="en-US" sz="1800" dirty="0"/>
              <a:t>, the specific heat capacity of the solution is 4.18 J g</a:t>
            </a:r>
            <a:r>
              <a:rPr lang="en-GB" altLang="en-US" sz="1800" baseline="30000" dirty="0"/>
              <a:t>-1</a:t>
            </a:r>
            <a:r>
              <a:rPr lang="en-GB" altLang="en-US" sz="1800" dirty="0"/>
              <a:t> K</a:t>
            </a:r>
            <a:r>
              <a:rPr lang="en-GB" altLang="en-US" sz="1800" baseline="30000" dirty="0"/>
              <a:t>-1</a:t>
            </a:r>
            <a:r>
              <a:rPr lang="en-GB" altLang="en-US" sz="1800" dirty="0"/>
              <a:t>.  Ignore the heat capacity of the metals.</a:t>
            </a:r>
          </a:p>
        </p:txBody>
      </p:sp>
      <p:sp>
        <p:nvSpPr>
          <p:cNvPr id="37891"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7892"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100</a:t>
            </a:r>
          </a:p>
          <a:p>
            <a:pPr eaLnBrk="1" hangingPunct="1">
              <a:spcBef>
                <a:spcPct val="20000"/>
              </a:spcBef>
            </a:pPr>
            <a:endParaRPr lang="en-GB" altLang="en-US" sz="2800">
              <a:solidFill>
                <a:srgbClr val="FF0000"/>
              </a:solidFill>
              <a:latin typeface="Arial" panose="020B0604020202020204" pitchFamily="34" charset="0"/>
            </a:endParaRPr>
          </a:p>
        </p:txBody>
      </p:sp>
      <p:sp>
        <p:nvSpPr>
          <p:cNvPr id="37893"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100  x  4.18  x  25.1  =  10490 J</a:t>
            </a:r>
          </a:p>
        </p:txBody>
      </p:sp>
      <p:sp>
        <p:nvSpPr>
          <p:cNvPr id="37894"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7895"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CuSO</a:t>
            </a:r>
            <a:r>
              <a:rPr lang="en-GB" altLang="en-US" sz="2800" baseline="-25000">
                <a:latin typeface="Arial" panose="020B0604020202020204" pitchFamily="34" charset="0"/>
              </a:rPr>
              <a:t>4</a:t>
            </a:r>
            <a:r>
              <a:rPr lang="en-GB" altLang="en-US" sz="2800">
                <a:latin typeface="Arial" panose="020B0604020202020204" pitchFamily="34" charset="0"/>
              </a:rPr>
              <a:t> = conc x vol</a:t>
            </a:r>
          </a:p>
        </p:txBody>
      </p:sp>
      <p:sp>
        <p:nvSpPr>
          <p:cNvPr id="37896" name="Rectangle 8"/>
          <p:cNvSpPr>
            <a:spLocks noChangeArrowheads="1"/>
          </p:cNvSpPr>
          <p:nvPr/>
        </p:nvSpPr>
        <p:spPr bwMode="auto">
          <a:xfrm>
            <a:off x="2135189" y="5805489"/>
            <a:ext cx="3889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–10.49 / 0.020</a:t>
            </a:r>
          </a:p>
        </p:txBody>
      </p:sp>
      <p:sp>
        <p:nvSpPr>
          <p:cNvPr id="37897"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25.1</a:t>
            </a:r>
          </a:p>
          <a:p>
            <a:pPr eaLnBrk="1" hangingPunct="1">
              <a:spcBef>
                <a:spcPct val="20000"/>
              </a:spcBef>
            </a:pPr>
            <a:endParaRPr lang="en-GB" altLang="en-US" sz="2800">
              <a:solidFill>
                <a:srgbClr val="FF0000"/>
              </a:solidFill>
              <a:latin typeface="Arial" panose="020B0604020202020204" pitchFamily="34" charset="0"/>
            </a:endParaRPr>
          </a:p>
        </p:txBody>
      </p:sp>
      <p:sp>
        <p:nvSpPr>
          <p:cNvPr id="37898"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37899" name="Rectangle 11"/>
          <p:cNvSpPr>
            <a:spLocks noChangeArrowheads="1"/>
          </p:cNvSpPr>
          <p:nvPr/>
        </p:nvSpPr>
        <p:spPr bwMode="auto">
          <a:xfrm>
            <a:off x="60245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-525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37900" name="Rectangle 12"/>
          <p:cNvSpPr>
            <a:spLocks noChangeArrowheads="1"/>
          </p:cNvSpPr>
          <p:nvPr/>
        </p:nvSpPr>
        <p:spPr bwMode="auto">
          <a:xfrm>
            <a:off x="6059488" y="4005263"/>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0.20 x </a:t>
            </a:r>
            <a:r>
              <a:rPr lang="en-GB" altLang="en-US" sz="2800" baseline="30000">
                <a:latin typeface="Arial" panose="020B0604020202020204" pitchFamily="34" charset="0"/>
              </a:rPr>
              <a:t>100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0.020</a:t>
            </a:r>
          </a:p>
        </p:txBody>
      </p:sp>
      <p:sp>
        <p:nvSpPr>
          <p:cNvPr id="37901"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Mg = mass / M</a:t>
            </a:r>
            <a:r>
              <a:rPr lang="en-GB" altLang="en-US" sz="2800" baseline="-25000">
                <a:latin typeface="Arial" panose="020B0604020202020204" pitchFamily="34" charset="0"/>
              </a:rPr>
              <a:t>r</a:t>
            </a:r>
            <a:endParaRPr lang="en-GB" altLang="en-US" sz="2800">
              <a:latin typeface="Arial" panose="020B0604020202020204" pitchFamily="34" charset="0"/>
            </a:endParaRPr>
          </a:p>
        </p:txBody>
      </p:sp>
      <p:sp>
        <p:nvSpPr>
          <p:cNvPr id="37902" name="Rectangle 14"/>
          <p:cNvSpPr>
            <a:spLocks noChangeArrowheads="1"/>
          </p:cNvSpPr>
          <p:nvPr/>
        </p:nvSpPr>
        <p:spPr bwMode="auto">
          <a:xfrm>
            <a:off x="5880101" y="4581525"/>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2.0 / 24.3  =  0.0823</a:t>
            </a:r>
          </a:p>
        </p:txBody>
      </p:sp>
      <p:sp>
        <p:nvSpPr>
          <p:cNvPr id="37903" name="Rectangle 15"/>
          <p:cNvSpPr>
            <a:spLocks noChangeArrowheads="1"/>
          </p:cNvSpPr>
          <p:nvPr/>
        </p:nvSpPr>
        <p:spPr bwMode="auto">
          <a:xfrm>
            <a:off x="2135189" y="5157788"/>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CuSO</a:t>
            </a:r>
            <a:r>
              <a:rPr lang="en-GB" altLang="en-US" sz="2800" baseline="-25000">
                <a:solidFill>
                  <a:srgbClr val="008000"/>
                </a:solidFill>
                <a:latin typeface="Arial" panose="020B0604020202020204" pitchFamily="34" charset="0"/>
              </a:rPr>
              <a:t>4</a:t>
            </a:r>
            <a:r>
              <a:rPr lang="en-GB" altLang="en-US" sz="2800">
                <a:solidFill>
                  <a:srgbClr val="008000"/>
                </a:solidFill>
                <a:latin typeface="Arial" panose="020B0604020202020204" pitchFamily="34" charset="0"/>
              </a:rPr>
              <a:t> + Mg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MgSO</a:t>
            </a:r>
            <a:r>
              <a:rPr lang="en-GB" altLang="en-US" sz="2800" baseline="-25000">
                <a:solidFill>
                  <a:srgbClr val="008000"/>
                </a:solidFill>
                <a:latin typeface="Arial" panose="020B0604020202020204" pitchFamily="34" charset="0"/>
              </a:rPr>
              <a:t>4</a:t>
            </a:r>
            <a:r>
              <a:rPr lang="en-GB" altLang="en-US" sz="2800">
                <a:solidFill>
                  <a:srgbClr val="008000"/>
                </a:solidFill>
                <a:latin typeface="Arial" panose="020B0604020202020204" pitchFamily="34" charset="0"/>
              </a:rPr>
              <a:t> + Cu </a:t>
            </a:r>
          </a:p>
        </p:txBody>
      </p:sp>
      <p:sp>
        <p:nvSpPr>
          <p:cNvPr id="37904" name="Rectangle 16"/>
          <p:cNvSpPr>
            <a:spLocks noChangeArrowheads="1"/>
          </p:cNvSpPr>
          <p:nvPr/>
        </p:nvSpPr>
        <p:spPr bwMode="auto">
          <a:xfrm>
            <a:off x="9625013" y="458152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
        <p:nvSpPr>
          <p:cNvPr id="2" name="Title 1">
            <a:extLst>
              <a:ext uri="{FF2B5EF4-FFF2-40B4-BE49-F238E27FC236}">
                <a16:creationId xmlns:a16="http://schemas.microsoft.com/office/drawing/2014/main" id="{29A323B7-02D0-4B15-667C-D5FBB78E7FAC}"/>
              </a:ext>
            </a:extLst>
          </p:cNvPr>
          <p:cNvSpPr>
            <a:spLocks noGrp="1"/>
          </p:cNvSpPr>
          <p:nvPr>
            <p:ph type="title"/>
          </p:nvPr>
        </p:nvSpPr>
        <p:spPr>
          <a:xfrm>
            <a:off x="0" y="-3618"/>
            <a:ext cx="11353800" cy="678584"/>
          </a:xfrm>
        </p:spPr>
        <p:txBody>
          <a:bodyPr>
            <a:normAutofit fontScale="90000"/>
          </a:bodyPr>
          <a:lstStyle/>
          <a:p>
            <a:r>
              <a:rPr lang="en-GB" b="1" dirty="0">
                <a:solidFill>
                  <a:schemeClr val="accent6"/>
                </a:solidFill>
              </a:rPr>
              <a:t>Try this…..</a:t>
            </a:r>
            <a:endParaRPr lang="en-US" b="1" dirty="0">
              <a:solidFill>
                <a:schemeClr val="accent6"/>
              </a:solidFill>
            </a:endParaRPr>
          </a:p>
        </p:txBody>
      </p:sp>
    </p:spTree>
    <p:extLst>
      <p:ext uri="{BB962C8B-B14F-4D97-AF65-F5344CB8AC3E}">
        <p14:creationId xmlns:p14="http://schemas.microsoft.com/office/powerpoint/2010/main" val="24121629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789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89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89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89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90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90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790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790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790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89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7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P spid="37894" grpId="0"/>
      <p:bldP spid="37895" grpId="0"/>
      <p:bldP spid="37896" grpId="0"/>
      <p:bldP spid="37897" grpId="0"/>
      <p:bldP spid="37898" grpId="0"/>
      <p:bldP spid="37899" grpId="0"/>
      <p:bldP spid="37900" grpId="0"/>
      <p:bldP spid="37901" grpId="0"/>
      <p:bldP spid="37902" grpId="0"/>
      <p:bldP spid="37903" grpId="0"/>
      <p:bldP spid="379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0" y="674966"/>
            <a:ext cx="12192000" cy="1368425"/>
          </a:xfrm>
        </p:spPr>
        <p:txBody>
          <a:bodyPr>
            <a:normAutofit/>
          </a:bodyPr>
          <a:lstStyle/>
          <a:p>
            <a:pPr eaLnBrk="1" hangingPunct="1">
              <a:buFontTx/>
              <a:buNone/>
            </a:pPr>
            <a:r>
              <a:rPr lang="en-GB" altLang="en-US" sz="1800" dirty="0"/>
              <a:t>    50 cm</a:t>
            </a:r>
            <a:r>
              <a:rPr lang="en-GB" altLang="en-US" sz="1800" baseline="30000" dirty="0"/>
              <a:t>3</a:t>
            </a:r>
            <a:r>
              <a:rPr lang="en-GB" altLang="en-US" sz="1800" dirty="0"/>
              <a:t> of 0.10 mol dm</a:t>
            </a:r>
            <a:r>
              <a:rPr lang="en-GB" altLang="en-US" sz="1800" baseline="30000" dirty="0"/>
              <a:t>-3</a:t>
            </a:r>
            <a:r>
              <a:rPr lang="en-GB" altLang="en-US" sz="1800" dirty="0"/>
              <a:t> silver nitrate solution was put in a calorimeter and 0.2 g of zinc powder added.  The temperature of the solution rose by 4.3</a:t>
            </a:r>
            <a:r>
              <a:rPr lang="en-GB" altLang="en-US" sz="1800" dirty="0">
                <a:sym typeface="Symbol" panose="05050102010706020507" pitchFamily="18" charset="2"/>
              </a:rPr>
              <a:t></a:t>
            </a:r>
            <a:r>
              <a:rPr lang="en-GB" altLang="en-US" sz="1800" dirty="0"/>
              <a:t>C.  Work out which reagent was in excess and then calculate the enthalpy change for the reaction (per mole of zinc that reacts). Assume that the density of the solution is 1.00 g cm</a:t>
            </a:r>
            <a:r>
              <a:rPr lang="en-GB" altLang="en-US" sz="1800" baseline="30000" dirty="0"/>
              <a:t>-3</a:t>
            </a:r>
            <a:r>
              <a:rPr lang="en-GB" altLang="en-US" sz="1800" dirty="0"/>
              <a:t>, the specific heat capacity of the solution is 4.18 J g</a:t>
            </a:r>
            <a:r>
              <a:rPr lang="en-GB" altLang="en-US" sz="1800" baseline="30000" dirty="0"/>
              <a:t>-1</a:t>
            </a:r>
            <a:r>
              <a:rPr lang="en-GB" altLang="en-US" sz="1800" dirty="0"/>
              <a:t> K</a:t>
            </a:r>
            <a:r>
              <a:rPr lang="en-GB" altLang="en-US" sz="1800" baseline="30000" dirty="0"/>
              <a:t>-1</a:t>
            </a:r>
            <a:r>
              <a:rPr lang="en-GB" altLang="en-US" sz="1800" dirty="0"/>
              <a:t>.  Ignore the heat capacity of the metals. </a:t>
            </a:r>
          </a:p>
        </p:txBody>
      </p:sp>
      <p:sp>
        <p:nvSpPr>
          <p:cNvPr id="39939"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39940"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50</a:t>
            </a:r>
          </a:p>
          <a:p>
            <a:pPr eaLnBrk="1" hangingPunct="1">
              <a:spcBef>
                <a:spcPct val="20000"/>
              </a:spcBef>
            </a:pPr>
            <a:endParaRPr lang="en-GB" altLang="en-US" sz="2800">
              <a:solidFill>
                <a:srgbClr val="FF0000"/>
              </a:solidFill>
              <a:latin typeface="Arial" panose="020B0604020202020204" pitchFamily="34" charset="0"/>
            </a:endParaRPr>
          </a:p>
        </p:txBody>
      </p:sp>
      <p:sp>
        <p:nvSpPr>
          <p:cNvPr id="39941"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50  x  4.18  x  4.3  =  898.7 J</a:t>
            </a:r>
          </a:p>
        </p:txBody>
      </p:sp>
      <p:sp>
        <p:nvSpPr>
          <p:cNvPr id="39942"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39943"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AgNO</a:t>
            </a:r>
            <a:r>
              <a:rPr lang="en-GB" altLang="en-US" sz="2800" baseline="-25000">
                <a:latin typeface="Arial" panose="020B0604020202020204" pitchFamily="34" charset="0"/>
              </a:rPr>
              <a:t>3</a:t>
            </a:r>
            <a:r>
              <a:rPr lang="en-GB" altLang="en-US" sz="2800">
                <a:latin typeface="Arial" panose="020B0604020202020204" pitchFamily="34" charset="0"/>
              </a:rPr>
              <a:t> = conc x vol</a:t>
            </a:r>
          </a:p>
        </p:txBody>
      </p:sp>
      <p:sp>
        <p:nvSpPr>
          <p:cNvPr id="39944" name="Rectangle 8"/>
          <p:cNvSpPr>
            <a:spLocks noChangeArrowheads="1"/>
          </p:cNvSpPr>
          <p:nvPr/>
        </p:nvSpPr>
        <p:spPr bwMode="auto">
          <a:xfrm>
            <a:off x="2135188" y="5805489"/>
            <a:ext cx="4392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–0.8987 / 0.0025</a:t>
            </a:r>
          </a:p>
        </p:txBody>
      </p:sp>
      <p:sp>
        <p:nvSpPr>
          <p:cNvPr id="39945"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4.3</a:t>
            </a:r>
          </a:p>
          <a:p>
            <a:pPr eaLnBrk="1" hangingPunct="1">
              <a:spcBef>
                <a:spcPct val="20000"/>
              </a:spcBef>
            </a:pPr>
            <a:endParaRPr lang="en-GB" altLang="en-US" sz="2800">
              <a:solidFill>
                <a:srgbClr val="FF0000"/>
              </a:solidFill>
              <a:latin typeface="Arial" panose="020B0604020202020204" pitchFamily="34" charset="0"/>
            </a:endParaRPr>
          </a:p>
        </p:txBody>
      </p:sp>
      <p:sp>
        <p:nvSpPr>
          <p:cNvPr id="39946"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39947" name="Rectangle 11"/>
          <p:cNvSpPr>
            <a:spLocks noChangeArrowheads="1"/>
          </p:cNvSpPr>
          <p:nvPr/>
        </p:nvSpPr>
        <p:spPr bwMode="auto">
          <a:xfrm>
            <a:off x="62404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-359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39948" name="Rectangle 12"/>
          <p:cNvSpPr>
            <a:spLocks noChangeArrowheads="1"/>
          </p:cNvSpPr>
          <p:nvPr/>
        </p:nvSpPr>
        <p:spPr bwMode="auto">
          <a:xfrm>
            <a:off x="6059488" y="4005263"/>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0.1 x </a:t>
            </a:r>
            <a:r>
              <a:rPr lang="en-GB" altLang="en-US" sz="2800" baseline="30000">
                <a:latin typeface="Arial" panose="020B0604020202020204" pitchFamily="34" charset="0"/>
              </a:rPr>
              <a:t>50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0.005</a:t>
            </a:r>
          </a:p>
        </p:txBody>
      </p:sp>
      <p:sp>
        <p:nvSpPr>
          <p:cNvPr id="39949"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Zn = mass / M</a:t>
            </a:r>
            <a:r>
              <a:rPr lang="en-GB" altLang="en-US" sz="2800" baseline="-25000">
                <a:latin typeface="Arial" panose="020B0604020202020204" pitchFamily="34" charset="0"/>
              </a:rPr>
              <a:t>r</a:t>
            </a:r>
            <a:endParaRPr lang="en-GB" altLang="en-US" sz="2800">
              <a:latin typeface="Arial" panose="020B0604020202020204" pitchFamily="34" charset="0"/>
            </a:endParaRPr>
          </a:p>
        </p:txBody>
      </p:sp>
      <p:sp>
        <p:nvSpPr>
          <p:cNvPr id="39950" name="Rectangle 14"/>
          <p:cNvSpPr>
            <a:spLocks noChangeArrowheads="1"/>
          </p:cNvSpPr>
          <p:nvPr/>
        </p:nvSpPr>
        <p:spPr bwMode="auto">
          <a:xfrm>
            <a:off x="5880101" y="4581525"/>
            <a:ext cx="460851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0.2 / 65.4  =  0.00306</a:t>
            </a:r>
          </a:p>
        </p:txBody>
      </p:sp>
      <p:sp>
        <p:nvSpPr>
          <p:cNvPr id="39951" name="Rectangle 15"/>
          <p:cNvSpPr>
            <a:spLocks noChangeArrowheads="1"/>
          </p:cNvSpPr>
          <p:nvPr/>
        </p:nvSpPr>
        <p:spPr bwMode="auto">
          <a:xfrm>
            <a:off x="2135189" y="5157788"/>
            <a:ext cx="5832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2 AgNO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 + Zn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Zn(NO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+ 2 Ag </a:t>
            </a:r>
          </a:p>
        </p:txBody>
      </p:sp>
      <p:sp>
        <p:nvSpPr>
          <p:cNvPr id="39952" name="Rectangle 16"/>
          <p:cNvSpPr>
            <a:spLocks noChangeArrowheads="1"/>
          </p:cNvSpPr>
          <p:nvPr/>
        </p:nvSpPr>
        <p:spPr bwMode="auto">
          <a:xfrm>
            <a:off x="9804400" y="4581525"/>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
        <p:nvSpPr>
          <p:cNvPr id="2" name="Title 1">
            <a:extLst>
              <a:ext uri="{FF2B5EF4-FFF2-40B4-BE49-F238E27FC236}">
                <a16:creationId xmlns:a16="http://schemas.microsoft.com/office/drawing/2014/main" id="{713CF160-43F4-729F-F539-6598973BBF78}"/>
              </a:ext>
            </a:extLst>
          </p:cNvPr>
          <p:cNvSpPr>
            <a:spLocks noGrp="1"/>
          </p:cNvSpPr>
          <p:nvPr>
            <p:ph type="title"/>
          </p:nvPr>
        </p:nvSpPr>
        <p:spPr>
          <a:xfrm>
            <a:off x="0" y="-3618"/>
            <a:ext cx="11353800" cy="678584"/>
          </a:xfrm>
        </p:spPr>
        <p:txBody>
          <a:bodyPr>
            <a:normAutofit fontScale="90000"/>
          </a:bodyPr>
          <a:lstStyle/>
          <a:p>
            <a:r>
              <a:rPr lang="en-GB" b="1" dirty="0">
                <a:solidFill>
                  <a:schemeClr val="accent6"/>
                </a:solidFill>
              </a:rPr>
              <a:t>Try this…..</a:t>
            </a:r>
            <a:endParaRPr lang="en-US" b="1" dirty="0">
              <a:solidFill>
                <a:schemeClr val="accent6"/>
              </a:solidFill>
            </a:endParaRPr>
          </a:p>
        </p:txBody>
      </p:sp>
    </p:spTree>
    <p:extLst>
      <p:ext uri="{BB962C8B-B14F-4D97-AF65-F5344CB8AC3E}">
        <p14:creationId xmlns:p14="http://schemas.microsoft.com/office/powerpoint/2010/main" val="31733484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994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94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995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995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94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P spid="39940" grpId="0"/>
      <p:bldP spid="39941" grpId="0"/>
      <p:bldP spid="39942" grpId="0"/>
      <p:bldP spid="39943" grpId="0"/>
      <p:bldP spid="39944" grpId="0"/>
      <p:bldP spid="39945" grpId="0"/>
      <p:bldP spid="39946" grpId="0"/>
      <p:bldP spid="39947" grpId="0"/>
      <p:bldP spid="39948" grpId="0"/>
      <p:bldP spid="39949" grpId="0"/>
      <p:bldP spid="39950" grpId="0"/>
      <p:bldP spid="39951" grpId="0"/>
      <p:bldP spid="3995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body" idx="1"/>
          </p:nvPr>
        </p:nvSpPr>
        <p:spPr>
          <a:xfrm>
            <a:off x="0" y="674966"/>
            <a:ext cx="12191999" cy="1368425"/>
          </a:xfrm>
        </p:spPr>
        <p:txBody>
          <a:bodyPr/>
          <a:lstStyle/>
          <a:p>
            <a:pPr eaLnBrk="1" hangingPunct="1">
              <a:buFontTx/>
              <a:buNone/>
            </a:pPr>
            <a:r>
              <a:rPr lang="en-GB" altLang="en-US" sz="1800" dirty="0"/>
              <a:t>    3.53 g of sodium </a:t>
            </a:r>
            <a:r>
              <a:rPr lang="en-GB" altLang="en-US" sz="1800" dirty="0" err="1"/>
              <a:t>hydrogencarbonate</a:t>
            </a:r>
            <a:r>
              <a:rPr lang="en-GB" altLang="en-US" sz="1800" dirty="0"/>
              <a:t> was added to 30.0 cm</a:t>
            </a:r>
            <a:r>
              <a:rPr lang="en-GB" altLang="en-US" sz="1800" baseline="30000" dirty="0"/>
              <a:t>3</a:t>
            </a:r>
            <a:r>
              <a:rPr lang="en-GB" altLang="en-US" sz="1800" dirty="0"/>
              <a:t> of 2.0 mol dm</a:t>
            </a:r>
            <a:r>
              <a:rPr lang="en-GB" altLang="en-US" sz="1800" baseline="30000" dirty="0"/>
              <a:t>-3</a:t>
            </a:r>
            <a:r>
              <a:rPr lang="en-GB" altLang="en-US" sz="1800" dirty="0"/>
              <a:t> hydrochloric acid.  The temperature fell by 10.3 K. Work out which reagent was in excess and then calculate the enthalpy change for the reaction. Assume that the density of the solution is 1.00 g cm</a:t>
            </a:r>
            <a:r>
              <a:rPr lang="en-GB" altLang="en-US" sz="1800" baseline="30000" dirty="0"/>
              <a:t>-3</a:t>
            </a:r>
            <a:r>
              <a:rPr lang="en-GB" altLang="en-US" sz="1800" dirty="0"/>
              <a:t>, the specific heat capacity of the solution is 4.18 J g</a:t>
            </a:r>
            <a:r>
              <a:rPr lang="en-GB" altLang="en-US" sz="1800" baseline="30000" dirty="0"/>
              <a:t>-1</a:t>
            </a:r>
            <a:r>
              <a:rPr lang="en-GB" altLang="en-US" sz="1800" dirty="0"/>
              <a:t> K</a:t>
            </a:r>
            <a:r>
              <a:rPr lang="en-GB" altLang="en-US" sz="1800" baseline="30000" dirty="0"/>
              <a:t>-1</a:t>
            </a:r>
            <a:r>
              <a:rPr lang="en-GB" altLang="en-US" sz="1800" dirty="0"/>
              <a:t>.</a:t>
            </a:r>
            <a:endParaRPr lang="en-GB" altLang="en-US" dirty="0"/>
          </a:p>
        </p:txBody>
      </p:sp>
      <p:sp>
        <p:nvSpPr>
          <p:cNvPr id="40963" name="Rectangle 3"/>
          <p:cNvSpPr>
            <a:spLocks noChangeArrowheads="1"/>
          </p:cNvSpPr>
          <p:nvPr/>
        </p:nvSpPr>
        <p:spPr bwMode="auto">
          <a:xfrm>
            <a:off x="2136776" y="2205039"/>
            <a:ext cx="1871663"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mc</a:t>
            </a:r>
            <a:r>
              <a:rPr lang="en-GB" altLang="en-US" sz="2800">
                <a:solidFill>
                  <a:srgbClr val="FF0000"/>
                </a:solidFill>
              </a:rPr>
              <a:t>∆</a:t>
            </a:r>
            <a:r>
              <a:rPr lang="en-GB" altLang="en-US" sz="2800">
                <a:solidFill>
                  <a:srgbClr val="FF0000"/>
                </a:solidFill>
                <a:latin typeface="Arial" panose="020B0604020202020204" pitchFamily="34" charset="0"/>
              </a:rPr>
              <a:t>T</a:t>
            </a:r>
          </a:p>
        </p:txBody>
      </p:sp>
      <p:sp>
        <p:nvSpPr>
          <p:cNvPr id="40964" name="Rectangle 4"/>
          <p:cNvSpPr>
            <a:spLocks noChangeArrowheads="1"/>
          </p:cNvSpPr>
          <p:nvPr/>
        </p:nvSpPr>
        <p:spPr bwMode="auto">
          <a:xfrm>
            <a:off x="44402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m = 30</a:t>
            </a:r>
          </a:p>
          <a:p>
            <a:pPr eaLnBrk="1" hangingPunct="1">
              <a:spcBef>
                <a:spcPct val="20000"/>
              </a:spcBef>
            </a:pPr>
            <a:endParaRPr lang="en-GB" altLang="en-US" sz="2800">
              <a:solidFill>
                <a:srgbClr val="FF0000"/>
              </a:solidFill>
              <a:latin typeface="Arial" panose="020B0604020202020204" pitchFamily="34" charset="0"/>
            </a:endParaRPr>
          </a:p>
        </p:txBody>
      </p:sp>
      <p:sp>
        <p:nvSpPr>
          <p:cNvPr id="40965" name="Rectangle 5"/>
          <p:cNvSpPr>
            <a:spLocks noChangeArrowheads="1"/>
          </p:cNvSpPr>
          <p:nvPr/>
        </p:nvSpPr>
        <p:spPr bwMode="auto">
          <a:xfrm>
            <a:off x="2135189" y="2781301"/>
            <a:ext cx="60483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q = 30  x  4.18  x  10.3  =  1292 J</a:t>
            </a:r>
          </a:p>
        </p:txBody>
      </p:sp>
      <p:sp>
        <p:nvSpPr>
          <p:cNvPr id="40966" name="Rectangle 6"/>
          <p:cNvSpPr>
            <a:spLocks noChangeArrowheads="1"/>
          </p:cNvSpPr>
          <p:nvPr/>
        </p:nvSpPr>
        <p:spPr bwMode="auto">
          <a:xfrm>
            <a:off x="2135188" y="3429001"/>
            <a:ext cx="230346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q / mol</a:t>
            </a:r>
          </a:p>
        </p:txBody>
      </p:sp>
      <p:sp>
        <p:nvSpPr>
          <p:cNvPr id="40967" name="Rectangle 7"/>
          <p:cNvSpPr>
            <a:spLocks noChangeArrowheads="1"/>
          </p:cNvSpPr>
          <p:nvPr/>
        </p:nvSpPr>
        <p:spPr bwMode="auto">
          <a:xfrm>
            <a:off x="2135189" y="4005263"/>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HCl = conc x vol</a:t>
            </a:r>
          </a:p>
        </p:txBody>
      </p:sp>
      <p:sp>
        <p:nvSpPr>
          <p:cNvPr id="40968" name="Rectangle 8"/>
          <p:cNvSpPr>
            <a:spLocks noChangeArrowheads="1"/>
          </p:cNvSpPr>
          <p:nvPr/>
        </p:nvSpPr>
        <p:spPr bwMode="auto">
          <a:xfrm>
            <a:off x="2135188" y="5805489"/>
            <a:ext cx="43926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t>∆</a:t>
            </a:r>
            <a:r>
              <a:rPr lang="en-GB" altLang="en-US" sz="2800">
                <a:latin typeface="Arial" panose="020B0604020202020204" pitchFamily="34" charset="0"/>
              </a:rPr>
              <a:t>H =  1.292 / 0.0420</a:t>
            </a:r>
          </a:p>
        </p:txBody>
      </p:sp>
      <p:sp>
        <p:nvSpPr>
          <p:cNvPr id="40969" name="Rectangle 9"/>
          <p:cNvSpPr>
            <a:spLocks noChangeArrowheads="1"/>
          </p:cNvSpPr>
          <p:nvPr/>
        </p:nvSpPr>
        <p:spPr bwMode="auto">
          <a:xfrm>
            <a:off x="8256589" y="2205039"/>
            <a:ext cx="180022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rPr>
              <a:t>∆</a:t>
            </a:r>
            <a:r>
              <a:rPr lang="en-GB" altLang="en-US" sz="2800">
                <a:solidFill>
                  <a:srgbClr val="FF0000"/>
                </a:solidFill>
                <a:latin typeface="Arial" panose="020B0604020202020204" pitchFamily="34" charset="0"/>
              </a:rPr>
              <a:t>T = 10.3</a:t>
            </a:r>
          </a:p>
          <a:p>
            <a:pPr eaLnBrk="1" hangingPunct="1">
              <a:spcBef>
                <a:spcPct val="20000"/>
              </a:spcBef>
            </a:pPr>
            <a:endParaRPr lang="en-GB" altLang="en-US" sz="2800">
              <a:solidFill>
                <a:srgbClr val="FF0000"/>
              </a:solidFill>
              <a:latin typeface="Arial" panose="020B0604020202020204" pitchFamily="34" charset="0"/>
            </a:endParaRPr>
          </a:p>
        </p:txBody>
      </p:sp>
      <p:sp>
        <p:nvSpPr>
          <p:cNvPr id="40970" name="Rectangle 10"/>
          <p:cNvSpPr>
            <a:spLocks noChangeArrowheads="1"/>
          </p:cNvSpPr>
          <p:nvPr/>
        </p:nvSpPr>
        <p:spPr bwMode="auto">
          <a:xfrm>
            <a:off x="6383338" y="2205039"/>
            <a:ext cx="1511300"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c = 4.18</a:t>
            </a:r>
          </a:p>
          <a:p>
            <a:pPr eaLnBrk="1" hangingPunct="1">
              <a:spcBef>
                <a:spcPct val="20000"/>
              </a:spcBef>
            </a:pPr>
            <a:endParaRPr lang="en-GB" altLang="en-US" sz="2800">
              <a:solidFill>
                <a:srgbClr val="FF0000"/>
              </a:solidFill>
              <a:latin typeface="Arial" panose="020B0604020202020204" pitchFamily="34" charset="0"/>
            </a:endParaRPr>
          </a:p>
        </p:txBody>
      </p:sp>
      <p:sp>
        <p:nvSpPr>
          <p:cNvPr id="40971" name="Rectangle 11"/>
          <p:cNvSpPr>
            <a:spLocks noChangeArrowheads="1"/>
          </p:cNvSpPr>
          <p:nvPr/>
        </p:nvSpPr>
        <p:spPr bwMode="auto">
          <a:xfrm>
            <a:off x="6240464" y="5805489"/>
            <a:ext cx="464343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a:t>
            </a:r>
            <a:r>
              <a:rPr lang="en-GB" altLang="en-US" sz="2800" u="sng">
                <a:solidFill>
                  <a:srgbClr val="000099"/>
                </a:solidFill>
                <a:latin typeface="Arial" panose="020B0604020202020204" pitchFamily="34" charset="0"/>
              </a:rPr>
              <a:t>+30.8 kJ mol</a:t>
            </a:r>
            <a:r>
              <a:rPr lang="en-GB" altLang="en-US" sz="2800" u="sng" baseline="30000">
                <a:solidFill>
                  <a:srgbClr val="000099"/>
                </a:solidFill>
                <a:latin typeface="Arial" panose="020B0604020202020204" pitchFamily="34" charset="0"/>
              </a:rPr>
              <a:t>-1</a:t>
            </a:r>
            <a:r>
              <a:rPr lang="en-GB" altLang="en-US" sz="2800">
                <a:latin typeface="Arial" panose="020B0604020202020204" pitchFamily="34" charset="0"/>
              </a:rPr>
              <a:t> (3 sig fig)</a:t>
            </a:r>
          </a:p>
        </p:txBody>
      </p:sp>
      <p:sp>
        <p:nvSpPr>
          <p:cNvPr id="40972" name="Rectangle 12"/>
          <p:cNvSpPr>
            <a:spLocks noChangeArrowheads="1"/>
          </p:cNvSpPr>
          <p:nvPr/>
        </p:nvSpPr>
        <p:spPr bwMode="auto">
          <a:xfrm>
            <a:off x="6059488" y="4005263"/>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2.0 x </a:t>
            </a:r>
            <a:r>
              <a:rPr lang="en-GB" altLang="en-US" sz="2800" baseline="30000">
                <a:latin typeface="Arial" panose="020B0604020202020204" pitchFamily="34" charset="0"/>
              </a:rPr>
              <a:t>30</a:t>
            </a:r>
            <a:r>
              <a:rPr lang="en-GB" altLang="en-US" sz="2800">
                <a:latin typeface="Arial" panose="020B0604020202020204" pitchFamily="34" charset="0"/>
              </a:rPr>
              <a:t>/</a:t>
            </a:r>
            <a:r>
              <a:rPr lang="en-GB" altLang="en-US" sz="2800" baseline="-25000">
                <a:latin typeface="Arial" panose="020B0604020202020204" pitchFamily="34" charset="0"/>
              </a:rPr>
              <a:t>1000</a:t>
            </a:r>
            <a:r>
              <a:rPr lang="en-GB" altLang="en-US" sz="2800">
                <a:latin typeface="Arial" panose="020B0604020202020204" pitchFamily="34" charset="0"/>
              </a:rPr>
              <a:t>  =  0.060</a:t>
            </a:r>
          </a:p>
        </p:txBody>
      </p:sp>
      <p:sp>
        <p:nvSpPr>
          <p:cNvPr id="40973" name="Rectangle 13"/>
          <p:cNvSpPr>
            <a:spLocks noChangeArrowheads="1"/>
          </p:cNvSpPr>
          <p:nvPr/>
        </p:nvSpPr>
        <p:spPr bwMode="auto">
          <a:xfrm>
            <a:off x="2135189" y="4581525"/>
            <a:ext cx="48974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Mol NaHCO</a:t>
            </a:r>
            <a:r>
              <a:rPr lang="en-GB" altLang="en-US" sz="2800" baseline="-25000">
                <a:latin typeface="Arial" panose="020B0604020202020204" pitchFamily="34" charset="0"/>
              </a:rPr>
              <a:t>3</a:t>
            </a:r>
            <a:r>
              <a:rPr lang="en-GB" altLang="en-US" sz="2800">
                <a:latin typeface="Arial" panose="020B0604020202020204" pitchFamily="34" charset="0"/>
              </a:rPr>
              <a:t> = mass / M</a:t>
            </a:r>
            <a:r>
              <a:rPr lang="en-GB" altLang="en-US" sz="2800" baseline="-25000">
                <a:latin typeface="Arial" panose="020B0604020202020204" pitchFamily="34" charset="0"/>
              </a:rPr>
              <a:t>r</a:t>
            </a:r>
            <a:endParaRPr lang="en-GB" altLang="en-US" sz="2800">
              <a:latin typeface="Arial" panose="020B0604020202020204" pitchFamily="34" charset="0"/>
            </a:endParaRPr>
          </a:p>
        </p:txBody>
      </p:sp>
      <p:sp>
        <p:nvSpPr>
          <p:cNvPr id="40974" name="Rectangle 14"/>
          <p:cNvSpPr>
            <a:spLocks noChangeArrowheads="1"/>
          </p:cNvSpPr>
          <p:nvPr/>
        </p:nvSpPr>
        <p:spPr bwMode="auto">
          <a:xfrm>
            <a:off x="6240463" y="4581525"/>
            <a:ext cx="46085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latin typeface="Arial" panose="020B0604020202020204" pitchFamily="34" charset="0"/>
              </a:rPr>
              <a:t>= 3.53 / 84.0  =  0.0420</a:t>
            </a:r>
          </a:p>
        </p:txBody>
      </p:sp>
      <p:sp>
        <p:nvSpPr>
          <p:cNvPr id="40975" name="Rectangle 15"/>
          <p:cNvSpPr>
            <a:spLocks noChangeArrowheads="1"/>
          </p:cNvSpPr>
          <p:nvPr/>
        </p:nvSpPr>
        <p:spPr bwMode="auto">
          <a:xfrm>
            <a:off x="2135188" y="5157788"/>
            <a:ext cx="6481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008000"/>
                </a:solidFill>
                <a:latin typeface="Arial" panose="020B0604020202020204" pitchFamily="34" charset="0"/>
              </a:rPr>
              <a:t>HCl + NaHCO</a:t>
            </a:r>
            <a:r>
              <a:rPr lang="en-GB" altLang="en-US" sz="2800" baseline="-25000">
                <a:solidFill>
                  <a:srgbClr val="008000"/>
                </a:solidFill>
                <a:latin typeface="Arial" panose="020B0604020202020204" pitchFamily="34" charset="0"/>
              </a:rPr>
              <a:t>3</a:t>
            </a:r>
            <a:r>
              <a:rPr lang="en-GB" altLang="en-US" sz="2800">
                <a:solidFill>
                  <a:srgbClr val="008000"/>
                </a:solidFill>
                <a:latin typeface="Arial" panose="020B0604020202020204" pitchFamily="34" charset="0"/>
              </a:rPr>
              <a:t> </a:t>
            </a:r>
            <a:r>
              <a:rPr lang="en-GB" altLang="en-US" sz="2800">
                <a:solidFill>
                  <a:srgbClr val="008000"/>
                </a:solidFill>
                <a:latin typeface="Times New Roman" panose="02020603050405020304" pitchFamily="18" charset="0"/>
              </a:rPr>
              <a:t>→ </a:t>
            </a:r>
            <a:r>
              <a:rPr lang="en-GB" altLang="en-US" sz="2800">
                <a:solidFill>
                  <a:srgbClr val="008000"/>
                </a:solidFill>
                <a:latin typeface="Arial" panose="020B0604020202020204" pitchFamily="34" charset="0"/>
              </a:rPr>
              <a:t>NaCl + H</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O + CO</a:t>
            </a:r>
            <a:r>
              <a:rPr lang="en-GB" altLang="en-US" sz="2800" baseline="-25000">
                <a:solidFill>
                  <a:srgbClr val="008000"/>
                </a:solidFill>
                <a:latin typeface="Arial" panose="020B0604020202020204" pitchFamily="34" charset="0"/>
              </a:rPr>
              <a:t>2</a:t>
            </a:r>
            <a:r>
              <a:rPr lang="en-GB" altLang="en-US" sz="2800">
                <a:solidFill>
                  <a:srgbClr val="008000"/>
                </a:solidFill>
                <a:latin typeface="Arial" panose="020B0604020202020204" pitchFamily="34" charset="0"/>
              </a:rPr>
              <a:t> </a:t>
            </a:r>
          </a:p>
        </p:txBody>
      </p:sp>
      <p:sp>
        <p:nvSpPr>
          <p:cNvPr id="40976" name="Rectangle 16"/>
          <p:cNvSpPr>
            <a:spLocks noChangeArrowheads="1"/>
          </p:cNvSpPr>
          <p:nvPr/>
        </p:nvSpPr>
        <p:spPr bwMode="auto">
          <a:xfrm>
            <a:off x="9804400" y="4005263"/>
            <a:ext cx="8636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eaLnBrk="1" hangingPunct="1">
              <a:spcBef>
                <a:spcPct val="20000"/>
              </a:spcBef>
            </a:pPr>
            <a:r>
              <a:rPr lang="en-GB" altLang="en-US" sz="2800">
                <a:solidFill>
                  <a:srgbClr val="FF0000"/>
                </a:solidFill>
                <a:latin typeface="Arial" panose="020B0604020202020204" pitchFamily="34" charset="0"/>
              </a:rPr>
              <a:t>XS</a:t>
            </a:r>
          </a:p>
        </p:txBody>
      </p:sp>
      <p:sp>
        <p:nvSpPr>
          <p:cNvPr id="2" name="Title 1">
            <a:extLst>
              <a:ext uri="{FF2B5EF4-FFF2-40B4-BE49-F238E27FC236}">
                <a16:creationId xmlns:a16="http://schemas.microsoft.com/office/drawing/2014/main" id="{5C2B2E55-D0B8-4B7F-00B0-8C72064AB34D}"/>
              </a:ext>
            </a:extLst>
          </p:cNvPr>
          <p:cNvSpPr>
            <a:spLocks noGrp="1"/>
          </p:cNvSpPr>
          <p:nvPr>
            <p:ph type="title"/>
          </p:nvPr>
        </p:nvSpPr>
        <p:spPr>
          <a:xfrm>
            <a:off x="0" y="-3618"/>
            <a:ext cx="11353800" cy="678584"/>
          </a:xfrm>
        </p:spPr>
        <p:txBody>
          <a:bodyPr>
            <a:normAutofit fontScale="90000"/>
          </a:bodyPr>
          <a:lstStyle/>
          <a:p>
            <a:r>
              <a:rPr lang="en-GB" b="1" dirty="0">
                <a:solidFill>
                  <a:schemeClr val="accent6"/>
                </a:solidFill>
              </a:rPr>
              <a:t>Try this…..</a:t>
            </a:r>
            <a:endParaRPr lang="en-US" b="1" dirty="0">
              <a:solidFill>
                <a:schemeClr val="accent6"/>
              </a:solidFill>
            </a:endParaRPr>
          </a:p>
        </p:txBody>
      </p:sp>
    </p:spTree>
    <p:extLst>
      <p:ext uri="{BB962C8B-B14F-4D97-AF65-F5344CB8AC3E}">
        <p14:creationId xmlns:p14="http://schemas.microsoft.com/office/powerpoint/2010/main" val="1632241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6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6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6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7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096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97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097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97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0975"/>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097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096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09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p:bldP spid="40964" grpId="0"/>
      <p:bldP spid="40965" grpId="0"/>
      <p:bldP spid="40966" grpId="0"/>
      <p:bldP spid="40967" grpId="0"/>
      <p:bldP spid="40968" grpId="0"/>
      <p:bldP spid="40969" grpId="0"/>
      <p:bldP spid="40970" grpId="0"/>
      <p:bldP spid="40971" grpId="0"/>
      <p:bldP spid="40972" grpId="0"/>
      <p:bldP spid="40973" grpId="0"/>
      <p:bldP spid="40974" grpId="0"/>
      <p:bldP spid="40975" grpId="0"/>
      <p:bldP spid="4097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BC1CD-65D2-CE4C-AF06-7E5E887C489A}"/>
              </a:ext>
            </a:extLst>
          </p:cNvPr>
          <p:cNvSpPr>
            <a:spLocks noGrp="1"/>
          </p:cNvSpPr>
          <p:nvPr>
            <p:ph type="title"/>
          </p:nvPr>
        </p:nvSpPr>
        <p:spPr>
          <a:xfrm>
            <a:off x="0" y="0"/>
            <a:ext cx="10515600" cy="729673"/>
          </a:xfrm>
        </p:spPr>
        <p:txBody>
          <a:bodyPr/>
          <a:lstStyle/>
          <a:p>
            <a:r>
              <a:rPr lang="en-US" b="1">
                <a:solidFill>
                  <a:srgbClr val="70AD47"/>
                </a:solidFill>
              </a:rPr>
              <a:t>Example question</a:t>
            </a:r>
            <a:endParaRPr lang="en-US" b="1" dirty="0">
              <a:solidFill>
                <a:srgbClr val="70AD47"/>
              </a:solidFill>
            </a:endParaRPr>
          </a:p>
        </p:txBody>
      </p:sp>
      <p:pic>
        <p:nvPicPr>
          <p:cNvPr id="5" name="Picture 4" descr="Graphical user interface, text, application, Word&#10;&#10;Description automatically generated">
            <a:extLst>
              <a:ext uri="{FF2B5EF4-FFF2-40B4-BE49-F238E27FC236}">
                <a16:creationId xmlns:a16="http://schemas.microsoft.com/office/drawing/2014/main" id="{57351AE5-3FF6-7645-B02F-8864B85C4BAF}"/>
              </a:ext>
            </a:extLst>
          </p:cNvPr>
          <p:cNvPicPr>
            <a:picLocks noChangeAspect="1"/>
          </p:cNvPicPr>
          <p:nvPr/>
        </p:nvPicPr>
        <p:blipFill rotWithShape="1">
          <a:blip r:embed="rId2"/>
          <a:srcRect l="20042" t="22416" r="26933" b="11498"/>
          <a:stretch/>
        </p:blipFill>
        <p:spPr>
          <a:xfrm>
            <a:off x="104182" y="729673"/>
            <a:ext cx="6047236" cy="4710545"/>
          </a:xfrm>
          <a:prstGeom prst="rect">
            <a:avLst/>
          </a:prstGeom>
        </p:spPr>
      </p:pic>
      <p:pic>
        <p:nvPicPr>
          <p:cNvPr id="4" name="Picture 3">
            <a:extLst>
              <a:ext uri="{FF2B5EF4-FFF2-40B4-BE49-F238E27FC236}">
                <a16:creationId xmlns:a16="http://schemas.microsoft.com/office/drawing/2014/main" id="{8AE39B08-E5C0-169B-7C60-28C78931C63D}"/>
              </a:ext>
            </a:extLst>
          </p:cNvPr>
          <p:cNvPicPr>
            <a:picLocks noChangeAspect="1"/>
          </p:cNvPicPr>
          <p:nvPr/>
        </p:nvPicPr>
        <p:blipFill>
          <a:blip r:embed="rId3"/>
          <a:stretch>
            <a:fillRect/>
          </a:stretch>
        </p:blipFill>
        <p:spPr>
          <a:xfrm>
            <a:off x="6255600" y="972766"/>
            <a:ext cx="5883282" cy="3952975"/>
          </a:xfrm>
          <a:prstGeom prst="rect">
            <a:avLst/>
          </a:prstGeom>
        </p:spPr>
      </p:pic>
    </p:spTree>
    <p:extLst>
      <p:ext uri="{BB962C8B-B14F-4D97-AF65-F5344CB8AC3E}">
        <p14:creationId xmlns:p14="http://schemas.microsoft.com/office/powerpoint/2010/main" val="3750947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http://www.bbc.co.uk/schools/gcsebitesize/science/images/gatewaysci_04.gif"/>
          <p:cNvPicPr>
            <a:picLocks noChangeAspect="1" noChangeArrowheads="1"/>
          </p:cNvPicPr>
          <p:nvPr/>
        </p:nvPicPr>
        <p:blipFill>
          <a:blip r:embed="rId3"/>
          <a:srcRect/>
          <a:stretch>
            <a:fillRect/>
          </a:stretch>
        </p:blipFill>
        <p:spPr bwMode="auto">
          <a:xfrm>
            <a:off x="8131277" y="1399706"/>
            <a:ext cx="4060724" cy="3537653"/>
          </a:xfrm>
          <a:prstGeom prst="rect">
            <a:avLst/>
          </a:prstGeom>
          <a:noFill/>
          <a:ln w="9525">
            <a:noFill/>
            <a:miter lim="800000"/>
            <a:headEnd/>
            <a:tailEnd/>
          </a:ln>
        </p:spPr>
      </p:pic>
      <p:sp>
        <p:nvSpPr>
          <p:cNvPr id="4099" name="Title 3"/>
          <p:cNvSpPr>
            <a:spLocks noGrp="1"/>
          </p:cNvSpPr>
          <p:nvPr>
            <p:ph type="title"/>
          </p:nvPr>
        </p:nvSpPr>
        <p:spPr>
          <a:xfrm>
            <a:off x="0" y="493910"/>
            <a:ext cx="8229600" cy="1143001"/>
          </a:xfrm>
        </p:spPr>
        <p:txBody>
          <a:bodyPr>
            <a:normAutofit/>
          </a:bodyPr>
          <a:lstStyle/>
          <a:p>
            <a:r>
              <a:rPr lang="en-GB" sz="2400" b="1" dirty="0"/>
              <a:t>Laboratory Method</a:t>
            </a:r>
          </a:p>
        </p:txBody>
      </p:sp>
      <p:sp>
        <p:nvSpPr>
          <p:cNvPr id="4100" name="Content Placeholder 4"/>
          <p:cNvSpPr>
            <a:spLocks noGrp="1"/>
          </p:cNvSpPr>
          <p:nvPr>
            <p:ph idx="1"/>
          </p:nvPr>
        </p:nvSpPr>
        <p:spPr>
          <a:xfrm>
            <a:off x="609255" y="1399707"/>
            <a:ext cx="8713788" cy="4525963"/>
          </a:xfrm>
        </p:spPr>
        <p:txBody>
          <a:bodyPr>
            <a:normAutofit fontScale="92500" lnSpcReduction="20000"/>
          </a:bodyPr>
          <a:lstStyle/>
          <a:p>
            <a:pPr marL="355600" indent="-355600">
              <a:buFont typeface="Calibri" pitchFamily="34" charset="0"/>
              <a:buAutoNum type="arabicPeriod"/>
            </a:pPr>
            <a:r>
              <a:rPr lang="en-GB" sz="2200" dirty="0"/>
              <a:t>Put 100 cm</a:t>
            </a:r>
            <a:r>
              <a:rPr lang="en-GB" sz="2200" baseline="30000" dirty="0"/>
              <a:t>3</a:t>
            </a:r>
            <a:r>
              <a:rPr lang="en-GB" sz="2200" dirty="0"/>
              <a:t> of water in the calorimeter.</a:t>
            </a:r>
          </a:p>
          <a:p>
            <a:pPr marL="355600" indent="-355600">
              <a:buFont typeface="Calibri" pitchFamily="34" charset="0"/>
              <a:buAutoNum type="arabicPeriod"/>
            </a:pPr>
            <a:r>
              <a:rPr lang="en-GB" sz="2200" dirty="0"/>
              <a:t>Record the initial temperature of the water.</a:t>
            </a:r>
          </a:p>
          <a:p>
            <a:pPr marL="355600" indent="-355600">
              <a:buFont typeface="Calibri" pitchFamily="34" charset="0"/>
              <a:buAutoNum type="arabicPeriod"/>
            </a:pPr>
            <a:r>
              <a:rPr lang="en-GB" sz="2200" dirty="0"/>
              <a:t>Clamp the calorimeter in position about 10 cm above a protective mat.</a:t>
            </a:r>
          </a:p>
          <a:p>
            <a:pPr marL="355600" indent="-355600">
              <a:buFont typeface="Calibri" pitchFamily="34" charset="0"/>
              <a:buAutoNum type="arabicPeriod"/>
            </a:pPr>
            <a:r>
              <a:rPr lang="en-GB" sz="2200" dirty="0"/>
              <a:t>Find the mass of a spirit burner containing an alcohol.</a:t>
            </a:r>
          </a:p>
          <a:p>
            <a:pPr marL="355600" indent="-355600">
              <a:buFont typeface="Calibri" pitchFamily="34" charset="0"/>
              <a:buAutoNum type="arabicPeriod"/>
            </a:pPr>
            <a:r>
              <a:rPr lang="en-GB" sz="2200" dirty="0"/>
              <a:t>Place the burner under the calorimeter and light the wick.</a:t>
            </a:r>
          </a:p>
          <a:p>
            <a:pPr marL="355600" indent="-355600">
              <a:buFont typeface="Calibri" pitchFamily="34" charset="0"/>
              <a:buAutoNum type="arabicPeriod"/>
            </a:pPr>
            <a:r>
              <a:rPr lang="en-GB" sz="2200" dirty="0"/>
              <a:t>Place the heat shield around the apparatus. </a:t>
            </a:r>
          </a:p>
          <a:p>
            <a:pPr marL="355600" indent="-355600">
              <a:buFont typeface="Calibri" pitchFamily="34" charset="0"/>
              <a:buAutoNum type="arabicPeriod"/>
            </a:pPr>
            <a:r>
              <a:rPr lang="en-GB" sz="2200" dirty="0"/>
              <a:t>Stir the water with the thermometer.</a:t>
            </a:r>
          </a:p>
          <a:p>
            <a:pPr marL="355600" indent="-355600">
              <a:buFont typeface="Calibri" pitchFamily="34" charset="0"/>
              <a:buAutoNum type="arabicPeriod"/>
            </a:pPr>
            <a:r>
              <a:rPr lang="en-GB" sz="2200" dirty="0"/>
              <a:t>Stop heating when the temperature has risen by 20 °C.</a:t>
            </a:r>
          </a:p>
          <a:p>
            <a:pPr marL="355600" indent="-355600">
              <a:buFont typeface="Calibri" pitchFamily="34" charset="0"/>
              <a:buAutoNum type="arabicPeriod"/>
            </a:pPr>
            <a:r>
              <a:rPr lang="en-GB" sz="2200" dirty="0"/>
              <a:t>Replace the cap on the burner.</a:t>
            </a:r>
          </a:p>
          <a:p>
            <a:pPr marL="355600" indent="-355600">
              <a:buFont typeface="Calibri" pitchFamily="34" charset="0"/>
              <a:buAutoNum type="arabicPeriod"/>
            </a:pPr>
            <a:r>
              <a:rPr lang="en-GB" sz="2200" dirty="0"/>
              <a:t>Reweigh the burner as soon as possible.</a:t>
            </a:r>
          </a:p>
          <a:p>
            <a:pPr marL="355600" indent="-355600">
              <a:buFont typeface="Calibri" pitchFamily="34" charset="0"/>
              <a:buAutoNum type="arabicPeriod"/>
            </a:pPr>
            <a:r>
              <a:rPr lang="en-GB" sz="2200" dirty="0"/>
              <a:t>Keep noting the temperature – record the highest value reached.</a:t>
            </a:r>
          </a:p>
          <a:p>
            <a:pPr marL="355600" indent="-355600">
              <a:buFont typeface="Calibri" pitchFamily="34" charset="0"/>
              <a:buAutoNum type="arabicPeriod"/>
            </a:pPr>
            <a:r>
              <a:rPr lang="en-GB" sz="2200" dirty="0"/>
              <a:t>If you can, repeat the experiment with other alcohols.</a:t>
            </a:r>
          </a:p>
          <a:p>
            <a:pPr marL="355600" indent="-355600">
              <a:buFont typeface="Calibri" pitchFamily="34" charset="0"/>
              <a:buAutoNum type="arabicPeriod"/>
            </a:pPr>
            <a:r>
              <a:rPr lang="en-GB" sz="2200" dirty="0"/>
              <a:t>Try to keep all the factors the same</a:t>
            </a:r>
          </a:p>
        </p:txBody>
      </p:sp>
      <p:sp>
        <p:nvSpPr>
          <p:cNvPr id="2" name="Title 3">
            <a:extLst>
              <a:ext uri="{FF2B5EF4-FFF2-40B4-BE49-F238E27FC236}">
                <a16:creationId xmlns:a16="http://schemas.microsoft.com/office/drawing/2014/main" id="{2420B2C7-D352-536B-B49C-5630D3F43B71}"/>
              </a:ext>
            </a:extLst>
          </p:cNvPr>
          <p:cNvSpPr txBox="1">
            <a:spLocks/>
          </p:cNvSpPr>
          <p:nvPr/>
        </p:nvSpPr>
        <p:spPr>
          <a:xfrm>
            <a:off x="0" y="0"/>
            <a:ext cx="8229600" cy="11430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a:solidFill>
                  <a:srgbClr val="70AD47"/>
                </a:solidFill>
              </a:rPr>
              <a:t>Fuels – Using a flame calorimeter</a:t>
            </a:r>
            <a:endParaRPr lang="en-GB" b="1" dirty="0">
              <a:solidFill>
                <a:srgbClr val="70AD47"/>
              </a:solidFill>
            </a:endParaRPr>
          </a:p>
        </p:txBody>
      </p:sp>
    </p:spTree>
    <p:extLst>
      <p:ext uri="{BB962C8B-B14F-4D97-AF65-F5344CB8AC3E}">
        <p14:creationId xmlns:p14="http://schemas.microsoft.com/office/powerpoint/2010/main" val="1660717571"/>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itle 1"/>
          <p:cNvSpPr>
            <a:spLocks noGrp="1"/>
          </p:cNvSpPr>
          <p:nvPr>
            <p:ph type="title"/>
          </p:nvPr>
        </p:nvSpPr>
        <p:spPr>
          <a:xfrm>
            <a:off x="0" y="0"/>
            <a:ext cx="3241964" cy="1052945"/>
          </a:xfrm>
        </p:spPr>
        <p:txBody>
          <a:bodyPr/>
          <a:lstStyle/>
          <a:p>
            <a:r>
              <a:rPr lang="en-GB" b="1">
                <a:solidFill>
                  <a:srgbClr val="70AD47"/>
                </a:solidFill>
              </a:rPr>
              <a:t>Calculation</a:t>
            </a:r>
          </a:p>
        </p:txBody>
      </p:sp>
      <p:sp>
        <p:nvSpPr>
          <p:cNvPr id="3" name="Content Placeholder 2"/>
          <p:cNvSpPr>
            <a:spLocks noGrp="1"/>
          </p:cNvSpPr>
          <p:nvPr>
            <p:ph idx="1"/>
          </p:nvPr>
        </p:nvSpPr>
        <p:spPr>
          <a:xfrm>
            <a:off x="531091" y="879765"/>
            <a:ext cx="8229600" cy="3827463"/>
          </a:xfrm>
        </p:spPr>
        <p:txBody>
          <a:bodyPr rtlCol="0">
            <a:normAutofit lnSpcReduction="10000"/>
          </a:bodyPr>
          <a:lstStyle/>
          <a:p>
            <a:pPr marL="514350" indent="-514350">
              <a:buFont typeface="+mj-lt"/>
              <a:buAutoNum type="arabicPeriod"/>
              <a:defRPr/>
            </a:pPr>
            <a:r>
              <a:rPr lang="en-GB" dirty="0"/>
              <a:t>Find out the amount of energy transferred to the water:</a:t>
            </a:r>
          </a:p>
          <a:p>
            <a:pPr marL="0" indent="0">
              <a:buNone/>
              <a:defRPr/>
            </a:pPr>
            <a:r>
              <a:rPr lang="en-GB" dirty="0">
                <a:solidFill>
                  <a:srgbClr val="FF0000"/>
                </a:solidFill>
              </a:rPr>
              <a:t>Energy (J) = m(water) x SHC(water) x temp change</a:t>
            </a:r>
          </a:p>
          <a:p>
            <a:pPr marL="0" indent="0">
              <a:buNone/>
              <a:defRPr/>
            </a:pPr>
            <a:r>
              <a:rPr lang="en-GB" dirty="0">
                <a:solidFill>
                  <a:srgbClr val="FF0000"/>
                </a:solidFill>
              </a:rPr>
              <a:t>Energy (J) = 100 x 4.2 x 20 = 8 400 J</a:t>
            </a:r>
          </a:p>
          <a:p>
            <a:pPr marL="0" indent="0">
              <a:buNone/>
              <a:defRPr/>
            </a:pPr>
            <a:r>
              <a:rPr lang="en-GB" dirty="0">
                <a:solidFill>
                  <a:srgbClr val="FF0000"/>
                </a:solidFill>
              </a:rPr>
              <a:t>Energy (kJ) = </a:t>
            </a:r>
            <a:r>
              <a:rPr lang="en-GB" u="sng" dirty="0">
                <a:solidFill>
                  <a:srgbClr val="FF0000"/>
                </a:solidFill>
              </a:rPr>
              <a:t>8.4 kJ</a:t>
            </a:r>
          </a:p>
          <a:p>
            <a:pPr marL="0" indent="0">
              <a:buNone/>
              <a:defRPr/>
            </a:pPr>
            <a:endParaRPr lang="en-GB" u="sng" dirty="0">
              <a:solidFill>
                <a:srgbClr val="FF0000"/>
              </a:solidFill>
            </a:endParaRPr>
          </a:p>
          <a:p>
            <a:pPr marL="514350" indent="-514350">
              <a:buFont typeface="+mj-lt"/>
              <a:buAutoNum type="arabicPeriod" startAt="2"/>
              <a:defRPr/>
            </a:pPr>
            <a:r>
              <a:rPr lang="en-GB" dirty="0"/>
              <a:t>Work out the mass of fuel burnt:</a:t>
            </a:r>
          </a:p>
          <a:p>
            <a:pPr marL="0" indent="0">
              <a:buNone/>
              <a:defRPr/>
            </a:pPr>
            <a:r>
              <a:rPr lang="en-GB" dirty="0">
                <a:solidFill>
                  <a:srgbClr val="FF0000"/>
                </a:solidFill>
              </a:rPr>
              <a:t>Mass of burner (before) – mass of burner (after)</a:t>
            </a:r>
          </a:p>
        </p:txBody>
      </p:sp>
      <p:sp>
        <p:nvSpPr>
          <p:cNvPr id="4" name="TextBox 3"/>
          <p:cNvSpPr txBox="1">
            <a:spLocks noChangeArrowheads="1"/>
          </p:cNvSpPr>
          <p:nvPr/>
        </p:nvSpPr>
        <p:spPr bwMode="auto">
          <a:xfrm>
            <a:off x="531090" y="4707228"/>
            <a:ext cx="11660909" cy="1385887"/>
          </a:xfrm>
          <a:prstGeom prst="rect">
            <a:avLst/>
          </a:prstGeom>
          <a:noFill/>
          <a:ln w="9525">
            <a:noFill/>
            <a:miter lim="800000"/>
            <a:headEnd/>
            <a:tailEnd/>
          </a:ln>
        </p:spPr>
        <p:txBody>
          <a:bodyPr wrap="square">
            <a:spAutoFit/>
          </a:bodyPr>
          <a:lstStyle/>
          <a:p>
            <a:r>
              <a:rPr lang="en-GB" sz="2800" dirty="0">
                <a:latin typeface="Calibri" pitchFamily="34" charset="0"/>
              </a:rPr>
              <a:t>For example: if the burner and ethanol fuel had a mass of 196.5g before and 195.4 g after.</a:t>
            </a:r>
          </a:p>
          <a:p>
            <a:pPr algn="ctr"/>
            <a:r>
              <a:rPr lang="en-GB" sz="2800" b="1" dirty="0">
                <a:solidFill>
                  <a:srgbClr val="00B050"/>
                </a:solidFill>
                <a:latin typeface="Calibri" pitchFamily="34" charset="0"/>
              </a:rPr>
              <a:t>Mass of fuel burned = 196.5 – 195.4 = 1.1g</a:t>
            </a:r>
          </a:p>
        </p:txBody>
      </p:sp>
    </p:spTree>
    <p:extLst>
      <p:ext uri="{BB962C8B-B14F-4D97-AF65-F5344CB8AC3E}">
        <p14:creationId xmlns:p14="http://schemas.microsoft.com/office/powerpoint/2010/main" val="21206402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24533"/>
            <a:ext cx="3112655" cy="982232"/>
          </a:xfrm>
        </p:spPr>
        <p:txBody>
          <a:bodyPr/>
          <a:lstStyle/>
          <a:p>
            <a:r>
              <a:rPr lang="en-GB" b="1">
                <a:solidFill>
                  <a:srgbClr val="70AD47"/>
                </a:solidFill>
              </a:rPr>
              <a:t>Calculation</a:t>
            </a:r>
          </a:p>
        </p:txBody>
      </p:sp>
      <p:sp>
        <p:nvSpPr>
          <p:cNvPr id="3" name="Content Placeholder 2"/>
          <p:cNvSpPr>
            <a:spLocks noGrp="1"/>
          </p:cNvSpPr>
          <p:nvPr>
            <p:ph idx="1"/>
          </p:nvPr>
        </p:nvSpPr>
        <p:spPr>
          <a:xfrm>
            <a:off x="1676400" y="1006765"/>
            <a:ext cx="10515600" cy="4351338"/>
          </a:xfrm>
        </p:spPr>
        <p:txBody>
          <a:bodyPr rtlCol="0">
            <a:normAutofit/>
          </a:bodyPr>
          <a:lstStyle/>
          <a:p>
            <a:pPr marL="514350" indent="-514350">
              <a:buFont typeface="+mj-lt"/>
              <a:buAutoNum type="arabicPeriod" startAt="3"/>
              <a:defRPr/>
            </a:pPr>
            <a:r>
              <a:rPr lang="en-GB"/>
              <a:t>Number of moles of fuel burned:</a:t>
            </a:r>
          </a:p>
          <a:p>
            <a:pPr marL="0" indent="0">
              <a:buNone/>
              <a:defRPr/>
            </a:pPr>
            <a:r>
              <a:rPr lang="en-GB"/>
              <a:t>You need to know the </a:t>
            </a:r>
            <a:r>
              <a:rPr lang="en-GB" u="sng"/>
              <a:t>mass</a:t>
            </a:r>
            <a:r>
              <a:rPr lang="en-GB"/>
              <a:t> of the fuel burned and the molar mass.</a:t>
            </a:r>
          </a:p>
          <a:p>
            <a:pPr marL="0" indent="0">
              <a:buNone/>
              <a:defRPr/>
            </a:pPr>
            <a:r>
              <a:rPr lang="en-GB"/>
              <a:t>For example: 	mass of ethanol = 1.1 g</a:t>
            </a:r>
          </a:p>
          <a:p>
            <a:pPr marL="0" indent="0">
              <a:buNone/>
              <a:defRPr/>
            </a:pPr>
            <a:r>
              <a:rPr lang="en-GB"/>
              <a:t>			Mr of ethanol = 46</a:t>
            </a:r>
          </a:p>
        </p:txBody>
      </p:sp>
      <p:sp>
        <p:nvSpPr>
          <p:cNvPr id="6" name="TextBox 5"/>
          <p:cNvSpPr txBox="1">
            <a:spLocks noChangeArrowheads="1"/>
          </p:cNvSpPr>
          <p:nvPr/>
        </p:nvSpPr>
        <p:spPr bwMode="auto">
          <a:xfrm>
            <a:off x="2162175" y="3429000"/>
            <a:ext cx="8353425" cy="954087"/>
          </a:xfrm>
          <a:prstGeom prst="rect">
            <a:avLst/>
          </a:prstGeom>
          <a:noFill/>
          <a:ln w="9525">
            <a:noFill/>
            <a:miter lim="800000"/>
            <a:headEnd/>
            <a:tailEnd/>
          </a:ln>
        </p:spPr>
        <p:txBody>
          <a:bodyPr>
            <a:spAutoFit/>
          </a:bodyPr>
          <a:lstStyle/>
          <a:p>
            <a:r>
              <a:rPr lang="en-GB" sz="2800">
                <a:latin typeface="Calibri" pitchFamily="34" charset="0"/>
              </a:rPr>
              <a:t>Moles of ethanol (CH</a:t>
            </a:r>
            <a:r>
              <a:rPr lang="en-GB" sz="2800" baseline="-25000">
                <a:latin typeface="Calibri" pitchFamily="34" charset="0"/>
              </a:rPr>
              <a:t>3</a:t>
            </a:r>
            <a:r>
              <a:rPr lang="en-GB" sz="2800">
                <a:latin typeface="Calibri" pitchFamily="34" charset="0"/>
              </a:rPr>
              <a:t>CH</a:t>
            </a:r>
            <a:r>
              <a:rPr lang="en-GB" sz="2800" baseline="-25000">
                <a:latin typeface="Calibri" pitchFamily="34" charset="0"/>
              </a:rPr>
              <a:t>2</a:t>
            </a:r>
            <a:r>
              <a:rPr lang="en-GB" sz="2800">
                <a:latin typeface="Calibri" pitchFamily="34" charset="0"/>
              </a:rPr>
              <a:t>OH) = mass / molar mass</a:t>
            </a:r>
          </a:p>
          <a:p>
            <a:r>
              <a:rPr lang="en-GB" sz="2800" b="1">
                <a:solidFill>
                  <a:srgbClr val="00B050"/>
                </a:solidFill>
                <a:latin typeface="Calibri" pitchFamily="34" charset="0"/>
              </a:rPr>
              <a:t>1.1 / 46 = 0.024 mol</a:t>
            </a:r>
          </a:p>
        </p:txBody>
      </p:sp>
    </p:spTree>
    <p:extLst>
      <p:ext uri="{BB962C8B-B14F-4D97-AF65-F5344CB8AC3E}">
        <p14:creationId xmlns:p14="http://schemas.microsoft.com/office/powerpoint/2010/main" val="40328119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3057236" cy="681037"/>
          </a:xfrm>
        </p:spPr>
        <p:txBody>
          <a:bodyPr>
            <a:normAutofit fontScale="90000"/>
          </a:bodyPr>
          <a:lstStyle/>
          <a:p>
            <a:r>
              <a:rPr lang="en-GB" b="1">
                <a:solidFill>
                  <a:srgbClr val="70AD47"/>
                </a:solidFill>
              </a:rPr>
              <a:t>Calculation</a:t>
            </a:r>
          </a:p>
        </p:txBody>
      </p:sp>
      <p:sp>
        <p:nvSpPr>
          <p:cNvPr id="3" name="Content Placeholder 2"/>
          <p:cNvSpPr>
            <a:spLocks noGrp="1"/>
          </p:cNvSpPr>
          <p:nvPr>
            <p:ph idx="1"/>
          </p:nvPr>
        </p:nvSpPr>
        <p:spPr>
          <a:xfrm>
            <a:off x="524164" y="776286"/>
            <a:ext cx="10515600" cy="4351338"/>
          </a:xfrm>
        </p:spPr>
        <p:txBody>
          <a:bodyPr rtlCol="0">
            <a:normAutofit/>
          </a:bodyPr>
          <a:lstStyle/>
          <a:p>
            <a:pPr marL="514350" indent="-514350">
              <a:buFont typeface="+mj-lt"/>
              <a:buAutoNum type="arabicPeriod" startAt="4"/>
              <a:defRPr/>
            </a:pPr>
            <a:r>
              <a:rPr lang="en-GB"/>
              <a:t>Divide the energy transferred to the water by the number of moles of alcohol to find the enthalpy change of combustion (</a:t>
            </a:r>
            <a:r>
              <a:rPr lang="el-GR"/>
              <a:t>Δ</a:t>
            </a:r>
            <a:r>
              <a:rPr lang="en-GB"/>
              <a:t>H).</a:t>
            </a:r>
          </a:p>
          <a:p>
            <a:pPr marL="0" indent="0">
              <a:buNone/>
              <a:defRPr/>
            </a:pPr>
            <a:r>
              <a:rPr lang="en-GB"/>
              <a:t>For example: 	</a:t>
            </a:r>
          </a:p>
          <a:p>
            <a:pPr marL="0" indent="0">
              <a:buNone/>
              <a:defRPr/>
            </a:pPr>
            <a:r>
              <a:rPr lang="en-GB"/>
              <a:t>Energy transferred to water 	= 8.4 kJ</a:t>
            </a:r>
          </a:p>
          <a:p>
            <a:pPr marL="0" indent="0">
              <a:buNone/>
              <a:defRPr/>
            </a:pPr>
            <a:r>
              <a:rPr lang="en-GB"/>
              <a:t>Moles of ethanol burned		= 0.024 moles </a:t>
            </a:r>
          </a:p>
        </p:txBody>
      </p:sp>
      <p:sp>
        <p:nvSpPr>
          <p:cNvPr id="6" name="TextBox 5"/>
          <p:cNvSpPr txBox="1">
            <a:spLocks noChangeArrowheads="1"/>
          </p:cNvSpPr>
          <p:nvPr/>
        </p:nvSpPr>
        <p:spPr bwMode="auto">
          <a:xfrm>
            <a:off x="1572491" y="3580246"/>
            <a:ext cx="8351838" cy="585788"/>
          </a:xfrm>
          <a:prstGeom prst="rect">
            <a:avLst/>
          </a:prstGeom>
          <a:noFill/>
          <a:ln w="9525">
            <a:noFill/>
            <a:miter lim="800000"/>
            <a:headEnd/>
            <a:tailEnd/>
          </a:ln>
        </p:spPr>
        <p:txBody>
          <a:bodyPr>
            <a:spAutoFit/>
          </a:bodyPr>
          <a:lstStyle/>
          <a:p>
            <a:r>
              <a:rPr lang="en-GB" sz="2800">
                <a:solidFill>
                  <a:srgbClr val="00B050"/>
                </a:solidFill>
                <a:latin typeface="Calibri" pitchFamily="34" charset="0"/>
              </a:rPr>
              <a:t>Enthalpy change of combustion (</a:t>
            </a:r>
            <a:r>
              <a:rPr lang="el-GR" sz="2800">
                <a:solidFill>
                  <a:srgbClr val="00B050"/>
                </a:solidFill>
                <a:latin typeface="Calibri" pitchFamily="34" charset="0"/>
              </a:rPr>
              <a:t>Δ</a:t>
            </a:r>
            <a:r>
              <a:rPr lang="en-GB" sz="2800">
                <a:solidFill>
                  <a:srgbClr val="00B050"/>
                </a:solidFill>
                <a:latin typeface="Calibri" pitchFamily="34" charset="0"/>
              </a:rPr>
              <a:t>H)</a:t>
            </a:r>
            <a:r>
              <a:rPr lang="en-GB" sz="3200">
                <a:solidFill>
                  <a:srgbClr val="00B050"/>
                </a:solidFill>
                <a:latin typeface="Calibri" pitchFamily="34" charset="0"/>
              </a:rPr>
              <a:t> = 8.4 / 0.024</a:t>
            </a:r>
          </a:p>
        </p:txBody>
      </p:sp>
      <p:sp>
        <p:nvSpPr>
          <p:cNvPr id="7" name="TextBox 6"/>
          <p:cNvSpPr txBox="1">
            <a:spLocks noChangeArrowheads="1"/>
          </p:cNvSpPr>
          <p:nvPr/>
        </p:nvSpPr>
        <p:spPr bwMode="auto">
          <a:xfrm>
            <a:off x="1572491" y="4207310"/>
            <a:ext cx="8351838" cy="585787"/>
          </a:xfrm>
          <a:prstGeom prst="rect">
            <a:avLst/>
          </a:prstGeom>
          <a:noFill/>
          <a:ln w="9525">
            <a:noFill/>
            <a:miter lim="800000"/>
            <a:headEnd/>
            <a:tailEnd/>
          </a:ln>
        </p:spPr>
        <p:txBody>
          <a:bodyPr>
            <a:spAutoFit/>
          </a:bodyPr>
          <a:lstStyle/>
          <a:p>
            <a:r>
              <a:rPr lang="en-GB" sz="2800">
                <a:solidFill>
                  <a:schemeClr val="bg1"/>
                </a:solidFill>
                <a:latin typeface="Calibri" pitchFamily="34" charset="0"/>
              </a:rPr>
              <a:t>Enthalpy change of combustion (</a:t>
            </a:r>
            <a:r>
              <a:rPr lang="el-GR" sz="2800">
                <a:solidFill>
                  <a:schemeClr val="bg1"/>
                </a:solidFill>
                <a:latin typeface="Calibri" pitchFamily="34" charset="0"/>
              </a:rPr>
              <a:t>Δ</a:t>
            </a:r>
            <a:r>
              <a:rPr lang="en-GB" sz="2800">
                <a:solidFill>
                  <a:schemeClr val="bg1"/>
                </a:solidFill>
                <a:latin typeface="Calibri" pitchFamily="34" charset="0"/>
              </a:rPr>
              <a:t>H)</a:t>
            </a:r>
            <a:r>
              <a:rPr lang="en-GB" sz="3200">
                <a:solidFill>
                  <a:schemeClr val="bg1"/>
                </a:solidFill>
                <a:latin typeface="Calibri" pitchFamily="34" charset="0"/>
              </a:rPr>
              <a:t> </a:t>
            </a:r>
            <a:r>
              <a:rPr lang="en-GB" sz="3200">
                <a:solidFill>
                  <a:srgbClr val="00B050"/>
                </a:solidFill>
                <a:latin typeface="Calibri" pitchFamily="34" charset="0"/>
              </a:rPr>
              <a:t>= </a:t>
            </a:r>
            <a:r>
              <a:rPr lang="en-GB" sz="3200" u="sng">
                <a:solidFill>
                  <a:srgbClr val="00B050"/>
                </a:solidFill>
                <a:latin typeface="Calibri" pitchFamily="34" charset="0"/>
              </a:rPr>
              <a:t>350 kJ mol</a:t>
            </a:r>
            <a:r>
              <a:rPr lang="en-GB" sz="3200" u="sng" baseline="30000">
                <a:solidFill>
                  <a:srgbClr val="00B050"/>
                </a:solidFill>
                <a:latin typeface="Calibri" pitchFamily="34" charset="0"/>
              </a:rPr>
              <a:t>-1</a:t>
            </a:r>
            <a:endParaRPr lang="en-GB" sz="3200" u="sng">
              <a:solidFill>
                <a:srgbClr val="00B050"/>
              </a:solidFill>
              <a:latin typeface="Calibri" pitchFamily="34" charset="0"/>
            </a:endParaRPr>
          </a:p>
        </p:txBody>
      </p:sp>
    </p:spTree>
    <p:extLst>
      <p:ext uri="{BB962C8B-B14F-4D97-AF65-F5344CB8AC3E}">
        <p14:creationId xmlns:p14="http://schemas.microsoft.com/office/powerpoint/2010/main" val="387894504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2560782" cy="734002"/>
          </a:xfrm>
        </p:spPr>
        <p:txBody>
          <a:bodyPr/>
          <a:lstStyle/>
          <a:p>
            <a:r>
              <a:rPr lang="en-GB" b="1">
                <a:solidFill>
                  <a:srgbClr val="70AD47"/>
                </a:solidFill>
              </a:rPr>
              <a:t>Evaluation</a:t>
            </a:r>
          </a:p>
        </p:txBody>
      </p:sp>
      <p:sp>
        <p:nvSpPr>
          <p:cNvPr id="3" name="Content Placeholder 2"/>
          <p:cNvSpPr>
            <a:spLocks noGrp="1"/>
          </p:cNvSpPr>
          <p:nvPr>
            <p:ph idx="1"/>
          </p:nvPr>
        </p:nvSpPr>
        <p:spPr>
          <a:xfrm>
            <a:off x="1032163" y="883516"/>
            <a:ext cx="10515600" cy="1074593"/>
          </a:xfrm>
        </p:spPr>
        <p:txBody>
          <a:bodyPr/>
          <a:lstStyle/>
          <a:p>
            <a:r>
              <a:rPr lang="en-GB"/>
              <a:t>What are the main sources of error in this investigation?</a:t>
            </a:r>
          </a:p>
          <a:p>
            <a:r>
              <a:rPr lang="en-GB"/>
              <a:t>How could they be reduced?</a:t>
            </a:r>
          </a:p>
        </p:txBody>
      </p:sp>
      <p:pic>
        <p:nvPicPr>
          <p:cNvPr id="4" name="Picture 2" descr="http://www.precisionnutrition.com/wordpress/wp-content/uploads/2010/02/bomb-calorimeter.jpg">
            <a:extLst>
              <a:ext uri="{FF2B5EF4-FFF2-40B4-BE49-F238E27FC236}">
                <a16:creationId xmlns:a16="http://schemas.microsoft.com/office/drawing/2014/main" id="{6579870E-1DB1-F41F-F713-F16B436A9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4090" y="1478449"/>
            <a:ext cx="4655366" cy="506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C0CB0CAD-F0FF-8D73-3BEB-F81450C4DEB9}"/>
              </a:ext>
            </a:extLst>
          </p:cNvPr>
          <p:cNvSpPr txBox="1"/>
          <p:nvPr/>
        </p:nvSpPr>
        <p:spPr>
          <a:xfrm>
            <a:off x="591127" y="2530764"/>
            <a:ext cx="5975928" cy="3139321"/>
          </a:xfrm>
          <a:prstGeom prst="rect">
            <a:avLst/>
          </a:prstGeom>
          <a:noFill/>
        </p:spPr>
        <p:txBody>
          <a:bodyPr wrap="square" rtlCol="0">
            <a:spAutoFit/>
          </a:bodyPr>
          <a:lstStyle/>
          <a:p>
            <a:r>
              <a:rPr lang="en-GB"/>
              <a:t>The main sources of error are through heat loss. This may be reduced by insulation and draught screening.</a:t>
            </a:r>
          </a:p>
          <a:p>
            <a:endParaRPr lang="en-GB"/>
          </a:p>
          <a:p>
            <a:r>
              <a:rPr lang="en-GB"/>
              <a:t>Also, the mass of fuel may not be accurate due to evaporation of some from the wick. Using a cap may help to improve this.</a:t>
            </a:r>
          </a:p>
          <a:p>
            <a:endParaRPr lang="en-GB"/>
          </a:p>
          <a:p>
            <a:r>
              <a:rPr lang="en-GB"/>
              <a:t>The experiment is also unlikely to be performed under standard conditions.</a:t>
            </a:r>
          </a:p>
          <a:p>
            <a:endParaRPr lang="en-GB"/>
          </a:p>
          <a:p>
            <a:r>
              <a:rPr lang="en-GB"/>
              <a:t>Incomplete combustion is also likely. Ensure a plentiful oxygen supply.</a:t>
            </a:r>
          </a:p>
        </p:txBody>
      </p:sp>
    </p:spTree>
    <p:extLst>
      <p:ext uri="{BB962C8B-B14F-4D97-AF65-F5344CB8AC3E}">
        <p14:creationId xmlns:p14="http://schemas.microsoft.com/office/powerpoint/2010/main" val="219608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09423" cy="734002"/>
          </a:xfrm>
        </p:spPr>
        <p:txBody>
          <a:bodyPr>
            <a:normAutofit/>
          </a:bodyPr>
          <a:lstStyle/>
          <a:p>
            <a:r>
              <a:rPr lang="en-GB" b="1">
                <a:solidFill>
                  <a:srgbClr val="70AD47"/>
                </a:solidFill>
              </a:rPr>
              <a:t>Example question</a:t>
            </a:r>
            <a:endParaRPr lang="en-GB" b="1" dirty="0">
              <a:solidFill>
                <a:srgbClr val="70AD47"/>
              </a:solidFill>
            </a:endParaRPr>
          </a:p>
        </p:txBody>
      </p:sp>
      <p:pic>
        <p:nvPicPr>
          <p:cNvPr id="7" name="Picture 6" descr="A screenshot of a computer&#10;&#10;Description automatically generated">
            <a:extLst>
              <a:ext uri="{FF2B5EF4-FFF2-40B4-BE49-F238E27FC236}">
                <a16:creationId xmlns:a16="http://schemas.microsoft.com/office/drawing/2014/main" id="{EEC31576-72AB-23F0-DC6F-FFA2B5462EB5}"/>
              </a:ext>
            </a:extLst>
          </p:cNvPr>
          <p:cNvPicPr>
            <a:picLocks noChangeAspect="1"/>
          </p:cNvPicPr>
          <p:nvPr/>
        </p:nvPicPr>
        <p:blipFill rotWithShape="1">
          <a:blip r:embed="rId2"/>
          <a:srcRect l="44562" t="22490" r="17545" b="7105"/>
          <a:stretch/>
        </p:blipFill>
        <p:spPr>
          <a:xfrm>
            <a:off x="1191491" y="647844"/>
            <a:ext cx="5347855" cy="6210156"/>
          </a:xfrm>
          <a:prstGeom prst="rect">
            <a:avLst/>
          </a:prstGeom>
        </p:spPr>
      </p:pic>
      <p:pic>
        <p:nvPicPr>
          <p:cNvPr id="9" name="Picture 8">
            <a:extLst>
              <a:ext uri="{FF2B5EF4-FFF2-40B4-BE49-F238E27FC236}">
                <a16:creationId xmlns:a16="http://schemas.microsoft.com/office/drawing/2014/main" id="{D09133A9-BE2F-6E00-1AFE-F6618FD3C93F}"/>
              </a:ext>
            </a:extLst>
          </p:cNvPr>
          <p:cNvPicPr>
            <a:picLocks noChangeAspect="1"/>
          </p:cNvPicPr>
          <p:nvPr/>
        </p:nvPicPr>
        <p:blipFill rotWithShape="1">
          <a:blip r:embed="rId3"/>
          <a:srcRect t="1" b="-2717"/>
          <a:stretch/>
        </p:blipFill>
        <p:spPr>
          <a:xfrm>
            <a:off x="7055538" y="1343455"/>
            <a:ext cx="4620270" cy="2231018"/>
          </a:xfrm>
          <a:prstGeom prst="rect">
            <a:avLst/>
          </a:prstGeom>
        </p:spPr>
      </p:pic>
    </p:spTree>
    <p:extLst>
      <p:ext uri="{BB962C8B-B14F-4D97-AF65-F5344CB8AC3E}">
        <p14:creationId xmlns:p14="http://schemas.microsoft.com/office/powerpoint/2010/main" val="143958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dirty="0">
                <a:solidFill>
                  <a:schemeClr val="accent6"/>
                </a:solidFill>
              </a:rPr>
              <a:t>3.1.4.1 Enthalpy change</a:t>
            </a:r>
          </a:p>
        </p:txBody>
      </p:sp>
      <p:sp>
        <p:nvSpPr>
          <p:cNvPr id="8" name="TextBox 7">
            <a:extLst>
              <a:ext uri="{FF2B5EF4-FFF2-40B4-BE49-F238E27FC236}">
                <a16:creationId xmlns:a16="http://schemas.microsoft.com/office/drawing/2014/main" id="{314424F5-B6D5-9E46-BE4E-ABF90AB9BCDC}"/>
              </a:ext>
            </a:extLst>
          </p:cNvPr>
          <p:cNvSpPr txBox="1"/>
          <p:nvPr/>
        </p:nvSpPr>
        <p:spPr>
          <a:xfrm>
            <a:off x="165100" y="1784366"/>
            <a:ext cx="11986054" cy="3465244"/>
          </a:xfrm>
          <a:prstGeom prst="rect">
            <a:avLst/>
          </a:prstGeom>
          <a:noFill/>
        </p:spPr>
        <p:txBody>
          <a:bodyPr wrap="square" lIns="91440" tIns="45720" rIns="91440" bIns="45720" anchor="t">
            <a:spAutoFit/>
          </a:bodyPr>
          <a:lstStyle/>
          <a:p>
            <a:pPr>
              <a:lnSpc>
                <a:spcPct val="115000"/>
              </a:lnSpc>
              <a:spcAft>
                <a:spcPts val="0"/>
              </a:spcAft>
            </a:pPr>
            <a:r>
              <a:rPr lang="en-GB" sz="2400" dirty="0">
                <a:ea typeface="ArialMT"/>
                <a:cs typeface="Calibri"/>
              </a:rPr>
              <a:t>Reactions can be endothermic or exothermic.</a:t>
            </a:r>
            <a:endParaRPr lang="en-GB" sz="2400" dirty="0">
              <a:ea typeface="Calibri"/>
              <a:cs typeface="Times New Roman"/>
            </a:endParaRPr>
          </a:p>
          <a:p>
            <a:pPr>
              <a:lnSpc>
                <a:spcPct val="115000"/>
              </a:lnSpc>
            </a:pPr>
            <a:r>
              <a:rPr lang="en-GB" sz="2400" dirty="0">
                <a:ea typeface="ArialMT"/>
                <a:cs typeface="Calibri"/>
              </a:rPr>
              <a:t>Enthalpy change (Δ</a:t>
            </a:r>
            <a:r>
              <a:rPr lang="en-GB" sz="2400" i="1" dirty="0">
                <a:ea typeface="ArialMT"/>
                <a:cs typeface="Calibri"/>
              </a:rPr>
              <a:t>H</a:t>
            </a:r>
            <a:r>
              <a:rPr lang="en-GB" sz="2400" dirty="0">
                <a:ea typeface="ArialMT"/>
                <a:cs typeface="Calibri"/>
              </a:rPr>
              <a:t>) is the heat energy change measured under conditions of </a:t>
            </a:r>
            <a:r>
              <a:rPr lang="en-GB" sz="2400" b="1" dirty="0">
                <a:ea typeface="ArialMT"/>
                <a:cs typeface="Calibri"/>
              </a:rPr>
              <a:t>constant pressure</a:t>
            </a:r>
            <a:r>
              <a:rPr lang="en-GB" sz="2400" dirty="0">
                <a:ea typeface="ArialMT"/>
                <a:cs typeface="Calibri"/>
              </a:rPr>
              <a:t>. Units are kJ mol</a:t>
            </a:r>
            <a:r>
              <a:rPr lang="en-GB" sz="2400" baseline="30000" dirty="0">
                <a:ea typeface="ArialMT"/>
                <a:cs typeface="Calibri"/>
              </a:rPr>
              <a:t>-1</a:t>
            </a:r>
            <a:r>
              <a:rPr lang="en-GB" sz="2400" dirty="0">
                <a:ea typeface="ArialMT"/>
                <a:cs typeface="Calibri"/>
              </a:rPr>
              <a:t>.</a:t>
            </a:r>
            <a:endParaRPr lang="en-GB" sz="2400" dirty="0">
              <a:ea typeface="Calibri"/>
              <a:cs typeface="Times New Roman"/>
            </a:endParaRPr>
          </a:p>
          <a:p>
            <a:pPr>
              <a:lnSpc>
                <a:spcPct val="115000"/>
              </a:lnSpc>
              <a:spcAft>
                <a:spcPts val="0"/>
              </a:spcAft>
            </a:pPr>
            <a:r>
              <a:rPr lang="en-GB" sz="2400" dirty="0">
                <a:ea typeface="ArialMT"/>
                <a:cs typeface="Calibri"/>
              </a:rPr>
              <a:t>Standard enthalpy changes refer to standard conditions, </a:t>
            </a:r>
            <a:r>
              <a:rPr lang="en-GB" sz="2400" dirty="0" err="1">
                <a:ea typeface="ArialMT"/>
                <a:cs typeface="Calibri"/>
              </a:rPr>
              <a:t>ie</a:t>
            </a:r>
            <a:r>
              <a:rPr lang="en-GB" sz="2400" dirty="0">
                <a:ea typeface="ArialMT"/>
                <a:cs typeface="Calibri"/>
              </a:rPr>
              <a:t> 100 kPa and a stated temperature (</a:t>
            </a:r>
            <a:r>
              <a:rPr lang="en-GB" sz="2400" dirty="0" err="1">
                <a:ea typeface="ArialMT"/>
                <a:cs typeface="Calibri"/>
              </a:rPr>
              <a:t>eg</a:t>
            </a:r>
            <a:r>
              <a:rPr lang="en-GB" sz="2400" dirty="0">
                <a:ea typeface="ArialMT"/>
                <a:cs typeface="Calibri"/>
              </a:rPr>
              <a:t> Δ</a:t>
            </a:r>
            <a:r>
              <a:rPr lang="en-GB" sz="2400" i="1" dirty="0">
                <a:ea typeface="ArialMT"/>
                <a:cs typeface="Calibri"/>
              </a:rPr>
              <a:t>H</a:t>
            </a:r>
            <a:r>
              <a:rPr lang="en-GB" sz="2400" baseline="-25000" dirty="0">
                <a:ea typeface="ArialMT"/>
                <a:cs typeface="Calibri"/>
              </a:rPr>
              <a:t>298</a:t>
            </a:r>
            <a:r>
              <a:rPr lang="en-GB" sz="2400" baseline="30000" dirty="0">
                <a:ea typeface="ArialMT"/>
                <a:cs typeface="Calibri"/>
              </a:rPr>
              <a:t>Ɵ</a:t>
            </a:r>
            <a:r>
              <a:rPr lang="en-GB" sz="2400" dirty="0">
                <a:ea typeface="ArialMT"/>
                <a:cs typeface="Calibri"/>
              </a:rPr>
              <a:t>).</a:t>
            </a:r>
            <a:endParaRPr lang="en-GB" sz="2400" dirty="0">
              <a:ea typeface="Calibri"/>
              <a:cs typeface="Times New Roman"/>
            </a:endParaRPr>
          </a:p>
          <a:p>
            <a:pPr>
              <a:lnSpc>
                <a:spcPct val="115000"/>
              </a:lnSpc>
              <a:spcAft>
                <a:spcPts val="0"/>
              </a:spcAft>
            </a:pPr>
            <a:r>
              <a:rPr lang="en-GB" sz="2400" b="1" dirty="0">
                <a:ea typeface="ArialMT"/>
                <a:cs typeface="Calibri"/>
              </a:rPr>
              <a:t>Students should be able to:</a:t>
            </a:r>
            <a:endParaRPr lang="en-GB" sz="2400" dirty="0">
              <a:ea typeface="Calibri"/>
              <a:cs typeface="Times New Roman"/>
            </a:endParaRPr>
          </a:p>
          <a:p>
            <a:pPr marL="342900" lvl="0" indent="-342900">
              <a:lnSpc>
                <a:spcPct val="115000"/>
              </a:lnSpc>
              <a:spcAft>
                <a:spcPts val="0"/>
              </a:spcAft>
              <a:buFont typeface="Calibri"/>
              <a:buChar char="•"/>
            </a:pPr>
            <a:r>
              <a:rPr lang="en-GB" sz="2400" dirty="0">
                <a:ea typeface="ArialMT"/>
                <a:cs typeface="Calibri"/>
              </a:rPr>
              <a:t>define standard enthalpy of combustion (</a:t>
            </a:r>
            <a:r>
              <a:rPr lang="en-GB" sz="2400" dirty="0" err="1">
                <a:ea typeface="ArialMT"/>
                <a:cs typeface="Calibri"/>
              </a:rPr>
              <a:t>Δ</a:t>
            </a:r>
            <a:r>
              <a:rPr lang="en-GB" sz="2400" baseline="-25000" dirty="0" err="1">
                <a:ea typeface="ArialMT"/>
                <a:cs typeface="Calibri"/>
              </a:rPr>
              <a:t>c</a:t>
            </a:r>
            <a:r>
              <a:rPr lang="en-GB" sz="2400" i="1" dirty="0" err="1">
                <a:ea typeface="ArialMT"/>
                <a:cs typeface="Calibri"/>
              </a:rPr>
              <a:t>H</a:t>
            </a:r>
            <a:r>
              <a:rPr lang="en-GB" sz="2400" baseline="30000" dirty="0" err="1">
                <a:ea typeface="ArialMT"/>
                <a:cs typeface="Calibri"/>
              </a:rPr>
              <a:t>Ɵ</a:t>
            </a:r>
            <a:r>
              <a:rPr lang="en-GB" sz="2400" dirty="0">
                <a:ea typeface="ArialMT"/>
                <a:cs typeface="Calibri"/>
              </a:rPr>
              <a:t>)</a:t>
            </a:r>
          </a:p>
          <a:p>
            <a:pPr>
              <a:lnSpc>
                <a:spcPct val="115000"/>
              </a:lnSpc>
            </a:pPr>
            <a:r>
              <a:rPr lang="en-GB" sz="2400" dirty="0">
                <a:ea typeface="ArialMT"/>
                <a:cs typeface="Calibri"/>
              </a:rPr>
              <a:t>•   define standard enthalpy of formation (</a:t>
            </a:r>
            <a:r>
              <a:rPr lang="en-GB" sz="2400" dirty="0" err="1">
                <a:ea typeface="ArialMT"/>
                <a:cs typeface="Calibri"/>
              </a:rPr>
              <a:t>Δ</a:t>
            </a:r>
            <a:r>
              <a:rPr lang="en-GB" sz="2400" baseline="-25000" dirty="0" err="1">
                <a:ea typeface="ArialMT"/>
                <a:cs typeface="Calibri"/>
              </a:rPr>
              <a:t>f</a:t>
            </a:r>
            <a:r>
              <a:rPr lang="en-GB" sz="2400" i="1" dirty="0" err="1">
                <a:ea typeface="ArialMT"/>
                <a:cs typeface="Calibri"/>
              </a:rPr>
              <a:t>H</a:t>
            </a:r>
            <a:r>
              <a:rPr lang="en-GB" sz="2400" baseline="30000" dirty="0" err="1">
                <a:ea typeface="ArialMT"/>
                <a:cs typeface="Calibri"/>
              </a:rPr>
              <a:t>Ɵ</a:t>
            </a:r>
            <a:r>
              <a:rPr lang="en-GB" sz="2400" dirty="0">
                <a:ea typeface="ArialMT"/>
                <a:cs typeface="Calibri"/>
              </a:rPr>
              <a:t>).</a:t>
            </a:r>
          </a:p>
        </p:txBody>
      </p:sp>
    </p:spTree>
    <p:extLst>
      <p:ext uri="{BB962C8B-B14F-4D97-AF65-F5344CB8AC3E}">
        <p14:creationId xmlns:p14="http://schemas.microsoft.com/office/powerpoint/2010/main" val="236014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3.1.4.3 Applications of Hess’s law</a:t>
            </a:r>
          </a:p>
        </p:txBody>
      </p:sp>
      <p:sp>
        <p:nvSpPr>
          <p:cNvPr id="8" name="TextBox 7">
            <a:extLst>
              <a:ext uri="{FF2B5EF4-FFF2-40B4-BE49-F238E27FC236}">
                <a16:creationId xmlns:a16="http://schemas.microsoft.com/office/drawing/2014/main" id="{314424F5-B6D5-9E46-BE4E-ABF90AB9BCDC}"/>
              </a:ext>
            </a:extLst>
          </p:cNvPr>
          <p:cNvSpPr txBox="1"/>
          <p:nvPr/>
        </p:nvSpPr>
        <p:spPr>
          <a:xfrm>
            <a:off x="0" y="2118000"/>
            <a:ext cx="12192000" cy="1766317"/>
          </a:xfrm>
          <a:prstGeom prst="rect">
            <a:avLst/>
          </a:prstGeom>
          <a:noFill/>
        </p:spPr>
        <p:txBody>
          <a:bodyPr wrap="square">
            <a:spAutoFit/>
          </a:bodyPr>
          <a:lstStyle/>
          <a:p>
            <a:pPr>
              <a:lnSpc>
                <a:spcPct val="115000"/>
              </a:lnSpc>
              <a:spcAft>
                <a:spcPts val="0"/>
              </a:spcAft>
            </a:pPr>
            <a:r>
              <a:rPr lang="en-GB" sz="2400">
                <a:ea typeface="ArialMT"/>
                <a:cs typeface="Calibri"/>
              </a:rPr>
              <a:t>Hess’s law.</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use Hess’s law to perform calculations, including calculation of enthalpy changes for reactions from enthalpies of combustion or from enthalpies of formation.</a:t>
            </a:r>
          </a:p>
        </p:txBody>
      </p:sp>
    </p:spTree>
    <p:extLst>
      <p:ext uri="{BB962C8B-B14F-4D97-AF65-F5344CB8AC3E}">
        <p14:creationId xmlns:p14="http://schemas.microsoft.com/office/powerpoint/2010/main" val="2171497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0"/>
            <a:ext cx="2955636" cy="835602"/>
          </a:xfrm>
        </p:spPr>
        <p:txBody>
          <a:bodyPr/>
          <a:lstStyle/>
          <a:p>
            <a:r>
              <a:rPr lang="en-US" b="1">
                <a:solidFill>
                  <a:schemeClr val="accent6"/>
                </a:solidFill>
              </a:rPr>
              <a:t>Hess’s law</a:t>
            </a:r>
          </a:p>
        </p:txBody>
      </p:sp>
      <p:sp>
        <p:nvSpPr>
          <p:cNvPr id="4" name="Text Box 5">
            <a:extLst>
              <a:ext uri="{FF2B5EF4-FFF2-40B4-BE49-F238E27FC236}">
                <a16:creationId xmlns:a16="http://schemas.microsoft.com/office/drawing/2014/main" id="{A89A65A1-E7F6-BBA2-20B7-6FF1069B113A}"/>
              </a:ext>
            </a:extLst>
          </p:cNvPr>
          <p:cNvSpPr txBox="1">
            <a:spLocks noChangeArrowheads="1"/>
          </p:cNvSpPr>
          <p:nvPr/>
        </p:nvSpPr>
        <p:spPr bwMode="auto">
          <a:xfrm>
            <a:off x="2805101" y="3648028"/>
            <a:ext cx="4026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t>A</a:t>
            </a:r>
          </a:p>
        </p:txBody>
      </p:sp>
      <p:sp>
        <p:nvSpPr>
          <p:cNvPr id="5" name="Text Box 6">
            <a:extLst>
              <a:ext uri="{FF2B5EF4-FFF2-40B4-BE49-F238E27FC236}">
                <a16:creationId xmlns:a16="http://schemas.microsoft.com/office/drawing/2014/main" id="{4D497145-2F20-ED06-9AAA-88F96838ABDA}"/>
              </a:ext>
            </a:extLst>
          </p:cNvPr>
          <p:cNvSpPr txBox="1">
            <a:spLocks noChangeArrowheads="1"/>
          </p:cNvSpPr>
          <p:nvPr/>
        </p:nvSpPr>
        <p:spPr bwMode="auto">
          <a:xfrm>
            <a:off x="5105388" y="3648028"/>
            <a:ext cx="3866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t>B</a:t>
            </a:r>
          </a:p>
        </p:txBody>
      </p:sp>
      <p:sp>
        <p:nvSpPr>
          <p:cNvPr id="6" name="Text Box 7">
            <a:extLst>
              <a:ext uri="{FF2B5EF4-FFF2-40B4-BE49-F238E27FC236}">
                <a16:creationId xmlns:a16="http://schemas.microsoft.com/office/drawing/2014/main" id="{EAD824A5-80B5-8DA1-9512-28C39697E96B}"/>
              </a:ext>
            </a:extLst>
          </p:cNvPr>
          <p:cNvSpPr txBox="1">
            <a:spLocks noChangeArrowheads="1"/>
          </p:cNvSpPr>
          <p:nvPr/>
        </p:nvSpPr>
        <p:spPr bwMode="auto">
          <a:xfrm>
            <a:off x="3951276" y="4891040"/>
            <a:ext cx="3754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800" b="1"/>
              <a:t>C</a:t>
            </a:r>
          </a:p>
        </p:txBody>
      </p:sp>
      <p:sp>
        <p:nvSpPr>
          <p:cNvPr id="7" name="Line 8">
            <a:extLst>
              <a:ext uri="{FF2B5EF4-FFF2-40B4-BE49-F238E27FC236}">
                <a16:creationId xmlns:a16="http://schemas.microsoft.com/office/drawing/2014/main" id="{B0E0AF35-0042-053E-C68C-53F86C7B81BF}"/>
              </a:ext>
            </a:extLst>
          </p:cNvPr>
          <p:cNvSpPr>
            <a:spLocks noChangeShapeType="1"/>
          </p:cNvSpPr>
          <p:nvPr/>
        </p:nvSpPr>
        <p:spPr bwMode="auto">
          <a:xfrm>
            <a:off x="3235313" y="3902029"/>
            <a:ext cx="1898650" cy="3175"/>
          </a:xfrm>
          <a:prstGeom prst="line">
            <a:avLst/>
          </a:prstGeom>
          <a:noFill/>
          <a:ln w="25400">
            <a:solidFill>
              <a:srgbClr val="01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9" name="Line 9">
            <a:extLst>
              <a:ext uri="{FF2B5EF4-FFF2-40B4-BE49-F238E27FC236}">
                <a16:creationId xmlns:a16="http://schemas.microsoft.com/office/drawing/2014/main" id="{ECACF8B7-931B-209F-93BA-6309731A7F0A}"/>
              </a:ext>
            </a:extLst>
          </p:cNvPr>
          <p:cNvSpPr>
            <a:spLocks noChangeShapeType="1"/>
          </p:cNvSpPr>
          <p:nvPr/>
        </p:nvSpPr>
        <p:spPr bwMode="auto">
          <a:xfrm>
            <a:off x="3155938" y="4106816"/>
            <a:ext cx="877888" cy="881063"/>
          </a:xfrm>
          <a:prstGeom prst="line">
            <a:avLst/>
          </a:prstGeom>
          <a:noFill/>
          <a:ln w="25400">
            <a:solidFill>
              <a:srgbClr val="01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0" name="Line 10">
            <a:extLst>
              <a:ext uri="{FF2B5EF4-FFF2-40B4-BE49-F238E27FC236}">
                <a16:creationId xmlns:a16="http://schemas.microsoft.com/office/drawing/2014/main" id="{E13B248A-F982-76C0-AF8C-82F65FED5BDA}"/>
              </a:ext>
            </a:extLst>
          </p:cNvPr>
          <p:cNvSpPr>
            <a:spLocks noChangeShapeType="1"/>
          </p:cNvSpPr>
          <p:nvPr/>
        </p:nvSpPr>
        <p:spPr bwMode="auto">
          <a:xfrm flipV="1">
            <a:off x="4344976" y="4114753"/>
            <a:ext cx="868362" cy="868362"/>
          </a:xfrm>
          <a:prstGeom prst="line">
            <a:avLst/>
          </a:prstGeom>
          <a:noFill/>
          <a:ln w="25400">
            <a:solidFill>
              <a:srgbClr val="010066"/>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p>
        </p:txBody>
      </p:sp>
      <p:sp>
        <p:nvSpPr>
          <p:cNvPr id="11" name="AutoShape 11">
            <a:extLst>
              <a:ext uri="{FF2B5EF4-FFF2-40B4-BE49-F238E27FC236}">
                <a16:creationId xmlns:a16="http://schemas.microsoft.com/office/drawing/2014/main" id="{54FAEC88-8E3F-4B3C-5CAA-81ADD043C9D1}"/>
              </a:ext>
            </a:extLst>
          </p:cNvPr>
          <p:cNvSpPr>
            <a:spLocks noChangeArrowheads="1"/>
          </p:cNvSpPr>
          <p:nvPr/>
        </p:nvSpPr>
        <p:spPr bwMode="auto">
          <a:xfrm>
            <a:off x="2847964" y="2813229"/>
            <a:ext cx="2735263" cy="930116"/>
          </a:xfrm>
          <a:prstGeom prst="rightArrow">
            <a:avLst>
              <a:gd name="adj1" fmla="val 39380"/>
              <a:gd name="adj2" fmla="val 67101"/>
            </a:avLst>
          </a:prstGeom>
          <a:solidFill>
            <a:srgbClr val="FF6600"/>
          </a:solidFill>
          <a:ln w="254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12" name="Text Box 15">
            <a:extLst>
              <a:ext uri="{FF2B5EF4-FFF2-40B4-BE49-F238E27FC236}">
                <a16:creationId xmlns:a16="http://schemas.microsoft.com/office/drawing/2014/main" id="{719CEDE4-1852-003B-3576-41E4E0992145}"/>
              </a:ext>
            </a:extLst>
          </p:cNvPr>
          <p:cNvSpPr txBox="1">
            <a:spLocks noChangeArrowheads="1"/>
          </p:cNvSpPr>
          <p:nvPr/>
        </p:nvSpPr>
        <p:spPr bwMode="auto">
          <a:xfrm>
            <a:off x="3901626" y="3425778"/>
            <a:ext cx="550151" cy="36933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1</a:t>
            </a:r>
            <a:endParaRPr lang="en-GB" b="1">
              <a:solidFill>
                <a:srgbClr val="FF6600"/>
              </a:solidFill>
              <a:latin typeface="Royal Society of Chemistry" pitchFamily="2" charset="0"/>
            </a:endParaRPr>
          </a:p>
        </p:txBody>
      </p:sp>
      <p:sp>
        <p:nvSpPr>
          <p:cNvPr id="13" name="Text Box 16">
            <a:extLst>
              <a:ext uri="{FF2B5EF4-FFF2-40B4-BE49-F238E27FC236}">
                <a16:creationId xmlns:a16="http://schemas.microsoft.com/office/drawing/2014/main" id="{F4D46872-C626-F1A5-243D-3E38A1213D2A}"/>
              </a:ext>
            </a:extLst>
          </p:cNvPr>
          <p:cNvSpPr txBox="1">
            <a:spLocks noChangeArrowheads="1"/>
          </p:cNvSpPr>
          <p:nvPr/>
        </p:nvSpPr>
        <p:spPr bwMode="auto">
          <a:xfrm>
            <a:off x="3082476" y="4398915"/>
            <a:ext cx="550151" cy="36933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2</a:t>
            </a:r>
            <a:endParaRPr lang="en-GB" b="1">
              <a:solidFill>
                <a:srgbClr val="FF6600"/>
              </a:solidFill>
              <a:latin typeface="Royal Society of Chemistry" pitchFamily="2" charset="0"/>
            </a:endParaRPr>
          </a:p>
        </p:txBody>
      </p:sp>
      <p:sp>
        <p:nvSpPr>
          <p:cNvPr id="14" name="Text Box 17">
            <a:extLst>
              <a:ext uri="{FF2B5EF4-FFF2-40B4-BE49-F238E27FC236}">
                <a16:creationId xmlns:a16="http://schemas.microsoft.com/office/drawing/2014/main" id="{FC17D160-D0FA-CAC6-DC71-EA490BEF577F}"/>
              </a:ext>
            </a:extLst>
          </p:cNvPr>
          <p:cNvSpPr txBox="1">
            <a:spLocks noChangeArrowheads="1"/>
          </p:cNvSpPr>
          <p:nvPr/>
        </p:nvSpPr>
        <p:spPr bwMode="auto">
          <a:xfrm>
            <a:off x="4177851" y="4117928"/>
            <a:ext cx="550151" cy="369332"/>
          </a:xfrm>
          <a:prstGeom prst="rect">
            <a:avLst/>
          </a:prstGeom>
          <a:noFill/>
          <a:ln>
            <a:noFill/>
          </a:ln>
          <a:effectLst/>
          <a:extLst>
            <a:ext uri="{909E8E84-426E-40DD-AFC4-6F175D3DCCD1}">
              <a14:hiddenFill xmlns:a14="http://schemas.microsoft.com/office/drawing/2010/main">
                <a:solidFill>
                  <a:srgbClr val="FF66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GB" b="1">
                <a:solidFill>
                  <a:srgbClr val="FF6600"/>
                </a:solidFill>
                <a:latin typeface="Symbol" pitchFamily="18" charset="2"/>
              </a:rPr>
              <a:t>D</a:t>
            </a:r>
            <a:r>
              <a:rPr lang="en-GB" b="1" i="1">
                <a:solidFill>
                  <a:srgbClr val="FF6600"/>
                </a:solidFill>
              </a:rPr>
              <a:t>H</a:t>
            </a:r>
            <a:r>
              <a:rPr lang="en-GB" b="1" baseline="-25000">
                <a:solidFill>
                  <a:srgbClr val="FF6600"/>
                </a:solidFill>
              </a:rPr>
              <a:t>3</a:t>
            </a:r>
            <a:endParaRPr lang="en-GB" b="1">
              <a:solidFill>
                <a:srgbClr val="FF6600"/>
              </a:solidFill>
              <a:latin typeface="Royal Society of Chemistry" pitchFamily="2" charset="0"/>
            </a:endParaRPr>
          </a:p>
        </p:txBody>
      </p:sp>
      <p:sp>
        <p:nvSpPr>
          <p:cNvPr id="15" name="Text Box 19">
            <a:extLst>
              <a:ext uri="{FF2B5EF4-FFF2-40B4-BE49-F238E27FC236}">
                <a16:creationId xmlns:a16="http://schemas.microsoft.com/office/drawing/2014/main" id="{4281B703-B9C5-F61F-8FFF-F3249D15E217}"/>
              </a:ext>
            </a:extLst>
          </p:cNvPr>
          <p:cNvSpPr txBox="1">
            <a:spLocks noChangeArrowheads="1"/>
          </p:cNvSpPr>
          <p:nvPr/>
        </p:nvSpPr>
        <p:spPr bwMode="auto">
          <a:xfrm>
            <a:off x="6977207" y="2968370"/>
            <a:ext cx="9861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t>A </a:t>
            </a:r>
            <a:r>
              <a:rPr lang="en-GB" sz="2400" b="1">
                <a:latin typeface="Symbol" pitchFamily="18" charset="2"/>
              </a:rPr>
              <a:t>®</a:t>
            </a:r>
            <a:r>
              <a:rPr lang="en-GB" sz="2400" b="1"/>
              <a:t> B</a:t>
            </a:r>
          </a:p>
        </p:txBody>
      </p:sp>
      <p:sp>
        <p:nvSpPr>
          <p:cNvPr id="16" name="Text Box 20">
            <a:extLst>
              <a:ext uri="{FF2B5EF4-FFF2-40B4-BE49-F238E27FC236}">
                <a16:creationId xmlns:a16="http://schemas.microsoft.com/office/drawing/2014/main" id="{6BAE2EFE-77FC-949C-DB66-3A1B7891E543}"/>
              </a:ext>
            </a:extLst>
          </p:cNvPr>
          <p:cNvSpPr txBox="1">
            <a:spLocks noChangeArrowheads="1"/>
          </p:cNvSpPr>
          <p:nvPr/>
        </p:nvSpPr>
        <p:spPr bwMode="auto">
          <a:xfrm>
            <a:off x="9402907" y="2968370"/>
            <a:ext cx="6719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6600"/>
                </a:solidFill>
                <a:latin typeface="Symbol" pitchFamily="18" charset="2"/>
              </a:rPr>
              <a:t>D</a:t>
            </a:r>
            <a:r>
              <a:rPr lang="en-GB" sz="2400" b="1" i="1">
                <a:solidFill>
                  <a:srgbClr val="FF6600"/>
                </a:solidFill>
              </a:rPr>
              <a:t>H</a:t>
            </a:r>
            <a:r>
              <a:rPr lang="en-GB" sz="2400" b="1" baseline="-25000">
                <a:solidFill>
                  <a:srgbClr val="FF6600"/>
                </a:solidFill>
              </a:rPr>
              <a:t>1</a:t>
            </a:r>
          </a:p>
        </p:txBody>
      </p:sp>
      <p:sp>
        <p:nvSpPr>
          <p:cNvPr id="17" name="Text Box 21">
            <a:extLst>
              <a:ext uri="{FF2B5EF4-FFF2-40B4-BE49-F238E27FC236}">
                <a16:creationId xmlns:a16="http://schemas.microsoft.com/office/drawing/2014/main" id="{88DC599B-BC5A-581D-3568-D12B16B96C2E}"/>
              </a:ext>
            </a:extLst>
          </p:cNvPr>
          <p:cNvSpPr txBox="1">
            <a:spLocks noChangeArrowheads="1"/>
          </p:cNvSpPr>
          <p:nvPr/>
        </p:nvSpPr>
        <p:spPr bwMode="auto">
          <a:xfrm>
            <a:off x="6977207" y="3990720"/>
            <a:ext cx="160011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t>A </a:t>
            </a:r>
            <a:r>
              <a:rPr lang="en-GB" sz="2400" b="1">
                <a:latin typeface="Symbol" pitchFamily="18" charset="2"/>
              </a:rPr>
              <a:t>®</a:t>
            </a:r>
            <a:r>
              <a:rPr lang="en-GB" sz="2400" b="1"/>
              <a:t> C </a:t>
            </a:r>
            <a:r>
              <a:rPr lang="en-GB" sz="2400" b="1">
                <a:latin typeface="Symbol" pitchFamily="18" charset="2"/>
              </a:rPr>
              <a:t>® </a:t>
            </a:r>
            <a:r>
              <a:rPr lang="en-GB" sz="2400" b="1"/>
              <a:t>B</a:t>
            </a:r>
          </a:p>
        </p:txBody>
      </p:sp>
      <p:sp>
        <p:nvSpPr>
          <p:cNvPr id="18" name="Text Box 22">
            <a:extLst>
              <a:ext uri="{FF2B5EF4-FFF2-40B4-BE49-F238E27FC236}">
                <a16:creationId xmlns:a16="http://schemas.microsoft.com/office/drawing/2014/main" id="{8A11D449-88E8-CE8F-4D01-50FFAF5CCE3D}"/>
              </a:ext>
            </a:extLst>
          </p:cNvPr>
          <p:cNvSpPr txBox="1">
            <a:spLocks noChangeArrowheads="1"/>
          </p:cNvSpPr>
          <p:nvPr/>
        </p:nvSpPr>
        <p:spPr bwMode="auto">
          <a:xfrm>
            <a:off x="9402906" y="3990720"/>
            <a:ext cx="14510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sz="2400" b="1">
                <a:solidFill>
                  <a:srgbClr val="FF6600"/>
                </a:solidFill>
                <a:latin typeface="Symbol" pitchFamily="18" charset="2"/>
              </a:rPr>
              <a:t>D</a:t>
            </a:r>
            <a:r>
              <a:rPr lang="en-GB" sz="2400" b="1" i="1">
                <a:solidFill>
                  <a:srgbClr val="FF6600"/>
                </a:solidFill>
              </a:rPr>
              <a:t>H</a:t>
            </a:r>
            <a:r>
              <a:rPr lang="en-GB" sz="2400" b="1" baseline="-25000">
                <a:solidFill>
                  <a:srgbClr val="FF6600"/>
                </a:solidFill>
              </a:rPr>
              <a:t>2</a:t>
            </a:r>
            <a:r>
              <a:rPr lang="en-GB" sz="2400" b="1">
                <a:solidFill>
                  <a:srgbClr val="FF6600"/>
                </a:solidFill>
              </a:rPr>
              <a:t> + </a:t>
            </a:r>
            <a:r>
              <a:rPr lang="en-GB" sz="2400" b="1">
                <a:solidFill>
                  <a:srgbClr val="FF6600"/>
                </a:solidFill>
                <a:latin typeface="Symbol" pitchFamily="18" charset="2"/>
              </a:rPr>
              <a:t>D</a:t>
            </a:r>
            <a:r>
              <a:rPr lang="en-GB" sz="2400" b="1" i="1">
                <a:solidFill>
                  <a:srgbClr val="FF6600"/>
                </a:solidFill>
              </a:rPr>
              <a:t>H</a:t>
            </a:r>
            <a:r>
              <a:rPr lang="en-GB" sz="2400" b="1" baseline="-25000">
                <a:solidFill>
                  <a:srgbClr val="FF6600"/>
                </a:solidFill>
              </a:rPr>
              <a:t>3</a:t>
            </a:r>
          </a:p>
        </p:txBody>
      </p:sp>
      <p:sp>
        <p:nvSpPr>
          <p:cNvPr id="19" name="Text Box 23">
            <a:extLst>
              <a:ext uri="{FF2B5EF4-FFF2-40B4-BE49-F238E27FC236}">
                <a16:creationId xmlns:a16="http://schemas.microsoft.com/office/drawing/2014/main" id="{DD796D13-C2B8-1A73-17C8-D2AB3EFFE962}"/>
              </a:ext>
            </a:extLst>
          </p:cNvPr>
          <p:cNvSpPr txBox="1">
            <a:spLocks noChangeArrowheads="1"/>
          </p:cNvSpPr>
          <p:nvPr/>
        </p:nvSpPr>
        <p:spPr bwMode="auto">
          <a:xfrm>
            <a:off x="6710507" y="5014657"/>
            <a:ext cx="4022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GB" sz="2400" b="1"/>
              <a:t>Therefore:</a:t>
            </a:r>
            <a:r>
              <a:rPr lang="en-GB" sz="2400" b="1">
                <a:solidFill>
                  <a:srgbClr val="FF6600"/>
                </a:solidFill>
                <a:latin typeface="Symbol" pitchFamily="18" charset="2"/>
              </a:rPr>
              <a:t> D</a:t>
            </a:r>
            <a:r>
              <a:rPr lang="en-GB" sz="2400" b="1" i="1">
                <a:solidFill>
                  <a:srgbClr val="FF6600"/>
                </a:solidFill>
              </a:rPr>
              <a:t>H</a:t>
            </a:r>
            <a:r>
              <a:rPr lang="en-GB" sz="2400" b="1" baseline="-25000">
                <a:solidFill>
                  <a:srgbClr val="FF6600"/>
                </a:solidFill>
              </a:rPr>
              <a:t>1</a:t>
            </a:r>
            <a:r>
              <a:rPr lang="en-GB" sz="2400" b="1">
                <a:solidFill>
                  <a:srgbClr val="FF6600"/>
                </a:solidFill>
              </a:rPr>
              <a:t> = </a:t>
            </a:r>
            <a:r>
              <a:rPr lang="en-GB" sz="2400" b="1">
                <a:solidFill>
                  <a:srgbClr val="FF6600"/>
                </a:solidFill>
                <a:latin typeface="Symbol" pitchFamily="18" charset="2"/>
              </a:rPr>
              <a:t>D</a:t>
            </a:r>
            <a:r>
              <a:rPr lang="en-GB" sz="2400" b="1" i="1">
                <a:solidFill>
                  <a:srgbClr val="FF6600"/>
                </a:solidFill>
              </a:rPr>
              <a:t>H</a:t>
            </a:r>
            <a:r>
              <a:rPr lang="en-GB" sz="2400" b="1" baseline="-25000">
                <a:solidFill>
                  <a:srgbClr val="FF6600"/>
                </a:solidFill>
              </a:rPr>
              <a:t>2</a:t>
            </a:r>
            <a:r>
              <a:rPr lang="en-GB" sz="2400" b="1">
                <a:solidFill>
                  <a:srgbClr val="FF6600"/>
                </a:solidFill>
              </a:rPr>
              <a:t> + </a:t>
            </a:r>
            <a:r>
              <a:rPr lang="en-GB" sz="2400" b="1">
                <a:solidFill>
                  <a:srgbClr val="FF6600"/>
                </a:solidFill>
                <a:latin typeface="Symbol" pitchFamily="18" charset="2"/>
              </a:rPr>
              <a:t>D</a:t>
            </a:r>
            <a:r>
              <a:rPr lang="en-GB" sz="2400" b="1" i="1">
                <a:solidFill>
                  <a:srgbClr val="FF6600"/>
                </a:solidFill>
              </a:rPr>
              <a:t>H</a:t>
            </a:r>
            <a:r>
              <a:rPr lang="en-GB" sz="2400" b="1" baseline="-25000">
                <a:solidFill>
                  <a:srgbClr val="FF6600"/>
                </a:solidFill>
              </a:rPr>
              <a:t>3</a:t>
            </a:r>
          </a:p>
        </p:txBody>
      </p:sp>
      <p:sp>
        <p:nvSpPr>
          <p:cNvPr id="20" name="Text Box 32">
            <a:extLst>
              <a:ext uri="{FF2B5EF4-FFF2-40B4-BE49-F238E27FC236}">
                <a16:creationId xmlns:a16="http://schemas.microsoft.com/office/drawing/2014/main" id="{DF8749E2-51B9-6653-B91E-F3280D4CEB19}"/>
              </a:ext>
            </a:extLst>
          </p:cNvPr>
          <p:cNvSpPr txBox="1">
            <a:spLocks noChangeArrowheads="1"/>
          </p:cNvSpPr>
          <p:nvPr/>
        </p:nvSpPr>
        <p:spPr bwMode="auto">
          <a:xfrm>
            <a:off x="3149588" y="2778078"/>
            <a:ext cx="13065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rPr>
              <a:t>direct route</a:t>
            </a:r>
          </a:p>
        </p:txBody>
      </p:sp>
      <p:sp>
        <p:nvSpPr>
          <p:cNvPr id="21" name="Text Box 33">
            <a:extLst>
              <a:ext uri="{FF2B5EF4-FFF2-40B4-BE49-F238E27FC236}">
                <a16:creationId xmlns:a16="http://schemas.microsoft.com/office/drawing/2014/main" id="{1D39AC6C-9DEA-241E-74C7-D449D39B603C}"/>
              </a:ext>
            </a:extLst>
          </p:cNvPr>
          <p:cNvSpPr txBox="1">
            <a:spLocks noChangeArrowheads="1"/>
          </p:cNvSpPr>
          <p:nvPr/>
        </p:nvSpPr>
        <p:spPr bwMode="auto">
          <a:xfrm>
            <a:off x="3433645" y="5829152"/>
            <a:ext cx="148611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FF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b="1">
                <a:solidFill>
                  <a:srgbClr val="FF6600"/>
                </a:solidFill>
              </a:rPr>
              <a:t>indirect route</a:t>
            </a:r>
          </a:p>
        </p:txBody>
      </p:sp>
      <p:pic>
        <p:nvPicPr>
          <p:cNvPr id="22" name="Picture 38" descr="new_arrow">
            <a:extLst>
              <a:ext uri="{FF2B5EF4-FFF2-40B4-BE49-F238E27FC236}">
                <a16:creationId xmlns:a16="http://schemas.microsoft.com/office/drawing/2014/main" id="{09D581D0-E861-6092-D6E2-8BFB622963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8076" y="4092529"/>
            <a:ext cx="3663950" cy="1785937"/>
          </a:xfrm>
          <a:prstGeom prst="rect">
            <a:avLst/>
          </a:prstGeom>
          <a:noFill/>
          <a:extLst>
            <a:ext uri="{909E8E84-426E-40DD-AFC4-6F175D3DCCD1}">
              <a14:hiddenFill xmlns:a14="http://schemas.microsoft.com/office/drawing/2010/main">
                <a:solidFill>
                  <a:srgbClr val="FFFFFF"/>
                </a:solidFill>
              </a14:hiddenFill>
            </a:ext>
          </a:extLst>
        </p:spPr>
      </p:pic>
      <p:sp>
        <p:nvSpPr>
          <p:cNvPr id="23" name="Content Placeholder 2">
            <a:extLst>
              <a:ext uri="{FF2B5EF4-FFF2-40B4-BE49-F238E27FC236}">
                <a16:creationId xmlns:a16="http://schemas.microsoft.com/office/drawing/2014/main" id="{79224BB6-32B6-D914-0425-BB77AA4BA045}"/>
              </a:ext>
            </a:extLst>
          </p:cNvPr>
          <p:cNvSpPr>
            <a:spLocks noGrp="1"/>
          </p:cNvSpPr>
          <p:nvPr>
            <p:ph idx="1"/>
          </p:nvPr>
        </p:nvSpPr>
        <p:spPr>
          <a:xfrm>
            <a:off x="602877" y="1062320"/>
            <a:ext cx="10936484" cy="2123565"/>
          </a:xfrm>
        </p:spPr>
        <p:txBody>
          <a:bodyPr>
            <a:normAutofit/>
          </a:bodyPr>
          <a:lstStyle/>
          <a:p>
            <a:pPr marL="0" indent="0">
              <a:buNone/>
            </a:pPr>
            <a:r>
              <a:rPr lang="en-US" dirty="0"/>
              <a:t>Hess’ law states that, if a reaction can take place by more than one route and the initial and final conditions are the same, the total enthalpy change is the same.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8602013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63BBD-CE5A-2C9F-10BB-11B7C9A9242B}"/>
              </a:ext>
            </a:extLst>
          </p:cNvPr>
          <p:cNvSpPr txBox="1">
            <a:spLocks/>
          </p:cNvSpPr>
          <p:nvPr/>
        </p:nvSpPr>
        <p:spPr>
          <a:xfrm>
            <a:off x="0" y="3663"/>
            <a:ext cx="113538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solidFill>
                  <a:schemeClr val="accent6"/>
                </a:solidFill>
              </a:rPr>
              <a:t>Remember these ?? LEARN THEM !!</a:t>
            </a:r>
          </a:p>
        </p:txBody>
      </p:sp>
      <p:grpSp>
        <p:nvGrpSpPr>
          <p:cNvPr id="5" name="Group 4">
            <a:extLst>
              <a:ext uri="{FF2B5EF4-FFF2-40B4-BE49-F238E27FC236}">
                <a16:creationId xmlns:a16="http://schemas.microsoft.com/office/drawing/2014/main" id="{409A75C7-7F93-A1D0-FA9D-52ED5282245B}"/>
              </a:ext>
            </a:extLst>
          </p:cNvPr>
          <p:cNvGrpSpPr/>
          <p:nvPr/>
        </p:nvGrpSpPr>
        <p:grpSpPr>
          <a:xfrm>
            <a:off x="1603359" y="1042628"/>
            <a:ext cx="8985281" cy="4914538"/>
            <a:chOff x="2337677" y="1606047"/>
            <a:chExt cx="7516646" cy="4111262"/>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461"/>
            <a:stretch/>
          </p:blipFill>
          <p:spPr bwMode="auto">
            <a:xfrm>
              <a:off x="2337677" y="1606047"/>
              <a:ext cx="7516646" cy="4111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A13D9428-6FFD-9736-F5B4-9BB5FA649A44}"/>
                </a:ext>
              </a:extLst>
            </p:cNvPr>
            <p:cNvSpPr/>
            <p:nvPr/>
          </p:nvSpPr>
          <p:spPr>
            <a:xfrm>
              <a:off x="4636655" y="5144655"/>
              <a:ext cx="4950690" cy="39716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141245BB-C2FD-07A7-D8A6-F9674AD157FB}"/>
                </a:ext>
              </a:extLst>
            </p:cNvPr>
            <p:cNvSpPr/>
            <p:nvPr/>
          </p:nvSpPr>
          <p:spPr>
            <a:xfrm>
              <a:off x="6548581" y="3131128"/>
              <a:ext cx="3038763" cy="2680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0512361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 y="-2428"/>
            <a:ext cx="4382418" cy="769441"/>
          </a:xfrm>
          <a:prstGeom prst="rect">
            <a:avLst/>
          </a:prstGeom>
          <a:noFill/>
        </p:spPr>
        <p:txBody>
          <a:bodyPr wrap="none" rtlCol="0">
            <a:spAutoFit/>
          </a:bodyPr>
          <a:lstStyle/>
          <a:p>
            <a:r>
              <a:rPr lang="en-GB" sz="4400" b="1">
                <a:solidFill>
                  <a:srgbClr val="70AD47"/>
                </a:solidFill>
                <a:latin typeface="Calibri Light"/>
                <a:ea typeface="Calibri Light"/>
                <a:cs typeface="Calibri Light"/>
              </a:rPr>
              <a:t>Example equations</a:t>
            </a:r>
          </a:p>
        </p:txBody>
      </p:sp>
      <p:sp>
        <p:nvSpPr>
          <p:cNvPr id="3" name="TextBox 2"/>
          <p:cNvSpPr txBox="1"/>
          <p:nvPr/>
        </p:nvSpPr>
        <p:spPr>
          <a:xfrm>
            <a:off x="854469" y="3755638"/>
            <a:ext cx="10715113" cy="461665"/>
          </a:xfrm>
          <a:prstGeom prst="rect">
            <a:avLst/>
          </a:prstGeom>
          <a:noFill/>
        </p:spPr>
        <p:txBody>
          <a:bodyPr wrap="none" rtlCol="0">
            <a:spAutoFit/>
          </a:bodyPr>
          <a:lstStyle/>
          <a:p>
            <a:r>
              <a:rPr lang="en-GB" sz="2400" b="1" dirty="0"/>
              <a:t>Standard Enthalpy Change for Combustion </a:t>
            </a:r>
            <a:r>
              <a:rPr lang="en-GB" sz="2400" b="1" dirty="0" err="1">
                <a:latin typeface="Symbol" panose="05050102010706020507" pitchFamily="18" charset="2"/>
              </a:rPr>
              <a:t>D</a:t>
            </a:r>
            <a:r>
              <a:rPr lang="en-GB" sz="2400" b="1" dirty="0" err="1"/>
              <a:t>H</a:t>
            </a:r>
            <a:r>
              <a:rPr lang="en-GB" sz="2400" b="1" baseline="30000" dirty="0" err="1"/>
              <a:t>o</a:t>
            </a:r>
            <a:r>
              <a:rPr lang="en-GB" sz="2400" b="1" baseline="-25000" dirty="0" err="1"/>
              <a:t>c</a:t>
            </a:r>
            <a:r>
              <a:rPr lang="en-GB" sz="2400" b="1" baseline="-25000" dirty="0"/>
              <a:t> </a:t>
            </a:r>
            <a:r>
              <a:rPr lang="en-GB" sz="2400" b="1" dirty="0"/>
              <a:t>of constituent elements of Butane </a:t>
            </a:r>
          </a:p>
        </p:txBody>
      </p:sp>
      <p:sp>
        <p:nvSpPr>
          <p:cNvPr id="4" name="TextBox 3"/>
          <p:cNvSpPr txBox="1"/>
          <p:nvPr/>
        </p:nvSpPr>
        <p:spPr>
          <a:xfrm>
            <a:off x="854468" y="1037810"/>
            <a:ext cx="8026364" cy="461665"/>
          </a:xfrm>
          <a:prstGeom prst="rect">
            <a:avLst/>
          </a:prstGeom>
          <a:noFill/>
        </p:spPr>
        <p:txBody>
          <a:bodyPr wrap="none" rtlCol="0">
            <a:spAutoFit/>
          </a:bodyPr>
          <a:lstStyle/>
          <a:p>
            <a:r>
              <a:rPr lang="en-GB" sz="2400" b="1" dirty="0"/>
              <a:t>Standard Enthalpy Change for Combustion of  </a:t>
            </a:r>
            <a:r>
              <a:rPr lang="en-GB" sz="2400" b="1" dirty="0" err="1">
                <a:latin typeface="Symbol" panose="05050102010706020507" pitchFamily="18" charset="2"/>
              </a:rPr>
              <a:t>D</a:t>
            </a:r>
            <a:r>
              <a:rPr lang="en-GB" sz="2400" b="1" dirty="0" err="1"/>
              <a:t>H</a:t>
            </a:r>
            <a:r>
              <a:rPr lang="en-GB" sz="2400" b="1" baseline="30000" dirty="0" err="1"/>
              <a:t>o</a:t>
            </a:r>
            <a:r>
              <a:rPr lang="en-GB" sz="2400" b="1" baseline="-25000" dirty="0" err="1"/>
              <a:t>c</a:t>
            </a:r>
            <a:r>
              <a:rPr lang="en-GB" sz="2400" b="1" dirty="0"/>
              <a:t> of Butane </a:t>
            </a:r>
          </a:p>
        </p:txBody>
      </p:sp>
      <p:sp>
        <p:nvSpPr>
          <p:cNvPr id="5" name="TextBox 4"/>
          <p:cNvSpPr txBox="1"/>
          <p:nvPr/>
        </p:nvSpPr>
        <p:spPr>
          <a:xfrm>
            <a:off x="854468" y="2356145"/>
            <a:ext cx="7455695" cy="461665"/>
          </a:xfrm>
          <a:prstGeom prst="rect">
            <a:avLst/>
          </a:prstGeom>
          <a:noFill/>
        </p:spPr>
        <p:txBody>
          <a:bodyPr wrap="none" rtlCol="0">
            <a:spAutoFit/>
          </a:bodyPr>
          <a:lstStyle/>
          <a:p>
            <a:r>
              <a:rPr lang="en-GB" sz="2400" b="1" dirty="0"/>
              <a:t>Standard Enthalpy Change for Formation  </a:t>
            </a:r>
            <a:r>
              <a:rPr lang="en-GB" sz="2400" b="1" dirty="0" err="1">
                <a:latin typeface="Symbol" panose="05050102010706020507" pitchFamily="18" charset="2"/>
              </a:rPr>
              <a:t>D</a:t>
            </a:r>
            <a:r>
              <a:rPr lang="en-GB" sz="2400" b="1" dirty="0" err="1"/>
              <a:t>H</a:t>
            </a:r>
            <a:r>
              <a:rPr lang="en-GB" sz="2400" b="1" baseline="30000" dirty="0" err="1"/>
              <a:t>o</a:t>
            </a:r>
            <a:r>
              <a:rPr lang="en-GB" sz="2400" b="1" baseline="-25000" dirty="0" err="1"/>
              <a:t>f</a:t>
            </a:r>
            <a:r>
              <a:rPr lang="en-GB" sz="2400" b="1" dirty="0"/>
              <a:t> of Butane </a:t>
            </a:r>
          </a:p>
        </p:txBody>
      </p:sp>
      <p:grpSp>
        <p:nvGrpSpPr>
          <p:cNvPr id="30" name="Group 29"/>
          <p:cNvGrpSpPr/>
          <p:nvPr/>
        </p:nvGrpSpPr>
        <p:grpSpPr>
          <a:xfrm>
            <a:off x="1853558" y="1751519"/>
            <a:ext cx="5643688" cy="461665"/>
            <a:chOff x="1322618" y="1663030"/>
            <a:chExt cx="5643688" cy="461665"/>
          </a:xfrm>
        </p:grpSpPr>
        <p:sp>
          <p:nvSpPr>
            <p:cNvPr id="6" name="TextBox 5"/>
            <p:cNvSpPr txBox="1"/>
            <p:nvPr/>
          </p:nvSpPr>
          <p:spPr>
            <a:xfrm>
              <a:off x="1322618" y="1663030"/>
              <a:ext cx="2416669" cy="461665"/>
            </a:xfrm>
            <a:prstGeom prst="rect">
              <a:avLst/>
            </a:prstGeom>
            <a:noFill/>
          </p:spPr>
          <p:txBody>
            <a:bodyPr wrap="square" rtlCol="0">
              <a:spAutoFit/>
            </a:bodyPr>
            <a:lstStyle/>
            <a:p>
              <a:r>
                <a:rPr lang="en-GB" sz="2400"/>
                <a:t>C</a:t>
              </a:r>
              <a:r>
                <a:rPr lang="en-GB" sz="2400" baseline="-25000"/>
                <a:t>4</a:t>
              </a:r>
              <a:r>
                <a:rPr lang="en-GB" sz="2400"/>
                <a:t>H</a:t>
              </a:r>
              <a:r>
                <a:rPr lang="en-GB" sz="2400" baseline="-25000"/>
                <a:t>10</a:t>
              </a:r>
              <a:r>
                <a:rPr lang="en-GB" sz="2400"/>
                <a:t>  + 6.5 O</a:t>
              </a:r>
              <a:r>
                <a:rPr lang="en-GB" sz="2400" baseline="-25000"/>
                <a:t>2</a:t>
              </a:r>
            </a:p>
          </p:txBody>
        </p:sp>
        <p:cxnSp>
          <p:nvCxnSpPr>
            <p:cNvPr id="8" name="Straight Arrow Connector 7"/>
            <p:cNvCxnSpPr/>
            <p:nvPr/>
          </p:nvCxnSpPr>
          <p:spPr>
            <a:xfrm flipV="1">
              <a:off x="3739287" y="1893861"/>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932040" y="1663030"/>
              <a:ext cx="2034266" cy="461665"/>
            </a:xfrm>
            <a:prstGeom prst="rect">
              <a:avLst/>
            </a:prstGeom>
            <a:noFill/>
          </p:spPr>
          <p:txBody>
            <a:bodyPr wrap="square" rtlCol="0">
              <a:spAutoFit/>
            </a:bodyPr>
            <a:lstStyle/>
            <a:p>
              <a:r>
                <a:rPr lang="en-GB" sz="2400" dirty="0"/>
                <a:t>4CO</a:t>
              </a:r>
              <a:r>
                <a:rPr lang="en-GB" sz="2400" baseline="-25000" dirty="0"/>
                <a:t>2</a:t>
              </a:r>
              <a:r>
                <a:rPr lang="en-GB" sz="2400" dirty="0"/>
                <a:t>    +  5H</a:t>
              </a:r>
              <a:r>
                <a:rPr lang="en-GB" sz="2400" baseline="-25000" dirty="0"/>
                <a:t>2</a:t>
              </a:r>
              <a:r>
                <a:rPr lang="en-GB" sz="2400" dirty="0"/>
                <a:t>O</a:t>
              </a:r>
            </a:p>
          </p:txBody>
        </p:sp>
      </p:grpSp>
      <p:grpSp>
        <p:nvGrpSpPr>
          <p:cNvPr id="18" name="Group 17"/>
          <p:cNvGrpSpPr/>
          <p:nvPr/>
        </p:nvGrpSpPr>
        <p:grpSpPr>
          <a:xfrm>
            <a:off x="2006146" y="2902372"/>
            <a:ext cx="6041893" cy="499932"/>
            <a:chOff x="1502696" y="2097080"/>
            <a:chExt cx="6041893" cy="499932"/>
          </a:xfrm>
        </p:grpSpPr>
        <p:sp>
          <p:nvSpPr>
            <p:cNvPr id="19" name="TextBox 18"/>
            <p:cNvSpPr txBox="1"/>
            <p:nvPr/>
          </p:nvSpPr>
          <p:spPr>
            <a:xfrm>
              <a:off x="5127920" y="2097080"/>
              <a:ext cx="2416669" cy="461665"/>
            </a:xfrm>
            <a:prstGeom prst="rect">
              <a:avLst/>
            </a:prstGeom>
            <a:noFill/>
          </p:spPr>
          <p:txBody>
            <a:bodyPr wrap="square" rtlCol="0">
              <a:spAutoFit/>
            </a:bodyPr>
            <a:lstStyle/>
            <a:p>
              <a:r>
                <a:rPr lang="en-GB" sz="2400"/>
                <a:t>C</a:t>
              </a:r>
              <a:r>
                <a:rPr lang="en-GB" sz="2400" baseline="-25000"/>
                <a:t>4</a:t>
              </a:r>
              <a:r>
                <a:rPr lang="en-GB" sz="2400"/>
                <a:t>H</a:t>
              </a:r>
              <a:r>
                <a:rPr lang="en-GB" sz="2400" baseline="-25000"/>
                <a:t>10 (g)</a:t>
              </a:r>
            </a:p>
          </p:txBody>
        </p:sp>
        <p:cxnSp>
          <p:nvCxnSpPr>
            <p:cNvPr id="20" name="Straight Arrow Connector 19"/>
            <p:cNvCxnSpPr/>
            <p:nvPr/>
          </p:nvCxnSpPr>
          <p:spPr>
            <a:xfrm flipV="1">
              <a:off x="3820316" y="2345497"/>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2696" y="2135347"/>
              <a:ext cx="2034266" cy="461665"/>
            </a:xfrm>
            <a:prstGeom prst="rect">
              <a:avLst/>
            </a:prstGeom>
            <a:noFill/>
          </p:spPr>
          <p:txBody>
            <a:bodyPr wrap="square" rtlCol="0">
              <a:spAutoFit/>
            </a:bodyPr>
            <a:lstStyle/>
            <a:p>
              <a:r>
                <a:rPr lang="en-GB" sz="2400"/>
                <a:t>4C</a:t>
              </a:r>
              <a:r>
                <a:rPr lang="en-GB" sz="2400" baseline="-25000"/>
                <a:t>(s)   </a:t>
              </a:r>
              <a:r>
                <a:rPr lang="en-GB" sz="2400"/>
                <a:t>+  5H</a:t>
              </a:r>
              <a:r>
                <a:rPr lang="en-GB" sz="2400" baseline="-25000"/>
                <a:t>2(g)</a:t>
              </a:r>
              <a:endParaRPr lang="en-GB" sz="2400"/>
            </a:p>
          </p:txBody>
        </p:sp>
      </p:grpSp>
      <p:grpSp>
        <p:nvGrpSpPr>
          <p:cNvPr id="31" name="Group 30"/>
          <p:cNvGrpSpPr/>
          <p:nvPr/>
        </p:nvGrpSpPr>
        <p:grpSpPr>
          <a:xfrm>
            <a:off x="1450486" y="4293540"/>
            <a:ext cx="6017429" cy="511091"/>
            <a:chOff x="919545" y="4205051"/>
            <a:chExt cx="6017429" cy="511091"/>
          </a:xfrm>
        </p:grpSpPr>
        <p:sp>
          <p:nvSpPr>
            <p:cNvPr id="24" name="TextBox 23"/>
            <p:cNvSpPr txBox="1"/>
            <p:nvPr/>
          </p:nvSpPr>
          <p:spPr>
            <a:xfrm>
              <a:off x="919545" y="4254477"/>
              <a:ext cx="2034266" cy="461665"/>
            </a:xfrm>
            <a:prstGeom prst="rect">
              <a:avLst/>
            </a:prstGeom>
            <a:noFill/>
          </p:spPr>
          <p:txBody>
            <a:bodyPr wrap="square" rtlCol="0">
              <a:spAutoFit/>
            </a:bodyPr>
            <a:lstStyle/>
            <a:p>
              <a:r>
                <a:rPr lang="en-GB" sz="2400"/>
                <a:t>C</a:t>
              </a:r>
              <a:r>
                <a:rPr lang="en-GB" sz="2400" baseline="-25000"/>
                <a:t>(s)   </a:t>
              </a:r>
              <a:r>
                <a:rPr lang="en-GB" sz="2400"/>
                <a:t>+  O</a:t>
              </a:r>
              <a:r>
                <a:rPr lang="en-GB" sz="2400" baseline="-25000"/>
                <a:t>2(g)</a:t>
              </a:r>
              <a:endParaRPr lang="en-GB" sz="2400"/>
            </a:p>
          </p:txBody>
        </p:sp>
        <p:cxnSp>
          <p:nvCxnSpPr>
            <p:cNvPr id="25" name="Straight Arrow Connector 24"/>
            <p:cNvCxnSpPr/>
            <p:nvPr/>
          </p:nvCxnSpPr>
          <p:spPr>
            <a:xfrm flipV="1">
              <a:off x="3203847" y="4458738"/>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321793" y="4205051"/>
              <a:ext cx="2615181" cy="461665"/>
            </a:xfrm>
            <a:prstGeom prst="rect">
              <a:avLst/>
            </a:prstGeom>
            <a:noFill/>
          </p:spPr>
          <p:txBody>
            <a:bodyPr wrap="square" rtlCol="0">
              <a:spAutoFit/>
            </a:bodyPr>
            <a:lstStyle/>
            <a:p>
              <a:r>
                <a:rPr lang="en-GB" sz="2400"/>
                <a:t>CO</a:t>
              </a:r>
              <a:r>
                <a:rPr lang="en-GB" sz="2400" baseline="-25000"/>
                <a:t>2(g)</a:t>
              </a:r>
            </a:p>
          </p:txBody>
        </p:sp>
      </p:grpSp>
      <p:grpSp>
        <p:nvGrpSpPr>
          <p:cNvPr id="32" name="Group 31"/>
          <p:cNvGrpSpPr/>
          <p:nvPr/>
        </p:nvGrpSpPr>
        <p:grpSpPr>
          <a:xfrm>
            <a:off x="1450485" y="5020952"/>
            <a:ext cx="6091887" cy="463338"/>
            <a:chOff x="919544" y="4932464"/>
            <a:chExt cx="6091887" cy="463338"/>
          </a:xfrm>
        </p:grpSpPr>
        <p:sp>
          <p:nvSpPr>
            <p:cNvPr id="27" name="TextBox 26"/>
            <p:cNvSpPr txBox="1"/>
            <p:nvPr/>
          </p:nvSpPr>
          <p:spPr>
            <a:xfrm>
              <a:off x="919544" y="4934137"/>
              <a:ext cx="2284303" cy="461665"/>
            </a:xfrm>
            <a:prstGeom prst="rect">
              <a:avLst/>
            </a:prstGeom>
            <a:noFill/>
          </p:spPr>
          <p:txBody>
            <a:bodyPr wrap="square" rtlCol="0">
              <a:spAutoFit/>
            </a:bodyPr>
            <a:lstStyle/>
            <a:p>
              <a:r>
                <a:rPr lang="en-GB" sz="2400"/>
                <a:t>H</a:t>
              </a:r>
              <a:r>
                <a:rPr lang="en-GB" sz="2400" baseline="-25000"/>
                <a:t>2(g)   </a:t>
              </a:r>
              <a:r>
                <a:rPr lang="en-GB" sz="2400"/>
                <a:t>+  0.5O</a:t>
              </a:r>
              <a:r>
                <a:rPr lang="en-GB" sz="2400" baseline="-25000"/>
                <a:t>2(g)</a:t>
              </a:r>
              <a:endParaRPr lang="en-GB" sz="2400"/>
            </a:p>
          </p:txBody>
        </p:sp>
        <p:cxnSp>
          <p:nvCxnSpPr>
            <p:cNvPr id="28" name="Straight Arrow Connector 27"/>
            <p:cNvCxnSpPr/>
            <p:nvPr/>
          </p:nvCxnSpPr>
          <p:spPr>
            <a:xfrm flipV="1">
              <a:off x="3295498" y="5164969"/>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4396250" y="4932464"/>
              <a:ext cx="2615181" cy="461665"/>
            </a:xfrm>
            <a:prstGeom prst="rect">
              <a:avLst/>
            </a:prstGeom>
            <a:noFill/>
          </p:spPr>
          <p:txBody>
            <a:bodyPr wrap="square" rtlCol="0">
              <a:spAutoFit/>
            </a:bodyPr>
            <a:lstStyle/>
            <a:p>
              <a:r>
                <a:rPr lang="en-GB" sz="2400"/>
                <a:t>H</a:t>
              </a:r>
              <a:r>
                <a:rPr lang="en-GB" sz="2400" baseline="-25000"/>
                <a:t>2</a:t>
              </a:r>
              <a:r>
                <a:rPr lang="en-GB" sz="2400"/>
                <a:t>O </a:t>
              </a:r>
              <a:r>
                <a:rPr lang="en-GB" sz="2400" baseline="-25000"/>
                <a:t>(l)</a:t>
              </a:r>
            </a:p>
          </p:txBody>
        </p:sp>
      </p:grpSp>
    </p:spTree>
    <p:extLst>
      <p:ext uri="{BB962C8B-B14F-4D97-AF65-F5344CB8AC3E}">
        <p14:creationId xmlns:p14="http://schemas.microsoft.com/office/powerpoint/2010/main" val="612081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981" y="972179"/>
            <a:ext cx="11838037" cy="1182271"/>
          </a:xfrm>
        </p:spPr>
        <p:txBody>
          <a:bodyPr>
            <a:normAutofit/>
          </a:bodyPr>
          <a:lstStyle/>
          <a:p>
            <a:pPr marL="0" indent="0">
              <a:buNone/>
            </a:pPr>
            <a:r>
              <a:rPr lang="en-US" dirty="0"/>
              <a:t>The combustion of reactants and combustion of products is a useful way to complete the cycle in a way that can be experimentally determined.</a:t>
            </a:r>
          </a:p>
          <a:p>
            <a:pPr marL="0" indent="0">
              <a:buNone/>
            </a:pPr>
            <a:endParaRPr lang="en-US" dirty="0"/>
          </a:p>
          <a:p>
            <a:pPr marL="0" indent="0">
              <a:buNone/>
            </a:pPr>
            <a:endParaRPr lang="en-US" dirty="0"/>
          </a:p>
        </p:txBody>
      </p:sp>
      <p:sp>
        <p:nvSpPr>
          <p:cNvPr id="19" name="TextBox 18"/>
          <p:cNvSpPr txBox="1"/>
          <p:nvPr/>
        </p:nvSpPr>
        <p:spPr>
          <a:xfrm>
            <a:off x="1981200" y="5907532"/>
            <a:ext cx="9601199" cy="461665"/>
          </a:xfrm>
          <a:prstGeom prst="rect">
            <a:avLst/>
          </a:prstGeom>
          <a:noFill/>
        </p:spPr>
        <p:txBody>
          <a:bodyPr wrap="square" lIns="91440" tIns="45720" rIns="91440" bIns="45720" rtlCol="0" anchor="t">
            <a:spAutoFit/>
          </a:bodyPr>
          <a:lstStyle/>
          <a:p>
            <a:r>
              <a:rPr lang="en-US" sz="2400" dirty="0"/>
              <a:t>Arrows point </a:t>
            </a:r>
            <a:r>
              <a:rPr lang="en-US" sz="2400" dirty="0" err="1"/>
              <a:t>DOWNwards</a:t>
            </a:r>
            <a:r>
              <a:rPr lang="en-US" sz="2400" dirty="0"/>
              <a:t> for combustion data (Burn the house DOWN)</a:t>
            </a:r>
            <a:endParaRPr lang="en-US" sz="2400" dirty="0">
              <a:cs typeface="Calibri"/>
            </a:endParaRPr>
          </a:p>
        </p:txBody>
      </p:sp>
      <p:grpSp>
        <p:nvGrpSpPr>
          <p:cNvPr id="4" name="Group 9"/>
          <p:cNvGrpSpPr/>
          <p:nvPr/>
        </p:nvGrpSpPr>
        <p:grpSpPr>
          <a:xfrm>
            <a:off x="3675204" y="2555501"/>
            <a:ext cx="5325571" cy="2757639"/>
            <a:chOff x="1534879" y="2779618"/>
            <a:chExt cx="5325571" cy="2757639"/>
          </a:xfrm>
        </p:grpSpPr>
        <p:sp>
          <p:nvSpPr>
            <p:cNvPr id="18" name="TextBox 17"/>
            <p:cNvSpPr txBox="1"/>
            <p:nvPr/>
          </p:nvSpPr>
          <p:spPr>
            <a:xfrm>
              <a:off x="2312478" y="5075592"/>
              <a:ext cx="4313297" cy="461665"/>
            </a:xfrm>
            <a:prstGeom prst="rect">
              <a:avLst/>
            </a:prstGeom>
            <a:noFill/>
          </p:spPr>
          <p:txBody>
            <a:bodyPr wrap="none" rtlCol="0">
              <a:spAutoFit/>
            </a:bodyPr>
            <a:lstStyle/>
            <a:p>
              <a:r>
                <a:rPr lang="en-US" sz="2400" b="1" dirty="0" err="1"/>
                <a:t>ΔH</a:t>
              </a:r>
              <a:r>
                <a:rPr lang="en-US" sz="2400" b="1" baseline="-25000" dirty="0" err="1"/>
                <a:t>r</a:t>
              </a:r>
              <a:r>
                <a:rPr lang="en-US" sz="2400" b="1" baseline="-25000" dirty="0"/>
                <a:t> </a:t>
              </a:r>
              <a:r>
                <a:rPr lang="en-US" sz="2400" b="1" dirty="0"/>
                <a:t>= Σ </a:t>
              </a:r>
              <a:r>
                <a:rPr lang="en-US" sz="2400" b="1" dirty="0" err="1"/>
                <a:t>ΔH</a:t>
              </a:r>
              <a:r>
                <a:rPr lang="en-US" sz="2400" b="1" baseline="-25000" dirty="0" err="1"/>
                <a:t>c</a:t>
              </a:r>
              <a:r>
                <a:rPr lang="en-US" sz="2400" b="1" baseline="-25000" dirty="0"/>
                <a:t>(reactants) </a:t>
              </a:r>
              <a:r>
                <a:rPr lang="en-US" sz="2400" b="1" dirty="0"/>
                <a:t>– Σ </a:t>
              </a:r>
              <a:r>
                <a:rPr lang="en-US" sz="2400" b="1" dirty="0" err="1"/>
                <a:t>ΔH</a:t>
              </a:r>
              <a:r>
                <a:rPr lang="en-US" sz="2400" b="1" baseline="-25000" dirty="0" err="1"/>
                <a:t>c</a:t>
              </a:r>
              <a:r>
                <a:rPr lang="en-US" sz="2400" b="1" baseline="-25000" dirty="0"/>
                <a:t>(products)</a:t>
              </a:r>
            </a:p>
          </p:txBody>
        </p:sp>
        <p:grpSp>
          <p:nvGrpSpPr>
            <p:cNvPr id="5" name="Group 4"/>
            <p:cNvGrpSpPr/>
            <p:nvPr/>
          </p:nvGrpSpPr>
          <p:grpSpPr>
            <a:xfrm>
              <a:off x="1534879" y="2779618"/>
              <a:ext cx="5325571" cy="2228555"/>
              <a:chOff x="1534879" y="2779618"/>
              <a:chExt cx="5325571" cy="2228555"/>
            </a:xfrm>
          </p:grpSpPr>
          <p:grpSp>
            <p:nvGrpSpPr>
              <p:cNvPr id="10" name="Group 16"/>
              <p:cNvGrpSpPr/>
              <p:nvPr/>
            </p:nvGrpSpPr>
            <p:grpSpPr>
              <a:xfrm>
                <a:off x="1534879" y="2779618"/>
                <a:ext cx="5148386" cy="2228555"/>
                <a:chOff x="1675478" y="3844495"/>
                <a:chExt cx="5148386" cy="2228555"/>
              </a:xfrm>
            </p:grpSpPr>
            <p:cxnSp>
              <p:nvCxnSpPr>
                <p:cNvPr id="6" name="Straight Arrow Connector 5"/>
                <p:cNvCxnSpPr/>
                <p:nvPr/>
              </p:nvCxnSpPr>
              <p:spPr>
                <a:xfrm>
                  <a:off x="3216850" y="4303223"/>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30110" y="4118557"/>
                  <a:ext cx="1405321" cy="461665"/>
                </a:xfrm>
                <a:prstGeom prst="rect">
                  <a:avLst/>
                </a:prstGeom>
                <a:noFill/>
              </p:spPr>
              <p:txBody>
                <a:bodyPr wrap="none" rtlCol="0">
                  <a:spAutoFit/>
                </a:bodyPr>
                <a:lstStyle/>
                <a:p>
                  <a:r>
                    <a:rPr lang="en-US" sz="2400"/>
                    <a:t>Reactants</a:t>
                  </a:r>
                </a:p>
              </p:txBody>
            </p:sp>
            <p:sp>
              <p:nvSpPr>
                <p:cNvPr id="8" name="TextBox 7"/>
                <p:cNvSpPr txBox="1"/>
                <p:nvPr/>
              </p:nvSpPr>
              <p:spPr>
                <a:xfrm>
                  <a:off x="5539666" y="4103524"/>
                  <a:ext cx="1284198" cy="461665"/>
                </a:xfrm>
                <a:prstGeom prst="rect">
                  <a:avLst/>
                </a:prstGeom>
                <a:noFill/>
              </p:spPr>
              <p:txBody>
                <a:bodyPr wrap="none" rtlCol="0">
                  <a:spAutoFit/>
                </a:bodyPr>
                <a:lstStyle/>
                <a:p>
                  <a:r>
                    <a:rPr lang="en-US" sz="2400"/>
                    <a:t>Products</a:t>
                  </a:r>
                </a:p>
              </p:txBody>
            </p:sp>
            <p:sp>
              <p:nvSpPr>
                <p:cNvPr id="9" name="TextBox 8"/>
                <p:cNvSpPr txBox="1"/>
                <p:nvPr/>
              </p:nvSpPr>
              <p:spPr>
                <a:xfrm>
                  <a:off x="3289232" y="5611385"/>
                  <a:ext cx="2864502" cy="461665"/>
                </a:xfrm>
                <a:prstGeom prst="rect">
                  <a:avLst/>
                </a:prstGeom>
                <a:noFill/>
              </p:spPr>
              <p:txBody>
                <a:bodyPr wrap="none" rtlCol="0">
                  <a:spAutoFit/>
                </a:bodyPr>
                <a:lstStyle/>
                <a:p>
                  <a:r>
                    <a:rPr lang="en-US" sz="2400"/>
                    <a:t>Combustion products</a:t>
                  </a:r>
                </a:p>
              </p:txBody>
            </p:sp>
            <p:cxnSp>
              <p:nvCxnSpPr>
                <p:cNvPr id="11" name="Straight Arrow Connector 10"/>
                <p:cNvCxnSpPr>
                  <a:stCxn id="7" idx="2"/>
                </p:cNvCxnSpPr>
                <p:nvPr/>
              </p:nvCxnSpPr>
              <p:spPr>
                <a:xfrm>
                  <a:off x="2632771" y="4580222"/>
                  <a:ext cx="1411269" cy="10340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p:cNvCxnSpPr>
                <p:nvPr/>
              </p:nvCxnSpPr>
              <p:spPr>
                <a:xfrm flipH="1">
                  <a:off x="4670699" y="4565189"/>
                  <a:ext cx="1511066" cy="1049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4044040" y="3844495"/>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5" name="TextBox 14"/>
                <p:cNvSpPr txBox="1"/>
                <p:nvPr/>
              </p:nvSpPr>
              <p:spPr>
                <a:xfrm>
                  <a:off x="1675478" y="4950517"/>
                  <a:ext cx="1783361"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(reactants)</a:t>
                  </a:r>
                </a:p>
              </p:txBody>
            </p:sp>
          </p:grpSp>
          <p:sp>
            <p:nvSpPr>
              <p:cNvPr id="20" name="TextBox 19"/>
              <p:cNvSpPr txBox="1"/>
              <p:nvPr/>
            </p:nvSpPr>
            <p:spPr>
              <a:xfrm>
                <a:off x="5123576" y="3859241"/>
                <a:ext cx="1736874"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(products)</a:t>
                </a:r>
              </a:p>
            </p:txBody>
          </p:sp>
        </p:grpSp>
      </p:grpSp>
      <p:sp>
        <p:nvSpPr>
          <p:cNvPr id="21" name="Title 1">
            <a:extLst>
              <a:ext uri="{FF2B5EF4-FFF2-40B4-BE49-F238E27FC236}">
                <a16:creationId xmlns:a16="http://schemas.microsoft.com/office/drawing/2014/main" id="{69B0A9B2-C5F8-3DE5-813D-68B3291A616F}"/>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Using COMBUSTION data</a:t>
            </a:r>
          </a:p>
        </p:txBody>
      </p:sp>
    </p:spTree>
    <p:extLst>
      <p:ext uri="{BB962C8B-B14F-4D97-AF65-F5344CB8AC3E}">
        <p14:creationId xmlns:p14="http://schemas.microsoft.com/office/powerpoint/2010/main" val="1851355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2076202" y="784083"/>
            <a:ext cx="5895884" cy="2100762"/>
            <a:chOff x="1785999" y="778688"/>
            <a:chExt cx="5895884" cy="2100762"/>
          </a:xfrm>
        </p:grpSpPr>
        <p:sp>
          <p:nvSpPr>
            <p:cNvPr id="22" name="TextBox 21"/>
            <p:cNvSpPr txBox="1"/>
            <p:nvPr/>
          </p:nvSpPr>
          <p:spPr>
            <a:xfrm>
              <a:off x="3135496" y="2417785"/>
              <a:ext cx="2615181" cy="461665"/>
            </a:xfrm>
            <a:prstGeom prst="rect">
              <a:avLst/>
            </a:prstGeom>
            <a:noFill/>
          </p:spPr>
          <p:txBody>
            <a:bodyPr wrap="square" rtlCol="0">
              <a:spAutoFit/>
            </a:bodyPr>
            <a:lstStyle/>
            <a:p>
              <a:r>
                <a:rPr lang="en-GB" sz="2400"/>
                <a:t>4CO</a:t>
              </a:r>
              <a:r>
                <a:rPr lang="en-GB" sz="2400" baseline="-25000"/>
                <a:t>2(g)</a:t>
              </a:r>
              <a:r>
                <a:rPr lang="en-GB" sz="2400"/>
                <a:t>    +  5H</a:t>
              </a:r>
              <a:r>
                <a:rPr lang="en-GB" sz="2400" baseline="-25000"/>
                <a:t>2</a:t>
              </a:r>
              <a:r>
                <a:rPr lang="en-GB" sz="2400"/>
                <a:t>O </a:t>
              </a:r>
              <a:r>
                <a:rPr lang="en-GB" sz="2400" baseline="-25000"/>
                <a:t>(l)</a:t>
              </a:r>
            </a:p>
          </p:txBody>
        </p:sp>
        <p:cxnSp>
          <p:nvCxnSpPr>
            <p:cNvPr id="16" name="Straight Arrow Connector 15"/>
            <p:cNvCxnSpPr/>
            <p:nvPr/>
          </p:nvCxnSpPr>
          <p:spPr>
            <a:xfrm>
              <a:off x="3175319" y="1572680"/>
              <a:ext cx="452521" cy="74475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1785999" y="963354"/>
              <a:ext cx="5895884" cy="513762"/>
              <a:chOff x="1502696" y="2083250"/>
              <a:chExt cx="5895884" cy="513762"/>
            </a:xfrm>
          </p:grpSpPr>
          <p:sp>
            <p:nvSpPr>
              <p:cNvPr id="19" name="TextBox 18"/>
              <p:cNvSpPr txBox="1"/>
              <p:nvPr/>
            </p:nvSpPr>
            <p:spPr>
              <a:xfrm>
                <a:off x="4981911" y="2083250"/>
                <a:ext cx="2416669" cy="461665"/>
              </a:xfrm>
              <a:prstGeom prst="rect">
                <a:avLst/>
              </a:prstGeom>
              <a:noFill/>
            </p:spPr>
            <p:txBody>
              <a:bodyPr wrap="square" rtlCol="0">
                <a:spAutoFit/>
              </a:bodyPr>
              <a:lstStyle/>
              <a:p>
                <a:r>
                  <a:rPr lang="en-GB" sz="2400"/>
                  <a:t>C</a:t>
                </a:r>
                <a:r>
                  <a:rPr lang="en-GB" sz="2400" baseline="-25000"/>
                  <a:t>4</a:t>
                </a:r>
                <a:r>
                  <a:rPr lang="en-GB" sz="2400"/>
                  <a:t>H</a:t>
                </a:r>
                <a:r>
                  <a:rPr lang="en-GB" sz="2400" baseline="-25000"/>
                  <a:t>10 (g)</a:t>
                </a:r>
              </a:p>
            </p:txBody>
          </p:sp>
          <p:cxnSp>
            <p:nvCxnSpPr>
              <p:cNvPr id="20" name="Straight Arrow Connector 19"/>
              <p:cNvCxnSpPr/>
              <p:nvPr/>
            </p:nvCxnSpPr>
            <p:spPr>
              <a:xfrm flipV="1">
                <a:off x="3820316" y="2345497"/>
                <a:ext cx="994654" cy="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502696" y="2135347"/>
                <a:ext cx="2034266" cy="461665"/>
              </a:xfrm>
              <a:prstGeom prst="rect">
                <a:avLst/>
              </a:prstGeom>
              <a:noFill/>
            </p:spPr>
            <p:txBody>
              <a:bodyPr wrap="square" rtlCol="0">
                <a:spAutoFit/>
              </a:bodyPr>
              <a:lstStyle/>
              <a:p>
                <a:r>
                  <a:rPr lang="en-GB" sz="2400"/>
                  <a:t>4C</a:t>
                </a:r>
                <a:r>
                  <a:rPr lang="en-GB" sz="2400" baseline="-25000"/>
                  <a:t>(s)   </a:t>
                </a:r>
                <a:r>
                  <a:rPr lang="en-GB" sz="2400"/>
                  <a:t>+  5H</a:t>
                </a:r>
                <a:r>
                  <a:rPr lang="en-GB" sz="2400" baseline="-25000"/>
                  <a:t>2(g)</a:t>
                </a:r>
                <a:endParaRPr lang="en-GB" sz="2400"/>
              </a:p>
            </p:txBody>
          </p:sp>
        </p:grpSp>
        <p:sp>
          <p:nvSpPr>
            <p:cNvPr id="7" name="Rectangle 6"/>
            <p:cNvSpPr/>
            <p:nvPr/>
          </p:nvSpPr>
          <p:spPr>
            <a:xfrm>
              <a:off x="4355976" y="778688"/>
              <a:ext cx="744114" cy="461665"/>
            </a:xfrm>
            <a:prstGeom prst="rect">
              <a:avLst/>
            </a:prstGeom>
          </p:spPr>
          <p:txBody>
            <a:bodyPr wrap="none">
              <a:spAutoFit/>
            </a:bodyPr>
            <a:lstStyle/>
            <a:p>
              <a:r>
                <a:rPr lang="en-GB" sz="2400" b="1" err="1">
                  <a:latin typeface="Symbol" panose="05050102010706020507" pitchFamily="18" charset="2"/>
                </a:rPr>
                <a:t>D</a:t>
              </a:r>
              <a:r>
                <a:rPr lang="en-GB" sz="2400" b="1" err="1"/>
                <a:t>H</a:t>
              </a:r>
              <a:r>
                <a:rPr lang="en-GB" sz="2400" b="1" baseline="30000" err="1"/>
                <a:t>o</a:t>
              </a:r>
              <a:r>
                <a:rPr lang="en-GB" sz="2400" b="1" baseline="-25000" err="1"/>
                <a:t>f</a:t>
              </a:r>
              <a:endParaRPr lang="en-GB" sz="2400"/>
            </a:p>
          </p:txBody>
        </p:sp>
        <p:cxnSp>
          <p:nvCxnSpPr>
            <p:cNvPr id="34" name="Straight Arrow Connector 33"/>
            <p:cNvCxnSpPr/>
            <p:nvPr/>
          </p:nvCxnSpPr>
          <p:spPr>
            <a:xfrm flipH="1">
              <a:off x="4926526" y="1611197"/>
              <a:ext cx="512923" cy="622522"/>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481459" y="1760393"/>
              <a:ext cx="869149" cy="461665"/>
            </a:xfrm>
            <a:prstGeom prst="rect">
              <a:avLst/>
            </a:prstGeom>
          </p:spPr>
          <p:txBody>
            <a:bodyPr wrap="none">
              <a:spAutoFit/>
            </a:bodyPr>
            <a:lstStyle/>
            <a:p>
              <a:r>
                <a:rPr lang="en-GB" sz="2400" b="1">
                  <a:latin typeface="Symbol" panose="05050102010706020507" pitchFamily="18" charset="2"/>
                </a:rPr>
                <a:t>D</a:t>
              </a:r>
              <a:r>
                <a:rPr lang="en-GB" sz="2400" b="1"/>
                <a:t>H</a:t>
              </a:r>
              <a:r>
                <a:rPr lang="en-GB" sz="2400" b="1" baseline="30000"/>
                <a:t>o</a:t>
              </a:r>
              <a:r>
                <a:rPr lang="en-GB" sz="2400" b="1" baseline="-25000"/>
                <a:t>c1</a:t>
              </a:r>
              <a:endParaRPr lang="en-GB" sz="2400"/>
            </a:p>
          </p:txBody>
        </p:sp>
        <p:sp>
          <p:nvSpPr>
            <p:cNvPr id="35" name="Rectangle 34"/>
            <p:cNvSpPr/>
            <p:nvPr/>
          </p:nvSpPr>
          <p:spPr>
            <a:xfrm>
              <a:off x="5579982" y="1716407"/>
              <a:ext cx="869149" cy="461665"/>
            </a:xfrm>
            <a:prstGeom prst="rect">
              <a:avLst/>
            </a:prstGeom>
          </p:spPr>
          <p:txBody>
            <a:bodyPr wrap="none">
              <a:spAutoFit/>
            </a:bodyPr>
            <a:lstStyle/>
            <a:p>
              <a:r>
                <a:rPr lang="en-GB" sz="2400" b="1">
                  <a:latin typeface="Symbol" panose="05050102010706020507" pitchFamily="18" charset="2"/>
                </a:rPr>
                <a:t>D</a:t>
              </a:r>
              <a:r>
                <a:rPr lang="en-GB" sz="2400" b="1"/>
                <a:t>H</a:t>
              </a:r>
              <a:r>
                <a:rPr lang="en-GB" sz="2400" b="1" baseline="30000"/>
                <a:t>o</a:t>
              </a:r>
              <a:r>
                <a:rPr lang="en-GB" sz="2400" b="1" baseline="-25000"/>
                <a:t>c2</a:t>
              </a:r>
              <a:endParaRPr lang="en-GB" sz="2400"/>
            </a:p>
          </p:txBody>
        </p:sp>
      </p:grpSp>
      <p:sp>
        <p:nvSpPr>
          <p:cNvPr id="14" name="TextBox 13"/>
          <p:cNvSpPr txBox="1"/>
          <p:nvPr/>
        </p:nvSpPr>
        <p:spPr>
          <a:xfrm>
            <a:off x="838200" y="3736412"/>
            <a:ext cx="3432478" cy="2185214"/>
          </a:xfrm>
          <a:prstGeom prst="rect">
            <a:avLst/>
          </a:prstGeom>
          <a:noFill/>
        </p:spPr>
        <p:txBody>
          <a:bodyPr wrap="none" rtlCol="0">
            <a:spAutoFit/>
          </a:bodyPr>
          <a:lstStyle/>
          <a:p>
            <a:r>
              <a:rPr lang="en-GB" sz="2400"/>
              <a:t>Enthalpy of Combustion</a:t>
            </a:r>
          </a:p>
          <a:p>
            <a:endParaRPr lang="en-GB" sz="2400"/>
          </a:p>
          <a:p>
            <a:r>
              <a:rPr lang="en-GB" sz="2400"/>
              <a:t>Carbon = -393.5 kJmol</a:t>
            </a:r>
            <a:r>
              <a:rPr lang="en-GB" sz="2400" baseline="30000"/>
              <a:t>-1</a:t>
            </a:r>
          </a:p>
          <a:p>
            <a:r>
              <a:rPr lang="en-GB" sz="2400"/>
              <a:t>Hydrogen = -285.9 kJmol</a:t>
            </a:r>
            <a:r>
              <a:rPr lang="en-GB" sz="2400" baseline="30000"/>
              <a:t>-1</a:t>
            </a:r>
          </a:p>
          <a:p>
            <a:endParaRPr lang="en-GB" sz="2400" baseline="30000"/>
          </a:p>
          <a:p>
            <a:r>
              <a:rPr lang="en-GB" sz="2400"/>
              <a:t>Butane = -2877.5 kJmol</a:t>
            </a:r>
            <a:r>
              <a:rPr lang="en-GB" sz="2400" baseline="30000"/>
              <a:t>-1</a:t>
            </a:r>
            <a:endParaRPr lang="en-GB" sz="2400"/>
          </a:p>
        </p:txBody>
      </p:sp>
      <p:sp>
        <p:nvSpPr>
          <p:cNvPr id="15" name="TextBox 14"/>
          <p:cNvSpPr txBox="1"/>
          <p:nvPr/>
        </p:nvSpPr>
        <p:spPr>
          <a:xfrm>
            <a:off x="6665603" y="3050050"/>
            <a:ext cx="3811750" cy="1569660"/>
          </a:xfrm>
          <a:prstGeom prst="rect">
            <a:avLst/>
          </a:prstGeom>
          <a:noFill/>
        </p:spPr>
        <p:txBody>
          <a:bodyPr wrap="square" rtlCol="0">
            <a:spAutoFit/>
          </a:bodyPr>
          <a:lstStyle/>
          <a:p>
            <a:r>
              <a:rPr lang="en-GB" sz="2400" b="1" dirty="0" err="1">
                <a:latin typeface="Symbol" panose="05050102010706020507" pitchFamily="18" charset="2"/>
              </a:rPr>
              <a:t>D</a:t>
            </a:r>
            <a:r>
              <a:rPr lang="en-GB" sz="2400" b="1" dirty="0" err="1"/>
              <a:t>H</a:t>
            </a:r>
            <a:r>
              <a:rPr lang="en-GB" sz="2400" b="1" baseline="30000" dirty="0" err="1"/>
              <a:t>o</a:t>
            </a:r>
            <a:r>
              <a:rPr lang="en-GB" sz="2400" b="1" baseline="-25000" dirty="0" err="1"/>
              <a:t>f</a:t>
            </a:r>
            <a:r>
              <a:rPr lang="en-GB" sz="2400" b="1" baseline="-25000" dirty="0"/>
              <a:t>  </a:t>
            </a:r>
            <a:r>
              <a:rPr lang="en-GB" sz="2400" b="1" dirty="0"/>
              <a:t>= </a:t>
            </a:r>
            <a:r>
              <a:rPr lang="en-GB" sz="2400" b="1" dirty="0">
                <a:latin typeface="Symbol" panose="05050102010706020507" pitchFamily="18" charset="2"/>
              </a:rPr>
              <a:t>D</a:t>
            </a:r>
            <a:r>
              <a:rPr lang="en-GB" sz="2400" b="1" dirty="0"/>
              <a:t>H</a:t>
            </a:r>
            <a:r>
              <a:rPr lang="en-GB" sz="2400" b="1" baseline="30000" dirty="0"/>
              <a:t>o</a:t>
            </a:r>
            <a:r>
              <a:rPr lang="en-GB" sz="2400" b="1" baseline="-25000" dirty="0"/>
              <a:t>c1 </a:t>
            </a:r>
            <a:r>
              <a:rPr lang="en-GB" sz="2400" b="1" dirty="0"/>
              <a:t>- </a:t>
            </a:r>
            <a:r>
              <a:rPr lang="en-GB" sz="2400" b="1" dirty="0">
                <a:latin typeface="Symbol" panose="05050102010706020507" pitchFamily="18" charset="2"/>
              </a:rPr>
              <a:t>D</a:t>
            </a:r>
            <a:r>
              <a:rPr lang="en-GB" sz="2400" b="1" dirty="0"/>
              <a:t>H</a:t>
            </a:r>
            <a:r>
              <a:rPr lang="en-GB" sz="2400" b="1" baseline="30000" dirty="0"/>
              <a:t>o</a:t>
            </a:r>
            <a:r>
              <a:rPr lang="en-GB" sz="2400" b="1" baseline="-25000" dirty="0"/>
              <a:t>c2</a:t>
            </a:r>
            <a:endParaRPr lang="en-GB" sz="2400" dirty="0"/>
          </a:p>
          <a:p>
            <a:r>
              <a:rPr lang="en-GB" sz="2400" b="1" baseline="-25000" dirty="0"/>
              <a:t> </a:t>
            </a:r>
            <a:endParaRPr lang="en-GB" sz="2400" dirty="0"/>
          </a:p>
          <a:p>
            <a:r>
              <a:rPr lang="en-GB" sz="2400" b="1" dirty="0"/>
              <a:t>  </a:t>
            </a:r>
            <a:endParaRPr lang="en-GB" sz="2400" dirty="0"/>
          </a:p>
          <a:p>
            <a:endParaRPr lang="en-GB" sz="2400" dirty="0"/>
          </a:p>
        </p:txBody>
      </p:sp>
      <p:sp>
        <p:nvSpPr>
          <p:cNvPr id="36" name="TextBox 35"/>
          <p:cNvSpPr txBox="1"/>
          <p:nvPr/>
        </p:nvSpPr>
        <p:spPr>
          <a:xfrm>
            <a:off x="5676900" y="4212869"/>
            <a:ext cx="5824818" cy="461665"/>
          </a:xfrm>
          <a:prstGeom prst="rect">
            <a:avLst/>
          </a:prstGeom>
          <a:noFill/>
        </p:spPr>
        <p:txBody>
          <a:bodyPr wrap="square" rtlCol="0">
            <a:spAutoFit/>
          </a:bodyPr>
          <a:lstStyle/>
          <a:p>
            <a:r>
              <a:rPr lang="en-GB" sz="2400" b="1" dirty="0">
                <a:latin typeface="Symbol" panose="05050102010706020507" pitchFamily="18" charset="2"/>
              </a:rPr>
              <a:t>D</a:t>
            </a:r>
            <a:r>
              <a:rPr lang="en-GB" sz="2400" b="1" dirty="0"/>
              <a:t>H</a:t>
            </a:r>
            <a:r>
              <a:rPr lang="en-GB" sz="2400" b="1" baseline="30000" dirty="0"/>
              <a:t>o</a:t>
            </a:r>
            <a:r>
              <a:rPr lang="en-GB" sz="2400" b="1" baseline="-25000" dirty="0"/>
              <a:t>c1 </a:t>
            </a:r>
            <a:r>
              <a:rPr lang="en-GB" sz="2400" b="1" dirty="0"/>
              <a:t>= 4 x </a:t>
            </a:r>
            <a:r>
              <a:rPr lang="en-GB" sz="2400" b="1" dirty="0" err="1">
                <a:latin typeface="Symbol" panose="05050102010706020507" pitchFamily="18" charset="2"/>
              </a:rPr>
              <a:t>D</a:t>
            </a:r>
            <a:r>
              <a:rPr lang="en-GB" sz="2400" b="1" dirty="0" err="1"/>
              <a:t>H</a:t>
            </a:r>
            <a:r>
              <a:rPr lang="en-GB" sz="2400" b="1" baseline="30000" dirty="0" err="1"/>
              <a:t>o</a:t>
            </a:r>
            <a:r>
              <a:rPr lang="en-GB" sz="2400" b="1" baseline="-25000" dirty="0" err="1"/>
              <a:t>c</a:t>
            </a:r>
            <a:r>
              <a:rPr lang="en-GB" sz="2400" b="1" baseline="-25000" dirty="0"/>
              <a:t> (CARBON) </a:t>
            </a:r>
            <a:r>
              <a:rPr lang="en-GB" sz="2400" b="1" dirty="0"/>
              <a:t>+ 5 x </a:t>
            </a:r>
            <a:r>
              <a:rPr lang="en-GB" sz="2400" b="1" dirty="0" err="1">
                <a:latin typeface="Symbol" panose="05050102010706020507" pitchFamily="18" charset="2"/>
              </a:rPr>
              <a:t>D</a:t>
            </a:r>
            <a:r>
              <a:rPr lang="en-GB" sz="2400" b="1" dirty="0" err="1"/>
              <a:t>H</a:t>
            </a:r>
            <a:r>
              <a:rPr lang="en-GB" sz="2400" b="1" baseline="30000" dirty="0" err="1"/>
              <a:t>o</a:t>
            </a:r>
            <a:r>
              <a:rPr lang="en-GB" sz="2400" b="1" baseline="-25000" dirty="0" err="1"/>
              <a:t>c</a:t>
            </a:r>
            <a:r>
              <a:rPr lang="en-GB" sz="2400" b="1" baseline="-25000" dirty="0"/>
              <a:t> (HYDROGEN)</a:t>
            </a:r>
            <a:r>
              <a:rPr lang="en-GB" sz="2400" b="1" dirty="0"/>
              <a:t> </a:t>
            </a:r>
            <a:endParaRPr lang="en-GB" sz="2400" dirty="0"/>
          </a:p>
        </p:txBody>
      </p:sp>
      <p:sp>
        <p:nvSpPr>
          <p:cNvPr id="4" name="Title 1">
            <a:extLst>
              <a:ext uri="{FF2B5EF4-FFF2-40B4-BE49-F238E27FC236}">
                <a16:creationId xmlns:a16="http://schemas.microsoft.com/office/drawing/2014/main" id="{7E05086E-3C81-FF84-E85B-BFB47BF9BE52}"/>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cs typeface="Calibri Light"/>
              </a:rPr>
              <a:t>Revisit butane</a:t>
            </a:r>
          </a:p>
        </p:txBody>
      </p:sp>
    </p:spTree>
    <p:extLst>
      <p:ext uri="{BB962C8B-B14F-4D97-AF65-F5344CB8AC3E}">
        <p14:creationId xmlns:p14="http://schemas.microsoft.com/office/powerpoint/2010/main" val="38703178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26690" y="1407702"/>
            <a:ext cx="10515600" cy="1743485"/>
          </a:xfrm>
        </p:spPr>
        <p:txBody>
          <a:bodyPr>
            <a:normAutofit fontScale="92500" lnSpcReduction="10000"/>
          </a:bodyPr>
          <a:lstStyle/>
          <a:p>
            <a:pPr marL="0" indent="0">
              <a:buNone/>
            </a:pPr>
            <a:r>
              <a:rPr lang="en-US" dirty="0"/>
              <a:t>Using the combustion data below, determine the enthalpy change for the reaction;</a:t>
            </a:r>
          </a:p>
          <a:p>
            <a:pPr marL="0" indent="0">
              <a:buNone/>
            </a:pPr>
            <a:endParaRPr lang="en-US" dirty="0"/>
          </a:p>
          <a:p>
            <a:pPr marL="0" indent="0">
              <a:buNone/>
            </a:pPr>
            <a:r>
              <a:rPr lang="en-US" dirty="0"/>
              <a:t>2C(s) + 3H</a:t>
            </a:r>
            <a:r>
              <a:rPr lang="en-US" baseline="-25000" dirty="0"/>
              <a:t>2</a:t>
            </a:r>
            <a:r>
              <a:rPr lang="en-US" dirty="0"/>
              <a:t>(g) +</a:t>
            </a:r>
            <a:r>
              <a:rPr lang="en-US" dirty="0">
                <a:sym typeface="Wingdings"/>
              </a:rPr>
              <a:t> ½O</a:t>
            </a:r>
            <a:r>
              <a:rPr lang="en-US" baseline="-25000" dirty="0">
                <a:sym typeface="Wingdings"/>
              </a:rPr>
              <a:t>2</a:t>
            </a:r>
            <a:r>
              <a:rPr lang="en-US" dirty="0">
                <a:sym typeface="Wingdings"/>
              </a:rPr>
              <a:t>(g)  C</a:t>
            </a:r>
            <a:r>
              <a:rPr lang="en-US" baseline="-25000" dirty="0">
                <a:sym typeface="Wingdings"/>
              </a:rPr>
              <a:t>2</a:t>
            </a:r>
            <a:r>
              <a:rPr lang="en-US" dirty="0">
                <a:sym typeface="Wingdings"/>
              </a:rPr>
              <a:t>H</a:t>
            </a:r>
            <a:r>
              <a:rPr lang="en-US" baseline="-25000" dirty="0">
                <a:sym typeface="Wingdings"/>
              </a:rPr>
              <a:t>5</a:t>
            </a:r>
            <a:r>
              <a:rPr lang="en-US" dirty="0">
                <a:sym typeface="Wingdings"/>
              </a:rPr>
              <a:t>OH(l)</a:t>
            </a:r>
            <a:endParaRPr lang="en-US" dirty="0"/>
          </a:p>
          <a:p>
            <a:pPr marL="0" indent="0">
              <a:buNone/>
            </a:pPr>
            <a:endParaRPr lang="en-US" dirty="0"/>
          </a:p>
          <a:p>
            <a:pPr marL="0" indent="0">
              <a:buNone/>
            </a:pPr>
            <a:endParaRPr lang="en-US" dirty="0"/>
          </a:p>
          <a:p>
            <a:pPr marL="0" indent="0">
              <a:buNone/>
            </a:pPr>
            <a:endParaRPr lang="en-US" dirty="0"/>
          </a:p>
        </p:txBody>
      </p:sp>
      <p:sp>
        <p:nvSpPr>
          <p:cNvPr id="8" name="Title 1">
            <a:extLst>
              <a:ext uri="{FF2B5EF4-FFF2-40B4-BE49-F238E27FC236}">
                <a16:creationId xmlns:a16="http://schemas.microsoft.com/office/drawing/2014/main" id="{C2D8E6BE-54F4-7772-2344-3E64BDF41717}"/>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calculation</a:t>
            </a:r>
          </a:p>
        </p:txBody>
      </p:sp>
      <p:graphicFrame>
        <p:nvGraphicFramePr>
          <p:cNvPr id="2" name="Table 1">
            <a:extLst>
              <a:ext uri="{FF2B5EF4-FFF2-40B4-BE49-F238E27FC236}">
                <a16:creationId xmlns:a16="http://schemas.microsoft.com/office/drawing/2014/main" id="{4DE85EFA-2FE3-A78C-A7BE-3F1069D4BD69}"/>
              </a:ext>
            </a:extLst>
          </p:cNvPr>
          <p:cNvGraphicFramePr>
            <a:graphicFrameLocks noGrp="1"/>
          </p:cNvGraphicFramePr>
          <p:nvPr>
            <p:extLst>
              <p:ext uri="{D42A27DB-BD31-4B8C-83A1-F6EECF244321}">
                <p14:modId xmlns:p14="http://schemas.microsoft.com/office/powerpoint/2010/main" val="1921381442"/>
              </p:ext>
            </p:extLst>
          </p:nvPr>
        </p:nvGraphicFramePr>
        <p:xfrm>
          <a:off x="1520068" y="4058333"/>
          <a:ext cx="8168640" cy="91440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042160">
                  <a:extLst>
                    <a:ext uri="{9D8B030D-6E8A-4147-A177-3AD203B41FA5}">
                      <a16:colId xmlns:a16="http://schemas.microsoft.com/office/drawing/2014/main" val="3928368227"/>
                    </a:ext>
                  </a:extLst>
                </a:gridCol>
                <a:gridCol w="2042160">
                  <a:extLst>
                    <a:ext uri="{9D8B030D-6E8A-4147-A177-3AD203B41FA5}">
                      <a16:colId xmlns:a16="http://schemas.microsoft.com/office/drawing/2014/main" val="1612848487"/>
                    </a:ext>
                  </a:extLst>
                </a:gridCol>
              </a:tblGrid>
              <a:tr h="370840">
                <a:tc>
                  <a:txBody>
                    <a:bodyPr/>
                    <a:lstStyle/>
                    <a:p>
                      <a:r>
                        <a:rPr lang="en-GB" sz="2400" dirty="0"/>
                        <a:t>Substance</a:t>
                      </a:r>
                    </a:p>
                  </a:txBody>
                  <a:tcPr/>
                </a:tc>
                <a:tc>
                  <a:txBody>
                    <a:bodyPr/>
                    <a:lstStyle/>
                    <a:p>
                      <a:r>
                        <a:rPr lang="en-GB" sz="2400" dirty="0"/>
                        <a:t>C(s)</a:t>
                      </a:r>
                    </a:p>
                  </a:txBody>
                  <a:tcPr/>
                </a:tc>
                <a:tc>
                  <a:txBody>
                    <a:bodyPr/>
                    <a:lstStyle/>
                    <a:p>
                      <a:r>
                        <a:rPr lang="en-GB" sz="2400" dirty="0"/>
                        <a:t>H</a:t>
                      </a:r>
                      <a:r>
                        <a:rPr lang="en-GB" sz="2400" baseline="-25000" dirty="0"/>
                        <a:t>2</a:t>
                      </a:r>
                      <a:r>
                        <a:rPr lang="en-GB" sz="2400" dirty="0"/>
                        <a:t>(g)</a:t>
                      </a:r>
                    </a:p>
                  </a:txBody>
                  <a:tcPr/>
                </a:tc>
                <a:tc>
                  <a:txBody>
                    <a:bodyPr/>
                    <a:lstStyle/>
                    <a:p>
                      <a:r>
                        <a:rPr lang="en-GB" sz="2400" dirty="0"/>
                        <a:t>C</a:t>
                      </a:r>
                      <a:r>
                        <a:rPr lang="en-GB" sz="2400" baseline="-25000" dirty="0"/>
                        <a:t>2</a:t>
                      </a:r>
                      <a:r>
                        <a:rPr lang="en-GB" sz="2400" dirty="0"/>
                        <a:t>H</a:t>
                      </a:r>
                      <a:r>
                        <a:rPr lang="en-GB" sz="2400" baseline="-25000" dirty="0"/>
                        <a:t>5</a:t>
                      </a:r>
                      <a:r>
                        <a:rPr lang="en-GB" sz="2400" dirty="0"/>
                        <a:t>OH(l)</a:t>
                      </a:r>
                    </a:p>
                  </a:txBody>
                  <a:tcPr/>
                </a:tc>
                <a:extLst>
                  <a:ext uri="{0D108BD9-81ED-4DB2-BD59-A6C34878D82A}">
                    <a16:rowId xmlns:a16="http://schemas.microsoft.com/office/drawing/2014/main" val="1252528155"/>
                  </a:ext>
                </a:extLst>
              </a:tr>
              <a:tr h="370840">
                <a:tc>
                  <a:txBody>
                    <a:bodyPr/>
                    <a:lstStyle/>
                    <a:p>
                      <a:r>
                        <a:rPr lang="en-GB" sz="2400" dirty="0" err="1"/>
                        <a:t>ΔH</a:t>
                      </a:r>
                      <a:r>
                        <a:rPr lang="en-GB" sz="2400" baseline="-25000" dirty="0" err="1"/>
                        <a:t>c</a:t>
                      </a:r>
                      <a:r>
                        <a:rPr lang="en-GB" sz="2400" baseline="-25000" dirty="0"/>
                        <a:t> </a:t>
                      </a:r>
                      <a:r>
                        <a:rPr lang="en-GB" sz="2400" baseline="0" dirty="0" err="1"/>
                        <a:t>kj</a:t>
                      </a:r>
                      <a:r>
                        <a:rPr lang="en-GB" sz="2400" baseline="0" dirty="0"/>
                        <a:t>/mol</a:t>
                      </a:r>
                    </a:p>
                  </a:txBody>
                  <a:tcPr/>
                </a:tc>
                <a:tc>
                  <a:txBody>
                    <a:bodyPr/>
                    <a:lstStyle/>
                    <a:p>
                      <a:r>
                        <a:rPr lang="en-GB" sz="2400" dirty="0"/>
                        <a:t>-394</a:t>
                      </a:r>
                    </a:p>
                  </a:txBody>
                  <a:tcPr/>
                </a:tc>
                <a:tc>
                  <a:txBody>
                    <a:bodyPr/>
                    <a:lstStyle/>
                    <a:p>
                      <a:r>
                        <a:rPr lang="en-GB" sz="2400" dirty="0"/>
                        <a:t>-286</a:t>
                      </a:r>
                    </a:p>
                  </a:txBody>
                  <a:tcPr/>
                </a:tc>
                <a:tc>
                  <a:txBody>
                    <a:bodyPr/>
                    <a:lstStyle/>
                    <a:p>
                      <a:r>
                        <a:rPr lang="en-GB" sz="2400" dirty="0"/>
                        <a:t>-1367</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11918107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cxnSpLocks/>
            <a:endCxn id="11" idx="1"/>
          </p:cNvCxnSpPr>
          <p:nvPr/>
        </p:nvCxnSpPr>
        <p:spPr>
          <a:xfrm flipV="1">
            <a:off x="5615354" y="2232367"/>
            <a:ext cx="1449665" cy="667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531782" y="2016567"/>
            <a:ext cx="3138744" cy="461665"/>
          </a:xfrm>
          <a:prstGeom prst="rect">
            <a:avLst/>
          </a:prstGeom>
          <a:noFill/>
        </p:spPr>
        <p:txBody>
          <a:bodyPr wrap="none" rtlCol="0">
            <a:spAutoFit/>
          </a:bodyPr>
          <a:lstStyle/>
          <a:p>
            <a:r>
              <a:rPr lang="en-US" sz="2400"/>
              <a:t>2C(s) + 3H</a:t>
            </a:r>
            <a:r>
              <a:rPr lang="en-US" sz="2400" baseline="-25000"/>
              <a:t>2 </a:t>
            </a:r>
            <a:r>
              <a:rPr lang="en-US" sz="2400"/>
              <a:t>(g) + ½ O</a:t>
            </a:r>
            <a:r>
              <a:rPr lang="en-US" sz="2400" baseline="-25000"/>
              <a:t>2</a:t>
            </a:r>
            <a:r>
              <a:rPr lang="en-US" sz="2400"/>
              <a:t>(g)</a:t>
            </a:r>
          </a:p>
        </p:txBody>
      </p:sp>
      <p:sp>
        <p:nvSpPr>
          <p:cNvPr id="11" name="TextBox 10"/>
          <p:cNvSpPr txBox="1"/>
          <p:nvPr/>
        </p:nvSpPr>
        <p:spPr>
          <a:xfrm>
            <a:off x="7065019" y="2001534"/>
            <a:ext cx="1401346" cy="461665"/>
          </a:xfrm>
          <a:prstGeom prst="rect">
            <a:avLst/>
          </a:prstGeom>
          <a:noFill/>
        </p:spPr>
        <p:txBody>
          <a:bodyPr wrap="none" rtlCol="0">
            <a:spAutoFit/>
          </a:bodyPr>
          <a:lstStyle/>
          <a:p>
            <a:r>
              <a:rPr lang="en-US" sz="2400"/>
              <a:t>C</a:t>
            </a:r>
            <a:r>
              <a:rPr lang="en-US" sz="2400" baseline="-25000"/>
              <a:t>2</a:t>
            </a:r>
            <a:r>
              <a:rPr lang="en-US" sz="2400"/>
              <a:t>H</a:t>
            </a:r>
            <a:r>
              <a:rPr lang="en-US" sz="2400" baseline="-25000"/>
              <a:t>5</a:t>
            </a:r>
            <a:r>
              <a:rPr lang="en-US" sz="2400"/>
              <a:t>OH(l)</a:t>
            </a:r>
          </a:p>
        </p:txBody>
      </p:sp>
      <p:sp>
        <p:nvSpPr>
          <p:cNvPr id="12" name="TextBox 11"/>
          <p:cNvSpPr txBox="1"/>
          <p:nvPr/>
        </p:nvSpPr>
        <p:spPr>
          <a:xfrm>
            <a:off x="4973339" y="3509395"/>
            <a:ext cx="2864502" cy="461665"/>
          </a:xfrm>
          <a:prstGeom prst="rect">
            <a:avLst/>
          </a:prstGeom>
          <a:noFill/>
        </p:spPr>
        <p:txBody>
          <a:bodyPr wrap="none" rtlCol="0">
            <a:spAutoFit/>
          </a:bodyPr>
          <a:lstStyle/>
          <a:p>
            <a:r>
              <a:rPr lang="en-US" sz="2400"/>
              <a:t>Combustion products</a:t>
            </a:r>
          </a:p>
        </p:txBody>
      </p:sp>
      <p:cxnSp>
        <p:nvCxnSpPr>
          <p:cNvPr id="13" name="Straight Arrow Connector 12"/>
          <p:cNvCxnSpPr/>
          <p:nvPr/>
        </p:nvCxnSpPr>
        <p:spPr>
          <a:xfrm>
            <a:off x="3479796" y="2409295"/>
            <a:ext cx="2321651" cy="11234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1" idx="2"/>
          </p:cNvCxnSpPr>
          <p:nvPr/>
        </p:nvCxnSpPr>
        <p:spPr>
          <a:xfrm flipH="1">
            <a:off x="6196064" y="2463199"/>
            <a:ext cx="1569628" cy="104905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5728147" y="1742506"/>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2302766" y="2902825"/>
            <a:ext cx="2479715" cy="461665"/>
          </a:xfrm>
          <a:prstGeom prst="rect">
            <a:avLst/>
          </a:prstGeom>
          <a:noFill/>
        </p:spPr>
        <p:txBody>
          <a:bodyPr wrap="none" rtlCol="0">
            <a:spAutoFit/>
          </a:bodyPr>
          <a:lstStyle/>
          <a:p>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(C)+ 3ΔH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6948281" y="2822129"/>
            <a:ext cx="1793630"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5</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OH)</a:t>
            </a:r>
          </a:p>
        </p:txBody>
      </p:sp>
      <p:sp>
        <p:nvSpPr>
          <p:cNvPr id="18" name="TextBox 17"/>
          <p:cNvSpPr txBox="1"/>
          <p:nvPr/>
        </p:nvSpPr>
        <p:spPr>
          <a:xfrm>
            <a:off x="2801090" y="4527261"/>
            <a:ext cx="6585456" cy="830997"/>
          </a:xfrm>
          <a:prstGeom prst="rect">
            <a:avLst/>
          </a:prstGeom>
          <a:noFill/>
        </p:spPr>
        <p:txBody>
          <a:bodyPr wrap="none" rtlCol="0">
            <a:spAutoFit/>
          </a:bodyPr>
          <a:lstStyle/>
          <a:p>
            <a:pPr algn="ctr"/>
            <a:r>
              <a:rPr lang="en-US" sz="2400" dirty="0" err="1">
                <a:solidFill>
                  <a:srgbClr val="FF0000"/>
                </a:solidFill>
              </a:rPr>
              <a:t>ΔH</a:t>
            </a:r>
            <a:r>
              <a:rPr lang="en-US" sz="2400" baseline="-25000" dirty="0" err="1">
                <a:solidFill>
                  <a:srgbClr val="FF0000"/>
                </a:solidFill>
              </a:rPr>
              <a:t>r</a:t>
            </a:r>
            <a:r>
              <a:rPr lang="en-US" sz="2400" dirty="0">
                <a:solidFill>
                  <a:srgbClr val="FF0000"/>
                </a:solidFill>
              </a:rPr>
              <a:t> = (2 x -394) + (3 x -286) – (-1367) = -279 kJmol</a:t>
            </a:r>
            <a:r>
              <a:rPr lang="en-US" sz="2400" baseline="30000" dirty="0">
                <a:solidFill>
                  <a:srgbClr val="FF0000"/>
                </a:solidFill>
              </a:rPr>
              <a:t>-1</a:t>
            </a:r>
          </a:p>
          <a:p>
            <a:pPr algn="ctr"/>
            <a:endParaRPr lang="en-US" sz="2400" dirty="0">
              <a:solidFill>
                <a:srgbClr val="FF0000"/>
              </a:solidFill>
            </a:endParaRPr>
          </a:p>
        </p:txBody>
      </p:sp>
      <p:graphicFrame>
        <p:nvGraphicFramePr>
          <p:cNvPr id="3" name="Table 2">
            <a:extLst>
              <a:ext uri="{FF2B5EF4-FFF2-40B4-BE49-F238E27FC236}">
                <a16:creationId xmlns:a16="http://schemas.microsoft.com/office/drawing/2014/main" id="{BF904A64-C41B-75FB-E8A3-B9244751821B}"/>
              </a:ext>
            </a:extLst>
          </p:cNvPr>
          <p:cNvGraphicFramePr>
            <a:graphicFrameLocks noGrp="1"/>
          </p:cNvGraphicFramePr>
          <p:nvPr>
            <p:extLst>
              <p:ext uri="{D42A27DB-BD31-4B8C-83A1-F6EECF244321}">
                <p14:modId xmlns:p14="http://schemas.microsoft.com/office/powerpoint/2010/main" val="746279588"/>
              </p:ext>
            </p:extLst>
          </p:nvPr>
        </p:nvGraphicFramePr>
        <p:xfrm>
          <a:off x="1955651" y="386200"/>
          <a:ext cx="8168640" cy="91440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042160">
                  <a:extLst>
                    <a:ext uri="{9D8B030D-6E8A-4147-A177-3AD203B41FA5}">
                      <a16:colId xmlns:a16="http://schemas.microsoft.com/office/drawing/2014/main" val="3928368227"/>
                    </a:ext>
                  </a:extLst>
                </a:gridCol>
                <a:gridCol w="2042160">
                  <a:extLst>
                    <a:ext uri="{9D8B030D-6E8A-4147-A177-3AD203B41FA5}">
                      <a16:colId xmlns:a16="http://schemas.microsoft.com/office/drawing/2014/main" val="1612848487"/>
                    </a:ext>
                  </a:extLst>
                </a:gridCol>
              </a:tblGrid>
              <a:tr h="370840">
                <a:tc>
                  <a:txBody>
                    <a:bodyPr/>
                    <a:lstStyle/>
                    <a:p>
                      <a:r>
                        <a:rPr lang="en-GB" sz="2400" dirty="0"/>
                        <a:t>Substance</a:t>
                      </a:r>
                    </a:p>
                  </a:txBody>
                  <a:tcPr/>
                </a:tc>
                <a:tc>
                  <a:txBody>
                    <a:bodyPr/>
                    <a:lstStyle/>
                    <a:p>
                      <a:r>
                        <a:rPr lang="en-GB" sz="2400" dirty="0"/>
                        <a:t>C(s)</a:t>
                      </a:r>
                    </a:p>
                  </a:txBody>
                  <a:tcPr/>
                </a:tc>
                <a:tc>
                  <a:txBody>
                    <a:bodyPr/>
                    <a:lstStyle/>
                    <a:p>
                      <a:r>
                        <a:rPr lang="en-GB" sz="2400" dirty="0"/>
                        <a:t>H</a:t>
                      </a:r>
                      <a:r>
                        <a:rPr lang="en-GB" sz="2400" baseline="-25000" dirty="0"/>
                        <a:t>2</a:t>
                      </a:r>
                      <a:r>
                        <a:rPr lang="en-GB" sz="2400" dirty="0"/>
                        <a:t>(g)</a:t>
                      </a:r>
                    </a:p>
                  </a:txBody>
                  <a:tcPr/>
                </a:tc>
                <a:tc>
                  <a:txBody>
                    <a:bodyPr/>
                    <a:lstStyle/>
                    <a:p>
                      <a:r>
                        <a:rPr lang="en-GB" sz="2400" dirty="0"/>
                        <a:t>C</a:t>
                      </a:r>
                      <a:r>
                        <a:rPr lang="en-GB" sz="2400" baseline="-25000" dirty="0"/>
                        <a:t>2</a:t>
                      </a:r>
                      <a:r>
                        <a:rPr lang="en-GB" sz="2400" dirty="0"/>
                        <a:t>H</a:t>
                      </a:r>
                      <a:r>
                        <a:rPr lang="en-GB" sz="2400" baseline="-25000" dirty="0"/>
                        <a:t>5</a:t>
                      </a:r>
                      <a:r>
                        <a:rPr lang="en-GB" sz="2400" dirty="0"/>
                        <a:t>OH(l)</a:t>
                      </a:r>
                    </a:p>
                  </a:txBody>
                  <a:tcPr/>
                </a:tc>
                <a:extLst>
                  <a:ext uri="{0D108BD9-81ED-4DB2-BD59-A6C34878D82A}">
                    <a16:rowId xmlns:a16="http://schemas.microsoft.com/office/drawing/2014/main" val="1252528155"/>
                  </a:ext>
                </a:extLst>
              </a:tr>
              <a:tr h="370840">
                <a:tc>
                  <a:txBody>
                    <a:bodyPr/>
                    <a:lstStyle/>
                    <a:p>
                      <a:r>
                        <a:rPr lang="en-GB" sz="2400" dirty="0" err="1"/>
                        <a:t>ΔH</a:t>
                      </a:r>
                      <a:r>
                        <a:rPr lang="en-GB" sz="2400" baseline="-25000" dirty="0" err="1"/>
                        <a:t>c</a:t>
                      </a:r>
                      <a:r>
                        <a:rPr lang="en-GB" sz="2400" baseline="-25000" dirty="0"/>
                        <a:t> </a:t>
                      </a:r>
                      <a:r>
                        <a:rPr lang="en-GB" sz="2400" baseline="0" dirty="0" err="1"/>
                        <a:t>kj</a:t>
                      </a:r>
                      <a:r>
                        <a:rPr lang="en-GB" sz="2400" baseline="0" dirty="0"/>
                        <a:t>/mol</a:t>
                      </a:r>
                      <a:endParaRPr lang="en-GB" sz="2400" baseline="0" dirty="0" err="1"/>
                    </a:p>
                  </a:txBody>
                  <a:tcPr/>
                </a:tc>
                <a:tc>
                  <a:txBody>
                    <a:bodyPr/>
                    <a:lstStyle/>
                    <a:p>
                      <a:r>
                        <a:rPr lang="en-GB" sz="2400" dirty="0"/>
                        <a:t>-394</a:t>
                      </a:r>
                    </a:p>
                  </a:txBody>
                  <a:tcPr/>
                </a:tc>
                <a:tc>
                  <a:txBody>
                    <a:bodyPr/>
                    <a:lstStyle/>
                    <a:p>
                      <a:r>
                        <a:rPr lang="en-GB" sz="2400" dirty="0"/>
                        <a:t>-286</a:t>
                      </a:r>
                    </a:p>
                  </a:txBody>
                  <a:tcPr/>
                </a:tc>
                <a:tc>
                  <a:txBody>
                    <a:bodyPr/>
                    <a:lstStyle/>
                    <a:p>
                      <a:r>
                        <a:rPr lang="en-GB" sz="2400" dirty="0"/>
                        <a:t>-1367</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1608754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595" y="1203813"/>
            <a:ext cx="12281190" cy="1182271"/>
          </a:xfrm>
        </p:spPr>
        <p:txBody>
          <a:bodyPr vert="horz" lIns="91440" tIns="45720" rIns="91440" bIns="45720" rtlCol="0" anchor="t">
            <a:normAutofit/>
          </a:bodyPr>
          <a:lstStyle/>
          <a:p>
            <a:pPr marL="0" indent="0">
              <a:buNone/>
            </a:pPr>
            <a:r>
              <a:rPr lang="en-US" sz="2400" dirty="0"/>
              <a:t>As with </a:t>
            </a:r>
            <a:r>
              <a:rPr lang="en-US" sz="2400" dirty="0" err="1"/>
              <a:t>ΔH</a:t>
            </a:r>
            <a:r>
              <a:rPr lang="en-US" sz="2400" baseline="-25000" dirty="0" err="1"/>
              <a:t>c</a:t>
            </a:r>
            <a:r>
              <a:rPr lang="en-US" sz="2400" dirty="0"/>
              <a:t> many </a:t>
            </a:r>
            <a:r>
              <a:rPr lang="en-US" sz="2400" dirty="0" err="1"/>
              <a:t>ΔH</a:t>
            </a:r>
            <a:r>
              <a:rPr lang="en-US" sz="2400" baseline="-25000" dirty="0" err="1"/>
              <a:t>f</a:t>
            </a:r>
            <a:r>
              <a:rPr lang="en-US" sz="2400" dirty="0"/>
              <a:t> values have also been measured and can be looked up in tables</a:t>
            </a:r>
            <a:endParaRPr lang="en-US" sz="2400" baseline="-25000" dirty="0"/>
          </a:p>
          <a:p>
            <a:pPr marL="0" indent="0">
              <a:buNone/>
            </a:pPr>
            <a:endParaRPr lang="en-US" sz="2400" dirty="0"/>
          </a:p>
          <a:p>
            <a:pPr marL="0" indent="0">
              <a:buNone/>
            </a:pPr>
            <a:endParaRPr lang="en-US" sz="2400" dirty="0"/>
          </a:p>
          <a:p>
            <a:pPr marL="0" indent="0">
              <a:buNone/>
            </a:pPr>
            <a:endParaRPr lang="en-US" sz="2400" dirty="0"/>
          </a:p>
        </p:txBody>
      </p:sp>
      <p:sp>
        <p:nvSpPr>
          <p:cNvPr id="21" name="TextBox 20"/>
          <p:cNvSpPr txBox="1"/>
          <p:nvPr/>
        </p:nvSpPr>
        <p:spPr>
          <a:xfrm>
            <a:off x="3733782" y="4996187"/>
            <a:ext cx="4435125" cy="461665"/>
          </a:xfrm>
          <a:prstGeom prst="rect">
            <a:avLst/>
          </a:prstGeom>
          <a:noFill/>
        </p:spPr>
        <p:txBody>
          <a:bodyPr wrap="none" rtlCol="0">
            <a:spAutoFit/>
          </a:bodyPr>
          <a:lstStyle/>
          <a:p>
            <a:r>
              <a:rPr lang="en-US" sz="2400" b="1" dirty="0" err="1"/>
              <a:t>ΔH</a:t>
            </a:r>
            <a:r>
              <a:rPr lang="en-US" sz="2400" b="1" baseline="-25000" dirty="0" err="1"/>
              <a:t>r</a:t>
            </a:r>
            <a:r>
              <a:rPr lang="en-US" sz="2400" b="1" baseline="-25000" dirty="0"/>
              <a:t> </a:t>
            </a:r>
            <a:r>
              <a:rPr lang="en-US" sz="2400" b="1" dirty="0"/>
              <a:t>= - Σ </a:t>
            </a:r>
            <a:r>
              <a:rPr lang="en-US" sz="2400" b="1" dirty="0" err="1"/>
              <a:t>ΔH</a:t>
            </a:r>
            <a:r>
              <a:rPr lang="en-US" sz="2400" b="1" baseline="-25000" dirty="0" err="1"/>
              <a:t>f</a:t>
            </a:r>
            <a:r>
              <a:rPr lang="en-US" sz="2400" b="1" baseline="-25000" dirty="0"/>
              <a:t>(reactants) </a:t>
            </a:r>
            <a:r>
              <a:rPr lang="en-US" sz="2400" b="1" dirty="0"/>
              <a:t>+ Σ </a:t>
            </a:r>
            <a:r>
              <a:rPr lang="en-US" sz="2400" b="1" dirty="0" err="1"/>
              <a:t>ΔH</a:t>
            </a:r>
            <a:r>
              <a:rPr lang="en-US" sz="2400" b="1" baseline="-25000" dirty="0" err="1"/>
              <a:t>f</a:t>
            </a:r>
            <a:r>
              <a:rPr lang="en-US" sz="2400" b="1" baseline="-25000" dirty="0"/>
              <a:t>(products)</a:t>
            </a:r>
          </a:p>
        </p:txBody>
      </p:sp>
      <p:cxnSp>
        <p:nvCxnSpPr>
          <p:cNvPr id="25" name="Straight Arrow Connector 24"/>
          <p:cNvCxnSpPr/>
          <p:nvPr/>
        </p:nvCxnSpPr>
        <p:spPr>
          <a:xfrm>
            <a:off x="4869656" y="3304136"/>
            <a:ext cx="2030375" cy="167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3313512" y="3053680"/>
            <a:ext cx="1405321" cy="461665"/>
          </a:xfrm>
          <a:prstGeom prst="rect">
            <a:avLst/>
          </a:prstGeom>
          <a:noFill/>
        </p:spPr>
        <p:txBody>
          <a:bodyPr wrap="none" rtlCol="0">
            <a:spAutoFit/>
          </a:bodyPr>
          <a:lstStyle/>
          <a:p>
            <a:r>
              <a:rPr lang="en-US" sz="2400"/>
              <a:t>Reactants</a:t>
            </a:r>
          </a:p>
        </p:txBody>
      </p:sp>
      <p:sp>
        <p:nvSpPr>
          <p:cNvPr id="27" name="TextBox 26"/>
          <p:cNvSpPr txBox="1"/>
          <p:nvPr/>
        </p:nvSpPr>
        <p:spPr>
          <a:xfrm>
            <a:off x="6923068" y="3038647"/>
            <a:ext cx="1284198" cy="461665"/>
          </a:xfrm>
          <a:prstGeom prst="rect">
            <a:avLst/>
          </a:prstGeom>
          <a:noFill/>
        </p:spPr>
        <p:txBody>
          <a:bodyPr wrap="none" rtlCol="0">
            <a:spAutoFit/>
          </a:bodyPr>
          <a:lstStyle/>
          <a:p>
            <a:r>
              <a:rPr lang="en-US" sz="2400"/>
              <a:t>Products</a:t>
            </a:r>
          </a:p>
        </p:txBody>
      </p:sp>
      <p:sp>
        <p:nvSpPr>
          <p:cNvPr id="28" name="TextBox 27"/>
          <p:cNvSpPr txBox="1"/>
          <p:nvPr/>
        </p:nvSpPr>
        <p:spPr>
          <a:xfrm>
            <a:off x="5214468" y="4546508"/>
            <a:ext cx="1340752" cy="461665"/>
          </a:xfrm>
          <a:prstGeom prst="rect">
            <a:avLst/>
          </a:prstGeom>
          <a:noFill/>
        </p:spPr>
        <p:txBody>
          <a:bodyPr wrap="none" rtlCol="0">
            <a:spAutoFit/>
          </a:bodyPr>
          <a:lstStyle/>
          <a:p>
            <a:r>
              <a:rPr lang="en-US" sz="2400"/>
              <a:t>Elements</a:t>
            </a:r>
          </a:p>
        </p:txBody>
      </p:sp>
      <p:sp>
        <p:nvSpPr>
          <p:cNvPr id="31" name="TextBox 30"/>
          <p:cNvSpPr txBox="1"/>
          <p:nvPr/>
        </p:nvSpPr>
        <p:spPr>
          <a:xfrm>
            <a:off x="5427442" y="2779619"/>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32" name="TextBox 31"/>
          <p:cNvSpPr txBox="1"/>
          <p:nvPr/>
        </p:nvSpPr>
        <p:spPr>
          <a:xfrm>
            <a:off x="3563144" y="3863229"/>
            <a:ext cx="1794882"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(reactants)</a:t>
            </a:r>
          </a:p>
        </p:txBody>
      </p:sp>
      <p:sp>
        <p:nvSpPr>
          <p:cNvPr id="24" name="TextBox 23"/>
          <p:cNvSpPr txBox="1"/>
          <p:nvPr/>
        </p:nvSpPr>
        <p:spPr>
          <a:xfrm>
            <a:off x="6647576" y="3859242"/>
            <a:ext cx="1715934"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Σ</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(products)</a:t>
            </a:r>
          </a:p>
        </p:txBody>
      </p:sp>
      <p:cxnSp>
        <p:nvCxnSpPr>
          <p:cNvPr id="10" name="Straight Arrow Connector 9"/>
          <p:cNvCxnSpPr>
            <a:stCxn id="28" idx="0"/>
            <a:endCxn id="26" idx="2"/>
          </p:cNvCxnSpPr>
          <p:nvPr/>
        </p:nvCxnSpPr>
        <p:spPr>
          <a:xfrm flipH="1" flipV="1">
            <a:off x="4016173" y="3515345"/>
            <a:ext cx="1868671" cy="10311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a:stCxn id="28" idx="0"/>
            <a:endCxn id="27" idx="2"/>
          </p:cNvCxnSpPr>
          <p:nvPr/>
        </p:nvCxnSpPr>
        <p:spPr>
          <a:xfrm flipV="1">
            <a:off x="5884844" y="3500312"/>
            <a:ext cx="1680323" cy="10461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itle 1">
            <a:extLst>
              <a:ext uri="{FF2B5EF4-FFF2-40B4-BE49-F238E27FC236}">
                <a16:creationId xmlns:a16="http://schemas.microsoft.com/office/drawing/2014/main" id="{A41F2BD5-42F8-95AC-2E5D-4FD17BE2ECC2}"/>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Using FORMATION data</a:t>
            </a:r>
          </a:p>
        </p:txBody>
      </p:sp>
      <p:sp>
        <p:nvSpPr>
          <p:cNvPr id="11" name="TextBox 10">
            <a:extLst>
              <a:ext uri="{FF2B5EF4-FFF2-40B4-BE49-F238E27FC236}">
                <a16:creationId xmlns:a16="http://schemas.microsoft.com/office/drawing/2014/main" id="{BE45FB59-2CA8-CDC9-97E0-6A8ABE49137F}"/>
              </a:ext>
            </a:extLst>
          </p:cNvPr>
          <p:cNvSpPr txBox="1"/>
          <p:nvPr/>
        </p:nvSpPr>
        <p:spPr>
          <a:xfrm>
            <a:off x="1981201" y="5907532"/>
            <a:ext cx="8116528" cy="461665"/>
          </a:xfrm>
          <a:prstGeom prst="rect">
            <a:avLst/>
          </a:prstGeom>
          <a:noFill/>
        </p:spPr>
        <p:txBody>
          <a:bodyPr wrap="square" lIns="91440" tIns="45720" rIns="91440" bIns="45720" rtlCol="0" anchor="t">
            <a:spAutoFit/>
          </a:bodyPr>
          <a:lstStyle/>
          <a:p>
            <a:r>
              <a:rPr lang="en-US" sz="2400" dirty="0"/>
              <a:t>Arrows point </a:t>
            </a:r>
            <a:r>
              <a:rPr lang="en-US" sz="2400" dirty="0" err="1"/>
              <a:t>UPwards</a:t>
            </a:r>
            <a:r>
              <a:rPr lang="en-US" sz="2400" dirty="0"/>
              <a:t> for formation data (Build the house UP)</a:t>
            </a:r>
            <a:endParaRPr lang="en-US" sz="2400" dirty="0">
              <a:cs typeface="Calibri"/>
            </a:endParaRPr>
          </a:p>
        </p:txBody>
      </p:sp>
    </p:spTree>
    <p:extLst>
      <p:ext uri="{BB962C8B-B14F-4D97-AF65-F5344CB8AC3E}">
        <p14:creationId xmlns:p14="http://schemas.microsoft.com/office/powerpoint/2010/main" val="1800274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29226"/>
            <a:ext cx="10515600" cy="4351338"/>
          </a:xfrm>
        </p:spPr>
        <p:txBody>
          <a:bodyPr>
            <a:normAutofit/>
          </a:bodyPr>
          <a:lstStyle/>
          <a:p>
            <a:pPr marL="0" indent="0">
              <a:buNone/>
            </a:pPr>
            <a:r>
              <a:rPr lang="en-US" dirty="0"/>
              <a:t>You are provided with the following enthalpy changes of formation</a:t>
            </a:r>
          </a:p>
          <a:p>
            <a:endParaRPr lang="en-US" dirty="0"/>
          </a:p>
          <a:p>
            <a:endParaRPr lang="en-US" dirty="0"/>
          </a:p>
          <a:p>
            <a:pPr marL="0" indent="0">
              <a:buNone/>
            </a:pPr>
            <a:endParaRPr lang="en-US" dirty="0"/>
          </a:p>
          <a:p>
            <a:pPr marL="0" indent="0">
              <a:buNone/>
            </a:pPr>
            <a:r>
              <a:rPr lang="en-US" dirty="0"/>
              <a:t>Determine the enthalpy change for the following reaction:</a:t>
            </a:r>
          </a:p>
          <a:p>
            <a:pPr marL="0" indent="0">
              <a:buNone/>
            </a:pPr>
            <a:endParaRPr lang="en-US" dirty="0"/>
          </a:p>
          <a:p>
            <a:pPr marL="0" indent="0">
              <a:buNone/>
            </a:pPr>
            <a:r>
              <a:rPr lang="en-US" dirty="0"/>
              <a:t>			2NO (g) + O</a:t>
            </a:r>
            <a:r>
              <a:rPr lang="en-US" baseline="-25000" dirty="0"/>
              <a:t>2</a:t>
            </a:r>
            <a:r>
              <a:rPr lang="en-US" dirty="0"/>
              <a:t>(g) </a:t>
            </a:r>
            <a:r>
              <a:rPr lang="en-US" dirty="0">
                <a:sym typeface="Wingdings"/>
              </a:rPr>
              <a:t> 2NO</a:t>
            </a:r>
            <a:r>
              <a:rPr lang="en-US" baseline="-25000" dirty="0">
                <a:sym typeface="Wingdings"/>
              </a:rPr>
              <a:t>2</a:t>
            </a:r>
            <a:r>
              <a:rPr lang="en-US" dirty="0">
                <a:sym typeface="Wingdings"/>
              </a:rPr>
              <a:t>(g)</a:t>
            </a:r>
            <a:endParaRPr lang="en-US" dirty="0"/>
          </a:p>
          <a:p>
            <a:pPr marL="0" indent="0">
              <a:buNone/>
            </a:pPr>
            <a:endParaRPr lang="en-US" dirty="0"/>
          </a:p>
          <a:p>
            <a:pPr marL="0" indent="0">
              <a:buNone/>
            </a:pPr>
            <a:endParaRPr lang="en-US" dirty="0"/>
          </a:p>
          <a:p>
            <a:pPr marL="0" indent="0">
              <a:buNone/>
            </a:pPr>
            <a:endParaRPr lang="en-US" dirty="0"/>
          </a:p>
        </p:txBody>
      </p:sp>
      <p:sp>
        <p:nvSpPr>
          <p:cNvPr id="8" name="Title 1">
            <a:extLst>
              <a:ext uri="{FF2B5EF4-FFF2-40B4-BE49-F238E27FC236}">
                <a16:creationId xmlns:a16="http://schemas.microsoft.com/office/drawing/2014/main" id="{003393F1-6FC9-F4F1-3593-EE26A08682DA}"/>
              </a:ext>
            </a:extLst>
          </p:cNvPr>
          <p:cNvSpPr txBox="1">
            <a:spLocks/>
          </p:cNvSpPr>
          <p:nvPr/>
        </p:nvSpPr>
        <p:spPr>
          <a:xfrm>
            <a:off x="0" y="3663"/>
            <a:ext cx="11353800" cy="1325563"/>
          </a:xfrm>
          <a:prstGeom prst="rect">
            <a:avLst/>
          </a:prstGeom>
        </p:spPr>
        <p:txBody>
          <a:bodyPr lIns="91440" tIns="45720" rIns="91440" bIns="45720" anchor="t"/>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6"/>
                </a:solidFill>
              </a:rPr>
              <a:t>Example calculation</a:t>
            </a:r>
          </a:p>
        </p:txBody>
      </p:sp>
      <p:graphicFrame>
        <p:nvGraphicFramePr>
          <p:cNvPr id="5" name="Table 4">
            <a:extLst>
              <a:ext uri="{FF2B5EF4-FFF2-40B4-BE49-F238E27FC236}">
                <a16:creationId xmlns:a16="http://schemas.microsoft.com/office/drawing/2014/main" id="{1C3D3C05-77E0-8B58-A649-8CACC1CBB3B4}"/>
              </a:ext>
            </a:extLst>
          </p:cNvPr>
          <p:cNvGraphicFramePr>
            <a:graphicFrameLocks noGrp="1"/>
          </p:cNvGraphicFramePr>
          <p:nvPr>
            <p:extLst>
              <p:ext uri="{D42A27DB-BD31-4B8C-83A1-F6EECF244321}">
                <p14:modId xmlns:p14="http://schemas.microsoft.com/office/powerpoint/2010/main" val="2566732307"/>
              </p:ext>
            </p:extLst>
          </p:nvPr>
        </p:nvGraphicFramePr>
        <p:xfrm>
          <a:off x="2452614" y="2133295"/>
          <a:ext cx="6235849" cy="91440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151529">
                  <a:extLst>
                    <a:ext uri="{9D8B030D-6E8A-4147-A177-3AD203B41FA5}">
                      <a16:colId xmlns:a16="http://schemas.microsoft.com/office/drawing/2014/main" val="3928368227"/>
                    </a:ext>
                  </a:extLst>
                </a:gridCol>
              </a:tblGrid>
              <a:tr h="370840">
                <a:tc>
                  <a:txBody>
                    <a:bodyPr/>
                    <a:lstStyle/>
                    <a:p>
                      <a:r>
                        <a:rPr lang="en-GB" sz="2400" dirty="0"/>
                        <a:t>Substance</a:t>
                      </a:r>
                    </a:p>
                  </a:txBody>
                  <a:tcPr/>
                </a:tc>
                <a:tc>
                  <a:txBody>
                    <a:bodyPr/>
                    <a:lstStyle/>
                    <a:p>
                      <a:r>
                        <a:rPr lang="en-GB" sz="2400" dirty="0"/>
                        <a:t>NO(g)</a:t>
                      </a:r>
                    </a:p>
                  </a:txBody>
                  <a:tcPr/>
                </a:tc>
                <a:tc>
                  <a:txBody>
                    <a:bodyPr/>
                    <a:lstStyle/>
                    <a:p>
                      <a:r>
                        <a:rPr lang="en-GB" sz="2400" dirty="0"/>
                        <a:t>NO</a:t>
                      </a:r>
                      <a:r>
                        <a:rPr lang="en-GB" sz="2400" baseline="-25000" dirty="0"/>
                        <a:t>2</a:t>
                      </a:r>
                      <a:r>
                        <a:rPr lang="en-GB" sz="2400" dirty="0"/>
                        <a:t>(g)</a:t>
                      </a:r>
                    </a:p>
                  </a:txBody>
                  <a:tcPr/>
                </a:tc>
                <a:extLst>
                  <a:ext uri="{0D108BD9-81ED-4DB2-BD59-A6C34878D82A}">
                    <a16:rowId xmlns:a16="http://schemas.microsoft.com/office/drawing/2014/main" val="1252528155"/>
                  </a:ext>
                </a:extLst>
              </a:tr>
              <a:tr h="370840">
                <a:tc>
                  <a:txBody>
                    <a:bodyPr/>
                    <a:lstStyle/>
                    <a:p>
                      <a:r>
                        <a:rPr lang="en-GB" sz="2400" err="1"/>
                        <a:t>ΔH</a:t>
                      </a:r>
                      <a:r>
                        <a:rPr lang="en-GB" sz="2400" baseline="-25000" err="1"/>
                        <a:t>f</a:t>
                      </a:r>
                      <a:r>
                        <a:rPr lang="en-GB" sz="2400" baseline="-25000" dirty="0"/>
                        <a:t> </a:t>
                      </a:r>
                      <a:r>
                        <a:rPr lang="en-GB" sz="2400" baseline="0" err="1"/>
                        <a:t>kj</a:t>
                      </a:r>
                      <a:r>
                        <a:rPr lang="en-GB" sz="2400" baseline="0" dirty="0"/>
                        <a:t>/mol</a:t>
                      </a:r>
                      <a:endParaRPr lang="en-GB" sz="2400" baseline="0" dirty="0" err="1"/>
                    </a:p>
                  </a:txBody>
                  <a:tcPr/>
                </a:tc>
                <a:tc>
                  <a:txBody>
                    <a:bodyPr/>
                    <a:lstStyle/>
                    <a:p>
                      <a:r>
                        <a:rPr lang="en-GB" sz="2400" dirty="0"/>
                        <a:t>90</a:t>
                      </a:r>
                    </a:p>
                  </a:txBody>
                  <a:tcPr/>
                </a:tc>
                <a:tc>
                  <a:txBody>
                    <a:bodyPr/>
                    <a:lstStyle/>
                    <a:p>
                      <a:r>
                        <a:rPr lang="en-GB" sz="2400" dirty="0"/>
                        <a:t>33</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45231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normAutofit/>
          </a:bodyPr>
          <a:lstStyle/>
          <a:p>
            <a:r>
              <a:rPr lang="en-US" b="1" dirty="0">
                <a:solidFill>
                  <a:schemeClr val="accent6"/>
                </a:solidFill>
              </a:rPr>
              <a:t>GCSE recap</a:t>
            </a:r>
            <a:endParaRPr lang="en-US" dirty="0">
              <a:solidFill>
                <a:schemeClr val="accent6"/>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AutoNum type="arabicPeriod"/>
            </a:pPr>
            <a:r>
              <a:rPr lang="en-US" dirty="0"/>
              <a:t>Reactions where the products are at a lower energy than the reactants are called </a:t>
            </a:r>
            <a:r>
              <a:rPr lang="en-US" dirty="0">
                <a:solidFill>
                  <a:srgbClr val="FF0000"/>
                </a:solidFill>
              </a:rPr>
              <a:t>exothermic</a:t>
            </a:r>
            <a:r>
              <a:rPr lang="en-US" dirty="0"/>
              <a:t> </a:t>
            </a:r>
            <a:endParaRPr lang="en-US" dirty="0">
              <a:solidFill>
                <a:srgbClr val="000000"/>
              </a:solidFill>
            </a:endParaRPr>
          </a:p>
          <a:p>
            <a:pPr marL="514350" indent="-514350">
              <a:buAutoNum type="arabicPeriod"/>
            </a:pPr>
            <a:r>
              <a:rPr lang="en-US" dirty="0"/>
              <a:t>Activation energy is the amount of energy required for a reaction to take place </a:t>
            </a:r>
            <a:endParaRPr lang="en-US">
              <a:cs typeface="Calibri"/>
            </a:endParaRPr>
          </a:p>
          <a:p>
            <a:pPr marL="514350" indent="-514350">
              <a:buAutoNum type="arabicPeriod"/>
            </a:pPr>
            <a:r>
              <a:rPr lang="en-US" dirty="0"/>
              <a:t>A reaction which is </a:t>
            </a:r>
            <a:r>
              <a:rPr lang="en-US" dirty="0">
                <a:solidFill>
                  <a:srgbClr val="0070C0"/>
                </a:solidFill>
              </a:rPr>
              <a:t>endothermic</a:t>
            </a:r>
            <a:r>
              <a:rPr lang="en-US" dirty="0"/>
              <a:t> transfers heat energy from the surrounding</a:t>
            </a:r>
            <a:endParaRPr lang="en-US" dirty="0">
              <a:cs typeface="Calibri"/>
            </a:endParaRPr>
          </a:p>
          <a:p>
            <a:pPr marL="514350" indent="-514350">
              <a:buAutoNum type="arabicPeriod"/>
            </a:pPr>
            <a:r>
              <a:rPr lang="en-US" dirty="0"/>
              <a:t>When methane (CH</a:t>
            </a:r>
            <a:r>
              <a:rPr lang="en-US" baseline="-25000" dirty="0"/>
              <a:t>4</a:t>
            </a:r>
            <a:r>
              <a:rPr lang="en-US" dirty="0"/>
              <a:t>) burns in oxygen (O</a:t>
            </a:r>
            <a:r>
              <a:rPr lang="en-US" baseline="-25000" dirty="0"/>
              <a:t>2</a:t>
            </a:r>
            <a:r>
              <a:rPr lang="en-US" dirty="0"/>
              <a:t>), the reactant bonds between which atoms need to be broken and the new bonds in the products are formed</a:t>
            </a:r>
            <a:endParaRPr lang="en-US" dirty="0">
              <a:cs typeface="Calibri"/>
            </a:endParaRPr>
          </a:p>
        </p:txBody>
      </p:sp>
    </p:spTree>
    <p:extLst>
      <p:ext uri="{BB962C8B-B14F-4D97-AF65-F5344CB8AC3E}">
        <p14:creationId xmlns:p14="http://schemas.microsoft.com/office/powerpoint/2010/main" val="9099321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Arrow Connector 8"/>
          <p:cNvCxnSpPr>
            <a:stCxn id="10" idx="3"/>
            <a:endCxn id="11" idx="1"/>
          </p:cNvCxnSpPr>
          <p:nvPr/>
        </p:nvCxnSpPr>
        <p:spPr>
          <a:xfrm>
            <a:off x="5648272" y="2261864"/>
            <a:ext cx="162262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596364" y="2031031"/>
            <a:ext cx="2051908" cy="461665"/>
          </a:xfrm>
          <a:prstGeom prst="rect">
            <a:avLst/>
          </a:prstGeom>
          <a:noFill/>
        </p:spPr>
        <p:txBody>
          <a:bodyPr wrap="none" rtlCol="0">
            <a:spAutoFit/>
          </a:bodyPr>
          <a:lstStyle/>
          <a:p>
            <a:r>
              <a:rPr lang="en-US" sz="2400" dirty="0"/>
              <a:t>2NO(g) + O</a:t>
            </a:r>
            <a:r>
              <a:rPr lang="en-US" sz="2400" baseline="-25000" dirty="0"/>
              <a:t>2 </a:t>
            </a:r>
            <a:r>
              <a:rPr lang="en-US" sz="2400" dirty="0"/>
              <a:t>(g)</a:t>
            </a:r>
          </a:p>
        </p:txBody>
      </p:sp>
      <p:sp>
        <p:nvSpPr>
          <p:cNvPr id="11" name="TextBox 10"/>
          <p:cNvSpPr txBox="1"/>
          <p:nvPr/>
        </p:nvSpPr>
        <p:spPr>
          <a:xfrm>
            <a:off x="7270900" y="2031031"/>
            <a:ext cx="1178400" cy="461665"/>
          </a:xfrm>
          <a:prstGeom prst="rect">
            <a:avLst/>
          </a:prstGeom>
          <a:noFill/>
        </p:spPr>
        <p:txBody>
          <a:bodyPr wrap="none" rtlCol="0">
            <a:spAutoFit/>
          </a:bodyPr>
          <a:lstStyle/>
          <a:p>
            <a:r>
              <a:rPr lang="en-US" sz="2400"/>
              <a:t>2NO</a:t>
            </a:r>
            <a:r>
              <a:rPr lang="en-US" sz="2400" baseline="-25000"/>
              <a:t>2</a:t>
            </a:r>
            <a:r>
              <a:rPr lang="en-US" sz="2400"/>
              <a:t>(g)</a:t>
            </a:r>
          </a:p>
        </p:txBody>
      </p:sp>
      <p:sp>
        <p:nvSpPr>
          <p:cNvPr id="12" name="TextBox 11"/>
          <p:cNvSpPr txBox="1"/>
          <p:nvPr/>
        </p:nvSpPr>
        <p:spPr>
          <a:xfrm>
            <a:off x="5640224" y="3537907"/>
            <a:ext cx="1340752" cy="461665"/>
          </a:xfrm>
          <a:prstGeom prst="rect">
            <a:avLst/>
          </a:prstGeom>
          <a:noFill/>
        </p:spPr>
        <p:txBody>
          <a:bodyPr wrap="none" rtlCol="0">
            <a:spAutoFit/>
          </a:bodyPr>
          <a:lstStyle/>
          <a:p>
            <a:r>
              <a:rPr lang="en-US" sz="2400"/>
              <a:t>Elements</a:t>
            </a:r>
          </a:p>
        </p:txBody>
      </p:sp>
      <p:sp>
        <p:nvSpPr>
          <p:cNvPr id="15" name="TextBox 14"/>
          <p:cNvSpPr txBox="1"/>
          <p:nvPr/>
        </p:nvSpPr>
        <p:spPr>
          <a:xfrm>
            <a:off x="5934028" y="1772003"/>
            <a:ext cx="629549" cy="461665"/>
          </a:xfrm>
          <a:prstGeom prst="rect">
            <a:avLst/>
          </a:prstGeom>
          <a:noFill/>
        </p:spPr>
        <p:txBody>
          <a:bodyPr wrap="none" rtlCol="0">
            <a:spAutoFit/>
          </a:bodyPr>
          <a:lstStyle/>
          <a:p>
            <a:r>
              <a:rPr lang="en-US" sz="2400" b="1"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ΔH</a:t>
            </a:r>
            <a:r>
              <a:rPr lang="en-US" sz="2400" b="1" baseline="-2500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16" name="TextBox 15"/>
          <p:cNvSpPr txBox="1"/>
          <p:nvPr/>
        </p:nvSpPr>
        <p:spPr>
          <a:xfrm>
            <a:off x="3596364" y="2777322"/>
            <a:ext cx="1380155" cy="461665"/>
          </a:xfrm>
          <a:prstGeom prst="rect">
            <a:avLst/>
          </a:prstGeom>
          <a:noFill/>
        </p:spPr>
        <p:txBody>
          <a:bodyPr wrap="none" rtlCol="0">
            <a:spAutoFit/>
          </a:bodyPr>
          <a:lstStyle/>
          <a:p>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endPar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8" name="TextBox 7"/>
          <p:cNvSpPr txBox="1"/>
          <p:nvPr/>
        </p:nvSpPr>
        <p:spPr>
          <a:xfrm>
            <a:off x="7154162" y="2851626"/>
            <a:ext cx="1536148" cy="461665"/>
          </a:xfrm>
          <a:prstGeom prst="rect">
            <a:avLst/>
          </a:prstGeom>
          <a:noFill/>
        </p:spPr>
        <p:txBody>
          <a:bodyPr wrap="none" rtlCol="0">
            <a:spAutoFit/>
          </a:bodyPr>
          <a:lstStyle/>
          <a:p>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2ΔH</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a:t>
            </a:r>
            <a:r>
              <a:rPr lang="en-US" sz="2400" b="1" baseline="-2500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sz="24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p:txBody>
      </p:sp>
      <p:sp>
        <p:nvSpPr>
          <p:cNvPr id="18" name="TextBox 17"/>
          <p:cNvSpPr txBox="1"/>
          <p:nvPr/>
        </p:nvSpPr>
        <p:spPr>
          <a:xfrm>
            <a:off x="3628452" y="4556758"/>
            <a:ext cx="4950394" cy="830997"/>
          </a:xfrm>
          <a:prstGeom prst="rect">
            <a:avLst/>
          </a:prstGeom>
          <a:noFill/>
        </p:spPr>
        <p:txBody>
          <a:bodyPr wrap="none" rtlCol="0">
            <a:spAutoFit/>
          </a:bodyPr>
          <a:lstStyle/>
          <a:p>
            <a:pPr algn="ctr"/>
            <a:r>
              <a:rPr lang="en-US" sz="2400" dirty="0" err="1">
                <a:solidFill>
                  <a:srgbClr val="FF0000"/>
                </a:solidFill>
              </a:rPr>
              <a:t>ΔH</a:t>
            </a:r>
            <a:r>
              <a:rPr lang="en-US" sz="2400" baseline="-25000" dirty="0" err="1">
                <a:solidFill>
                  <a:srgbClr val="FF0000"/>
                </a:solidFill>
              </a:rPr>
              <a:t>r</a:t>
            </a:r>
            <a:r>
              <a:rPr lang="en-US" sz="2400" dirty="0">
                <a:solidFill>
                  <a:srgbClr val="FF0000"/>
                </a:solidFill>
              </a:rPr>
              <a:t> = -(2 x 90) + (2 x 33) = -114 kJmol</a:t>
            </a:r>
            <a:r>
              <a:rPr lang="en-US" sz="2400" baseline="30000" dirty="0">
                <a:solidFill>
                  <a:srgbClr val="FF0000"/>
                </a:solidFill>
              </a:rPr>
              <a:t>-1</a:t>
            </a:r>
          </a:p>
          <a:p>
            <a:pPr algn="ctr"/>
            <a:endParaRPr lang="en-US" sz="2400" dirty="0">
              <a:solidFill>
                <a:srgbClr val="FF0000"/>
              </a:solidFill>
            </a:endParaRPr>
          </a:p>
        </p:txBody>
      </p:sp>
      <p:cxnSp>
        <p:nvCxnSpPr>
          <p:cNvPr id="3" name="Straight Arrow Connector 2"/>
          <p:cNvCxnSpPr>
            <a:stCxn id="12" idx="0"/>
            <a:endCxn id="10" idx="2"/>
          </p:cNvCxnSpPr>
          <p:nvPr/>
        </p:nvCxnSpPr>
        <p:spPr>
          <a:xfrm flipH="1" flipV="1">
            <a:off x="4622318" y="2492696"/>
            <a:ext cx="1688282" cy="10452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a:stCxn id="12" idx="0"/>
            <a:endCxn id="11" idx="2"/>
          </p:cNvCxnSpPr>
          <p:nvPr/>
        </p:nvCxnSpPr>
        <p:spPr>
          <a:xfrm flipV="1">
            <a:off x="6310600" y="2492696"/>
            <a:ext cx="1549500" cy="104521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4" name="Table 3">
            <a:extLst>
              <a:ext uri="{FF2B5EF4-FFF2-40B4-BE49-F238E27FC236}">
                <a16:creationId xmlns:a16="http://schemas.microsoft.com/office/drawing/2014/main" id="{AE2C5FD1-ADB0-BFE8-51B3-51B8F9518B7D}"/>
              </a:ext>
            </a:extLst>
          </p:cNvPr>
          <p:cNvGraphicFramePr>
            <a:graphicFrameLocks noGrp="1"/>
          </p:cNvGraphicFramePr>
          <p:nvPr>
            <p:extLst>
              <p:ext uri="{D42A27DB-BD31-4B8C-83A1-F6EECF244321}">
                <p14:modId xmlns:p14="http://schemas.microsoft.com/office/powerpoint/2010/main" val="1461409681"/>
              </p:ext>
            </p:extLst>
          </p:nvPr>
        </p:nvGraphicFramePr>
        <p:xfrm>
          <a:off x="2906777" y="258814"/>
          <a:ext cx="6235849" cy="914400"/>
        </p:xfrm>
        <a:graphic>
          <a:graphicData uri="http://schemas.openxmlformats.org/drawingml/2006/table">
            <a:tbl>
              <a:tblPr firstRow="1" bandRow="1">
                <a:tableStyleId>{5C22544A-7EE6-4342-B048-85BDC9FD1C3A}</a:tableStyleId>
              </a:tblPr>
              <a:tblGrid>
                <a:gridCol w="2042160">
                  <a:extLst>
                    <a:ext uri="{9D8B030D-6E8A-4147-A177-3AD203B41FA5}">
                      <a16:colId xmlns:a16="http://schemas.microsoft.com/office/drawing/2014/main" val="1815939258"/>
                    </a:ext>
                  </a:extLst>
                </a:gridCol>
                <a:gridCol w="2042160">
                  <a:extLst>
                    <a:ext uri="{9D8B030D-6E8A-4147-A177-3AD203B41FA5}">
                      <a16:colId xmlns:a16="http://schemas.microsoft.com/office/drawing/2014/main" val="34960905"/>
                    </a:ext>
                  </a:extLst>
                </a:gridCol>
                <a:gridCol w="2151529">
                  <a:extLst>
                    <a:ext uri="{9D8B030D-6E8A-4147-A177-3AD203B41FA5}">
                      <a16:colId xmlns:a16="http://schemas.microsoft.com/office/drawing/2014/main" val="3928368227"/>
                    </a:ext>
                  </a:extLst>
                </a:gridCol>
              </a:tblGrid>
              <a:tr h="370840">
                <a:tc>
                  <a:txBody>
                    <a:bodyPr/>
                    <a:lstStyle/>
                    <a:p>
                      <a:r>
                        <a:rPr lang="en-GB" sz="2400" dirty="0"/>
                        <a:t>Substance</a:t>
                      </a:r>
                    </a:p>
                  </a:txBody>
                  <a:tcPr/>
                </a:tc>
                <a:tc>
                  <a:txBody>
                    <a:bodyPr/>
                    <a:lstStyle/>
                    <a:p>
                      <a:r>
                        <a:rPr lang="en-GB" sz="2400" dirty="0"/>
                        <a:t>NO(g)</a:t>
                      </a:r>
                    </a:p>
                  </a:txBody>
                  <a:tcPr/>
                </a:tc>
                <a:tc>
                  <a:txBody>
                    <a:bodyPr/>
                    <a:lstStyle/>
                    <a:p>
                      <a:r>
                        <a:rPr lang="en-GB" sz="2400" dirty="0"/>
                        <a:t>NO</a:t>
                      </a:r>
                      <a:r>
                        <a:rPr lang="en-GB" sz="2400" baseline="-25000" dirty="0"/>
                        <a:t>2</a:t>
                      </a:r>
                      <a:r>
                        <a:rPr lang="en-GB" sz="2400" dirty="0"/>
                        <a:t>(g)</a:t>
                      </a:r>
                    </a:p>
                  </a:txBody>
                  <a:tcPr/>
                </a:tc>
                <a:extLst>
                  <a:ext uri="{0D108BD9-81ED-4DB2-BD59-A6C34878D82A}">
                    <a16:rowId xmlns:a16="http://schemas.microsoft.com/office/drawing/2014/main" val="1252528155"/>
                  </a:ext>
                </a:extLst>
              </a:tr>
              <a:tr h="370840">
                <a:tc>
                  <a:txBody>
                    <a:bodyPr/>
                    <a:lstStyle/>
                    <a:p>
                      <a:r>
                        <a:rPr lang="en-GB" sz="2400" err="1"/>
                        <a:t>ΔH</a:t>
                      </a:r>
                      <a:r>
                        <a:rPr lang="en-GB" sz="2400" baseline="-25000" err="1"/>
                        <a:t>f</a:t>
                      </a:r>
                      <a:r>
                        <a:rPr lang="en-GB" sz="2400" baseline="-25000" dirty="0"/>
                        <a:t> </a:t>
                      </a:r>
                      <a:r>
                        <a:rPr lang="en-GB" sz="2400" baseline="0" err="1"/>
                        <a:t>kj</a:t>
                      </a:r>
                      <a:r>
                        <a:rPr lang="en-GB" sz="2400" baseline="0" dirty="0"/>
                        <a:t>/mol</a:t>
                      </a:r>
                      <a:endParaRPr lang="en-GB" sz="2400" baseline="0" dirty="0" err="1"/>
                    </a:p>
                  </a:txBody>
                  <a:tcPr/>
                </a:tc>
                <a:tc>
                  <a:txBody>
                    <a:bodyPr/>
                    <a:lstStyle/>
                    <a:p>
                      <a:r>
                        <a:rPr lang="en-GB" sz="2400" dirty="0"/>
                        <a:t>90</a:t>
                      </a:r>
                    </a:p>
                  </a:txBody>
                  <a:tcPr/>
                </a:tc>
                <a:tc>
                  <a:txBody>
                    <a:bodyPr/>
                    <a:lstStyle/>
                    <a:p>
                      <a:r>
                        <a:rPr lang="en-GB" sz="2400" dirty="0"/>
                        <a:t>33</a:t>
                      </a:r>
                    </a:p>
                  </a:txBody>
                  <a:tcPr/>
                </a:tc>
                <a:extLst>
                  <a:ext uri="{0D108BD9-81ED-4DB2-BD59-A6C34878D82A}">
                    <a16:rowId xmlns:a16="http://schemas.microsoft.com/office/drawing/2014/main" val="2009518684"/>
                  </a:ext>
                </a:extLst>
              </a:tr>
            </a:tbl>
          </a:graphicData>
        </a:graphic>
      </p:graphicFrame>
    </p:spTree>
    <p:extLst>
      <p:ext uri="{BB962C8B-B14F-4D97-AF65-F5344CB8AC3E}">
        <p14:creationId xmlns:p14="http://schemas.microsoft.com/office/powerpoint/2010/main" val="1885544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lstStyle/>
          <a:p>
            <a:r>
              <a:rPr lang="en-US" b="1">
                <a:solidFill>
                  <a:srgbClr val="70AD47"/>
                </a:solidFill>
              </a:rPr>
              <a:t>Other enthalpy cycles</a:t>
            </a:r>
          </a:p>
        </p:txBody>
      </p:sp>
      <p:sp>
        <p:nvSpPr>
          <p:cNvPr id="3" name="Content Placeholder 2"/>
          <p:cNvSpPr>
            <a:spLocks noGrp="1"/>
          </p:cNvSpPr>
          <p:nvPr>
            <p:ph idx="1"/>
          </p:nvPr>
        </p:nvSpPr>
        <p:spPr/>
        <p:txBody>
          <a:bodyPr/>
          <a:lstStyle/>
          <a:p>
            <a:r>
              <a:rPr lang="en-US" dirty="0"/>
              <a:t>In your AS course you have to be able to construct and use cycles that use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combustion </a:t>
            </a:r>
            <a:r>
              <a:rPr lang="en-US" dirty="0"/>
              <a:t>and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formation</a:t>
            </a:r>
            <a:r>
              <a:rPr lang="en-US" dirty="0"/>
              <a:t> data.</a:t>
            </a:r>
          </a:p>
          <a:p>
            <a:r>
              <a:rPr lang="en-US" dirty="0"/>
              <a:t>The same principles can be applied to </a:t>
            </a:r>
            <a:r>
              <a:rPr lang="en-US" i="1" dirty="0"/>
              <a:t>any</a:t>
            </a:r>
            <a:r>
              <a:rPr lang="en-US" dirty="0"/>
              <a:t> energy cycle provided it is constructed correctly.</a:t>
            </a:r>
          </a:p>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rPr>
              <a:t>Following the arrows ADD</a:t>
            </a:r>
            <a:r>
              <a:rPr lang="en-US" dirty="0"/>
              <a:t>,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opposite to the arrows SUBTRACT</a:t>
            </a:r>
            <a:r>
              <a:rPr lang="en-US" dirty="0"/>
              <a:t> and you can’t go wrong.</a:t>
            </a:r>
          </a:p>
        </p:txBody>
      </p:sp>
    </p:spTree>
    <p:extLst>
      <p:ext uri="{BB962C8B-B14F-4D97-AF65-F5344CB8AC3E}">
        <p14:creationId xmlns:p14="http://schemas.microsoft.com/office/powerpoint/2010/main" val="16342675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2" y="2328"/>
            <a:ext cx="7003952" cy="980635"/>
          </a:xfrm>
        </p:spPr>
        <p:txBody>
          <a:bodyPr>
            <a:normAutofit/>
          </a:bodyPr>
          <a:lstStyle/>
          <a:p>
            <a:r>
              <a:rPr lang="en-US" b="1">
                <a:solidFill>
                  <a:schemeClr val="accent6"/>
                </a:solidFill>
              </a:rPr>
              <a:t>Example question</a:t>
            </a:r>
            <a:endParaRPr lang="en-US" b="1" dirty="0">
              <a:solidFill>
                <a:schemeClr val="accent6"/>
              </a:solidFill>
            </a:endParaRPr>
          </a:p>
        </p:txBody>
      </p:sp>
      <p:pic>
        <p:nvPicPr>
          <p:cNvPr id="7" name="Picture 6" descr="Graphical user interface, text, application, Word&#10;&#10;Description automatically generated">
            <a:extLst>
              <a:ext uri="{FF2B5EF4-FFF2-40B4-BE49-F238E27FC236}">
                <a16:creationId xmlns:a16="http://schemas.microsoft.com/office/drawing/2014/main" id="{F47E35F5-AA75-A248-906E-FDE6CC6C03C6}"/>
              </a:ext>
            </a:extLst>
          </p:cNvPr>
          <p:cNvPicPr>
            <a:picLocks noChangeAspect="1"/>
          </p:cNvPicPr>
          <p:nvPr/>
        </p:nvPicPr>
        <p:blipFill rotWithShape="1">
          <a:blip r:embed="rId2"/>
          <a:srcRect l="20451" t="18551" r="26208" b="11497"/>
          <a:stretch/>
        </p:blipFill>
        <p:spPr>
          <a:xfrm>
            <a:off x="242957" y="854565"/>
            <a:ext cx="5853043" cy="4797288"/>
          </a:xfrm>
          <a:prstGeom prst="rect">
            <a:avLst/>
          </a:prstGeom>
        </p:spPr>
      </p:pic>
      <p:pic>
        <p:nvPicPr>
          <p:cNvPr id="4" name="Picture 3">
            <a:extLst>
              <a:ext uri="{FF2B5EF4-FFF2-40B4-BE49-F238E27FC236}">
                <a16:creationId xmlns:a16="http://schemas.microsoft.com/office/drawing/2014/main" id="{5B051012-DDE8-2675-D3B7-B47451D792D7}"/>
              </a:ext>
            </a:extLst>
          </p:cNvPr>
          <p:cNvPicPr>
            <a:picLocks noChangeAspect="1"/>
          </p:cNvPicPr>
          <p:nvPr/>
        </p:nvPicPr>
        <p:blipFill>
          <a:blip r:embed="rId3"/>
          <a:stretch>
            <a:fillRect/>
          </a:stretch>
        </p:blipFill>
        <p:spPr>
          <a:xfrm>
            <a:off x="6801269" y="1820129"/>
            <a:ext cx="4334480" cy="2238687"/>
          </a:xfrm>
          <a:prstGeom prst="rect">
            <a:avLst/>
          </a:prstGeom>
        </p:spPr>
      </p:pic>
    </p:spTree>
    <p:extLst>
      <p:ext uri="{BB962C8B-B14F-4D97-AF65-F5344CB8AC3E}">
        <p14:creationId xmlns:p14="http://schemas.microsoft.com/office/powerpoint/2010/main" val="28661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2E1C6-1386-F049-B0B7-2002843DF078}"/>
              </a:ext>
            </a:extLst>
          </p:cNvPr>
          <p:cNvSpPr>
            <a:spLocks noGrp="1"/>
          </p:cNvSpPr>
          <p:nvPr>
            <p:ph type="title"/>
          </p:nvPr>
        </p:nvSpPr>
        <p:spPr>
          <a:xfrm>
            <a:off x="0" y="3663"/>
            <a:ext cx="11353800" cy="1325563"/>
          </a:xfrm>
        </p:spPr>
        <p:txBody>
          <a:bodyPr/>
          <a:lstStyle/>
          <a:p>
            <a:r>
              <a:rPr lang="en-US" b="1">
                <a:solidFill>
                  <a:schemeClr val="accent6"/>
                </a:solidFill>
              </a:rPr>
              <a:t>3.1.4.4 Bond enthalpies</a:t>
            </a:r>
          </a:p>
        </p:txBody>
      </p:sp>
      <p:sp>
        <p:nvSpPr>
          <p:cNvPr id="8" name="TextBox 7">
            <a:extLst>
              <a:ext uri="{FF2B5EF4-FFF2-40B4-BE49-F238E27FC236}">
                <a16:creationId xmlns:a16="http://schemas.microsoft.com/office/drawing/2014/main" id="{314424F5-B6D5-9E46-BE4E-ABF90AB9BCDC}"/>
              </a:ext>
            </a:extLst>
          </p:cNvPr>
          <p:cNvSpPr txBox="1"/>
          <p:nvPr/>
        </p:nvSpPr>
        <p:spPr>
          <a:xfrm>
            <a:off x="0" y="2118000"/>
            <a:ext cx="12192000" cy="3040512"/>
          </a:xfrm>
          <a:prstGeom prst="rect">
            <a:avLst/>
          </a:prstGeom>
          <a:noFill/>
        </p:spPr>
        <p:txBody>
          <a:bodyPr wrap="square">
            <a:spAutoFit/>
          </a:bodyPr>
          <a:lstStyle/>
          <a:p>
            <a:pPr>
              <a:lnSpc>
                <a:spcPct val="115000"/>
              </a:lnSpc>
              <a:spcAft>
                <a:spcPts val="0"/>
              </a:spcAft>
            </a:pPr>
            <a:r>
              <a:rPr lang="en-GB" sz="2400">
                <a:ea typeface="ArialMT"/>
                <a:cs typeface="Calibri"/>
              </a:rPr>
              <a:t>Mean bond enthalpy.</a:t>
            </a:r>
            <a:endParaRPr lang="en-GB" sz="2400">
              <a:ea typeface="Calibri"/>
              <a:cs typeface="Times New Roman"/>
            </a:endParaRPr>
          </a:p>
          <a:p>
            <a:pPr>
              <a:lnSpc>
                <a:spcPct val="115000"/>
              </a:lnSpc>
              <a:spcAft>
                <a:spcPts val="0"/>
              </a:spcAft>
            </a:pPr>
            <a:r>
              <a:rPr lang="en-GB" sz="2400" b="1">
                <a:ea typeface="ArialMT"/>
                <a:cs typeface="Calibri"/>
              </a:rPr>
              <a:t>Students should be able to:</a:t>
            </a:r>
            <a:endParaRPr lang="en-GB" sz="2400">
              <a:ea typeface="Calibri"/>
              <a:cs typeface="Times New Roman"/>
            </a:endParaRPr>
          </a:p>
          <a:p>
            <a:pPr marL="342900" lvl="0" indent="-342900">
              <a:lnSpc>
                <a:spcPct val="115000"/>
              </a:lnSpc>
              <a:spcAft>
                <a:spcPts val="0"/>
              </a:spcAft>
              <a:buFont typeface="Calibri"/>
              <a:buChar char="•"/>
            </a:pPr>
            <a:r>
              <a:rPr lang="en-GB" sz="2400">
                <a:ea typeface="ArialMT"/>
                <a:cs typeface="Calibri"/>
              </a:rPr>
              <a:t>define the term mean bond enthalpy</a:t>
            </a:r>
          </a:p>
          <a:p>
            <a:pPr marL="342900" lvl="0" indent="-342900">
              <a:lnSpc>
                <a:spcPct val="115000"/>
              </a:lnSpc>
              <a:spcAft>
                <a:spcPts val="0"/>
              </a:spcAft>
              <a:buFont typeface="Calibri"/>
              <a:buChar char="•"/>
            </a:pPr>
            <a:r>
              <a:rPr lang="en-GB" sz="2400">
                <a:ea typeface="ArialMT"/>
                <a:cs typeface="Calibri"/>
              </a:rPr>
              <a:t>use mean bond enthalpies to calculate an approximate value of Δ</a:t>
            </a:r>
            <a:r>
              <a:rPr lang="en-GB" sz="2400" i="1">
                <a:ea typeface="ArialMT"/>
                <a:cs typeface="Calibri"/>
              </a:rPr>
              <a:t>H </a:t>
            </a:r>
            <a:r>
              <a:rPr lang="en-GB" sz="2400">
                <a:ea typeface="ArialMT"/>
                <a:cs typeface="Calibri"/>
              </a:rPr>
              <a:t>for reactions in the gaseous phase</a:t>
            </a:r>
          </a:p>
          <a:p>
            <a:pPr marL="342900" lvl="0" indent="-342900">
              <a:lnSpc>
                <a:spcPct val="115000"/>
              </a:lnSpc>
              <a:spcAft>
                <a:spcPts val="0"/>
              </a:spcAft>
              <a:buFont typeface="Calibri"/>
              <a:buChar char="•"/>
            </a:pPr>
            <a:r>
              <a:rPr lang="en-GB" sz="2400">
                <a:ea typeface="ArialMT"/>
                <a:cs typeface="Calibri"/>
              </a:rPr>
              <a:t>explain why values from mean bond enthalpy calculations differ from those determined using Hess’s law.</a:t>
            </a:r>
          </a:p>
        </p:txBody>
      </p:sp>
    </p:spTree>
    <p:extLst>
      <p:ext uri="{BB962C8B-B14F-4D97-AF65-F5344CB8AC3E}">
        <p14:creationId xmlns:p14="http://schemas.microsoft.com/office/powerpoint/2010/main" val="38387945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4" y="3663"/>
            <a:ext cx="10515600" cy="1325563"/>
          </a:xfrm>
        </p:spPr>
        <p:txBody>
          <a:bodyPr/>
          <a:lstStyle/>
          <a:p>
            <a:r>
              <a:rPr lang="en-US" b="1" dirty="0">
                <a:solidFill>
                  <a:srgbClr val="70AD47"/>
                </a:solidFill>
              </a:rPr>
              <a:t>Mean bond enthalpies</a:t>
            </a:r>
          </a:p>
        </p:txBody>
      </p:sp>
      <p:sp>
        <p:nvSpPr>
          <p:cNvPr id="3" name="Content Placeholder 2"/>
          <p:cNvSpPr>
            <a:spLocks noGrp="1"/>
          </p:cNvSpPr>
          <p:nvPr>
            <p:ph idx="1"/>
          </p:nvPr>
        </p:nvSpPr>
        <p:spPr/>
        <p:txBody>
          <a:bodyPr/>
          <a:lstStyle/>
          <a:p>
            <a:pPr marL="0" indent="0">
              <a:buNone/>
            </a:pPr>
            <a:r>
              <a:rPr lang="en-GB" dirty="0">
                <a:solidFill>
                  <a:srgbClr val="FF0000"/>
                </a:solidFill>
              </a:rPr>
              <a:t>Mean bond enthalpy </a:t>
            </a:r>
            <a:r>
              <a:rPr lang="en-GB" dirty="0"/>
              <a:t>is the average energy required to break one mole of a specific type of covalent bond in gaseous molecules, averaged over a range of compounds.</a:t>
            </a:r>
          </a:p>
          <a:p>
            <a:pPr marL="0" indent="0">
              <a:buNone/>
            </a:pPr>
            <a:endParaRPr lang="en-GB" dirty="0"/>
          </a:p>
          <a:p>
            <a:pPr marL="0" indent="0">
              <a:buNone/>
            </a:pPr>
            <a:r>
              <a:rPr lang="en-GB" dirty="0"/>
              <a:t>Since this is averaged over a range of compounds, it may differ from a specific bond enthalpy in a specific compound</a:t>
            </a:r>
          </a:p>
          <a:p>
            <a:pPr marL="0" indent="0">
              <a:buNone/>
            </a:pPr>
            <a:endParaRPr lang="en-GB" dirty="0"/>
          </a:p>
          <a:p>
            <a:pPr marL="0" indent="0">
              <a:buNone/>
            </a:pPr>
            <a:r>
              <a:rPr lang="en-GB" dirty="0"/>
              <a:t>For example, the Mean bond enthalpy for N-H may differ from the N-H bond enthalpy in NH</a:t>
            </a:r>
            <a:r>
              <a:rPr lang="en-GB" baseline="-25000" dirty="0"/>
              <a:t>3</a:t>
            </a:r>
            <a:r>
              <a:rPr lang="en-GB" dirty="0"/>
              <a:t>.</a:t>
            </a:r>
            <a:endParaRPr lang="en-US" dirty="0"/>
          </a:p>
        </p:txBody>
      </p:sp>
    </p:spTree>
    <p:extLst>
      <p:ext uri="{BB962C8B-B14F-4D97-AF65-F5344CB8AC3E}">
        <p14:creationId xmlns:p14="http://schemas.microsoft.com/office/powerpoint/2010/main" val="39238278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69672-FFA6-C339-7C1A-52D16839930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44EF19-8EE9-D321-6DAF-1D0B6313CE45}"/>
              </a:ext>
            </a:extLst>
          </p:cNvPr>
          <p:cNvSpPr>
            <a:spLocks noGrp="1"/>
          </p:cNvSpPr>
          <p:nvPr>
            <p:ph type="title"/>
          </p:nvPr>
        </p:nvSpPr>
        <p:spPr>
          <a:xfrm>
            <a:off x="-1954" y="3663"/>
            <a:ext cx="10515600" cy="1325563"/>
          </a:xfrm>
        </p:spPr>
        <p:txBody>
          <a:bodyPr/>
          <a:lstStyle/>
          <a:p>
            <a:r>
              <a:rPr lang="en-US" b="1">
                <a:solidFill>
                  <a:srgbClr val="70AD47"/>
                </a:solidFill>
              </a:rPr>
              <a:t>Burning methane</a:t>
            </a:r>
          </a:p>
        </p:txBody>
      </p:sp>
      <p:sp>
        <p:nvSpPr>
          <p:cNvPr id="3" name="Content Placeholder 2">
            <a:extLst>
              <a:ext uri="{FF2B5EF4-FFF2-40B4-BE49-F238E27FC236}">
                <a16:creationId xmlns:a16="http://schemas.microsoft.com/office/drawing/2014/main" id="{110D3758-EC6B-555A-2FD1-A45992F8C7F9}"/>
              </a:ext>
            </a:extLst>
          </p:cNvPr>
          <p:cNvSpPr>
            <a:spLocks noGrp="1"/>
          </p:cNvSpPr>
          <p:nvPr>
            <p:ph idx="1"/>
          </p:nvPr>
        </p:nvSpPr>
        <p:spPr/>
        <p:txBody>
          <a:bodyPr/>
          <a:lstStyle/>
          <a:p>
            <a:pPr marL="0" indent="0">
              <a:buNone/>
            </a:pPr>
            <a:r>
              <a:rPr lang="en-US" dirty="0"/>
              <a:t>Consider the example of burning methane gas.</a:t>
            </a:r>
          </a:p>
          <a:p>
            <a:pPr marL="0" indent="0">
              <a:buNone/>
            </a:pPr>
            <a:endParaRPr lang="en-US" dirty="0"/>
          </a:p>
          <a:p>
            <a:pPr marL="0" indent="0">
              <a:buNone/>
            </a:pPr>
            <a:r>
              <a:rPr lang="en-US" dirty="0"/>
              <a:t>CH</a:t>
            </a:r>
            <a:r>
              <a:rPr lang="en-US" baseline="-25000" dirty="0"/>
              <a:t>4</a:t>
            </a:r>
            <a:r>
              <a:rPr lang="en-US" dirty="0"/>
              <a:t> + 2O</a:t>
            </a:r>
            <a:r>
              <a:rPr lang="en-US" baseline="-25000" dirty="0"/>
              <a:t>2</a:t>
            </a:r>
            <a:r>
              <a:rPr lang="en-US" dirty="0"/>
              <a:t> </a:t>
            </a:r>
            <a:r>
              <a:rPr lang="en-US" dirty="0">
                <a:sym typeface="Wingdings"/>
              </a:rPr>
              <a:t> CO</a:t>
            </a:r>
            <a:r>
              <a:rPr lang="en-US" baseline="-25000" dirty="0">
                <a:sym typeface="Wingdings"/>
              </a:rPr>
              <a:t>2</a:t>
            </a:r>
            <a:r>
              <a:rPr lang="en-US" dirty="0">
                <a:sym typeface="Wingdings"/>
              </a:rPr>
              <a:t> + 2H</a:t>
            </a:r>
            <a:r>
              <a:rPr lang="en-US" baseline="-25000" dirty="0">
                <a:sym typeface="Wingdings"/>
              </a:rPr>
              <a:t>2</a:t>
            </a:r>
            <a:r>
              <a:rPr lang="en-US" dirty="0">
                <a:sym typeface="Wingdings"/>
              </a:rPr>
              <a:t>O</a:t>
            </a:r>
          </a:p>
          <a:p>
            <a:pPr marL="0" indent="0">
              <a:buNone/>
            </a:pPr>
            <a:endParaRPr lang="en-US" dirty="0">
              <a:sym typeface="Wingdings"/>
            </a:endParaRPr>
          </a:p>
          <a:p>
            <a:pPr marL="0" indent="0">
              <a:buNone/>
            </a:pPr>
            <a:r>
              <a:rPr lang="en-US" dirty="0">
                <a:sym typeface="Wingdings"/>
              </a:rPr>
              <a:t>This reaction is highly exothermic, it is the reaction that gives us the Bunsen flame. However mixing air (oxygen) with methane is not enough. I need to add energy (a flame/spark).</a:t>
            </a:r>
            <a:endParaRPr lang="en-US" dirty="0"/>
          </a:p>
        </p:txBody>
      </p:sp>
    </p:spTree>
    <p:extLst>
      <p:ext uri="{BB962C8B-B14F-4D97-AF65-F5344CB8AC3E}">
        <p14:creationId xmlns:p14="http://schemas.microsoft.com/office/powerpoint/2010/main" val="4039710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430"/>
            <a:ext cx="8229600" cy="1236209"/>
          </a:xfrm>
        </p:spPr>
        <p:txBody>
          <a:bodyPr>
            <a:normAutofit fontScale="90000"/>
          </a:bodyPr>
          <a:lstStyle/>
          <a:p>
            <a:r>
              <a:rPr lang="en-US"/>
              <a:t>What happens when the reaction gets enough energy?</a:t>
            </a:r>
          </a:p>
        </p:txBody>
      </p:sp>
      <p:grpSp>
        <p:nvGrpSpPr>
          <p:cNvPr id="3" name="Group 56"/>
          <p:cNvGrpSpPr/>
          <p:nvPr/>
        </p:nvGrpSpPr>
        <p:grpSpPr>
          <a:xfrm>
            <a:off x="1973656" y="1661583"/>
            <a:ext cx="8275443" cy="4464411"/>
            <a:chOff x="126333" y="1725613"/>
            <a:chExt cx="8566818" cy="4908196"/>
          </a:xfrm>
        </p:grpSpPr>
        <p:sp>
          <p:nvSpPr>
            <p:cNvPr id="58" name="Line 6"/>
            <p:cNvSpPr>
              <a:spLocks noChangeShapeType="1"/>
            </p:cNvSpPr>
            <p:nvPr/>
          </p:nvSpPr>
          <p:spPr bwMode="auto">
            <a:xfrm>
              <a:off x="6437313" y="2487617"/>
              <a:ext cx="18197" cy="2690808"/>
            </a:xfrm>
            <a:prstGeom prst="line">
              <a:avLst/>
            </a:prstGeom>
            <a:noFill/>
            <a:ln w="76200">
              <a:solidFill>
                <a:schemeClr val="tx1"/>
              </a:solidFill>
              <a:round/>
              <a:headEnd/>
              <a:tailEnd type="triangle" w="med" len="med"/>
            </a:ln>
            <a:effectLst/>
          </p:spPr>
          <p:txBody>
            <a:bodyPr wrap="none" anchor="ctr"/>
            <a:lstStyle/>
            <a:p>
              <a:endParaRPr lang="en-GB"/>
            </a:p>
          </p:txBody>
        </p:sp>
        <p:sp>
          <p:nvSpPr>
            <p:cNvPr id="59" name="Text Box 7"/>
            <p:cNvSpPr txBox="1">
              <a:spLocks noChangeArrowheads="1"/>
            </p:cNvSpPr>
            <p:nvPr/>
          </p:nvSpPr>
          <p:spPr bwMode="auto">
            <a:xfrm>
              <a:off x="6569075" y="2662238"/>
              <a:ext cx="1067354" cy="710580"/>
            </a:xfrm>
            <a:prstGeom prst="rect">
              <a:avLst/>
            </a:prstGeom>
            <a:noFill/>
            <a:ln w="9525">
              <a:noFill/>
              <a:miter lim="800000"/>
              <a:headEnd/>
              <a:tailEnd/>
            </a:ln>
            <a:effectLst/>
          </p:spPr>
          <p:txBody>
            <a:bodyPr wrap="none">
              <a:spAutoFit/>
            </a:bodyPr>
            <a:lstStyle/>
            <a:p>
              <a:r>
                <a:rPr lang="en-GB">
                  <a:latin typeface="Arial" charset="0"/>
                </a:rPr>
                <a:t>Bond </a:t>
              </a:r>
            </a:p>
            <a:p>
              <a:r>
                <a:rPr lang="en-GB">
                  <a:latin typeface="Arial" charset="0"/>
                </a:rPr>
                <a:t>Forming</a:t>
              </a:r>
            </a:p>
          </p:txBody>
        </p:sp>
        <p:sp>
          <p:nvSpPr>
            <p:cNvPr id="60" name="Line 9"/>
            <p:cNvSpPr>
              <a:spLocks noChangeShapeType="1"/>
            </p:cNvSpPr>
            <p:nvPr/>
          </p:nvSpPr>
          <p:spPr bwMode="auto">
            <a:xfrm flipH="1" flipV="1">
              <a:off x="3086837" y="2164362"/>
              <a:ext cx="1590" cy="1359094"/>
            </a:xfrm>
            <a:prstGeom prst="line">
              <a:avLst/>
            </a:prstGeom>
            <a:noFill/>
            <a:ln w="76200">
              <a:solidFill>
                <a:schemeClr val="tx1"/>
              </a:solidFill>
              <a:round/>
              <a:headEnd/>
              <a:tailEnd type="triangle" w="med" len="med"/>
            </a:ln>
            <a:effectLst/>
          </p:spPr>
          <p:txBody>
            <a:bodyPr wrap="none" anchor="ctr"/>
            <a:lstStyle/>
            <a:p>
              <a:endParaRPr lang="en-GB"/>
            </a:p>
          </p:txBody>
        </p:sp>
        <p:sp>
          <p:nvSpPr>
            <p:cNvPr id="61" name="Text Box 10"/>
            <p:cNvSpPr txBox="1">
              <a:spLocks noChangeArrowheads="1"/>
            </p:cNvSpPr>
            <p:nvPr/>
          </p:nvSpPr>
          <p:spPr bwMode="auto">
            <a:xfrm>
              <a:off x="677863" y="2359025"/>
              <a:ext cx="1133733" cy="710580"/>
            </a:xfrm>
            <a:prstGeom prst="rect">
              <a:avLst/>
            </a:prstGeom>
            <a:noFill/>
            <a:ln w="9525">
              <a:noFill/>
              <a:miter lim="800000"/>
              <a:headEnd/>
              <a:tailEnd/>
            </a:ln>
            <a:effectLst/>
          </p:spPr>
          <p:txBody>
            <a:bodyPr wrap="none">
              <a:spAutoFit/>
            </a:bodyPr>
            <a:lstStyle/>
            <a:p>
              <a:r>
                <a:rPr lang="en-GB">
                  <a:latin typeface="Arial" charset="0"/>
                </a:rPr>
                <a:t>Bond</a:t>
              </a:r>
            </a:p>
            <a:p>
              <a:r>
                <a:rPr lang="en-GB">
                  <a:latin typeface="Arial" charset="0"/>
                </a:rPr>
                <a:t>Breaking</a:t>
              </a:r>
            </a:p>
          </p:txBody>
        </p:sp>
        <p:sp>
          <p:nvSpPr>
            <p:cNvPr id="62" name="Line 12"/>
            <p:cNvSpPr>
              <a:spLocks noChangeShapeType="1"/>
            </p:cNvSpPr>
            <p:nvPr/>
          </p:nvSpPr>
          <p:spPr bwMode="auto">
            <a:xfrm flipV="1">
              <a:off x="512763" y="1744663"/>
              <a:ext cx="0" cy="438785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3" name="Line 13"/>
            <p:cNvSpPr>
              <a:spLocks noChangeShapeType="1"/>
            </p:cNvSpPr>
            <p:nvPr/>
          </p:nvSpPr>
          <p:spPr bwMode="auto">
            <a:xfrm>
              <a:off x="512763" y="6148388"/>
              <a:ext cx="8180388" cy="0"/>
            </a:xfrm>
            <a:prstGeom prst="line">
              <a:avLst/>
            </a:prstGeom>
            <a:noFill/>
            <a:ln w="38100">
              <a:solidFill>
                <a:schemeClr val="tx1"/>
              </a:solidFill>
              <a:round/>
              <a:headEnd/>
              <a:tailEnd type="triangle" w="med" len="med"/>
            </a:ln>
            <a:effectLst/>
          </p:spPr>
          <p:txBody>
            <a:bodyPr wrap="none" anchor="ctr"/>
            <a:lstStyle/>
            <a:p>
              <a:endParaRPr lang="en-GB"/>
            </a:p>
          </p:txBody>
        </p:sp>
        <p:sp>
          <p:nvSpPr>
            <p:cNvPr id="64" name="Text Box 14"/>
            <p:cNvSpPr txBox="1">
              <a:spLocks noChangeArrowheads="1"/>
            </p:cNvSpPr>
            <p:nvPr/>
          </p:nvSpPr>
          <p:spPr bwMode="auto">
            <a:xfrm>
              <a:off x="3206749" y="6227763"/>
              <a:ext cx="2328532" cy="406046"/>
            </a:xfrm>
            <a:prstGeom prst="rect">
              <a:avLst/>
            </a:prstGeom>
            <a:noFill/>
            <a:ln w="9525">
              <a:noFill/>
              <a:miter lim="800000"/>
              <a:headEnd/>
              <a:tailEnd/>
            </a:ln>
            <a:effectLst/>
          </p:spPr>
          <p:txBody>
            <a:bodyPr wrap="none">
              <a:spAutoFit/>
            </a:bodyPr>
            <a:lstStyle/>
            <a:p>
              <a:r>
                <a:rPr lang="en-GB">
                  <a:latin typeface="Arial" charset="0"/>
                </a:rPr>
                <a:t>Progress of reaction</a:t>
              </a:r>
            </a:p>
          </p:txBody>
        </p:sp>
        <p:sp>
          <p:nvSpPr>
            <p:cNvPr id="65" name="Rectangle 15"/>
            <p:cNvSpPr>
              <a:spLocks noChangeArrowheads="1"/>
            </p:cNvSpPr>
            <p:nvPr/>
          </p:nvSpPr>
          <p:spPr bwMode="auto">
            <a:xfrm rot="16200000">
              <a:off x="-1010606" y="3760913"/>
              <a:ext cx="2656213" cy="382336"/>
            </a:xfrm>
            <a:prstGeom prst="rect">
              <a:avLst/>
            </a:prstGeom>
            <a:noFill/>
            <a:ln w="9525">
              <a:noFill/>
              <a:miter lim="800000"/>
              <a:headEnd/>
              <a:tailEnd/>
            </a:ln>
            <a:effectLst/>
          </p:spPr>
          <p:txBody>
            <a:bodyPr wrap="none" anchor="ctr">
              <a:spAutoFit/>
            </a:bodyPr>
            <a:lstStyle/>
            <a:p>
              <a:pPr algn="ctr">
                <a:spcBef>
                  <a:spcPct val="50000"/>
                </a:spcBef>
              </a:pPr>
              <a:r>
                <a:rPr lang="en-GB" b="1" u="sng">
                  <a:latin typeface="Arial" charset="0"/>
                </a:rPr>
                <a:t>Energy in chemicals</a:t>
              </a:r>
            </a:p>
          </p:txBody>
        </p:sp>
        <p:sp>
          <p:nvSpPr>
            <p:cNvPr id="66" name="Line 17"/>
            <p:cNvSpPr>
              <a:spLocks noChangeShapeType="1"/>
            </p:cNvSpPr>
            <p:nvPr/>
          </p:nvSpPr>
          <p:spPr bwMode="auto">
            <a:xfrm>
              <a:off x="2405063" y="3944938"/>
              <a:ext cx="361950" cy="0"/>
            </a:xfrm>
            <a:prstGeom prst="line">
              <a:avLst/>
            </a:prstGeom>
            <a:noFill/>
            <a:ln w="38100">
              <a:solidFill>
                <a:schemeClr val="tx1"/>
              </a:solidFill>
              <a:round/>
              <a:headEnd/>
              <a:tailEnd/>
            </a:ln>
            <a:effectLst/>
          </p:spPr>
          <p:txBody>
            <a:bodyPr wrap="none" anchor="ctr"/>
            <a:lstStyle/>
            <a:p>
              <a:endParaRPr lang="en-GB"/>
            </a:p>
          </p:txBody>
        </p:sp>
        <p:sp>
          <p:nvSpPr>
            <p:cNvPr id="67" name="Line 18"/>
            <p:cNvSpPr>
              <a:spLocks noChangeShapeType="1"/>
            </p:cNvSpPr>
            <p:nvPr/>
          </p:nvSpPr>
          <p:spPr bwMode="auto">
            <a:xfrm>
              <a:off x="2405063" y="4017963"/>
              <a:ext cx="376238" cy="0"/>
            </a:xfrm>
            <a:prstGeom prst="line">
              <a:avLst/>
            </a:prstGeom>
            <a:noFill/>
            <a:ln w="38100">
              <a:solidFill>
                <a:schemeClr val="tx1"/>
              </a:solidFill>
              <a:round/>
              <a:headEnd/>
              <a:tailEnd/>
            </a:ln>
            <a:effectLst/>
          </p:spPr>
          <p:txBody>
            <a:bodyPr wrap="none" anchor="ctr"/>
            <a:lstStyle/>
            <a:p>
              <a:endParaRPr lang="en-GB"/>
            </a:p>
          </p:txBody>
        </p:sp>
        <p:sp>
          <p:nvSpPr>
            <p:cNvPr id="68" name="Oval 19"/>
            <p:cNvSpPr>
              <a:spLocks noChangeArrowheads="1"/>
            </p:cNvSpPr>
            <p:nvPr/>
          </p:nvSpPr>
          <p:spPr bwMode="auto">
            <a:xfrm>
              <a:off x="2687638" y="3751263"/>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69" name="Oval 20"/>
            <p:cNvSpPr>
              <a:spLocks noChangeArrowheads="1"/>
            </p:cNvSpPr>
            <p:nvPr/>
          </p:nvSpPr>
          <p:spPr bwMode="auto">
            <a:xfrm>
              <a:off x="2044701" y="3771901"/>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0" name="Line 21"/>
            <p:cNvSpPr>
              <a:spLocks noChangeShapeType="1"/>
            </p:cNvSpPr>
            <p:nvPr/>
          </p:nvSpPr>
          <p:spPr bwMode="auto">
            <a:xfrm>
              <a:off x="2405063" y="4411663"/>
              <a:ext cx="361950" cy="0"/>
            </a:xfrm>
            <a:prstGeom prst="line">
              <a:avLst/>
            </a:prstGeom>
            <a:noFill/>
            <a:ln w="38100">
              <a:solidFill>
                <a:schemeClr val="tx1"/>
              </a:solidFill>
              <a:round/>
              <a:headEnd/>
              <a:tailEnd/>
            </a:ln>
            <a:effectLst/>
          </p:spPr>
          <p:txBody>
            <a:bodyPr wrap="none" anchor="ctr"/>
            <a:lstStyle/>
            <a:p>
              <a:endParaRPr lang="en-GB"/>
            </a:p>
          </p:txBody>
        </p:sp>
        <p:sp>
          <p:nvSpPr>
            <p:cNvPr id="71" name="Line 22"/>
            <p:cNvSpPr>
              <a:spLocks noChangeShapeType="1"/>
            </p:cNvSpPr>
            <p:nvPr/>
          </p:nvSpPr>
          <p:spPr bwMode="auto">
            <a:xfrm>
              <a:off x="2405063" y="4484688"/>
              <a:ext cx="376238" cy="0"/>
            </a:xfrm>
            <a:prstGeom prst="line">
              <a:avLst/>
            </a:prstGeom>
            <a:noFill/>
            <a:ln w="38100">
              <a:solidFill>
                <a:schemeClr val="tx1"/>
              </a:solidFill>
              <a:round/>
              <a:headEnd/>
              <a:tailEnd/>
            </a:ln>
            <a:effectLst/>
          </p:spPr>
          <p:txBody>
            <a:bodyPr wrap="none" anchor="ctr"/>
            <a:lstStyle/>
            <a:p>
              <a:endParaRPr lang="en-GB"/>
            </a:p>
          </p:txBody>
        </p:sp>
        <p:sp>
          <p:nvSpPr>
            <p:cNvPr id="72" name="Oval 23"/>
            <p:cNvSpPr>
              <a:spLocks noChangeArrowheads="1"/>
            </p:cNvSpPr>
            <p:nvPr/>
          </p:nvSpPr>
          <p:spPr bwMode="auto">
            <a:xfrm>
              <a:off x="2687638" y="4217988"/>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3" name="Oval 24"/>
            <p:cNvSpPr>
              <a:spLocks noChangeArrowheads="1"/>
            </p:cNvSpPr>
            <p:nvPr/>
          </p:nvSpPr>
          <p:spPr bwMode="auto">
            <a:xfrm>
              <a:off x="2044701" y="4238626"/>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74" name="Line 25"/>
            <p:cNvSpPr>
              <a:spLocks noChangeShapeType="1"/>
            </p:cNvSpPr>
            <p:nvPr/>
          </p:nvSpPr>
          <p:spPr bwMode="auto">
            <a:xfrm flipV="1">
              <a:off x="1100138" y="3889376"/>
              <a:ext cx="0" cy="328613"/>
            </a:xfrm>
            <a:prstGeom prst="line">
              <a:avLst/>
            </a:prstGeom>
            <a:noFill/>
            <a:ln w="38100">
              <a:solidFill>
                <a:schemeClr val="tx1"/>
              </a:solidFill>
              <a:round/>
              <a:headEnd/>
              <a:tailEnd/>
            </a:ln>
            <a:effectLst/>
          </p:spPr>
          <p:txBody>
            <a:bodyPr wrap="none" anchor="ctr"/>
            <a:lstStyle/>
            <a:p>
              <a:endParaRPr lang="en-GB"/>
            </a:p>
          </p:txBody>
        </p:sp>
        <p:sp>
          <p:nvSpPr>
            <p:cNvPr id="75" name="Line 26"/>
            <p:cNvSpPr>
              <a:spLocks noChangeShapeType="1"/>
            </p:cNvSpPr>
            <p:nvPr/>
          </p:nvSpPr>
          <p:spPr bwMode="auto">
            <a:xfrm flipH="1">
              <a:off x="898526" y="4478338"/>
              <a:ext cx="114300" cy="254000"/>
            </a:xfrm>
            <a:prstGeom prst="line">
              <a:avLst/>
            </a:prstGeom>
            <a:noFill/>
            <a:ln w="38100">
              <a:solidFill>
                <a:schemeClr val="tx1"/>
              </a:solidFill>
              <a:round/>
              <a:headEnd/>
              <a:tailEnd/>
            </a:ln>
            <a:effectLst/>
          </p:spPr>
          <p:txBody>
            <a:bodyPr wrap="none" anchor="ctr"/>
            <a:lstStyle/>
            <a:p>
              <a:endParaRPr lang="en-GB"/>
            </a:p>
          </p:txBody>
        </p:sp>
        <p:sp>
          <p:nvSpPr>
            <p:cNvPr id="76" name="Line 27"/>
            <p:cNvSpPr>
              <a:spLocks noChangeShapeType="1"/>
            </p:cNvSpPr>
            <p:nvPr/>
          </p:nvSpPr>
          <p:spPr bwMode="auto">
            <a:xfrm>
              <a:off x="1100138" y="4494213"/>
              <a:ext cx="204788" cy="311150"/>
            </a:xfrm>
            <a:prstGeom prst="line">
              <a:avLst/>
            </a:prstGeom>
            <a:noFill/>
            <a:ln w="38100">
              <a:solidFill>
                <a:schemeClr val="tx1"/>
              </a:solidFill>
              <a:round/>
              <a:headEnd/>
              <a:tailEnd/>
            </a:ln>
            <a:effectLst/>
          </p:spPr>
          <p:txBody>
            <a:bodyPr wrap="none" anchor="ctr"/>
            <a:lstStyle/>
            <a:p>
              <a:endParaRPr lang="en-GB"/>
            </a:p>
          </p:txBody>
        </p:sp>
        <p:sp>
          <p:nvSpPr>
            <p:cNvPr id="77" name="Line 28"/>
            <p:cNvSpPr>
              <a:spLocks noChangeShapeType="1"/>
            </p:cNvSpPr>
            <p:nvPr/>
          </p:nvSpPr>
          <p:spPr bwMode="auto">
            <a:xfrm>
              <a:off x="1200151" y="4370388"/>
              <a:ext cx="490538" cy="273050"/>
            </a:xfrm>
            <a:prstGeom prst="line">
              <a:avLst/>
            </a:prstGeom>
            <a:noFill/>
            <a:ln w="38100">
              <a:solidFill>
                <a:schemeClr val="tx1"/>
              </a:solidFill>
              <a:round/>
              <a:headEnd/>
              <a:tailEnd/>
            </a:ln>
            <a:effectLst/>
          </p:spPr>
          <p:txBody>
            <a:bodyPr wrap="none" anchor="ctr"/>
            <a:lstStyle/>
            <a:p>
              <a:endParaRPr lang="en-GB"/>
            </a:p>
          </p:txBody>
        </p:sp>
        <p:sp>
          <p:nvSpPr>
            <p:cNvPr id="78" name="Oval 29"/>
            <p:cNvSpPr>
              <a:spLocks noChangeArrowheads="1"/>
            </p:cNvSpPr>
            <p:nvPr/>
          </p:nvSpPr>
          <p:spPr bwMode="auto">
            <a:xfrm>
              <a:off x="955676" y="36369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79" name="Oval 30"/>
            <p:cNvSpPr>
              <a:spLocks noChangeArrowheads="1"/>
            </p:cNvSpPr>
            <p:nvPr/>
          </p:nvSpPr>
          <p:spPr bwMode="auto">
            <a:xfrm>
              <a:off x="912813" y="4176713"/>
              <a:ext cx="431800" cy="433388"/>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0" name="Oval 31"/>
            <p:cNvSpPr>
              <a:spLocks noChangeArrowheads="1"/>
            </p:cNvSpPr>
            <p:nvPr/>
          </p:nvSpPr>
          <p:spPr bwMode="auto">
            <a:xfrm>
              <a:off x="1531938" y="4503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1" name="Oval 32"/>
            <p:cNvSpPr>
              <a:spLocks noChangeArrowheads="1"/>
            </p:cNvSpPr>
            <p:nvPr/>
          </p:nvSpPr>
          <p:spPr bwMode="auto">
            <a:xfrm>
              <a:off x="1152526" y="466566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2" name="Oval 33"/>
            <p:cNvSpPr>
              <a:spLocks noChangeArrowheads="1"/>
            </p:cNvSpPr>
            <p:nvPr/>
          </p:nvSpPr>
          <p:spPr bwMode="auto">
            <a:xfrm>
              <a:off x="639763" y="46434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83" name="Oval 35"/>
            <p:cNvSpPr>
              <a:spLocks noChangeArrowheads="1"/>
            </p:cNvSpPr>
            <p:nvPr/>
          </p:nvSpPr>
          <p:spPr bwMode="auto">
            <a:xfrm>
              <a:off x="3671888" y="22717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4" name="Oval 36"/>
            <p:cNvSpPr>
              <a:spLocks noChangeArrowheads="1"/>
            </p:cNvSpPr>
            <p:nvPr/>
          </p:nvSpPr>
          <p:spPr bwMode="auto">
            <a:xfrm>
              <a:off x="5065713" y="2228850"/>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5" name="Oval 37"/>
            <p:cNvSpPr>
              <a:spLocks noChangeArrowheads="1"/>
            </p:cNvSpPr>
            <p:nvPr/>
          </p:nvSpPr>
          <p:spPr bwMode="auto">
            <a:xfrm>
              <a:off x="4597401" y="2251075"/>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6" name="Oval 38"/>
            <p:cNvSpPr>
              <a:spLocks noChangeArrowheads="1"/>
            </p:cNvSpPr>
            <p:nvPr/>
          </p:nvSpPr>
          <p:spPr bwMode="auto">
            <a:xfrm>
              <a:off x="4143376" y="2259013"/>
              <a:ext cx="390525" cy="404812"/>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87" name="Oval 39"/>
            <p:cNvSpPr>
              <a:spLocks noChangeArrowheads="1"/>
            </p:cNvSpPr>
            <p:nvPr/>
          </p:nvSpPr>
          <p:spPr bwMode="auto">
            <a:xfrm>
              <a:off x="3414713" y="1725613"/>
              <a:ext cx="431800" cy="433387"/>
            </a:xfrm>
            <a:prstGeom prst="ellipse">
              <a:avLst/>
            </a:prstGeom>
            <a:gradFill rotWithShape="0">
              <a:gsLst>
                <a:gs pos="0">
                  <a:srgbClr val="006600"/>
                </a:gs>
                <a:gs pos="100000">
                  <a:srgbClr val="006600">
                    <a:gamma/>
                    <a:shade val="0"/>
                    <a:invGamma/>
                  </a:srgbClr>
                </a:gs>
              </a:gsLst>
              <a:path path="shape">
                <a:fillToRect l="50000" t="50000" r="50000" b="50000"/>
              </a:path>
            </a:gra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88" name="Oval 40"/>
            <p:cNvSpPr>
              <a:spLocks noChangeArrowheads="1"/>
            </p:cNvSpPr>
            <p:nvPr/>
          </p:nvSpPr>
          <p:spPr bwMode="auto">
            <a:xfrm>
              <a:off x="3956090" y="1751107"/>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dirty="0">
                  <a:latin typeface="Arial" charset="0"/>
                </a:rPr>
                <a:t>H</a:t>
              </a:r>
            </a:p>
          </p:txBody>
        </p:sp>
        <p:sp>
          <p:nvSpPr>
            <p:cNvPr id="89" name="Oval 41"/>
            <p:cNvSpPr>
              <a:spLocks noChangeArrowheads="1"/>
            </p:cNvSpPr>
            <p:nvPr/>
          </p:nvSpPr>
          <p:spPr bwMode="auto">
            <a:xfrm>
              <a:off x="431323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0" name="Oval 42"/>
            <p:cNvSpPr>
              <a:spLocks noChangeArrowheads="1"/>
            </p:cNvSpPr>
            <p:nvPr/>
          </p:nvSpPr>
          <p:spPr bwMode="auto">
            <a:xfrm>
              <a:off x="4675188"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1" name="Oval 43"/>
            <p:cNvSpPr>
              <a:spLocks noChangeArrowheads="1"/>
            </p:cNvSpPr>
            <p:nvPr/>
          </p:nvSpPr>
          <p:spPr bwMode="auto">
            <a:xfrm>
              <a:off x="5016501" y="17256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92" name="Line 45"/>
            <p:cNvSpPr>
              <a:spLocks noChangeShapeType="1"/>
            </p:cNvSpPr>
            <p:nvPr/>
          </p:nvSpPr>
          <p:spPr bwMode="auto">
            <a:xfrm>
              <a:off x="6365876" y="5511800"/>
              <a:ext cx="361950" cy="0"/>
            </a:xfrm>
            <a:prstGeom prst="line">
              <a:avLst/>
            </a:prstGeom>
            <a:noFill/>
            <a:ln w="38100">
              <a:solidFill>
                <a:schemeClr val="tx1"/>
              </a:solidFill>
              <a:round/>
              <a:headEnd/>
              <a:tailEnd/>
            </a:ln>
            <a:effectLst/>
          </p:spPr>
          <p:txBody>
            <a:bodyPr wrap="none" anchor="ctr"/>
            <a:lstStyle/>
            <a:p>
              <a:endParaRPr lang="en-GB"/>
            </a:p>
          </p:txBody>
        </p:sp>
        <p:sp>
          <p:nvSpPr>
            <p:cNvPr id="93" name="Line 46"/>
            <p:cNvSpPr>
              <a:spLocks noChangeShapeType="1"/>
            </p:cNvSpPr>
            <p:nvPr/>
          </p:nvSpPr>
          <p:spPr bwMode="auto">
            <a:xfrm>
              <a:off x="6365876"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4" name="Line 47"/>
            <p:cNvSpPr>
              <a:spLocks noChangeShapeType="1"/>
            </p:cNvSpPr>
            <p:nvPr/>
          </p:nvSpPr>
          <p:spPr bwMode="auto">
            <a:xfrm>
              <a:off x="5549901" y="5511800"/>
              <a:ext cx="371475" cy="0"/>
            </a:xfrm>
            <a:prstGeom prst="line">
              <a:avLst/>
            </a:prstGeom>
            <a:noFill/>
            <a:ln w="38100">
              <a:solidFill>
                <a:schemeClr val="tx1"/>
              </a:solidFill>
              <a:round/>
              <a:headEnd/>
              <a:tailEnd/>
            </a:ln>
            <a:effectLst/>
          </p:spPr>
          <p:txBody>
            <a:bodyPr wrap="none" anchor="ctr"/>
            <a:lstStyle/>
            <a:p>
              <a:endParaRPr lang="en-GB"/>
            </a:p>
          </p:txBody>
        </p:sp>
        <p:sp>
          <p:nvSpPr>
            <p:cNvPr id="95" name="Line 48"/>
            <p:cNvSpPr>
              <a:spLocks noChangeShapeType="1"/>
            </p:cNvSpPr>
            <p:nvPr/>
          </p:nvSpPr>
          <p:spPr bwMode="auto">
            <a:xfrm>
              <a:off x="5549901" y="5581650"/>
              <a:ext cx="376238" cy="0"/>
            </a:xfrm>
            <a:prstGeom prst="line">
              <a:avLst/>
            </a:prstGeom>
            <a:noFill/>
            <a:ln w="38100">
              <a:solidFill>
                <a:schemeClr val="tx1"/>
              </a:solidFill>
              <a:round/>
              <a:headEnd/>
              <a:tailEnd/>
            </a:ln>
            <a:effectLst/>
          </p:spPr>
          <p:txBody>
            <a:bodyPr wrap="none" anchor="ctr"/>
            <a:lstStyle/>
            <a:p>
              <a:endParaRPr lang="en-GB"/>
            </a:p>
          </p:txBody>
        </p:sp>
        <p:sp>
          <p:nvSpPr>
            <p:cNvPr id="96" name="Oval 49"/>
            <p:cNvSpPr>
              <a:spLocks noChangeArrowheads="1"/>
            </p:cNvSpPr>
            <p:nvPr/>
          </p:nvSpPr>
          <p:spPr bwMode="auto">
            <a:xfrm>
              <a:off x="5173663" y="5376863"/>
              <a:ext cx="390525" cy="404813"/>
            </a:xfrm>
            <a:prstGeom prst="ellipse">
              <a:avLst/>
            </a:prstGeom>
            <a:gradFill rotWithShape="0">
              <a:gsLst>
                <a:gs pos="0">
                  <a:srgbClr val="EF641F"/>
                </a:gs>
                <a:gs pos="100000">
                  <a:srgbClr val="EF641F">
                    <a:gamma/>
                    <a:tint val="42353"/>
                    <a:invGamma/>
                  </a:srgbClr>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7" name="Oval 50"/>
            <p:cNvSpPr>
              <a:spLocks noChangeArrowheads="1"/>
            </p:cNvSpPr>
            <p:nvPr/>
          </p:nvSpPr>
          <p:spPr bwMode="auto">
            <a:xfrm>
              <a:off x="5926138" y="5354638"/>
              <a:ext cx="425450" cy="427038"/>
            </a:xfrm>
            <a:prstGeom prst="ellipse">
              <a:avLst/>
            </a:prstGeom>
            <a:solidFill>
              <a:srgbClr val="006600"/>
            </a:solidFill>
            <a:ln w="9525">
              <a:solidFill>
                <a:schemeClr val="tx1"/>
              </a:solidFill>
              <a:round/>
              <a:headEnd/>
              <a:tailEnd/>
            </a:ln>
            <a:effectLst/>
          </p:spPr>
          <p:txBody>
            <a:bodyPr wrap="none" anchor="ctr"/>
            <a:lstStyle/>
            <a:p>
              <a:pPr algn="ctr"/>
              <a:r>
                <a:rPr lang="en-GB">
                  <a:solidFill>
                    <a:schemeClr val="bg1"/>
                  </a:solidFill>
                  <a:latin typeface="Arial" charset="0"/>
                </a:rPr>
                <a:t>C</a:t>
              </a:r>
            </a:p>
          </p:txBody>
        </p:sp>
        <p:sp>
          <p:nvSpPr>
            <p:cNvPr id="98" name="Oval 51"/>
            <p:cNvSpPr>
              <a:spLocks noChangeArrowheads="1"/>
            </p:cNvSpPr>
            <p:nvPr/>
          </p:nvSpPr>
          <p:spPr bwMode="auto">
            <a:xfrm>
              <a:off x="6727826" y="5354638"/>
              <a:ext cx="390525" cy="404813"/>
            </a:xfrm>
            <a:prstGeom prst="ellipse">
              <a:avLst/>
            </a:prstGeom>
            <a:gradFill rotWithShape="0">
              <a:gsLst>
                <a:gs pos="0">
                  <a:srgbClr val="EF641F">
                    <a:gamma/>
                    <a:tint val="42353"/>
                    <a:invGamma/>
                  </a:srgbClr>
                </a:gs>
                <a:gs pos="100000">
                  <a:srgbClr val="EF641F"/>
                </a:gs>
              </a:gsLst>
              <a:lin ang="5400000" scaled="1"/>
            </a:gradFill>
            <a:ln w="9525">
              <a:solidFill>
                <a:schemeClr val="tx1"/>
              </a:solidFill>
              <a:round/>
              <a:headEnd/>
              <a:tailEnd/>
            </a:ln>
            <a:effectLst/>
          </p:spPr>
          <p:txBody>
            <a:bodyPr wrap="none" anchor="ctr"/>
            <a:lstStyle/>
            <a:p>
              <a:pPr algn="ctr"/>
              <a:r>
                <a:rPr lang="en-GB">
                  <a:latin typeface="Arial" charset="0"/>
                </a:rPr>
                <a:t>O</a:t>
              </a:r>
            </a:p>
          </p:txBody>
        </p:sp>
        <p:sp>
          <p:nvSpPr>
            <p:cNvPr id="99" name="Line 52"/>
            <p:cNvSpPr>
              <a:spLocks noChangeShapeType="1"/>
            </p:cNvSpPr>
            <p:nvPr/>
          </p:nvSpPr>
          <p:spPr bwMode="auto">
            <a:xfrm flipV="1">
              <a:off x="7559676" y="5476875"/>
              <a:ext cx="273050" cy="215900"/>
            </a:xfrm>
            <a:prstGeom prst="line">
              <a:avLst/>
            </a:prstGeom>
            <a:noFill/>
            <a:ln w="38100">
              <a:solidFill>
                <a:schemeClr val="tx1"/>
              </a:solidFill>
              <a:round/>
              <a:headEnd/>
              <a:tailEnd/>
            </a:ln>
            <a:effectLst/>
          </p:spPr>
          <p:txBody>
            <a:bodyPr wrap="none" anchor="ctr"/>
            <a:lstStyle/>
            <a:p>
              <a:endParaRPr lang="en-GB"/>
            </a:p>
          </p:txBody>
        </p:sp>
        <p:sp>
          <p:nvSpPr>
            <p:cNvPr id="100" name="Line 53"/>
            <p:cNvSpPr>
              <a:spLocks noChangeShapeType="1"/>
            </p:cNvSpPr>
            <p:nvPr/>
          </p:nvSpPr>
          <p:spPr bwMode="auto">
            <a:xfrm>
              <a:off x="8107363" y="5475288"/>
              <a:ext cx="331788" cy="203200"/>
            </a:xfrm>
            <a:prstGeom prst="line">
              <a:avLst/>
            </a:prstGeom>
            <a:noFill/>
            <a:ln w="38100">
              <a:solidFill>
                <a:schemeClr val="tx1"/>
              </a:solidFill>
              <a:round/>
              <a:headEnd/>
              <a:tailEnd/>
            </a:ln>
            <a:effectLst/>
          </p:spPr>
          <p:txBody>
            <a:bodyPr wrap="none" anchor="ctr"/>
            <a:lstStyle/>
            <a:p>
              <a:endParaRPr lang="en-GB"/>
            </a:p>
          </p:txBody>
        </p:sp>
        <p:sp>
          <p:nvSpPr>
            <p:cNvPr id="101" name="Oval 54"/>
            <p:cNvSpPr>
              <a:spLocks noChangeArrowheads="1"/>
            </p:cNvSpPr>
            <p:nvPr/>
          </p:nvSpPr>
          <p:spPr bwMode="auto">
            <a:xfrm>
              <a:off x="7766051" y="5178425"/>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2" name="Line 55"/>
            <p:cNvSpPr>
              <a:spLocks noChangeShapeType="1"/>
            </p:cNvSpPr>
            <p:nvPr/>
          </p:nvSpPr>
          <p:spPr bwMode="auto">
            <a:xfrm flipV="1">
              <a:off x="7559676" y="4718050"/>
              <a:ext cx="273050" cy="215900"/>
            </a:xfrm>
            <a:prstGeom prst="line">
              <a:avLst/>
            </a:prstGeom>
            <a:noFill/>
            <a:ln w="38100">
              <a:solidFill>
                <a:schemeClr val="tx1"/>
              </a:solidFill>
              <a:round/>
              <a:headEnd/>
              <a:tailEnd/>
            </a:ln>
            <a:effectLst/>
          </p:spPr>
          <p:txBody>
            <a:bodyPr wrap="none" anchor="ctr"/>
            <a:lstStyle/>
            <a:p>
              <a:endParaRPr lang="en-GB"/>
            </a:p>
          </p:txBody>
        </p:sp>
        <p:sp>
          <p:nvSpPr>
            <p:cNvPr id="103" name="Line 56"/>
            <p:cNvSpPr>
              <a:spLocks noChangeShapeType="1"/>
            </p:cNvSpPr>
            <p:nvPr/>
          </p:nvSpPr>
          <p:spPr bwMode="auto">
            <a:xfrm>
              <a:off x="8107363" y="4716463"/>
              <a:ext cx="331788" cy="203200"/>
            </a:xfrm>
            <a:prstGeom prst="line">
              <a:avLst/>
            </a:prstGeom>
            <a:noFill/>
            <a:ln w="38100">
              <a:solidFill>
                <a:schemeClr val="tx1"/>
              </a:solidFill>
              <a:round/>
              <a:headEnd/>
              <a:tailEnd/>
            </a:ln>
            <a:effectLst/>
          </p:spPr>
          <p:txBody>
            <a:bodyPr wrap="none" anchor="ctr"/>
            <a:lstStyle/>
            <a:p>
              <a:endParaRPr lang="en-GB"/>
            </a:p>
          </p:txBody>
        </p:sp>
        <p:sp>
          <p:nvSpPr>
            <p:cNvPr id="104" name="Oval 57"/>
            <p:cNvSpPr>
              <a:spLocks noChangeArrowheads="1"/>
            </p:cNvSpPr>
            <p:nvPr/>
          </p:nvSpPr>
          <p:spPr bwMode="auto">
            <a:xfrm>
              <a:off x="7766051" y="4419600"/>
              <a:ext cx="390525" cy="404813"/>
            </a:xfrm>
            <a:prstGeom prst="ellipse">
              <a:avLst/>
            </a:prstGeom>
            <a:gradFill rotWithShape="0">
              <a:gsLst>
                <a:gs pos="0">
                  <a:srgbClr val="EF641F">
                    <a:gamma/>
                    <a:tint val="10196"/>
                    <a:invGamma/>
                  </a:srgbClr>
                </a:gs>
                <a:gs pos="100000">
                  <a:srgbClr val="EF641F"/>
                </a:gs>
              </a:gsLst>
              <a:path path="shape">
                <a:fillToRect l="50000" t="50000" r="50000" b="50000"/>
              </a:path>
            </a:gradFill>
            <a:ln w="9525">
              <a:solidFill>
                <a:schemeClr val="tx1"/>
              </a:solidFill>
              <a:round/>
              <a:headEnd/>
              <a:tailEnd/>
            </a:ln>
            <a:effectLst/>
          </p:spPr>
          <p:txBody>
            <a:bodyPr wrap="none" anchor="ctr"/>
            <a:lstStyle/>
            <a:p>
              <a:pPr algn="ctr"/>
              <a:r>
                <a:rPr lang="en-GB">
                  <a:latin typeface="Arial" charset="0"/>
                </a:rPr>
                <a:t>O</a:t>
              </a:r>
            </a:p>
          </p:txBody>
        </p:sp>
        <p:sp>
          <p:nvSpPr>
            <p:cNvPr id="105" name="Oval 58"/>
            <p:cNvSpPr>
              <a:spLocks noChangeArrowheads="1"/>
            </p:cNvSpPr>
            <p:nvPr/>
          </p:nvSpPr>
          <p:spPr bwMode="auto">
            <a:xfrm>
              <a:off x="7246938" y="48244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6" name="Oval 59"/>
            <p:cNvSpPr>
              <a:spLocks noChangeArrowheads="1"/>
            </p:cNvSpPr>
            <p:nvPr/>
          </p:nvSpPr>
          <p:spPr bwMode="auto">
            <a:xfrm>
              <a:off x="8369301" y="4862513"/>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7" name="Oval 60"/>
            <p:cNvSpPr>
              <a:spLocks noChangeArrowheads="1"/>
            </p:cNvSpPr>
            <p:nvPr/>
          </p:nvSpPr>
          <p:spPr bwMode="auto">
            <a:xfrm>
              <a:off x="7331076" y="55959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sp>
          <p:nvSpPr>
            <p:cNvPr id="108" name="Oval 61"/>
            <p:cNvSpPr>
              <a:spLocks noChangeArrowheads="1"/>
            </p:cNvSpPr>
            <p:nvPr/>
          </p:nvSpPr>
          <p:spPr bwMode="auto">
            <a:xfrm>
              <a:off x="8340726" y="5646738"/>
              <a:ext cx="312738" cy="323850"/>
            </a:xfrm>
            <a:prstGeom prst="ellipse">
              <a:avLst/>
            </a:prstGeom>
            <a:solidFill>
              <a:schemeClr val="bg1"/>
            </a:solidFill>
            <a:ln w="9525">
              <a:solidFill>
                <a:schemeClr val="tx1"/>
              </a:solidFill>
              <a:round/>
              <a:headEnd/>
              <a:tailEnd/>
            </a:ln>
            <a:effectLst/>
          </p:spPr>
          <p:txBody>
            <a:bodyPr wrap="none" anchor="ctr"/>
            <a:lstStyle/>
            <a:p>
              <a:pPr algn="ctr"/>
              <a:r>
                <a:rPr lang="en-GB">
                  <a:latin typeface="Arial" charset="0"/>
                </a:rPr>
                <a:t>H</a:t>
              </a:r>
            </a:p>
          </p:txBody>
        </p:sp>
      </p:grpSp>
    </p:spTree>
    <p:extLst>
      <p:ext uri="{BB962C8B-B14F-4D97-AF65-F5344CB8AC3E}">
        <p14:creationId xmlns:p14="http://schemas.microsoft.com/office/powerpoint/2010/main" val="917619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0" y="0"/>
            <a:ext cx="8229600" cy="1143000"/>
          </a:xfrm>
        </p:spPr>
        <p:txBody>
          <a:bodyPr/>
          <a:lstStyle/>
          <a:p>
            <a:r>
              <a:rPr lang="en-GB" b="1" dirty="0">
                <a:solidFill>
                  <a:srgbClr val="70AD47"/>
                </a:solidFill>
              </a:rPr>
              <a:t>Bond energy</a:t>
            </a:r>
            <a:endParaRPr lang="en-GB" dirty="0">
              <a:solidFill>
                <a:srgbClr val="70AD47"/>
              </a:solidFill>
            </a:endParaRPr>
          </a:p>
        </p:txBody>
      </p:sp>
      <p:sp>
        <p:nvSpPr>
          <p:cNvPr id="3" name="Content Placeholder 2"/>
          <p:cNvSpPr>
            <a:spLocks noGrp="1"/>
          </p:cNvSpPr>
          <p:nvPr>
            <p:ph idx="1"/>
          </p:nvPr>
        </p:nvSpPr>
        <p:spPr>
          <a:xfrm>
            <a:off x="1981200" y="1142985"/>
            <a:ext cx="8229600" cy="4983179"/>
          </a:xfrm>
        </p:spPr>
        <p:txBody>
          <a:bodyPr>
            <a:normAutofit/>
          </a:bodyPr>
          <a:lstStyle/>
          <a:p>
            <a:r>
              <a:rPr lang="en-GB">
                <a:solidFill>
                  <a:srgbClr val="FF0000"/>
                </a:solidFill>
              </a:rPr>
              <a:t>If the energy for bonds being formed in products is larger than the energy needed to break bonds in the reactants, then the overall reaction will be exothermic (negative energy change).</a:t>
            </a:r>
          </a:p>
          <a:p>
            <a:pPr>
              <a:buNone/>
            </a:pPr>
            <a:endParaRPr lang="en-GB">
              <a:solidFill>
                <a:srgbClr val="FF0000"/>
              </a:solidFill>
            </a:endParaRPr>
          </a:p>
          <a:p>
            <a:r>
              <a:rPr lang="en-GB"/>
              <a:t>If the energy for bonds being broken in the reactants is larger than the energy of bonds being formed in the products then the overall reaction is endothermic (positive energy change).</a:t>
            </a:r>
          </a:p>
        </p:txBody>
      </p:sp>
    </p:spTree>
    <p:extLst>
      <p:ext uri="{BB962C8B-B14F-4D97-AF65-F5344CB8AC3E}">
        <p14:creationId xmlns:p14="http://schemas.microsoft.com/office/powerpoint/2010/main" val="1120277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4"/>
            <a:ext cx="6292449" cy="678898"/>
          </a:xfrm>
        </p:spPr>
        <p:txBody>
          <a:bodyPr>
            <a:normAutofit fontScale="90000"/>
          </a:bodyPr>
          <a:lstStyle/>
          <a:p>
            <a:r>
              <a:rPr lang="en-US" b="1">
                <a:solidFill>
                  <a:schemeClr val="accent6"/>
                </a:solidFill>
              </a:rPr>
              <a:t>Using bond enthalpies</a:t>
            </a:r>
          </a:p>
        </p:txBody>
      </p:sp>
      <p:sp>
        <p:nvSpPr>
          <p:cNvPr id="3" name="Content Placeholder 2"/>
          <p:cNvSpPr>
            <a:spLocks noGrp="1"/>
          </p:cNvSpPr>
          <p:nvPr>
            <p:ph idx="1"/>
          </p:nvPr>
        </p:nvSpPr>
        <p:spPr>
          <a:xfrm>
            <a:off x="0" y="1179080"/>
            <a:ext cx="12309451" cy="4351338"/>
          </a:xfrm>
        </p:spPr>
        <p:txBody>
          <a:bodyPr/>
          <a:lstStyle/>
          <a:p>
            <a:pPr marL="0" indent="0">
              <a:buNone/>
            </a:pPr>
            <a:r>
              <a:rPr lang="en-US"/>
              <a:t>By using the energy that it takes to break/make a particular bond we can work out the overall enthalpy/energy change for the reaction.</a:t>
            </a:r>
          </a:p>
          <a:p>
            <a:pPr marL="0" indent="0">
              <a:buNone/>
            </a:pPr>
            <a:endParaRPr lang="en-US"/>
          </a:p>
          <a:p>
            <a:pPr marL="0" indent="0">
              <a:buNone/>
            </a:pPr>
            <a:r>
              <a:rPr lang="en-US"/>
              <a:t>Sum (bonds broken in reactants) – Sum (bonds made in products) = Energy change</a:t>
            </a:r>
          </a:p>
          <a:p>
            <a:pPr marL="0" indent="0">
              <a:buNone/>
            </a:pPr>
            <a:endParaRPr lang="en-US"/>
          </a:p>
          <a:p>
            <a:pPr marL="0" indent="0">
              <a:buNone/>
            </a:pPr>
            <a:r>
              <a:rPr lang="en-US"/>
              <a:t>ΔH</a:t>
            </a:r>
            <a:r>
              <a:rPr lang="en-US" sz="1600"/>
              <a:t> </a:t>
            </a:r>
            <a:r>
              <a:rPr lang="en-US" sz="2400"/>
              <a:t>=         (bond enthalpies of bonds broken)       </a:t>
            </a:r>
            <a:r>
              <a:rPr lang="en-US" sz="4000"/>
              <a:t>- </a:t>
            </a:r>
            <a:r>
              <a:rPr lang="en-US" sz="2400"/>
              <a:t>         (bond enthalpies of bonds made)</a:t>
            </a:r>
          </a:p>
          <a:p>
            <a:pPr marL="0" indent="0">
              <a:buNone/>
            </a:pPr>
            <a:endParaRPr lang="en-US"/>
          </a:p>
          <a:p>
            <a:pPr marL="0" indent="0">
              <a:buNone/>
            </a:pPr>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001565247"/>
              </p:ext>
            </p:extLst>
          </p:nvPr>
        </p:nvGraphicFramePr>
        <p:xfrm>
          <a:off x="873934" y="3786513"/>
          <a:ext cx="402502" cy="439093"/>
        </p:xfrm>
        <a:graphic>
          <a:graphicData uri="http://schemas.openxmlformats.org/presentationml/2006/ole">
            <mc:AlternateContent xmlns:mc="http://schemas.openxmlformats.org/markup-compatibility/2006">
              <mc:Choice xmlns:v="urn:schemas-microsoft-com:vml" Requires="v">
                <p:oleObj name="Equation" r:id="rId3" imgW="127800" imgH="136800" progId="Equation.3">
                  <p:embed/>
                </p:oleObj>
              </mc:Choice>
              <mc:Fallback>
                <p:oleObj name="Equation" r:id="rId3" imgW="127800" imgH="136800" progId="Equation.3">
                  <p:embed/>
                  <p:pic>
                    <p:nvPicPr>
                      <p:cNvPr id="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3934" y="3786513"/>
                        <a:ext cx="402502" cy="43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4255055878"/>
              </p:ext>
            </p:extLst>
          </p:nvPr>
        </p:nvGraphicFramePr>
        <p:xfrm>
          <a:off x="6475756" y="3786512"/>
          <a:ext cx="402502" cy="439093"/>
        </p:xfrm>
        <a:graphic>
          <a:graphicData uri="http://schemas.openxmlformats.org/presentationml/2006/ole">
            <mc:AlternateContent xmlns:mc="http://schemas.openxmlformats.org/markup-compatibility/2006">
              <mc:Choice xmlns:v="urn:schemas-microsoft-com:vml" Requires="v">
                <p:oleObj name="Equation" r:id="rId3" imgW="127800" imgH="136800" progId="Equation.3">
                  <p:embed/>
                </p:oleObj>
              </mc:Choice>
              <mc:Fallback>
                <p:oleObj name="Equation" r:id="rId3" imgW="127800" imgH="136800" progId="Equation.3">
                  <p:embed/>
                  <p:pic>
                    <p:nvPicPr>
                      <p:cNvPr id="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756" y="3786512"/>
                        <a:ext cx="402502" cy="4390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188425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0515600" cy="868218"/>
          </a:xfrm>
        </p:spPr>
        <p:txBody>
          <a:bodyPr/>
          <a:lstStyle/>
          <a:p>
            <a:r>
              <a:rPr lang="en-US" b="1">
                <a:solidFill>
                  <a:schemeClr val="accent6"/>
                </a:solidFill>
              </a:rPr>
              <a:t>Example question</a:t>
            </a:r>
            <a:endParaRPr lang="en-US" b="1" dirty="0">
              <a:solidFill>
                <a:schemeClr val="accent6"/>
              </a:solidFill>
            </a:endParaRPr>
          </a:p>
        </p:txBody>
      </p:sp>
      <p:pic>
        <p:nvPicPr>
          <p:cNvPr id="4" name="Content Placeholder 3"/>
          <p:cNvPicPr>
            <a:picLocks noGrp="1" noChangeAspect="1"/>
          </p:cNvPicPr>
          <p:nvPr>
            <p:ph idx="1"/>
          </p:nvPr>
        </p:nvPicPr>
        <p:blipFill>
          <a:blip r:embed="rId2"/>
          <a:srcRect l="-6757" r="-6757"/>
          <a:stretch>
            <a:fillRect/>
          </a:stretch>
        </p:blipFill>
        <p:spPr>
          <a:xfrm>
            <a:off x="-523240" y="868219"/>
            <a:ext cx="8734368" cy="4463651"/>
          </a:xfrm>
        </p:spPr>
      </p:pic>
      <p:pic>
        <p:nvPicPr>
          <p:cNvPr id="3" name="Content Placeholder 3">
            <a:extLst>
              <a:ext uri="{FF2B5EF4-FFF2-40B4-BE49-F238E27FC236}">
                <a16:creationId xmlns:a16="http://schemas.microsoft.com/office/drawing/2014/main" id="{9165A0DF-DF6D-25DC-0DA3-0AEB930F4E18}"/>
              </a:ext>
            </a:extLst>
          </p:cNvPr>
          <p:cNvPicPr>
            <a:picLocks noChangeAspect="1"/>
          </p:cNvPicPr>
          <p:nvPr/>
        </p:nvPicPr>
        <p:blipFill rotWithShape="1">
          <a:blip r:embed="rId3"/>
          <a:srcRect l="8806" t="15728" r="58256" b="24404"/>
          <a:stretch/>
        </p:blipFill>
        <p:spPr>
          <a:xfrm>
            <a:off x="6640120" y="4214270"/>
            <a:ext cx="4455062" cy="1437500"/>
          </a:xfrm>
          <a:prstGeom prst="rect">
            <a:avLst/>
          </a:prstGeom>
        </p:spPr>
      </p:pic>
    </p:spTree>
    <p:extLst>
      <p:ext uri="{BB962C8B-B14F-4D97-AF65-F5344CB8AC3E}">
        <p14:creationId xmlns:p14="http://schemas.microsoft.com/office/powerpoint/2010/main" val="262283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63"/>
            <a:ext cx="4191000" cy="1325563"/>
          </a:xfrm>
        </p:spPr>
        <p:txBody>
          <a:bodyPr/>
          <a:lstStyle/>
          <a:p>
            <a:r>
              <a:rPr lang="en-US" b="1" dirty="0">
                <a:solidFill>
                  <a:schemeClr val="accent6"/>
                </a:solidFill>
              </a:rPr>
              <a:t>Change in energy</a:t>
            </a:r>
          </a:p>
        </p:txBody>
      </p:sp>
      <p:sp>
        <p:nvSpPr>
          <p:cNvPr id="3" name="Content Placeholder 2"/>
          <p:cNvSpPr>
            <a:spLocks noGrp="1"/>
          </p:cNvSpPr>
          <p:nvPr>
            <p:ph idx="1"/>
          </p:nvPr>
        </p:nvSpPr>
        <p:spPr>
          <a:xfrm>
            <a:off x="759759" y="1601507"/>
            <a:ext cx="10515600" cy="4205720"/>
          </a:xfrm>
        </p:spPr>
        <p:txBody>
          <a:bodyPr vert="horz" lIns="91440" tIns="45720" rIns="91440" bIns="45720" rtlCol="0" anchor="t">
            <a:normAutofit/>
          </a:bodyPr>
          <a:lstStyle/>
          <a:p>
            <a:r>
              <a:rPr lang="en-US" dirty="0"/>
              <a:t>Chemical reactants have a certain amount of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chemical energy</a:t>
            </a:r>
            <a:r>
              <a:rPr lang="en-US" dirty="0"/>
              <a:t> stored within them (within the bonds).</a:t>
            </a:r>
            <a:endParaRPr lang="en-US" dirty="0">
              <a:cs typeface="Calibri"/>
            </a:endParaRPr>
          </a:p>
          <a:p>
            <a:r>
              <a:rPr lang="en-US" dirty="0"/>
              <a:t>When the reaction has taken place they have either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more or less energy stored</a:t>
            </a:r>
            <a:r>
              <a:rPr lang="en-US" dirty="0"/>
              <a:t> within them than before.</a:t>
            </a:r>
            <a:endParaRPr lang="en-US" dirty="0">
              <a:cs typeface="Calibri"/>
            </a:endParaRPr>
          </a:p>
          <a:p>
            <a:r>
              <a:rPr lang="en-US" dirty="0"/>
              <a:t>If they have MORE energy stored than before, then this has come FROM the surrounding and the reaction is </a:t>
            </a:r>
            <a:r>
              <a:rPr lang="en-US" dirty="0">
                <a:solidFill>
                  <a:srgbClr val="0070C0"/>
                </a:solidFill>
              </a:rPr>
              <a:t>ENDOTHERMIC</a:t>
            </a:r>
            <a:endParaRPr lang="en-US" dirty="0">
              <a:solidFill>
                <a:srgbClr val="0070C0"/>
              </a:solidFill>
              <a:cs typeface="Calibri"/>
            </a:endParaRPr>
          </a:p>
          <a:p>
            <a:r>
              <a:rPr lang="en-US" dirty="0"/>
              <a:t>If they have LESS energy stored than before, then this has been released TO the surrounding and the reaction is </a:t>
            </a:r>
            <a:r>
              <a:rPr lang="en-US" dirty="0">
                <a:solidFill>
                  <a:srgbClr val="FF0000"/>
                </a:solidFill>
              </a:rPr>
              <a:t>EXOTHERMIC</a:t>
            </a:r>
            <a:r>
              <a:rPr lang="en-US" dirty="0"/>
              <a:t> </a:t>
            </a:r>
            <a:endParaRPr lang="en-US" dirty="0">
              <a:solidFill>
                <a:srgbClr val="FF0000"/>
              </a:solidFill>
              <a:cs typeface="Calibri"/>
            </a:endParaRPr>
          </a:p>
          <a:p>
            <a:endParaRPr lang="en-US">
              <a:solidFill>
                <a:srgbClr val="000000"/>
              </a:solidFill>
              <a:cs typeface="Calibri"/>
            </a:endParaRPr>
          </a:p>
          <a:p>
            <a:endParaRPr lang="en-US">
              <a:solidFill>
                <a:srgbClr val="000000"/>
              </a:solidFill>
              <a:cs typeface="Calibri"/>
            </a:endParaRPr>
          </a:p>
          <a:p>
            <a:endParaRPr lang="en-US"/>
          </a:p>
        </p:txBody>
      </p:sp>
    </p:spTree>
    <p:extLst>
      <p:ext uri="{BB962C8B-B14F-4D97-AF65-F5344CB8AC3E}">
        <p14:creationId xmlns:p14="http://schemas.microsoft.com/office/powerpoint/2010/main" val="35150826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91"/>
            <a:ext cx="10515600" cy="697245"/>
          </a:xfrm>
        </p:spPr>
        <p:txBody>
          <a:bodyPr/>
          <a:lstStyle/>
          <a:p>
            <a:r>
              <a:rPr lang="en-US" b="1">
                <a:solidFill>
                  <a:schemeClr val="accent6"/>
                </a:solidFill>
              </a:rPr>
              <a:t>Example question</a:t>
            </a:r>
            <a:endParaRPr lang="en-US" b="1" dirty="0">
              <a:solidFill>
                <a:schemeClr val="accent6"/>
              </a:solidFill>
            </a:endParaRPr>
          </a:p>
        </p:txBody>
      </p:sp>
      <p:pic>
        <p:nvPicPr>
          <p:cNvPr id="4" name="Picture 3" descr="Graphical user interface, table&#10;&#10;Description automatically generated">
            <a:extLst>
              <a:ext uri="{FF2B5EF4-FFF2-40B4-BE49-F238E27FC236}">
                <a16:creationId xmlns:a16="http://schemas.microsoft.com/office/drawing/2014/main" id="{9B44CC97-9D85-4746-9E70-1CF2319C1EA7}"/>
              </a:ext>
            </a:extLst>
          </p:cNvPr>
          <p:cNvPicPr>
            <a:picLocks noChangeAspect="1"/>
          </p:cNvPicPr>
          <p:nvPr/>
        </p:nvPicPr>
        <p:blipFill rotWithShape="1">
          <a:blip r:embed="rId2"/>
          <a:srcRect l="20810" t="43164" r="27053" b="9566"/>
          <a:stretch/>
        </p:blipFill>
        <p:spPr>
          <a:xfrm>
            <a:off x="76272" y="1024241"/>
            <a:ext cx="5720923" cy="3241686"/>
          </a:xfrm>
          <a:prstGeom prst="rect">
            <a:avLst/>
          </a:prstGeom>
        </p:spPr>
      </p:pic>
      <p:pic>
        <p:nvPicPr>
          <p:cNvPr id="6" name="Picture 5" descr="Graphical user interface, text, application, Word&#10;&#10;Description automatically generated">
            <a:extLst>
              <a:ext uri="{FF2B5EF4-FFF2-40B4-BE49-F238E27FC236}">
                <a16:creationId xmlns:a16="http://schemas.microsoft.com/office/drawing/2014/main" id="{67CEE438-6E87-564B-8C4E-B23D274B91EE}"/>
              </a:ext>
            </a:extLst>
          </p:cNvPr>
          <p:cNvPicPr>
            <a:picLocks noChangeAspect="1"/>
          </p:cNvPicPr>
          <p:nvPr/>
        </p:nvPicPr>
        <p:blipFill rotWithShape="1">
          <a:blip r:embed="rId3"/>
          <a:srcRect l="20810" t="59517" r="27053" b="20676"/>
          <a:stretch/>
        </p:blipFill>
        <p:spPr>
          <a:xfrm>
            <a:off x="152202" y="4475412"/>
            <a:ext cx="5720923" cy="1358347"/>
          </a:xfrm>
          <a:prstGeom prst="rect">
            <a:avLst/>
          </a:prstGeom>
        </p:spPr>
      </p:pic>
      <p:pic>
        <p:nvPicPr>
          <p:cNvPr id="5" name="Picture 4">
            <a:extLst>
              <a:ext uri="{FF2B5EF4-FFF2-40B4-BE49-F238E27FC236}">
                <a16:creationId xmlns:a16="http://schemas.microsoft.com/office/drawing/2014/main" id="{42AEC294-0287-D150-70B0-1AB80060A009}"/>
              </a:ext>
            </a:extLst>
          </p:cNvPr>
          <p:cNvPicPr>
            <a:picLocks noChangeAspect="1"/>
          </p:cNvPicPr>
          <p:nvPr/>
        </p:nvPicPr>
        <p:blipFill>
          <a:blip r:embed="rId4"/>
          <a:stretch>
            <a:fillRect/>
          </a:stretch>
        </p:blipFill>
        <p:spPr>
          <a:xfrm>
            <a:off x="6237983" y="2683689"/>
            <a:ext cx="5877745" cy="2905530"/>
          </a:xfrm>
          <a:prstGeom prst="rect">
            <a:avLst/>
          </a:prstGeom>
        </p:spPr>
      </p:pic>
    </p:spTree>
    <p:extLst>
      <p:ext uri="{BB962C8B-B14F-4D97-AF65-F5344CB8AC3E}">
        <p14:creationId xmlns:p14="http://schemas.microsoft.com/office/powerpoint/2010/main" val="3870226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
          </p:nvPr>
        </p:nvSpPr>
        <p:spPr>
          <a:xfrm>
            <a:off x="6203232" y="1646152"/>
            <a:ext cx="2662881" cy="823912"/>
          </a:xfrm>
        </p:spPr>
        <p:txBody>
          <a:bodyPr/>
          <a:lstStyle/>
          <a:p>
            <a:r>
              <a:rPr lang="en-GB"/>
              <a:t>Thermite reaction</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932" y="2938112"/>
            <a:ext cx="2782092" cy="3537031"/>
          </a:xfrm>
          <a:prstGeom prst="rect">
            <a:avLst/>
          </a:prstGeom>
        </p:spPr>
      </p:pic>
      <p:sp>
        <p:nvSpPr>
          <p:cNvPr id="10" name="Title 1">
            <a:extLst>
              <a:ext uri="{FF2B5EF4-FFF2-40B4-BE49-F238E27FC236}">
                <a16:creationId xmlns:a16="http://schemas.microsoft.com/office/drawing/2014/main" id="{EFE47742-CB9D-A44E-A929-1AB0503B02F9}"/>
              </a:ext>
            </a:extLst>
          </p:cNvPr>
          <p:cNvSpPr>
            <a:spLocks noGrp="1"/>
          </p:cNvSpPr>
          <p:nvPr>
            <p:ph type="title"/>
          </p:nvPr>
        </p:nvSpPr>
        <p:spPr>
          <a:xfrm>
            <a:off x="0" y="0"/>
            <a:ext cx="2767012" cy="1325563"/>
          </a:xfrm>
        </p:spPr>
        <p:txBody>
          <a:bodyPr>
            <a:normAutofit/>
          </a:bodyPr>
          <a:lstStyle/>
          <a:p>
            <a:r>
              <a:rPr lang="en-US" b="1" u="sng">
                <a:solidFill>
                  <a:srgbClr val="FF0000"/>
                </a:solidFill>
              </a:rPr>
              <a:t>Exothermic</a:t>
            </a:r>
            <a:endParaRPr lang="en-US">
              <a:solidFill>
                <a:srgbClr val="FF0000"/>
              </a:solidFill>
            </a:endParaRPr>
          </a:p>
        </p:txBody>
      </p:sp>
      <p:grpSp>
        <p:nvGrpSpPr>
          <p:cNvPr id="12" name="Group 22">
            <a:extLst>
              <a:ext uri="{FF2B5EF4-FFF2-40B4-BE49-F238E27FC236}">
                <a16:creationId xmlns:a16="http://schemas.microsoft.com/office/drawing/2014/main" id="{6246E416-14C1-727C-CFFB-457D30CCD173}"/>
              </a:ext>
            </a:extLst>
          </p:cNvPr>
          <p:cNvGrpSpPr>
            <a:grpSpLocks/>
          </p:cNvGrpSpPr>
          <p:nvPr/>
        </p:nvGrpSpPr>
        <p:grpSpPr bwMode="auto">
          <a:xfrm>
            <a:off x="9700392" y="1528755"/>
            <a:ext cx="2208212" cy="4059237"/>
            <a:chOff x="3579" y="1377"/>
            <a:chExt cx="1391" cy="2557"/>
          </a:xfrm>
        </p:grpSpPr>
        <p:grpSp>
          <p:nvGrpSpPr>
            <p:cNvPr id="14" name="Group 23">
              <a:extLst>
                <a:ext uri="{FF2B5EF4-FFF2-40B4-BE49-F238E27FC236}">
                  <a16:creationId xmlns:a16="http://schemas.microsoft.com/office/drawing/2014/main" id="{D11D83B5-1286-54C4-F99C-F07567FD6A2F}"/>
                </a:ext>
              </a:extLst>
            </p:cNvPr>
            <p:cNvGrpSpPr>
              <a:grpSpLocks/>
            </p:cNvGrpSpPr>
            <p:nvPr/>
          </p:nvGrpSpPr>
          <p:grpSpPr bwMode="auto">
            <a:xfrm>
              <a:off x="3579" y="1392"/>
              <a:ext cx="1391" cy="2542"/>
              <a:chOff x="3579" y="1392"/>
              <a:chExt cx="1391" cy="2542"/>
            </a:xfrm>
          </p:grpSpPr>
          <p:sp>
            <p:nvSpPr>
              <p:cNvPr id="16" name="Rectangle 24">
                <a:extLst>
                  <a:ext uri="{FF2B5EF4-FFF2-40B4-BE49-F238E27FC236}">
                    <a16:creationId xmlns:a16="http://schemas.microsoft.com/office/drawing/2014/main" id="{BF905E93-C0B1-201A-2321-634934AA2E03}"/>
                  </a:ext>
                </a:extLst>
              </p:cNvPr>
              <p:cNvSpPr>
                <a:spLocks noChangeArrowheads="1"/>
              </p:cNvSpPr>
              <p:nvPr/>
            </p:nvSpPr>
            <p:spPr bwMode="auto">
              <a:xfrm>
                <a:off x="3579" y="1392"/>
                <a:ext cx="1391" cy="2542"/>
              </a:xfrm>
              <a:prstGeom prst="rect">
                <a:avLst/>
              </a:prstGeom>
              <a:solidFill>
                <a:srgbClr val="FFFF00"/>
              </a:solidFill>
              <a:ln w="9525">
                <a:solidFill>
                  <a:srgbClr val="1C1C1C"/>
                </a:solidFill>
                <a:miter lim="800000"/>
                <a:headEnd/>
                <a:tailEnd/>
              </a:ln>
            </p:spPr>
            <p:txBody>
              <a:bodyPr wrap="none" anchor="ctr"/>
              <a:lstStyle/>
              <a:p>
                <a:pPr eaLnBrk="0" hangingPunct="0"/>
                <a:endParaRPr lang="en-GB"/>
              </a:p>
            </p:txBody>
          </p:sp>
          <p:sp>
            <p:nvSpPr>
              <p:cNvPr id="17" name="Line 25">
                <a:extLst>
                  <a:ext uri="{FF2B5EF4-FFF2-40B4-BE49-F238E27FC236}">
                    <a16:creationId xmlns:a16="http://schemas.microsoft.com/office/drawing/2014/main" id="{E4CD65B3-A711-71F7-3B0C-7963522A9116}"/>
                  </a:ext>
                </a:extLst>
              </p:cNvPr>
              <p:cNvSpPr>
                <a:spLocks noChangeShapeType="1"/>
              </p:cNvSpPr>
              <p:nvPr/>
            </p:nvSpPr>
            <p:spPr bwMode="auto">
              <a:xfrm flipH="1">
                <a:off x="4021" y="1771"/>
                <a:ext cx="0" cy="1619"/>
              </a:xfrm>
              <a:prstGeom prst="line">
                <a:avLst/>
              </a:prstGeom>
              <a:noFill/>
              <a:ln w="28575">
                <a:solidFill>
                  <a:schemeClr val="tx1"/>
                </a:solidFill>
                <a:round/>
                <a:headEnd/>
                <a:tailEnd/>
              </a:ln>
            </p:spPr>
            <p:txBody>
              <a:bodyPr wrap="none" anchor="ctr"/>
              <a:lstStyle/>
              <a:p>
                <a:endParaRPr lang="en-GB"/>
              </a:p>
            </p:txBody>
          </p:sp>
          <p:sp>
            <p:nvSpPr>
              <p:cNvPr id="18" name="Line 26">
                <a:extLst>
                  <a:ext uri="{FF2B5EF4-FFF2-40B4-BE49-F238E27FC236}">
                    <a16:creationId xmlns:a16="http://schemas.microsoft.com/office/drawing/2014/main" id="{EE7B8201-9D92-8F7D-258A-A17EA12CF5E3}"/>
                  </a:ext>
                </a:extLst>
              </p:cNvPr>
              <p:cNvSpPr>
                <a:spLocks noChangeShapeType="1"/>
              </p:cNvSpPr>
              <p:nvPr/>
            </p:nvSpPr>
            <p:spPr bwMode="auto">
              <a:xfrm flipV="1">
                <a:off x="4528" y="1651"/>
                <a:ext cx="73" cy="118"/>
              </a:xfrm>
              <a:prstGeom prst="line">
                <a:avLst/>
              </a:prstGeom>
              <a:noFill/>
              <a:ln w="28575">
                <a:solidFill>
                  <a:schemeClr val="tx1"/>
                </a:solidFill>
                <a:round/>
                <a:headEnd/>
                <a:tailEnd/>
              </a:ln>
            </p:spPr>
            <p:txBody>
              <a:bodyPr wrap="none" anchor="ctr"/>
              <a:lstStyle/>
              <a:p>
                <a:endParaRPr lang="en-GB"/>
              </a:p>
            </p:txBody>
          </p:sp>
          <p:sp>
            <p:nvSpPr>
              <p:cNvPr id="19" name="Line 27">
                <a:extLst>
                  <a:ext uri="{FF2B5EF4-FFF2-40B4-BE49-F238E27FC236}">
                    <a16:creationId xmlns:a16="http://schemas.microsoft.com/office/drawing/2014/main" id="{C91A80A3-9695-9156-8CEC-F5511AE0B685}"/>
                  </a:ext>
                </a:extLst>
              </p:cNvPr>
              <p:cNvSpPr>
                <a:spLocks noChangeShapeType="1"/>
              </p:cNvSpPr>
              <p:nvPr/>
            </p:nvSpPr>
            <p:spPr bwMode="auto">
              <a:xfrm flipH="1" flipV="1">
                <a:off x="3932" y="1664"/>
                <a:ext cx="91" cy="109"/>
              </a:xfrm>
              <a:prstGeom prst="line">
                <a:avLst/>
              </a:prstGeom>
              <a:noFill/>
              <a:ln w="28575">
                <a:solidFill>
                  <a:schemeClr val="tx1"/>
                </a:solidFill>
                <a:round/>
                <a:headEnd/>
                <a:tailEnd/>
              </a:ln>
            </p:spPr>
            <p:txBody>
              <a:bodyPr wrap="none" anchor="ctr"/>
              <a:lstStyle/>
              <a:p>
                <a:endParaRPr lang="en-GB"/>
              </a:p>
            </p:txBody>
          </p:sp>
          <p:sp>
            <p:nvSpPr>
              <p:cNvPr id="20" name="Oval 28">
                <a:extLst>
                  <a:ext uri="{FF2B5EF4-FFF2-40B4-BE49-F238E27FC236}">
                    <a16:creationId xmlns:a16="http://schemas.microsoft.com/office/drawing/2014/main" id="{7B8770B4-8811-4B5C-1216-B61628572B8A}"/>
                  </a:ext>
                </a:extLst>
              </p:cNvPr>
              <p:cNvSpPr>
                <a:spLocks noChangeArrowheads="1"/>
              </p:cNvSpPr>
              <p:nvPr/>
            </p:nvSpPr>
            <p:spPr bwMode="auto">
              <a:xfrm>
                <a:off x="4021" y="3118"/>
                <a:ext cx="509" cy="537"/>
              </a:xfrm>
              <a:prstGeom prst="ellipse">
                <a:avLst/>
              </a:prstGeom>
              <a:solidFill>
                <a:schemeClr val="hlink"/>
              </a:solidFill>
              <a:ln w="28575">
                <a:solidFill>
                  <a:schemeClr val="tx1"/>
                </a:solidFill>
                <a:round/>
                <a:headEnd/>
                <a:tailEnd/>
              </a:ln>
            </p:spPr>
            <p:txBody>
              <a:bodyPr wrap="none" anchor="ctr"/>
              <a:lstStyle/>
              <a:p>
                <a:pPr eaLnBrk="0" hangingPunct="0"/>
                <a:endParaRPr lang="en-GB"/>
              </a:p>
            </p:txBody>
          </p:sp>
          <p:sp>
            <p:nvSpPr>
              <p:cNvPr id="21" name="Rectangle 29">
                <a:extLst>
                  <a:ext uri="{FF2B5EF4-FFF2-40B4-BE49-F238E27FC236}">
                    <a16:creationId xmlns:a16="http://schemas.microsoft.com/office/drawing/2014/main" id="{8E49725C-388C-A5B1-DC26-252F27DF6656}"/>
                  </a:ext>
                </a:extLst>
              </p:cNvPr>
              <p:cNvSpPr>
                <a:spLocks noChangeArrowheads="1"/>
              </p:cNvSpPr>
              <p:nvPr/>
            </p:nvSpPr>
            <p:spPr bwMode="auto">
              <a:xfrm>
                <a:off x="4027" y="2873"/>
                <a:ext cx="496" cy="521"/>
              </a:xfrm>
              <a:prstGeom prst="rect">
                <a:avLst/>
              </a:prstGeom>
              <a:solidFill>
                <a:schemeClr val="hlink"/>
              </a:solidFill>
              <a:ln w="9525">
                <a:noFill/>
                <a:miter lim="800000"/>
                <a:headEnd/>
                <a:tailEnd/>
              </a:ln>
            </p:spPr>
            <p:txBody>
              <a:bodyPr wrap="none" anchor="ctr"/>
              <a:lstStyle/>
              <a:p>
                <a:pPr eaLnBrk="0" hangingPunct="0"/>
                <a:endParaRPr lang="en-GB"/>
              </a:p>
            </p:txBody>
          </p:sp>
          <p:sp>
            <p:nvSpPr>
              <p:cNvPr id="22" name="Rectangle 30">
                <a:extLst>
                  <a:ext uri="{FF2B5EF4-FFF2-40B4-BE49-F238E27FC236}">
                    <a16:creationId xmlns:a16="http://schemas.microsoft.com/office/drawing/2014/main" id="{C1F7A384-EEFA-C18B-33B0-D2421F05BFE5}"/>
                  </a:ext>
                </a:extLst>
              </p:cNvPr>
              <p:cNvSpPr>
                <a:spLocks noChangeArrowheads="1"/>
              </p:cNvSpPr>
              <p:nvPr/>
            </p:nvSpPr>
            <p:spPr bwMode="auto">
              <a:xfrm>
                <a:off x="4033" y="3373"/>
                <a:ext cx="486" cy="64"/>
              </a:xfrm>
              <a:prstGeom prst="rect">
                <a:avLst/>
              </a:prstGeom>
              <a:solidFill>
                <a:schemeClr val="hlink"/>
              </a:solidFill>
              <a:ln w="9525">
                <a:noFill/>
                <a:miter lim="800000"/>
                <a:headEnd/>
                <a:tailEnd/>
              </a:ln>
            </p:spPr>
            <p:txBody>
              <a:bodyPr wrap="none" anchor="ctr"/>
              <a:lstStyle/>
              <a:p>
                <a:pPr eaLnBrk="0" hangingPunct="0"/>
                <a:endParaRPr lang="en-GB"/>
              </a:p>
            </p:txBody>
          </p:sp>
          <p:sp>
            <p:nvSpPr>
              <p:cNvPr id="23" name="Line 31">
                <a:extLst>
                  <a:ext uri="{FF2B5EF4-FFF2-40B4-BE49-F238E27FC236}">
                    <a16:creationId xmlns:a16="http://schemas.microsoft.com/office/drawing/2014/main" id="{8A23073F-92F8-5052-C9D4-69FA27EE058E}"/>
                  </a:ext>
                </a:extLst>
              </p:cNvPr>
              <p:cNvSpPr>
                <a:spLocks noChangeShapeType="1"/>
              </p:cNvSpPr>
              <p:nvPr/>
            </p:nvSpPr>
            <p:spPr bwMode="auto">
              <a:xfrm flipH="1">
                <a:off x="4531" y="1765"/>
                <a:ext cx="0" cy="1619"/>
              </a:xfrm>
              <a:prstGeom prst="line">
                <a:avLst/>
              </a:prstGeom>
              <a:noFill/>
              <a:ln w="28575">
                <a:solidFill>
                  <a:schemeClr val="tx1"/>
                </a:solidFill>
                <a:round/>
                <a:headEnd/>
                <a:tailEnd/>
              </a:ln>
            </p:spPr>
            <p:txBody>
              <a:bodyPr wrap="none" anchor="ctr"/>
              <a:lstStyle/>
              <a:p>
                <a:endParaRPr lang="en-GB"/>
              </a:p>
            </p:txBody>
          </p:sp>
          <p:sp>
            <p:nvSpPr>
              <p:cNvPr id="24" name="Line 32">
                <a:extLst>
                  <a:ext uri="{FF2B5EF4-FFF2-40B4-BE49-F238E27FC236}">
                    <a16:creationId xmlns:a16="http://schemas.microsoft.com/office/drawing/2014/main" id="{B3C77EDC-ED94-3492-A6FE-ACCEDA9E136A}"/>
                  </a:ext>
                </a:extLst>
              </p:cNvPr>
              <p:cNvSpPr>
                <a:spLocks noChangeShapeType="1"/>
              </p:cNvSpPr>
              <p:nvPr/>
            </p:nvSpPr>
            <p:spPr bwMode="auto">
              <a:xfrm>
                <a:off x="4029" y="2839"/>
                <a:ext cx="25" cy="35"/>
              </a:xfrm>
              <a:prstGeom prst="line">
                <a:avLst/>
              </a:prstGeom>
              <a:noFill/>
              <a:ln w="9525">
                <a:solidFill>
                  <a:schemeClr val="tx1"/>
                </a:solidFill>
                <a:round/>
                <a:headEnd/>
                <a:tailEnd/>
              </a:ln>
            </p:spPr>
            <p:txBody>
              <a:bodyPr wrap="none" anchor="ctr"/>
              <a:lstStyle/>
              <a:p>
                <a:endParaRPr lang="en-GB"/>
              </a:p>
            </p:txBody>
          </p:sp>
          <p:sp>
            <p:nvSpPr>
              <p:cNvPr id="25" name="Line 33">
                <a:extLst>
                  <a:ext uri="{FF2B5EF4-FFF2-40B4-BE49-F238E27FC236}">
                    <a16:creationId xmlns:a16="http://schemas.microsoft.com/office/drawing/2014/main" id="{F9231E2A-FFC0-106D-B6B9-068C39F870D6}"/>
                  </a:ext>
                </a:extLst>
              </p:cNvPr>
              <p:cNvSpPr>
                <a:spLocks noChangeShapeType="1"/>
              </p:cNvSpPr>
              <p:nvPr/>
            </p:nvSpPr>
            <p:spPr bwMode="auto">
              <a:xfrm>
                <a:off x="4056" y="2874"/>
                <a:ext cx="448" cy="0"/>
              </a:xfrm>
              <a:prstGeom prst="line">
                <a:avLst/>
              </a:prstGeom>
              <a:noFill/>
              <a:ln w="9525">
                <a:solidFill>
                  <a:schemeClr val="tx1"/>
                </a:solidFill>
                <a:round/>
                <a:headEnd/>
                <a:tailEnd/>
              </a:ln>
            </p:spPr>
            <p:txBody>
              <a:bodyPr wrap="none" anchor="ctr"/>
              <a:lstStyle/>
              <a:p>
                <a:endParaRPr lang="en-GB"/>
              </a:p>
            </p:txBody>
          </p:sp>
          <p:sp>
            <p:nvSpPr>
              <p:cNvPr id="26" name="Line 34">
                <a:extLst>
                  <a:ext uri="{FF2B5EF4-FFF2-40B4-BE49-F238E27FC236}">
                    <a16:creationId xmlns:a16="http://schemas.microsoft.com/office/drawing/2014/main" id="{6BD84B95-D417-5A60-182F-B9BBDF5DFFA4}"/>
                  </a:ext>
                </a:extLst>
              </p:cNvPr>
              <p:cNvSpPr>
                <a:spLocks noChangeShapeType="1"/>
              </p:cNvSpPr>
              <p:nvPr/>
            </p:nvSpPr>
            <p:spPr bwMode="auto">
              <a:xfrm flipV="1">
                <a:off x="4503" y="2842"/>
                <a:ext cx="21" cy="30"/>
              </a:xfrm>
              <a:prstGeom prst="line">
                <a:avLst/>
              </a:prstGeom>
              <a:noFill/>
              <a:ln w="9525">
                <a:solidFill>
                  <a:schemeClr val="tx1"/>
                </a:solidFill>
                <a:round/>
                <a:headEnd/>
                <a:tailEnd/>
              </a:ln>
            </p:spPr>
            <p:txBody>
              <a:bodyPr wrap="none" anchor="ctr"/>
              <a:lstStyle/>
              <a:p>
                <a:endParaRPr lang="en-GB"/>
              </a:p>
            </p:txBody>
          </p:sp>
          <p:sp>
            <p:nvSpPr>
              <p:cNvPr id="27" name="Freeform 35">
                <a:extLst>
                  <a:ext uri="{FF2B5EF4-FFF2-40B4-BE49-F238E27FC236}">
                    <a16:creationId xmlns:a16="http://schemas.microsoft.com/office/drawing/2014/main" id="{9C93D8EB-A737-2CA2-B328-7737BC7892C2}"/>
                  </a:ext>
                </a:extLst>
              </p:cNvPr>
              <p:cNvSpPr>
                <a:spLocks/>
              </p:cNvSpPr>
              <p:nvPr/>
            </p:nvSpPr>
            <p:spPr bwMode="auto">
              <a:xfrm>
                <a:off x="4093" y="3431"/>
                <a:ext cx="333" cy="135"/>
              </a:xfrm>
              <a:custGeom>
                <a:avLst/>
                <a:gdLst>
                  <a:gd name="T0" fmla="*/ 5 w 333"/>
                  <a:gd name="T1" fmla="*/ 134 h 135"/>
                  <a:gd name="T2" fmla="*/ 72 w 333"/>
                  <a:gd name="T3" fmla="*/ 114 h 135"/>
                  <a:gd name="T4" fmla="*/ 204 w 333"/>
                  <a:gd name="T5" fmla="*/ 17 h 135"/>
                  <a:gd name="T6" fmla="*/ 332 w 333"/>
                  <a:gd name="T7" fmla="*/ 12 h 135"/>
                  <a:gd name="T8" fmla="*/ 210 w 333"/>
                  <a:gd name="T9" fmla="*/ 47 h 135"/>
                  <a:gd name="T10" fmla="*/ 101 w 333"/>
                  <a:gd name="T11" fmla="*/ 119 h 135"/>
                  <a:gd name="T12" fmla="*/ 5 w 333"/>
                  <a:gd name="T13" fmla="*/ 134 h 135"/>
                  <a:gd name="T14" fmla="*/ 0 60000 65536"/>
                  <a:gd name="T15" fmla="*/ 0 60000 65536"/>
                  <a:gd name="T16" fmla="*/ 0 60000 65536"/>
                  <a:gd name="T17" fmla="*/ 0 60000 65536"/>
                  <a:gd name="T18" fmla="*/ 0 60000 65536"/>
                  <a:gd name="T19" fmla="*/ 0 60000 65536"/>
                  <a:gd name="T20" fmla="*/ 0 60000 65536"/>
                  <a:gd name="T21" fmla="*/ 0 w 333"/>
                  <a:gd name="T22" fmla="*/ 0 h 135"/>
                  <a:gd name="T23" fmla="*/ 333 w 333"/>
                  <a:gd name="T24" fmla="*/ 135 h 13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3" h="135">
                    <a:moveTo>
                      <a:pt x="5" y="134"/>
                    </a:moveTo>
                    <a:cubicBezTo>
                      <a:pt x="0" y="133"/>
                      <a:pt x="39" y="133"/>
                      <a:pt x="72" y="114"/>
                    </a:cubicBezTo>
                    <a:cubicBezTo>
                      <a:pt x="105" y="95"/>
                      <a:pt x="161" y="34"/>
                      <a:pt x="204" y="17"/>
                    </a:cubicBezTo>
                    <a:cubicBezTo>
                      <a:pt x="247" y="0"/>
                      <a:pt x="331" y="7"/>
                      <a:pt x="332" y="12"/>
                    </a:cubicBezTo>
                    <a:cubicBezTo>
                      <a:pt x="333" y="17"/>
                      <a:pt x="248" y="29"/>
                      <a:pt x="210" y="47"/>
                    </a:cubicBezTo>
                    <a:cubicBezTo>
                      <a:pt x="172" y="65"/>
                      <a:pt x="135" y="104"/>
                      <a:pt x="101" y="119"/>
                    </a:cubicBezTo>
                    <a:cubicBezTo>
                      <a:pt x="67" y="134"/>
                      <a:pt x="10" y="135"/>
                      <a:pt x="5" y="134"/>
                    </a:cubicBezTo>
                    <a:close/>
                  </a:path>
                </a:pathLst>
              </a:custGeom>
              <a:solidFill>
                <a:srgbClr val="777777"/>
              </a:solidFill>
              <a:ln w="9525">
                <a:solidFill>
                  <a:schemeClr val="tx1"/>
                </a:solidFill>
                <a:round/>
                <a:headEnd/>
                <a:tailEnd/>
              </a:ln>
            </p:spPr>
            <p:txBody>
              <a:bodyPr wrap="none" anchor="ctr"/>
              <a:lstStyle/>
              <a:p>
                <a:endParaRPr lang="en-GB"/>
              </a:p>
            </p:txBody>
          </p:sp>
          <p:sp>
            <p:nvSpPr>
              <p:cNvPr id="28" name="Freeform 36">
                <a:extLst>
                  <a:ext uri="{FF2B5EF4-FFF2-40B4-BE49-F238E27FC236}">
                    <a16:creationId xmlns:a16="http://schemas.microsoft.com/office/drawing/2014/main" id="{6747648E-28E2-0618-6C23-3D94AF374A40}"/>
                  </a:ext>
                </a:extLst>
              </p:cNvPr>
              <p:cNvSpPr>
                <a:spLocks/>
              </p:cNvSpPr>
              <p:nvPr/>
            </p:nvSpPr>
            <p:spPr bwMode="auto">
              <a:xfrm>
                <a:off x="4113" y="3380"/>
                <a:ext cx="350" cy="167"/>
              </a:xfrm>
              <a:custGeom>
                <a:avLst/>
                <a:gdLst>
                  <a:gd name="T0" fmla="*/ 15 w 350"/>
                  <a:gd name="T1" fmla="*/ 140 h 167"/>
                  <a:gd name="T2" fmla="*/ 135 w 350"/>
                  <a:gd name="T3" fmla="*/ 134 h 167"/>
                  <a:gd name="T4" fmla="*/ 258 w 350"/>
                  <a:gd name="T5" fmla="*/ 17 h 167"/>
                  <a:gd name="T6" fmla="*/ 346 w 350"/>
                  <a:gd name="T7" fmla="*/ 30 h 167"/>
                  <a:gd name="T8" fmla="*/ 280 w 350"/>
                  <a:gd name="T9" fmla="*/ 27 h 167"/>
                  <a:gd name="T10" fmla="*/ 148 w 350"/>
                  <a:gd name="T11" fmla="*/ 144 h 167"/>
                  <a:gd name="T12" fmla="*/ 46 w 350"/>
                  <a:gd name="T13" fmla="*/ 164 h 167"/>
                  <a:gd name="T14" fmla="*/ 15 w 350"/>
                  <a:gd name="T15" fmla="*/ 140 h 167"/>
                  <a:gd name="T16" fmla="*/ 0 60000 65536"/>
                  <a:gd name="T17" fmla="*/ 0 60000 65536"/>
                  <a:gd name="T18" fmla="*/ 0 60000 65536"/>
                  <a:gd name="T19" fmla="*/ 0 60000 65536"/>
                  <a:gd name="T20" fmla="*/ 0 60000 65536"/>
                  <a:gd name="T21" fmla="*/ 0 60000 65536"/>
                  <a:gd name="T22" fmla="*/ 0 60000 65536"/>
                  <a:gd name="T23" fmla="*/ 0 60000 65536"/>
                  <a:gd name="T24" fmla="*/ 0 w 350"/>
                  <a:gd name="T25" fmla="*/ 0 h 167"/>
                  <a:gd name="T26" fmla="*/ 350 w 350"/>
                  <a:gd name="T27" fmla="*/ 167 h 16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0" h="167">
                    <a:moveTo>
                      <a:pt x="15" y="140"/>
                    </a:moveTo>
                    <a:cubicBezTo>
                      <a:pt x="30" y="135"/>
                      <a:pt x="95" y="154"/>
                      <a:pt x="135" y="134"/>
                    </a:cubicBezTo>
                    <a:cubicBezTo>
                      <a:pt x="175" y="114"/>
                      <a:pt x="223" y="34"/>
                      <a:pt x="258" y="17"/>
                    </a:cubicBezTo>
                    <a:cubicBezTo>
                      <a:pt x="293" y="0"/>
                      <a:pt x="342" y="28"/>
                      <a:pt x="346" y="30"/>
                    </a:cubicBezTo>
                    <a:cubicBezTo>
                      <a:pt x="350" y="32"/>
                      <a:pt x="313" y="8"/>
                      <a:pt x="280" y="27"/>
                    </a:cubicBezTo>
                    <a:cubicBezTo>
                      <a:pt x="247" y="46"/>
                      <a:pt x="187" y="121"/>
                      <a:pt x="148" y="144"/>
                    </a:cubicBezTo>
                    <a:cubicBezTo>
                      <a:pt x="109" y="167"/>
                      <a:pt x="69" y="163"/>
                      <a:pt x="46" y="164"/>
                    </a:cubicBezTo>
                    <a:cubicBezTo>
                      <a:pt x="23" y="165"/>
                      <a:pt x="0" y="145"/>
                      <a:pt x="15" y="140"/>
                    </a:cubicBezTo>
                    <a:close/>
                  </a:path>
                </a:pathLst>
              </a:custGeom>
              <a:solidFill>
                <a:srgbClr val="777777"/>
              </a:solidFill>
              <a:ln w="9525">
                <a:solidFill>
                  <a:schemeClr val="tx1"/>
                </a:solidFill>
                <a:round/>
                <a:headEnd/>
                <a:tailEnd/>
              </a:ln>
            </p:spPr>
            <p:txBody>
              <a:bodyPr wrap="none" anchor="ctr"/>
              <a:lstStyle/>
              <a:p>
                <a:endParaRPr lang="en-GB"/>
              </a:p>
            </p:txBody>
          </p:sp>
          <p:sp>
            <p:nvSpPr>
              <p:cNvPr id="29" name="Freeform 37">
                <a:extLst>
                  <a:ext uri="{FF2B5EF4-FFF2-40B4-BE49-F238E27FC236}">
                    <a16:creationId xmlns:a16="http://schemas.microsoft.com/office/drawing/2014/main" id="{2E47D9BC-5EEA-E84C-0D09-8884747F1646}"/>
                  </a:ext>
                </a:extLst>
              </p:cNvPr>
              <p:cNvSpPr>
                <a:spLocks/>
              </p:cNvSpPr>
              <p:nvPr/>
            </p:nvSpPr>
            <p:spPr bwMode="auto">
              <a:xfrm>
                <a:off x="4109" y="3415"/>
                <a:ext cx="355" cy="126"/>
              </a:xfrm>
              <a:custGeom>
                <a:avLst/>
                <a:gdLst>
                  <a:gd name="T0" fmla="*/ 6 w 355"/>
                  <a:gd name="T1" fmla="*/ 10 h 126"/>
                  <a:gd name="T2" fmla="*/ 121 w 355"/>
                  <a:gd name="T3" fmla="*/ 91 h 126"/>
                  <a:gd name="T4" fmla="*/ 264 w 355"/>
                  <a:gd name="T5" fmla="*/ 92 h 126"/>
                  <a:gd name="T6" fmla="*/ 352 w 355"/>
                  <a:gd name="T7" fmla="*/ 121 h 126"/>
                  <a:gd name="T8" fmla="*/ 247 w 355"/>
                  <a:gd name="T9" fmla="*/ 61 h 126"/>
                  <a:gd name="T10" fmla="*/ 142 w 355"/>
                  <a:gd name="T11" fmla="*/ 77 h 126"/>
                  <a:gd name="T12" fmla="*/ 82 w 355"/>
                  <a:gd name="T13" fmla="*/ 29 h 126"/>
                  <a:gd name="T14" fmla="*/ 6 w 355"/>
                  <a:gd name="T15" fmla="*/ 10 h 126"/>
                  <a:gd name="T16" fmla="*/ 0 60000 65536"/>
                  <a:gd name="T17" fmla="*/ 0 60000 65536"/>
                  <a:gd name="T18" fmla="*/ 0 60000 65536"/>
                  <a:gd name="T19" fmla="*/ 0 60000 65536"/>
                  <a:gd name="T20" fmla="*/ 0 60000 65536"/>
                  <a:gd name="T21" fmla="*/ 0 60000 65536"/>
                  <a:gd name="T22" fmla="*/ 0 60000 65536"/>
                  <a:gd name="T23" fmla="*/ 0 60000 65536"/>
                  <a:gd name="T24" fmla="*/ 0 w 355"/>
                  <a:gd name="T25" fmla="*/ 0 h 126"/>
                  <a:gd name="T26" fmla="*/ 355 w 355"/>
                  <a:gd name="T27" fmla="*/ 126 h 1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5" h="126">
                    <a:moveTo>
                      <a:pt x="6" y="10"/>
                    </a:moveTo>
                    <a:cubicBezTo>
                      <a:pt x="12" y="20"/>
                      <a:pt x="78" y="77"/>
                      <a:pt x="121" y="91"/>
                    </a:cubicBezTo>
                    <a:cubicBezTo>
                      <a:pt x="164" y="105"/>
                      <a:pt x="226" y="87"/>
                      <a:pt x="264" y="92"/>
                    </a:cubicBezTo>
                    <a:cubicBezTo>
                      <a:pt x="302" y="97"/>
                      <a:pt x="355" y="126"/>
                      <a:pt x="352" y="121"/>
                    </a:cubicBezTo>
                    <a:cubicBezTo>
                      <a:pt x="349" y="116"/>
                      <a:pt x="282" y="68"/>
                      <a:pt x="247" y="61"/>
                    </a:cubicBezTo>
                    <a:cubicBezTo>
                      <a:pt x="212" y="54"/>
                      <a:pt x="169" y="82"/>
                      <a:pt x="142" y="77"/>
                    </a:cubicBezTo>
                    <a:cubicBezTo>
                      <a:pt x="115" y="72"/>
                      <a:pt x="104" y="40"/>
                      <a:pt x="82" y="29"/>
                    </a:cubicBezTo>
                    <a:cubicBezTo>
                      <a:pt x="60" y="18"/>
                      <a:pt x="0" y="0"/>
                      <a:pt x="6" y="10"/>
                    </a:cubicBezTo>
                    <a:close/>
                  </a:path>
                </a:pathLst>
              </a:custGeom>
              <a:solidFill>
                <a:srgbClr val="777777"/>
              </a:solidFill>
              <a:ln w="9525">
                <a:solidFill>
                  <a:schemeClr val="tx1"/>
                </a:solidFill>
                <a:round/>
                <a:headEnd/>
                <a:tailEnd/>
              </a:ln>
            </p:spPr>
            <p:txBody>
              <a:bodyPr wrap="none" anchor="ctr"/>
              <a:lstStyle/>
              <a:p>
                <a:endParaRPr lang="en-GB"/>
              </a:p>
            </p:txBody>
          </p:sp>
          <p:sp>
            <p:nvSpPr>
              <p:cNvPr id="30" name="Oval 38">
                <a:extLst>
                  <a:ext uri="{FF2B5EF4-FFF2-40B4-BE49-F238E27FC236}">
                    <a16:creationId xmlns:a16="http://schemas.microsoft.com/office/drawing/2014/main" id="{060AC856-88A0-A7E0-6A1D-7EFCE16A72AA}"/>
                  </a:ext>
                </a:extLst>
              </p:cNvPr>
              <p:cNvSpPr>
                <a:spLocks noChangeArrowheads="1"/>
              </p:cNvSpPr>
              <p:nvPr/>
            </p:nvSpPr>
            <p:spPr bwMode="auto">
              <a:xfrm>
                <a:off x="4210" y="3353"/>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1" name="Oval 39">
                <a:extLst>
                  <a:ext uri="{FF2B5EF4-FFF2-40B4-BE49-F238E27FC236}">
                    <a16:creationId xmlns:a16="http://schemas.microsoft.com/office/drawing/2014/main" id="{9E4C4DF3-7D03-9266-9681-582AFB125FFB}"/>
                  </a:ext>
                </a:extLst>
              </p:cNvPr>
              <p:cNvSpPr>
                <a:spLocks noChangeArrowheads="1"/>
              </p:cNvSpPr>
              <p:nvPr/>
            </p:nvSpPr>
            <p:spPr bwMode="auto">
              <a:xfrm>
                <a:off x="4306" y="3449"/>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2" name="Oval 40">
                <a:extLst>
                  <a:ext uri="{FF2B5EF4-FFF2-40B4-BE49-F238E27FC236}">
                    <a16:creationId xmlns:a16="http://schemas.microsoft.com/office/drawing/2014/main" id="{4F9BE95A-7DDA-4202-B301-A0146BDBD3C3}"/>
                  </a:ext>
                </a:extLst>
              </p:cNvPr>
              <p:cNvSpPr>
                <a:spLocks noChangeArrowheads="1"/>
              </p:cNvSpPr>
              <p:nvPr/>
            </p:nvSpPr>
            <p:spPr bwMode="auto">
              <a:xfrm>
                <a:off x="4308" y="3380"/>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3" name="Oval 41">
                <a:extLst>
                  <a:ext uri="{FF2B5EF4-FFF2-40B4-BE49-F238E27FC236}">
                    <a16:creationId xmlns:a16="http://schemas.microsoft.com/office/drawing/2014/main" id="{B4DBF392-3726-0CEA-4E8D-780D262C7A19}"/>
                  </a:ext>
                </a:extLst>
              </p:cNvPr>
              <p:cNvSpPr>
                <a:spLocks noChangeArrowheads="1"/>
              </p:cNvSpPr>
              <p:nvPr/>
            </p:nvSpPr>
            <p:spPr bwMode="auto">
              <a:xfrm>
                <a:off x="4262" y="2881"/>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4" name="Oval 42">
                <a:extLst>
                  <a:ext uri="{FF2B5EF4-FFF2-40B4-BE49-F238E27FC236}">
                    <a16:creationId xmlns:a16="http://schemas.microsoft.com/office/drawing/2014/main" id="{375C9D1E-A21D-D9B1-6044-67BBF8A52B29}"/>
                  </a:ext>
                </a:extLst>
              </p:cNvPr>
              <p:cNvSpPr>
                <a:spLocks noChangeArrowheads="1"/>
              </p:cNvSpPr>
              <p:nvPr/>
            </p:nvSpPr>
            <p:spPr bwMode="auto">
              <a:xfrm>
                <a:off x="4156" y="2927"/>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5" name="Oval 43">
                <a:extLst>
                  <a:ext uri="{FF2B5EF4-FFF2-40B4-BE49-F238E27FC236}">
                    <a16:creationId xmlns:a16="http://schemas.microsoft.com/office/drawing/2014/main" id="{8701E686-E8FA-8573-744D-9FE5916A2466}"/>
                  </a:ext>
                </a:extLst>
              </p:cNvPr>
              <p:cNvSpPr>
                <a:spLocks noChangeArrowheads="1"/>
              </p:cNvSpPr>
              <p:nvPr/>
            </p:nvSpPr>
            <p:spPr bwMode="auto">
              <a:xfrm>
                <a:off x="4308" y="2991"/>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6" name="Oval 44">
                <a:extLst>
                  <a:ext uri="{FF2B5EF4-FFF2-40B4-BE49-F238E27FC236}">
                    <a16:creationId xmlns:a16="http://schemas.microsoft.com/office/drawing/2014/main" id="{6CAFCB27-FC29-3E4B-61F5-832B9E1EC9B8}"/>
                  </a:ext>
                </a:extLst>
              </p:cNvPr>
              <p:cNvSpPr>
                <a:spLocks noChangeArrowheads="1"/>
              </p:cNvSpPr>
              <p:nvPr/>
            </p:nvSpPr>
            <p:spPr bwMode="auto">
              <a:xfrm>
                <a:off x="4194" y="3133"/>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7" name="Oval 45">
                <a:extLst>
                  <a:ext uri="{FF2B5EF4-FFF2-40B4-BE49-F238E27FC236}">
                    <a16:creationId xmlns:a16="http://schemas.microsoft.com/office/drawing/2014/main" id="{79BD8059-9719-918C-8CCA-6993719531D0}"/>
                  </a:ext>
                </a:extLst>
              </p:cNvPr>
              <p:cNvSpPr>
                <a:spLocks noChangeArrowheads="1"/>
              </p:cNvSpPr>
              <p:nvPr/>
            </p:nvSpPr>
            <p:spPr bwMode="auto">
              <a:xfrm>
                <a:off x="4280" y="3229"/>
                <a:ext cx="47" cy="47"/>
              </a:xfrm>
              <a:prstGeom prst="ellipse">
                <a:avLst/>
              </a:prstGeom>
              <a:solidFill>
                <a:srgbClr val="0000FF"/>
              </a:solidFill>
              <a:ln w="9525">
                <a:solidFill>
                  <a:schemeClr val="tx1"/>
                </a:solidFill>
                <a:round/>
                <a:headEnd/>
                <a:tailEnd/>
              </a:ln>
            </p:spPr>
            <p:txBody>
              <a:bodyPr wrap="none" anchor="ctr"/>
              <a:lstStyle/>
              <a:p>
                <a:pPr eaLnBrk="0" hangingPunct="0"/>
                <a:endParaRPr lang="en-GB"/>
              </a:p>
            </p:txBody>
          </p:sp>
          <p:sp>
            <p:nvSpPr>
              <p:cNvPr id="38" name="Line 46">
                <a:extLst>
                  <a:ext uri="{FF2B5EF4-FFF2-40B4-BE49-F238E27FC236}">
                    <a16:creationId xmlns:a16="http://schemas.microsoft.com/office/drawing/2014/main" id="{51966FEE-9E0A-55E5-22E1-7AC31B7208A7}"/>
                  </a:ext>
                </a:extLst>
              </p:cNvPr>
              <p:cNvSpPr>
                <a:spLocks noChangeShapeType="1"/>
              </p:cNvSpPr>
              <p:nvPr/>
            </p:nvSpPr>
            <p:spPr bwMode="auto">
              <a:xfrm>
                <a:off x="4572" y="2897"/>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39" name="Line 47">
                <a:extLst>
                  <a:ext uri="{FF2B5EF4-FFF2-40B4-BE49-F238E27FC236}">
                    <a16:creationId xmlns:a16="http://schemas.microsoft.com/office/drawing/2014/main" id="{12D3F354-15D5-6EAD-19F6-B64F6A78F637}"/>
                  </a:ext>
                </a:extLst>
              </p:cNvPr>
              <p:cNvSpPr>
                <a:spLocks noChangeShapeType="1"/>
              </p:cNvSpPr>
              <p:nvPr/>
            </p:nvSpPr>
            <p:spPr bwMode="auto">
              <a:xfrm>
                <a:off x="4572" y="2993"/>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0" name="Line 48">
                <a:extLst>
                  <a:ext uri="{FF2B5EF4-FFF2-40B4-BE49-F238E27FC236}">
                    <a16:creationId xmlns:a16="http://schemas.microsoft.com/office/drawing/2014/main" id="{D2AF4159-1033-2F45-4C39-0AAECDAD83BD}"/>
                  </a:ext>
                </a:extLst>
              </p:cNvPr>
              <p:cNvSpPr>
                <a:spLocks noChangeShapeType="1"/>
              </p:cNvSpPr>
              <p:nvPr/>
            </p:nvSpPr>
            <p:spPr bwMode="auto">
              <a:xfrm>
                <a:off x="4572" y="3089"/>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1" name="Line 49">
                <a:extLst>
                  <a:ext uri="{FF2B5EF4-FFF2-40B4-BE49-F238E27FC236}">
                    <a16:creationId xmlns:a16="http://schemas.microsoft.com/office/drawing/2014/main" id="{3BC84F2E-3EFF-1E8F-B227-0B3AED78630F}"/>
                  </a:ext>
                </a:extLst>
              </p:cNvPr>
              <p:cNvSpPr>
                <a:spLocks noChangeShapeType="1"/>
              </p:cNvSpPr>
              <p:nvPr/>
            </p:nvSpPr>
            <p:spPr bwMode="auto">
              <a:xfrm>
                <a:off x="4572" y="3185"/>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2" name="Line 50">
                <a:extLst>
                  <a:ext uri="{FF2B5EF4-FFF2-40B4-BE49-F238E27FC236}">
                    <a16:creationId xmlns:a16="http://schemas.microsoft.com/office/drawing/2014/main" id="{239B71C8-5BC2-DD4A-F66F-7496ADD8B7DD}"/>
                  </a:ext>
                </a:extLst>
              </p:cNvPr>
              <p:cNvSpPr>
                <a:spLocks noChangeShapeType="1"/>
              </p:cNvSpPr>
              <p:nvPr/>
            </p:nvSpPr>
            <p:spPr bwMode="auto">
              <a:xfrm>
                <a:off x="4572" y="3281"/>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3" name="Line 51">
                <a:extLst>
                  <a:ext uri="{FF2B5EF4-FFF2-40B4-BE49-F238E27FC236}">
                    <a16:creationId xmlns:a16="http://schemas.microsoft.com/office/drawing/2014/main" id="{4D393682-C0A4-37A0-4A9E-F4F95FCCF789}"/>
                  </a:ext>
                </a:extLst>
              </p:cNvPr>
              <p:cNvSpPr>
                <a:spLocks noChangeShapeType="1"/>
              </p:cNvSpPr>
              <p:nvPr/>
            </p:nvSpPr>
            <p:spPr bwMode="auto">
              <a:xfrm>
                <a:off x="4572" y="3377"/>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44" name="Line 52">
                <a:extLst>
                  <a:ext uri="{FF2B5EF4-FFF2-40B4-BE49-F238E27FC236}">
                    <a16:creationId xmlns:a16="http://schemas.microsoft.com/office/drawing/2014/main" id="{79603F3C-B75C-FA7C-0364-5BF7D71A5F1A}"/>
                  </a:ext>
                </a:extLst>
              </p:cNvPr>
              <p:cNvSpPr>
                <a:spLocks noChangeShapeType="1"/>
              </p:cNvSpPr>
              <p:nvPr/>
            </p:nvSpPr>
            <p:spPr bwMode="auto">
              <a:xfrm>
                <a:off x="4572" y="3473"/>
                <a:ext cx="272" cy="0"/>
              </a:xfrm>
              <a:prstGeom prst="line">
                <a:avLst/>
              </a:prstGeom>
              <a:noFill/>
              <a:ln w="9525">
                <a:solidFill>
                  <a:schemeClr val="tx1"/>
                </a:solidFill>
                <a:round/>
                <a:headEnd/>
                <a:tailEnd type="triangle" w="med" len="med"/>
              </a:ln>
            </p:spPr>
            <p:txBody>
              <a:bodyPr wrap="none" anchor="ctr"/>
              <a:lstStyle/>
              <a:p>
                <a:endParaRPr lang="en-GB"/>
              </a:p>
            </p:txBody>
          </p:sp>
          <p:grpSp>
            <p:nvGrpSpPr>
              <p:cNvPr id="45" name="Group 53">
                <a:extLst>
                  <a:ext uri="{FF2B5EF4-FFF2-40B4-BE49-F238E27FC236}">
                    <a16:creationId xmlns:a16="http://schemas.microsoft.com/office/drawing/2014/main" id="{83EEA9D1-329C-9074-20D3-A28F6EBF144C}"/>
                  </a:ext>
                </a:extLst>
              </p:cNvPr>
              <p:cNvGrpSpPr>
                <a:grpSpLocks/>
              </p:cNvGrpSpPr>
              <p:nvPr/>
            </p:nvGrpSpPr>
            <p:grpSpPr bwMode="auto">
              <a:xfrm rot="-10775868">
                <a:off x="3706" y="2897"/>
                <a:ext cx="272" cy="576"/>
                <a:chOff x="4660" y="2726"/>
                <a:chExt cx="272" cy="576"/>
              </a:xfrm>
            </p:grpSpPr>
            <p:sp>
              <p:nvSpPr>
                <p:cNvPr id="53" name="Line 54">
                  <a:extLst>
                    <a:ext uri="{FF2B5EF4-FFF2-40B4-BE49-F238E27FC236}">
                      <a16:creationId xmlns:a16="http://schemas.microsoft.com/office/drawing/2014/main" id="{DAACD295-0974-A77A-A995-7C6CE2FA48F3}"/>
                    </a:ext>
                  </a:extLst>
                </p:cNvPr>
                <p:cNvSpPr>
                  <a:spLocks noChangeShapeType="1"/>
                </p:cNvSpPr>
                <p:nvPr/>
              </p:nvSpPr>
              <p:spPr bwMode="auto">
                <a:xfrm>
                  <a:off x="4660" y="2726"/>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4" name="Line 55">
                  <a:extLst>
                    <a:ext uri="{FF2B5EF4-FFF2-40B4-BE49-F238E27FC236}">
                      <a16:creationId xmlns:a16="http://schemas.microsoft.com/office/drawing/2014/main" id="{ADB42C11-F29B-3750-889C-298D73FCBBAB}"/>
                    </a:ext>
                  </a:extLst>
                </p:cNvPr>
                <p:cNvSpPr>
                  <a:spLocks noChangeShapeType="1"/>
                </p:cNvSpPr>
                <p:nvPr/>
              </p:nvSpPr>
              <p:spPr bwMode="auto">
                <a:xfrm>
                  <a:off x="4660" y="2822"/>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5" name="Line 56">
                  <a:extLst>
                    <a:ext uri="{FF2B5EF4-FFF2-40B4-BE49-F238E27FC236}">
                      <a16:creationId xmlns:a16="http://schemas.microsoft.com/office/drawing/2014/main" id="{5F47CF43-9E93-2C79-0E65-9E20C98A8E3A}"/>
                    </a:ext>
                  </a:extLst>
                </p:cNvPr>
                <p:cNvSpPr>
                  <a:spLocks noChangeShapeType="1"/>
                </p:cNvSpPr>
                <p:nvPr/>
              </p:nvSpPr>
              <p:spPr bwMode="auto">
                <a:xfrm>
                  <a:off x="4660" y="2918"/>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6" name="Line 57">
                  <a:extLst>
                    <a:ext uri="{FF2B5EF4-FFF2-40B4-BE49-F238E27FC236}">
                      <a16:creationId xmlns:a16="http://schemas.microsoft.com/office/drawing/2014/main" id="{1476AA52-3A7B-769C-9BB2-5BDD12603C56}"/>
                    </a:ext>
                  </a:extLst>
                </p:cNvPr>
                <p:cNvSpPr>
                  <a:spLocks noChangeShapeType="1"/>
                </p:cNvSpPr>
                <p:nvPr/>
              </p:nvSpPr>
              <p:spPr bwMode="auto">
                <a:xfrm>
                  <a:off x="4660" y="3014"/>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7" name="Line 58">
                  <a:extLst>
                    <a:ext uri="{FF2B5EF4-FFF2-40B4-BE49-F238E27FC236}">
                      <a16:creationId xmlns:a16="http://schemas.microsoft.com/office/drawing/2014/main" id="{488939C8-FB4C-CFFB-14CC-9B5F24768A6E}"/>
                    </a:ext>
                  </a:extLst>
                </p:cNvPr>
                <p:cNvSpPr>
                  <a:spLocks noChangeShapeType="1"/>
                </p:cNvSpPr>
                <p:nvPr/>
              </p:nvSpPr>
              <p:spPr bwMode="auto">
                <a:xfrm>
                  <a:off x="4660" y="3110"/>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8" name="Line 59">
                  <a:extLst>
                    <a:ext uri="{FF2B5EF4-FFF2-40B4-BE49-F238E27FC236}">
                      <a16:creationId xmlns:a16="http://schemas.microsoft.com/office/drawing/2014/main" id="{09084BA0-DA7A-449C-D70F-54AAF4F0D3DF}"/>
                    </a:ext>
                  </a:extLst>
                </p:cNvPr>
                <p:cNvSpPr>
                  <a:spLocks noChangeShapeType="1"/>
                </p:cNvSpPr>
                <p:nvPr/>
              </p:nvSpPr>
              <p:spPr bwMode="auto">
                <a:xfrm>
                  <a:off x="4660" y="3206"/>
                  <a:ext cx="272" cy="0"/>
                </a:xfrm>
                <a:prstGeom prst="line">
                  <a:avLst/>
                </a:prstGeom>
                <a:noFill/>
                <a:ln w="9525">
                  <a:solidFill>
                    <a:schemeClr val="tx1"/>
                  </a:solidFill>
                  <a:round/>
                  <a:headEnd/>
                  <a:tailEnd type="triangle" w="med" len="med"/>
                </a:ln>
              </p:spPr>
              <p:txBody>
                <a:bodyPr wrap="none" anchor="ctr"/>
                <a:lstStyle/>
                <a:p>
                  <a:endParaRPr lang="en-GB"/>
                </a:p>
              </p:txBody>
            </p:sp>
            <p:sp>
              <p:nvSpPr>
                <p:cNvPr id="59" name="Line 60">
                  <a:extLst>
                    <a:ext uri="{FF2B5EF4-FFF2-40B4-BE49-F238E27FC236}">
                      <a16:creationId xmlns:a16="http://schemas.microsoft.com/office/drawing/2014/main" id="{0E16E7BC-E9E7-17D3-D458-6FE8A6A0AC78}"/>
                    </a:ext>
                  </a:extLst>
                </p:cNvPr>
                <p:cNvSpPr>
                  <a:spLocks noChangeShapeType="1"/>
                </p:cNvSpPr>
                <p:nvPr/>
              </p:nvSpPr>
              <p:spPr bwMode="auto">
                <a:xfrm>
                  <a:off x="4660" y="3302"/>
                  <a:ext cx="272" cy="0"/>
                </a:xfrm>
                <a:prstGeom prst="line">
                  <a:avLst/>
                </a:prstGeom>
                <a:noFill/>
                <a:ln w="9525">
                  <a:solidFill>
                    <a:schemeClr val="tx1"/>
                  </a:solidFill>
                  <a:round/>
                  <a:headEnd/>
                  <a:tailEnd type="triangle" w="med" len="med"/>
                </a:ln>
              </p:spPr>
              <p:txBody>
                <a:bodyPr wrap="none" anchor="ctr"/>
                <a:lstStyle/>
                <a:p>
                  <a:endParaRPr lang="en-GB"/>
                </a:p>
              </p:txBody>
            </p:sp>
          </p:grpSp>
          <p:sp>
            <p:nvSpPr>
              <p:cNvPr id="46" name="Line 61">
                <a:extLst>
                  <a:ext uri="{FF2B5EF4-FFF2-40B4-BE49-F238E27FC236}">
                    <a16:creationId xmlns:a16="http://schemas.microsoft.com/office/drawing/2014/main" id="{2DC315CD-4D05-3741-88DE-9C6D3AEF2D44}"/>
                  </a:ext>
                </a:extLst>
              </p:cNvPr>
              <p:cNvSpPr>
                <a:spLocks noChangeShapeType="1"/>
              </p:cNvSpPr>
              <p:nvPr/>
            </p:nvSpPr>
            <p:spPr bwMode="auto">
              <a:xfrm>
                <a:off x="4282" y="3693"/>
                <a:ext cx="0" cy="164"/>
              </a:xfrm>
              <a:prstGeom prst="line">
                <a:avLst/>
              </a:prstGeom>
              <a:noFill/>
              <a:ln w="9525">
                <a:solidFill>
                  <a:schemeClr val="tx1"/>
                </a:solidFill>
                <a:round/>
                <a:headEnd/>
                <a:tailEnd type="triangle" w="med" len="med"/>
              </a:ln>
            </p:spPr>
            <p:txBody>
              <a:bodyPr wrap="none" anchor="ctr"/>
              <a:lstStyle/>
              <a:p>
                <a:endParaRPr lang="en-GB"/>
              </a:p>
            </p:txBody>
          </p:sp>
          <p:sp>
            <p:nvSpPr>
              <p:cNvPr id="47" name="Line 62">
                <a:extLst>
                  <a:ext uri="{FF2B5EF4-FFF2-40B4-BE49-F238E27FC236}">
                    <a16:creationId xmlns:a16="http://schemas.microsoft.com/office/drawing/2014/main" id="{280F61D1-39C5-E255-2B9D-A17362C646EA}"/>
                  </a:ext>
                </a:extLst>
              </p:cNvPr>
              <p:cNvSpPr>
                <a:spLocks noChangeShapeType="1"/>
              </p:cNvSpPr>
              <p:nvPr/>
            </p:nvSpPr>
            <p:spPr bwMode="auto">
              <a:xfrm>
                <a:off x="4470" y="3629"/>
                <a:ext cx="142" cy="124"/>
              </a:xfrm>
              <a:prstGeom prst="line">
                <a:avLst/>
              </a:prstGeom>
              <a:noFill/>
              <a:ln w="9525">
                <a:solidFill>
                  <a:schemeClr val="tx1"/>
                </a:solidFill>
                <a:round/>
                <a:headEnd/>
                <a:tailEnd type="triangle" w="med" len="med"/>
              </a:ln>
            </p:spPr>
            <p:txBody>
              <a:bodyPr wrap="none" anchor="ctr"/>
              <a:lstStyle/>
              <a:p>
                <a:endParaRPr lang="en-GB"/>
              </a:p>
            </p:txBody>
          </p:sp>
          <p:sp>
            <p:nvSpPr>
              <p:cNvPr id="48" name="Line 63">
                <a:extLst>
                  <a:ext uri="{FF2B5EF4-FFF2-40B4-BE49-F238E27FC236}">
                    <a16:creationId xmlns:a16="http://schemas.microsoft.com/office/drawing/2014/main" id="{65953D25-4280-319A-DF4E-AEEB7FB668B7}"/>
                  </a:ext>
                </a:extLst>
              </p:cNvPr>
              <p:cNvSpPr>
                <a:spLocks noChangeShapeType="1"/>
              </p:cNvSpPr>
              <p:nvPr/>
            </p:nvSpPr>
            <p:spPr bwMode="auto">
              <a:xfrm flipH="1">
                <a:off x="3928" y="3629"/>
                <a:ext cx="152" cy="102"/>
              </a:xfrm>
              <a:prstGeom prst="line">
                <a:avLst/>
              </a:prstGeom>
              <a:noFill/>
              <a:ln w="9525">
                <a:solidFill>
                  <a:schemeClr val="tx1"/>
                </a:solidFill>
                <a:round/>
                <a:headEnd/>
                <a:tailEnd type="triangle" w="med" len="med"/>
              </a:ln>
            </p:spPr>
            <p:txBody>
              <a:bodyPr wrap="none" anchor="ctr"/>
              <a:lstStyle/>
              <a:p>
                <a:endParaRPr lang="en-GB"/>
              </a:p>
            </p:txBody>
          </p:sp>
          <p:sp>
            <p:nvSpPr>
              <p:cNvPr id="49" name="Line 64">
                <a:extLst>
                  <a:ext uri="{FF2B5EF4-FFF2-40B4-BE49-F238E27FC236}">
                    <a16:creationId xmlns:a16="http://schemas.microsoft.com/office/drawing/2014/main" id="{300440A4-AB49-E370-3ABF-B6F523F8FCBC}"/>
                  </a:ext>
                </a:extLst>
              </p:cNvPr>
              <p:cNvSpPr>
                <a:spLocks noChangeShapeType="1"/>
              </p:cNvSpPr>
              <p:nvPr/>
            </p:nvSpPr>
            <p:spPr bwMode="auto">
              <a:xfrm flipH="1">
                <a:off x="4090" y="3687"/>
                <a:ext cx="60" cy="120"/>
              </a:xfrm>
              <a:prstGeom prst="line">
                <a:avLst/>
              </a:prstGeom>
              <a:noFill/>
              <a:ln w="9525">
                <a:solidFill>
                  <a:schemeClr val="tx1"/>
                </a:solidFill>
                <a:round/>
                <a:headEnd/>
                <a:tailEnd type="triangle" w="med" len="med"/>
              </a:ln>
            </p:spPr>
            <p:txBody>
              <a:bodyPr wrap="none" anchor="ctr"/>
              <a:lstStyle/>
              <a:p>
                <a:endParaRPr lang="en-GB"/>
              </a:p>
            </p:txBody>
          </p:sp>
          <p:sp>
            <p:nvSpPr>
              <p:cNvPr id="50" name="Line 65">
                <a:extLst>
                  <a:ext uri="{FF2B5EF4-FFF2-40B4-BE49-F238E27FC236}">
                    <a16:creationId xmlns:a16="http://schemas.microsoft.com/office/drawing/2014/main" id="{9E6B96F2-6248-C398-4ADA-182A2A3876C3}"/>
                  </a:ext>
                </a:extLst>
              </p:cNvPr>
              <p:cNvSpPr>
                <a:spLocks noChangeShapeType="1"/>
              </p:cNvSpPr>
              <p:nvPr/>
            </p:nvSpPr>
            <p:spPr bwMode="auto">
              <a:xfrm flipH="1">
                <a:off x="3824" y="3559"/>
                <a:ext cx="190" cy="52"/>
              </a:xfrm>
              <a:prstGeom prst="line">
                <a:avLst/>
              </a:prstGeom>
              <a:noFill/>
              <a:ln w="9525">
                <a:solidFill>
                  <a:schemeClr val="tx1"/>
                </a:solidFill>
                <a:round/>
                <a:headEnd/>
                <a:tailEnd type="triangle" w="med" len="med"/>
              </a:ln>
            </p:spPr>
            <p:txBody>
              <a:bodyPr wrap="none" anchor="ctr"/>
              <a:lstStyle/>
              <a:p>
                <a:endParaRPr lang="en-GB"/>
              </a:p>
            </p:txBody>
          </p:sp>
          <p:sp>
            <p:nvSpPr>
              <p:cNvPr id="51" name="Line 66">
                <a:extLst>
                  <a:ext uri="{FF2B5EF4-FFF2-40B4-BE49-F238E27FC236}">
                    <a16:creationId xmlns:a16="http://schemas.microsoft.com/office/drawing/2014/main" id="{B61D8C87-C794-A798-E621-17058AFF46F4}"/>
                  </a:ext>
                </a:extLst>
              </p:cNvPr>
              <p:cNvSpPr>
                <a:spLocks noChangeShapeType="1"/>
              </p:cNvSpPr>
              <p:nvPr/>
            </p:nvSpPr>
            <p:spPr bwMode="auto">
              <a:xfrm>
                <a:off x="4380" y="3677"/>
                <a:ext cx="70" cy="150"/>
              </a:xfrm>
              <a:prstGeom prst="line">
                <a:avLst/>
              </a:prstGeom>
              <a:noFill/>
              <a:ln w="9525">
                <a:solidFill>
                  <a:schemeClr val="tx1"/>
                </a:solidFill>
                <a:round/>
                <a:headEnd/>
                <a:tailEnd type="triangle" w="med" len="med"/>
              </a:ln>
            </p:spPr>
            <p:txBody>
              <a:bodyPr wrap="none" anchor="ctr"/>
              <a:lstStyle/>
              <a:p>
                <a:endParaRPr lang="en-GB"/>
              </a:p>
            </p:txBody>
          </p:sp>
          <p:sp>
            <p:nvSpPr>
              <p:cNvPr id="52" name="Line 67">
                <a:extLst>
                  <a:ext uri="{FF2B5EF4-FFF2-40B4-BE49-F238E27FC236}">
                    <a16:creationId xmlns:a16="http://schemas.microsoft.com/office/drawing/2014/main" id="{38A89D7E-92B5-9CCF-0BBD-0D892D981341}"/>
                  </a:ext>
                </a:extLst>
              </p:cNvPr>
              <p:cNvSpPr>
                <a:spLocks noChangeShapeType="1"/>
              </p:cNvSpPr>
              <p:nvPr/>
            </p:nvSpPr>
            <p:spPr bwMode="auto">
              <a:xfrm>
                <a:off x="4514" y="3569"/>
                <a:ext cx="186" cy="48"/>
              </a:xfrm>
              <a:prstGeom prst="line">
                <a:avLst/>
              </a:prstGeom>
              <a:noFill/>
              <a:ln w="9525">
                <a:solidFill>
                  <a:schemeClr val="tx1"/>
                </a:solidFill>
                <a:round/>
                <a:headEnd/>
                <a:tailEnd type="triangle" w="med" len="med"/>
              </a:ln>
            </p:spPr>
            <p:txBody>
              <a:bodyPr wrap="none" anchor="ctr"/>
              <a:lstStyle/>
              <a:p>
                <a:endParaRPr lang="en-GB"/>
              </a:p>
            </p:txBody>
          </p:sp>
        </p:grpSp>
        <p:sp>
          <p:nvSpPr>
            <p:cNvPr id="15" name="Text Box 68">
              <a:extLst>
                <a:ext uri="{FF2B5EF4-FFF2-40B4-BE49-F238E27FC236}">
                  <a16:creationId xmlns:a16="http://schemas.microsoft.com/office/drawing/2014/main" id="{1918A98D-C91B-FA1D-FDD6-9040F9FA7217}"/>
                </a:ext>
              </a:extLst>
            </p:cNvPr>
            <p:cNvSpPr txBox="1">
              <a:spLocks noChangeArrowheads="1"/>
            </p:cNvSpPr>
            <p:nvPr/>
          </p:nvSpPr>
          <p:spPr bwMode="auto">
            <a:xfrm>
              <a:off x="3597" y="1377"/>
              <a:ext cx="496" cy="233"/>
            </a:xfrm>
            <a:prstGeom prst="rect">
              <a:avLst/>
            </a:prstGeom>
            <a:solidFill>
              <a:srgbClr val="FF5050"/>
            </a:solidFill>
            <a:ln w="9525">
              <a:noFill/>
              <a:miter lim="800000"/>
              <a:headEnd/>
              <a:tailEnd/>
            </a:ln>
          </p:spPr>
          <p:txBody>
            <a:bodyPr wrap="square">
              <a:spAutoFit/>
            </a:bodyPr>
            <a:lstStyle/>
            <a:p>
              <a:pPr eaLnBrk="0" hangingPunct="0">
                <a:spcBef>
                  <a:spcPct val="50000"/>
                </a:spcBef>
              </a:pPr>
              <a:r>
                <a:rPr lang="en-GB">
                  <a:latin typeface="Arial" pitchFamily="34" charset="0"/>
                </a:rPr>
                <a:t>45</a:t>
              </a:r>
              <a:r>
                <a:rPr lang="en-GB" baseline="30000">
                  <a:latin typeface="Arial" pitchFamily="34" charset="0"/>
                </a:rPr>
                <a:t>o</a:t>
              </a:r>
              <a:r>
                <a:rPr lang="en-GB">
                  <a:latin typeface="Arial" pitchFamily="34" charset="0"/>
                </a:rPr>
                <a:t> C</a:t>
              </a:r>
            </a:p>
          </p:txBody>
        </p:sp>
      </p:grpSp>
      <p:pic>
        <p:nvPicPr>
          <p:cNvPr id="1026" name="Picture 2" descr="Combustion | Definition, Reaction, Analysis, &amp; Facts ...">
            <a:extLst>
              <a:ext uri="{FF2B5EF4-FFF2-40B4-BE49-F238E27FC236}">
                <a16:creationId xmlns:a16="http://schemas.microsoft.com/office/drawing/2014/main" id="{B846281D-A934-D879-E468-7C6AAEF756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500" y="2924199"/>
            <a:ext cx="2732924" cy="3552801"/>
          </a:xfrm>
          <a:prstGeom prst="rect">
            <a:avLst/>
          </a:prstGeom>
          <a:noFill/>
          <a:extLst>
            <a:ext uri="{909E8E84-426E-40DD-AFC4-6F175D3DCCD1}">
              <a14:hiddenFill xmlns:a14="http://schemas.microsoft.com/office/drawing/2010/main">
                <a:solidFill>
                  <a:srgbClr val="FFFFFF"/>
                </a:solidFill>
              </a14:hiddenFill>
            </a:ext>
          </a:extLst>
        </p:spPr>
      </p:pic>
      <p:sp>
        <p:nvSpPr>
          <p:cNvPr id="72" name="Text Placeholder 5">
            <a:extLst>
              <a:ext uri="{FF2B5EF4-FFF2-40B4-BE49-F238E27FC236}">
                <a16:creationId xmlns:a16="http://schemas.microsoft.com/office/drawing/2014/main" id="{624DDAF7-A628-F901-B48D-15C9F8A71851}"/>
              </a:ext>
            </a:extLst>
          </p:cNvPr>
          <p:cNvSpPr txBox="1">
            <a:spLocks/>
          </p:cNvSpPr>
          <p:nvPr/>
        </p:nvSpPr>
        <p:spPr>
          <a:xfrm>
            <a:off x="3206032" y="1684252"/>
            <a:ext cx="266288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Combustion</a:t>
            </a:r>
          </a:p>
        </p:txBody>
      </p:sp>
      <p:pic>
        <p:nvPicPr>
          <p:cNvPr id="1028" name="Picture 4" descr="7 Neutralization Examples in Everyday Life – StudiousGuy">
            <a:extLst>
              <a:ext uri="{FF2B5EF4-FFF2-40B4-BE49-F238E27FC236}">
                <a16:creationId xmlns:a16="http://schemas.microsoft.com/office/drawing/2014/main" id="{E2898CEC-262A-E1D5-86EE-713431D83C1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753" r="11234"/>
          <a:stretch/>
        </p:blipFill>
        <p:spPr bwMode="auto">
          <a:xfrm>
            <a:off x="304800" y="2968842"/>
            <a:ext cx="2603500" cy="2746158"/>
          </a:xfrm>
          <a:prstGeom prst="rect">
            <a:avLst/>
          </a:prstGeom>
          <a:noFill/>
          <a:extLst>
            <a:ext uri="{909E8E84-426E-40DD-AFC4-6F175D3DCCD1}">
              <a14:hiddenFill xmlns:a14="http://schemas.microsoft.com/office/drawing/2010/main">
                <a:solidFill>
                  <a:srgbClr val="FFFFFF"/>
                </a:solidFill>
              </a14:hiddenFill>
            </a:ext>
          </a:extLst>
        </p:spPr>
      </p:pic>
      <p:sp>
        <p:nvSpPr>
          <p:cNvPr id="73" name="Text Placeholder 5">
            <a:extLst>
              <a:ext uri="{FF2B5EF4-FFF2-40B4-BE49-F238E27FC236}">
                <a16:creationId xmlns:a16="http://schemas.microsoft.com/office/drawing/2014/main" id="{51E4286B-5F64-A866-DCDE-46283F784CBE}"/>
              </a:ext>
            </a:extLst>
          </p:cNvPr>
          <p:cNvSpPr txBox="1">
            <a:spLocks/>
          </p:cNvSpPr>
          <p:nvPr/>
        </p:nvSpPr>
        <p:spPr>
          <a:xfrm>
            <a:off x="704132" y="1709652"/>
            <a:ext cx="2662881"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Neutralisation</a:t>
            </a:r>
          </a:p>
        </p:txBody>
      </p:sp>
      <p:sp>
        <p:nvSpPr>
          <p:cNvPr id="2" name="TextBox 1">
            <a:extLst>
              <a:ext uri="{FF2B5EF4-FFF2-40B4-BE49-F238E27FC236}">
                <a16:creationId xmlns:a16="http://schemas.microsoft.com/office/drawing/2014/main" id="{11CA9F55-E4F9-C4A7-F378-2A2D9455DAE1}"/>
              </a:ext>
            </a:extLst>
          </p:cNvPr>
          <p:cNvSpPr txBox="1"/>
          <p:nvPr/>
        </p:nvSpPr>
        <p:spPr>
          <a:xfrm>
            <a:off x="4957999" y="384276"/>
            <a:ext cx="584722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Calibri Light"/>
                <a:ea typeface="Calibri Light"/>
                <a:cs typeface="Calibri Light"/>
              </a:rPr>
              <a:t>Heat Energy given out as the mixture returns back to room temp.</a:t>
            </a:r>
          </a:p>
        </p:txBody>
      </p:sp>
    </p:spTree>
    <p:extLst>
      <p:ext uri="{BB962C8B-B14F-4D97-AF65-F5344CB8AC3E}">
        <p14:creationId xmlns:p14="http://schemas.microsoft.com/office/powerpoint/2010/main" val="1298844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69F74-C7E3-1B22-1064-EE2F8EE4B7EE}"/>
              </a:ext>
            </a:extLst>
          </p:cNvPr>
          <p:cNvSpPr>
            <a:spLocks noGrp="1"/>
          </p:cNvSpPr>
          <p:nvPr>
            <p:ph type="title"/>
          </p:nvPr>
        </p:nvSpPr>
        <p:spPr>
          <a:xfrm>
            <a:off x="0" y="0"/>
            <a:ext cx="2767012" cy="1325563"/>
          </a:xfrm>
        </p:spPr>
        <p:txBody>
          <a:bodyPr>
            <a:normAutofit/>
          </a:bodyPr>
          <a:lstStyle/>
          <a:p>
            <a:r>
              <a:rPr lang="en-US" b="1" u="sng">
                <a:solidFill>
                  <a:srgbClr val="FF0000"/>
                </a:solidFill>
              </a:rPr>
              <a:t>Exothermic</a:t>
            </a:r>
            <a:endParaRPr lang="en-US">
              <a:solidFill>
                <a:srgbClr val="FF0000"/>
              </a:solidFill>
            </a:endParaRPr>
          </a:p>
        </p:txBody>
      </p:sp>
      <p:cxnSp>
        <p:nvCxnSpPr>
          <p:cNvPr id="3" name="Straight Arrow Connector 2">
            <a:extLst>
              <a:ext uri="{FF2B5EF4-FFF2-40B4-BE49-F238E27FC236}">
                <a16:creationId xmlns:a16="http://schemas.microsoft.com/office/drawing/2014/main" id="{2E246AA7-FC69-B69B-C9A4-9352C8348983}"/>
              </a:ext>
            </a:extLst>
          </p:cNvPr>
          <p:cNvCxnSpPr/>
          <p:nvPr/>
        </p:nvCxnSpPr>
        <p:spPr>
          <a:xfrm>
            <a:off x="4436806" y="1634613"/>
            <a:ext cx="24580" cy="4436806"/>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4" name="Straight Arrow Connector 3">
            <a:extLst>
              <a:ext uri="{FF2B5EF4-FFF2-40B4-BE49-F238E27FC236}">
                <a16:creationId xmlns:a16="http://schemas.microsoft.com/office/drawing/2014/main" id="{AAC2B982-5BC5-C606-F3D7-4AAC1EB6B589}"/>
              </a:ext>
            </a:extLst>
          </p:cNvPr>
          <p:cNvCxnSpPr>
            <a:cxnSpLocks/>
          </p:cNvCxnSpPr>
          <p:nvPr/>
        </p:nvCxnSpPr>
        <p:spPr>
          <a:xfrm flipH="1">
            <a:off x="4449095" y="6071418"/>
            <a:ext cx="4719484" cy="0"/>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5E6A6BD9-E369-4877-1C6F-E6E0E9E086E7}"/>
              </a:ext>
            </a:extLst>
          </p:cNvPr>
          <p:cNvCxnSpPr>
            <a:cxnSpLocks/>
          </p:cNvCxnSpPr>
          <p:nvPr/>
        </p:nvCxnSpPr>
        <p:spPr>
          <a:xfrm flipH="1">
            <a:off x="4449094" y="3551901"/>
            <a:ext cx="2077065" cy="0"/>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D7674F7-1B08-4DE7-1A9B-333FFBC77A0A}"/>
              </a:ext>
            </a:extLst>
          </p:cNvPr>
          <p:cNvCxnSpPr>
            <a:cxnSpLocks/>
          </p:cNvCxnSpPr>
          <p:nvPr/>
        </p:nvCxnSpPr>
        <p:spPr>
          <a:xfrm flipH="1">
            <a:off x="7595415" y="5063610"/>
            <a:ext cx="2077065" cy="0"/>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F497236C-94C0-B58A-3527-25B6D7CB0B13}"/>
              </a:ext>
            </a:extLst>
          </p:cNvPr>
          <p:cNvCxnSpPr>
            <a:cxnSpLocks/>
          </p:cNvCxnSpPr>
          <p:nvPr/>
        </p:nvCxnSpPr>
        <p:spPr>
          <a:xfrm>
            <a:off x="6526156" y="3551900"/>
            <a:ext cx="24580" cy="1511708"/>
          </a:xfrm>
          <a:prstGeom prst="straightConnector1">
            <a:avLst/>
          </a:prstGeom>
          <a:ln w="57150">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4B6595B1-692E-07F7-92C1-F7D616B21ABA}"/>
              </a:ext>
            </a:extLst>
          </p:cNvPr>
          <p:cNvSpPr txBox="1"/>
          <p:nvPr/>
        </p:nvSpPr>
        <p:spPr>
          <a:xfrm>
            <a:off x="4768644" y="3121741"/>
            <a:ext cx="17575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Reactants</a:t>
            </a:r>
            <a:endParaRPr lang="en-US" dirty="0"/>
          </a:p>
        </p:txBody>
      </p:sp>
      <p:sp>
        <p:nvSpPr>
          <p:cNvPr id="9" name="TextBox 8">
            <a:extLst>
              <a:ext uri="{FF2B5EF4-FFF2-40B4-BE49-F238E27FC236}">
                <a16:creationId xmlns:a16="http://schemas.microsoft.com/office/drawing/2014/main" id="{EFF0055A-8E91-57EC-7740-095CC1D3A874}"/>
              </a:ext>
            </a:extLst>
          </p:cNvPr>
          <p:cNvSpPr txBox="1"/>
          <p:nvPr/>
        </p:nvSpPr>
        <p:spPr>
          <a:xfrm>
            <a:off x="7914966" y="4633450"/>
            <a:ext cx="17575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Products</a:t>
            </a:r>
            <a:endParaRPr lang="en-US" dirty="0"/>
          </a:p>
        </p:txBody>
      </p:sp>
      <p:sp>
        <p:nvSpPr>
          <p:cNvPr id="10" name="TextBox 9">
            <a:extLst>
              <a:ext uri="{FF2B5EF4-FFF2-40B4-BE49-F238E27FC236}">
                <a16:creationId xmlns:a16="http://schemas.microsoft.com/office/drawing/2014/main" id="{C5E4B9BB-591F-AB7A-D6C0-051566C4F940}"/>
              </a:ext>
            </a:extLst>
          </p:cNvPr>
          <p:cNvSpPr txBox="1"/>
          <p:nvPr/>
        </p:nvSpPr>
        <p:spPr>
          <a:xfrm>
            <a:off x="6046837" y="6268063"/>
            <a:ext cx="33921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Reaction progress</a:t>
            </a:r>
            <a:endParaRPr lang="en-US" dirty="0"/>
          </a:p>
        </p:txBody>
      </p:sp>
      <p:sp>
        <p:nvSpPr>
          <p:cNvPr id="11" name="TextBox 10">
            <a:extLst>
              <a:ext uri="{FF2B5EF4-FFF2-40B4-BE49-F238E27FC236}">
                <a16:creationId xmlns:a16="http://schemas.microsoft.com/office/drawing/2014/main" id="{3E06C752-401A-9FE6-76B9-AAE38DDD2BFA}"/>
              </a:ext>
            </a:extLst>
          </p:cNvPr>
          <p:cNvSpPr txBox="1"/>
          <p:nvPr/>
        </p:nvSpPr>
        <p:spPr>
          <a:xfrm rot="-5400000">
            <a:off x="3023417" y="2937386"/>
            <a:ext cx="17083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Enthalpy</a:t>
            </a:r>
            <a:endParaRPr lang="en-US" dirty="0"/>
          </a:p>
        </p:txBody>
      </p:sp>
      <p:sp>
        <p:nvSpPr>
          <p:cNvPr id="12" name="TextBox 11">
            <a:extLst>
              <a:ext uri="{FF2B5EF4-FFF2-40B4-BE49-F238E27FC236}">
                <a16:creationId xmlns:a16="http://schemas.microsoft.com/office/drawing/2014/main" id="{5B2F7185-BFBC-F0DC-5FF5-E7A1F074DBA4}"/>
              </a:ext>
            </a:extLst>
          </p:cNvPr>
          <p:cNvSpPr txBox="1"/>
          <p:nvPr/>
        </p:nvSpPr>
        <p:spPr>
          <a:xfrm>
            <a:off x="5481484" y="4117257"/>
            <a:ext cx="16960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ΔH = -</a:t>
            </a:r>
            <a:r>
              <a:rPr lang="en-US" dirty="0" err="1">
                <a:ea typeface="Calibri"/>
                <a:cs typeface="Calibri"/>
              </a:rPr>
              <a:t>ve</a:t>
            </a:r>
            <a:endParaRPr lang="en-US" dirty="0" err="1"/>
          </a:p>
        </p:txBody>
      </p:sp>
      <p:sp>
        <p:nvSpPr>
          <p:cNvPr id="15" name="TextBox 14">
            <a:extLst>
              <a:ext uri="{FF2B5EF4-FFF2-40B4-BE49-F238E27FC236}">
                <a16:creationId xmlns:a16="http://schemas.microsoft.com/office/drawing/2014/main" id="{CE651B2B-969F-765B-6D43-CC19D2E039A2}"/>
              </a:ext>
            </a:extLst>
          </p:cNvPr>
          <p:cNvSpPr txBox="1"/>
          <p:nvPr/>
        </p:nvSpPr>
        <p:spPr>
          <a:xfrm>
            <a:off x="221226" y="1093838"/>
            <a:ext cx="34658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Energy profile diagram</a:t>
            </a:r>
            <a:endParaRPr lang="en-US" sz="2400" dirty="0"/>
          </a:p>
        </p:txBody>
      </p:sp>
      <p:cxnSp>
        <p:nvCxnSpPr>
          <p:cNvPr id="14" name="Straight Arrow Connector 13">
            <a:extLst>
              <a:ext uri="{FF2B5EF4-FFF2-40B4-BE49-F238E27FC236}">
                <a16:creationId xmlns:a16="http://schemas.microsoft.com/office/drawing/2014/main" id="{2FB68184-945F-6C77-ACCB-7A95AA05D8E3}"/>
              </a:ext>
            </a:extLst>
          </p:cNvPr>
          <p:cNvCxnSpPr>
            <a:cxnSpLocks/>
          </p:cNvCxnSpPr>
          <p:nvPr/>
        </p:nvCxnSpPr>
        <p:spPr>
          <a:xfrm flipH="1" flipV="1">
            <a:off x="7061203" y="2151116"/>
            <a:ext cx="17202" cy="1399274"/>
          </a:xfrm>
          <a:prstGeom prst="straightConnector1">
            <a:avLst/>
          </a:prstGeom>
          <a:ln w="57150">
            <a:solidFill>
              <a:srgbClr val="FF0000"/>
            </a:solidFill>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20B575D9-5248-18C0-F12A-6D91EE697B13}"/>
              </a:ext>
            </a:extLst>
          </p:cNvPr>
          <p:cNvSpPr txBox="1"/>
          <p:nvPr/>
        </p:nvSpPr>
        <p:spPr>
          <a:xfrm>
            <a:off x="6593756" y="1769805"/>
            <a:ext cx="22982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Activation energy, </a:t>
            </a:r>
            <a:r>
              <a:rPr lang="en-US" dirty="0" err="1">
                <a:ea typeface="Calibri"/>
                <a:cs typeface="Calibri"/>
              </a:rPr>
              <a:t>E</a:t>
            </a:r>
            <a:r>
              <a:rPr lang="en-US" baseline="-25000" dirty="0" err="1">
                <a:ea typeface="Calibri"/>
                <a:cs typeface="Calibri"/>
              </a:rPr>
              <a:t>a</a:t>
            </a:r>
            <a:endParaRPr lang="en-US" baseline="-25000" dirty="0"/>
          </a:p>
        </p:txBody>
      </p:sp>
      <p:sp>
        <p:nvSpPr>
          <p:cNvPr id="21" name="Verbindingslijn: gekromd 20">
            <a:extLst>
              <a:ext uri="{FF2B5EF4-FFF2-40B4-BE49-F238E27FC236}">
                <a16:creationId xmlns:a16="http://schemas.microsoft.com/office/drawing/2014/main" id="{0D135A52-1555-4D0D-A331-0026C55A5AF4}"/>
              </a:ext>
            </a:extLst>
          </p:cNvPr>
          <p:cNvSpPr/>
          <p:nvPr/>
        </p:nvSpPr>
        <p:spPr>
          <a:xfrm rot="5400000" flipV="1">
            <a:off x="6299542" y="3778512"/>
            <a:ext cx="1522487" cy="1069259"/>
          </a:xfrm>
          <a:prstGeom prst="curvedConnector3">
            <a:avLst>
              <a:gd name="adj1" fmla="val -91563"/>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wrap="none" rtlCol="0" anchor="ctr" anchorCtr="1"/>
          <a:lstStyle/>
          <a:p>
            <a:endParaRPr lang="fr-FR" dirty="0">
              <a:solidFill>
                <a:srgbClr val="E71224"/>
              </a:solidFill>
            </a:endParaRPr>
          </a:p>
        </p:txBody>
      </p:sp>
      <p:cxnSp>
        <p:nvCxnSpPr>
          <p:cNvPr id="18" name="Straight Arrow Connector 17">
            <a:extLst>
              <a:ext uri="{FF2B5EF4-FFF2-40B4-BE49-F238E27FC236}">
                <a16:creationId xmlns:a16="http://schemas.microsoft.com/office/drawing/2014/main" id="{E496F076-278D-3F09-9D9E-302F379E2D5C}"/>
              </a:ext>
            </a:extLst>
          </p:cNvPr>
          <p:cNvCxnSpPr>
            <a:cxnSpLocks/>
          </p:cNvCxnSpPr>
          <p:nvPr/>
        </p:nvCxnSpPr>
        <p:spPr>
          <a:xfrm flipH="1">
            <a:off x="6508954" y="5051322"/>
            <a:ext cx="2077065" cy="0"/>
          </a:xfrm>
          <a:prstGeom prst="straightConnector1">
            <a:avLst/>
          </a:prstGeom>
          <a:ln w="3175">
            <a:prstDash val="sysDot"/>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8EA23022-6B4E-5DC8-EB1B-164C24B71282}"/>
              </a:ext>
            </a:extLst>
          </p:cNvPr>
          <p:cNvCxnSpPr>
            <a:cxnSpLocks/>
          </p:cNvCxnSpPr>
          <p:nvPr/>
        </p:nvCxnSpPr>
        <p:spPr>
          <a:xfrm flipH="1">
            <a:off x="5057467" y="3540558"/>
            <a:ext cx="2077065" cy="0"/>
          </a:xfrm>
          <a:prstGeom prst="straightConnector1">
            <a:avLst/>
          </a:prstGeom>
          <a:ln w="3175">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81463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99345" y="2280180"/>
            <a:ext cx="3653555" cy="823912"/>
          </a:xfrm>
        </p:spPr>
        <p:txBody>
          <a:bodyPr/>
          <a:lstStyle/>
          <a:p>
            <a:r>
              <a:rPr lang="en-GB"/>
              <a:t>Ammonium nitrate + water</a:t>
            </a:r>
          </a:p>
        </p:txBody>
      </p:sp>
      <p:pic>
        <p:nvPicPr>
          <p:cNvPr id="9" name="Content Placeholder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82575" y="3251200"/>
            <a:ext cx="2584131" cy="2779443"/>
          </a:xfrm>
          <a:prstGeom prst="rect">
            <a:avLst/>
          </a:prstGeom>
        </p:spPr>
      </p:pic>
      <p:sp>
        <p:nvSpPr>
          <p:cNvPr id="10" name="Title 1">
            <a:extLst>
              <a:ext uri="{FF2B5EF4-FFF2-40B4-BE49-F238E27FC236}">
                <a16:creationId xmlns:a16="http://schemas.microsoft.com/office/drawing/2014/main" id="{EFE47742-CB9D-A44E-A929-1AB0503B02F9}"/>
              </a:ext>
            </a:extLst>
          </p:cNvPr>
          <p:cNvSpPr>
            <a:spLocks noGrp="1"/>
          </p:cNvSpPr>
          <p:nvPr>
            <p:ph type="title"/>
          </p:nvPr>
        </p:nvSpPr>
        <p:spPr>
          <a:xfrm>
            <a:off x="0" y="0"/>
            <a:ext cx="3187700" cy="1325563"/>
          </a:xfrm>
        </p:spPr>
        <p:txBody>
          <a:bodyPr>
            <a:normAutofit/>
          </a:bodyPr>
          <a:lstStyle/>
          <a:p>
            <a:r>
              <a:rPr lang="en-US" b="1" u="sng">
                <a:solidFill>
                  <a:srgbClr val="0070C0"/>
                </a:solidFill>
              </a:rPr>
              <a:t>Endothermic</a:t>
            </a:r>
            <a:endParaRPr lang="en-US">
              <a:solidFill>
                <a:srgbClr val="0070C0"/>
              </a:solidFill>
            </a:endParaRPr>
          </a:p>
        </p:txBody>
      </p:sp>
      <p:grpSp>
        <p:nvGrpSpPr>
          <p:cNvPr id="4" name="Group 3">
            <a:extLst>
              <a:ext uri="{FF2B5EF4-FFF2-40B4-BE49-F238E27FC236}">
                <a16:creationId xmlns:a16="http://schemas.microsoft.com/office/drawing/2014/main" id="{CFF92E27-656B-213A-3843-64D4F8742732}"/>
              </a:ext>
            </a:extLst>
          </p:cNvPr>
          <p:cNvGrpSpPr/>
          <p:nvPr/>
        </p:nvGrpSpPr>
        <p:grpSpPr>
          <a:xfrm>
            <a:off x="5362165" y="414774"/>
            <a:ext cx="7926028" cy="4772792"/>
            <a:chOff x="1519600" y="1526399"/>
            <a:chExt cx="7926028" cy="4772792"/>
          </a:xfrm>
        </p:grpSpPr>
        <p:grpSp>
          <p:nvGrpSpPr>
            <p:cNvPr id="7" name="Group 16">
              <a:extLst>
                <a:ext uri="{FF2B5EF4-FFF2-40B4-BE49-F238E27FC236}">
                  <a16:creationId xmlns:a16="http://schemas.microsoft.com/office/drawing/2014/main" id="{3B1795C6-5305-97A2-1537-C84DE695F429}"/>
                </a:ext>
              </a:extLst>
            </p:cNvPr>
            <p:cNvGrpSpPr>
              <a:grpSpLocks/>
            </p:cNvGrpSpPr>
            <p:nvPr/>
          </p:nvGrpSpPr>
          <p:grpSpPr bwMode="auto">
            <a:xfrm>
              <a:off x="5892810" y="2238366"/>
              <a:ext cx="2208213" cy="4060825"/>
              <a:chOff x="3381" y="1334"/>
              <a:chExt cx="1391" cy="2558"/>
            </a:xfrm>
          </p:grpSpPr>
          <p:sp>
            <p:nvSpPr>
              <p:cNvPr id="39" name="Rectangle 17">
                <a:extLst>
                  <a:ext uri="{FF2B5EF4-FFF2-40B4-BE49-F238E27FC236}">
                    <a16:creationId xmlns:a16="http://schemas.microsoft.com/office/drawing/2014/main" id="{ED519D50-6C42-315B-A192-4ADCCB522453}"/>
                  </a:ext>
                </a:extLst>
              </p:cNvPr>
              <p:cNvSpPr>
                <a:spLocks noChangeArrowheads="1"/>
              </p:cNvSpPr>
              <p:nvPr/>
            </p:nvSpPr>
            <p:spPr bwMode="auto">
              <a:xfrm>
                <a:off x="3381" y="1334"/>
                <a:ext cx="1391" cy="2558"/>
              </a:xfrm>
              <a:prstGeom prst="rect">
                <a:avLst/>
              </a:prstGeom>
              <a:solidFill>
                <a:srgbClr val="FFFF00"/>
              </a:solidFill>
              <a:ln w="9525">
                <a:solidFill>
                  <a:srgbClr val="1C1C1C"/>
                </a:solidFill>
                <a:miter lim="800000"/>
                <a:headEnd/>
                <a:tailEnd/>
              </a:ln>
            </p:spPr>
            <p:txBody>
              <a:bodyPr wrap="none" lIns="91440" tIns="45720" rIns="91440" bIns="45720" anchor="ctr"/>
              <a:lstStyle/>
              <a:p>
                <a:pPr algn="ctr" eaLnBrk="0" hangingPunct="0"/>
                <a:endParaRPr lang="en-GB" dirty="0">
                  <a:latin typeface="Arial" pitchFamily="34" charset="0"/>
                  <a:cs typeface="Arial"/>
                </a:endParaRPr>
              </a:p>
            </p:txBody>
          </p:sp>
          <p:sp>
            <p:nvSpPr>
              <p:cNvPr id="40" name="Line 18">
                <a:extLst>
                  <a:ext uri="{FF2B5EF4-FFF2-40B4-BE49-F238E27FC236}">
                    <a16:creationId xmlns:a16="http://schemas.microsoft.com/office/drawing/2014/main" id="{300F1223-3A5C-1206-5093-7A8C1E89D6E4}"/>
                  </a:ext>
                </a:extLst>
              </p:cNvPr>
              <p:cNvSpPr>
                <a:spLocks noChangeShapeType="1"/>
              </p:cNvSpPr>
              <p:nvPr/>
            </p:nvSpPr>
            <p:spPr bwMode="auto">
              <a:xfrm flipH="1">
                <a:off x="3823" y="1729"/>
                <a:ext cx="0" cy="1619"/>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1" name="Line 19">
                <a:extLst>
                  <a:ext uri="{FF2B5EF4-FFF2-40B4-BE49-F238E27FC236}">
                    <a16:creationId xmlns:a16="http://schemas.microsoft.com/office/drawing/2014/main" id="{E39BBB06-1AE2-72B2-B23E-43A15CB2EB7F}"/>
                  </a:ext>
                </a:extLst>
              </p:cNvPr>
              <p:cNvSpPr>
                <a:spLocks noChangeShapeType="1"/>
              </p:cNvSpPr>
              <p:nvPr/>
            </p:nvSpPr>
            <p:spPr bwMode="auto">
              <a:xfrm flipV="1">
                <a:off x="4330" y="1609"/>
                <a:ext cx="73" cy="118"/>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2" name="Line 20">
                <a:extLst>
                  <a:ext uri="{FF2B5EF4-FFF2-40B4-BE49-F238E27FC236}">
                    <a16:creationId xmlns:a16="http://schemas.microsoft.com/office/drawing/2014/main" id="{8498370D-C21F-A01F-C83F-E1BCCC9F6B15}"/>
                  </a:ext>
                </a:extLst>
              </p:cNvPr>
              <p:cNvSpPr>
                <a:spLocks noChangeShapeType="1"/>
              </p:cNvSpPr>
              <p:nvPr/>
            </p:nvSpPr>
            <p:spPr bwMode="auto">
              <a:xfrm flipH="1" flipV="1">
                <a:off x="3734" y="1622"/>
                <a:ext cx="91" cy="109"/>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3" name="Oval 21">
                <a:extLst>
                  <a:ext uri="{FF2B5EF4-FFF2-40B4-BE49-F238E27FC236}">
                    <a16:creationId xmlns:a16="http://schemas.microsoft.com/office/drawing/2014/main" id="{F5876A9D-DB32-9D60-4278-02D9FBF6DA80}"/>
                  </a:ext>
                </a:extLst>
              </p:cNvPr>
              <p:cNvSpPr>
                <a:spLocks noChangeArrowheads="1"/>
              </p:cNvSpPr>
              <p:nvPr/>
            </p:nvSpPr>
            <p:spPr bwMode="auto">
              <a:xfrm>
                <a:off x="3823" y="3076"/>
                <a:ext cx="509" cy="537"/>
              </a:xfrm>
              <a:prstGeom prst="ellipse">
                <a:avLst/>
              </a:prstGeom>
              <a:solidFill>
                <a:schemeClr val="hlink"/>
              </a:solidFill>
              <a:ln w="28575">
                <a:solidFill>
                  <a:schemeClr val="tx1"/>
                </a:solidFill>
                <a:round/>
                <a:headEnd/>
                <a:tailEnd/>
              </a:ln>
            </p:spPr>
            <p:txBody>
              <a:bodyPr wrap="none" lIns="91440" tIns="45720" rIns="91440" bIns="45720" anchor="ctr"/>
              <a:lstStyle/>
              <a:p>
                <a:pPr eaLnBrk="0" hangingPunct="0"/>
                <a:endParaRPr lang="en-GB" dirty="0">
                  <a:cs typeface="Calibri"/>
                </a:endParaRPr>
              </a:p>
            </p:txBody>
          </p:sp>
          <p:sp>
            <p:nvSpPr>
              <p:cNvPr id="44" name="Rectangle 22">
                <a:extLst>
                  <a:ext uri="{FF2B5EF4-FFF2-40B4-BE49-F238E27FC236}">
                    <a16:creationId xmlns:a16="http://schemas.microsoft.com/office/drawing/2014/main" id="{EED8E52A-1213-8430-5FCB-09DA55494482}"/>
                  </a:ext>
                </a:extLst>
              </p:cNvPr>
              <p:cNvSpPr>
                <a:spLocks noChangeArrowheads="1"/>
              </p:cNvSpPr>
              <p:nvPr/>
            </p:nvSpPr>
            <p:spPr bwMode="auto">
              <a:xfrm>
                <a:off x="3833" y="2831"/>
                <a:ext cx="492" cy="521"/>
              </a:xfrm>
              <a:prstGeom prst="rect">
                <a:avLst/>
              </a:prstGeom>
              <a:solidFill>
                <a:schemeClr val="hlink"/>
              </a:solidFill>
              <a:ln w="9525">
                <a:noFill/>
                <a:miter lim="800000"/>
                <a:headEnd/>
                <a:tailEnd/>
              </a:ln>
            </p:spPr>
            <p:txBody>
              <a:bodyPr wrap="none" lIns="91440" tIns="45720" rIns="91440" bIns="45720" anchor="ctr"/>
              <a:lstStyle/>
              <a:p>
                <a:pPr eaLnBrk="0" hangingPunct="0"/>
                <a:endParaRPr lang="en-GB" dirty="0">
                  <a:cs typeface="Calibri"/>
                </a:endParaRPr>
              </a:p>
            </p:txBody>
          </p:sp>
          <p:sp>
            <p:nvSpPr>
              <p:cNvPr id="45" name="Rectangle 23">
                <a:extLst>
                  <a:ext uri="{FF2B5EF4-FFF2-40B4-BE49-F238E27FC236}">
                    <a16:creationId xmlns:a16="http://schemas.microsoft.com/office/drawing/2014/main" id="{97177532-5113-464D-6726-5A610657E562}"/>
                  </a:ext>
                </a:extLst>
              </p:cNvPr>
              <p:cNvSpPr>
                <a:spLocks noChangeArrowheads="1"/>
              </p:cNvSpPr>
              <p:nvPr/>
            </p:nvSpPr>
            <p:spPr bwMode="auto">
              <a:xfrm>
                <a:off x="3835" y="3331"/>
                <a:ext cx="486" cy="64"/>
              </a:xfrm>
              <a:prstGeom prst="rect">
                <a:avLst/>
              </a:prstGeom>
              <a:solidFill>
                <a:schemeClr val="hlink"/>
              </a:solidFill>
              <a:ln w="9525">
                <a:noFill/>
                <a:miter lim="800000"/>
                <a:headEnd/>
                <a:tailEnd/>
              </a:ln>
            </p:spPr>
            <p:txBody>
              <a:bodyPr wrap="none" lIns="91440" tIns="45720" rIns="91440" bIns="45720" anchor="ctr"/>
              <a:lstStyle/>
              <a:p>
                <a:pPr eaLnBrk="0" hangingPunct="0"/>
                <a:endParaRPr lang="en-GB" dirty="0">
                  <a:cs typeface="Calibri"/>
                </a:endParaRPr>
              </a:p>
            </p:txBody>
          </p:sp>
          <p:sp>
            <p:nvSpPr>
              <p:cNvPr id="46" name="Line 24">
                <a:extLst>
                  <a:ext uri="{FF2B5EF4-FFF2-40B4-BE49-F238E27FC236}">
                    <a16:creationId xmlns:a16="http://schemas.microsoft.com/office/drawing/2014/main" id="{09480F68-68FC-698D-D960-34304F2109DB}"/>
                  </a:ext>
                </a:extLst>
              </p:cNvPr>
              <p:cNvSpPr>
                <a:spLocks noChangeShapeType="1"/>
              </p:cNvSpPr>
              <p:nvPr/>
            </p:nvSpPr>
            <p:spPr bwMode="auto">
              <a:xfrm flipH="1">
                <a:off x="4333" y="1723"/>
                <a:ext cx="0" cy="1619"/>
              </a:xfrm>
              <a:prstGeom prst="line">
                <a:avLst/>
              </a:prstGeom>
              <a:noFill/>
              <a:ln w="28575">
                <a:solidFill>
                  <a:schemeClr val="tx1"/>
                </a:solidFill>
                <a:round/>
                <a:headEnd/>
                <a:tailEnd/>
              </a:ln>
            </p:spPr>
            <p:txBody>
              <a:bodyPr wrap="none" lIns="91440" tIns="45720" rIns="91440" bIns="45720" anchor="ctr"/>
              <a:lstStyle/>
              <a:p>
                <a:endParaRPr lang="en-GB" dirty="0">
                  <a:cs typeface="Calibri"/>
                </a:endParaRPr>
              </a:p>
            </p:txBody>
          </p:sp>
          <p:sp>
            <p:nvSpPr>
              <p:cNvPr id="47" name="Line 25">
                <a:extLst>
                  <a:ext uri="{FF2B5EF4-FFF2-40B4-BE49-F238E27FC236}">
                    <a16:creationId xmlns:a16="http://schemas.microsoft.com/office/drawing/2014/main" id="{89F0DD9F-8174-B5B8-F8D9-23F08B96897E}"/>
                  </a:ext>
                </a:extLst>
              </p:cNvPr>
              <p:cNvSpPr>
                <a:spLocks noChangeShapeType="1"/>
              </p:cNvSpPr>
              <p:nvPr/>
            </p:nvSpPr>
            <p:spPr bwMode="auto">
              <a:xfrm>
                <a:off x="3831" y="2797"/>
                <a:ext cx="25" cy="35"/>
              </a:xfrm>
              <a:prstGeom prst="line">
                <a:avLst/>
              </a:prstGeom>
              <a:noFill/>
              <a:ln w="9525">
                <a:solidFill>
                  <a:schemeClr val="tx1"/>
                </a:solidFill>
                <a:round/>
                <a:headEnd/>
                <a:tailEnd/>
              </a:ln>
            </p:spPr>
            <p:txBody>
              <a:bodyPr wrap="none" lIns="91440" tIns="45720" rIns="91440" bIns="45720" anchor="ctr"/>
              <a:lstStyle/>
              <a:p>
                <a:endParaRPr lang="en-GB" dirty="0">
                  <a:cs typeface="Calibri"/>
                </a:endParaRPr>
              </a:p>
            </p:txBody>
          </p:sp>
          <p:sp>
            <p:nvSpPr>
              <p:cNvPr id="48" name="Line 26">
                <a:extLst>
                  <a:ext uri="{FF2B5EF4-FFF2-40B4-BE49-F238E27FC236}">
                    <a16:creationId xmlns:a16="http://schemas.microsoft.com/office/drawing/2014/main" id="{6F8A0E5C-2C4B-B94E-A20E-3558B1D6CE7F}"/>
                  </a:ext>
                </a:extLst>
              </p:cNvPr>
              <p:cNvSpPr>
                <a:spLocks noChangeShapeType="1"/>
              </p:cNvSpPr>
              <p:nvPr/>
            </p:nvSpPr>
            <p:spPr bwMode="auto">
              <a:xfrm>
                <a:off x="3858" y="2832"/>
                <a:ext cx="448" cy="0"/>
              </a:xfrm>
              <a:prstGeom prst="line">
                <a:avLst/>
              </a:prstGeom>
              <a:noFill/>
              <a:ln w="9525">
                <a:solidFill>
                  <a:schemeClr val="tx1"/>
                </a:solidFill>
                <a:round/>
                <a:headEnd/>
                <a:tailEnd/>
              </a:ln>
            </p:spPr>
            <p:txBody>
              <a:bodyPr wrap="none" lIns="91440" tIns="45720" rIns="91440" bIns="45720" anchor="ctr"/>
              <a:lstStyle/>
              <a:p>
                <a:endParaRPr lang="en-GB" dirty="0">
                  <a:cs typeface="Calibri"/>
                </a:endParaRPr>
              </a:p>
            </p:txBody>
          </p:sp>
          <p:sp>
            <p:nvSpPr>
              <p:cNvPr id="49" name="Line 27">
                <a:extLst>
                  <a:ext uri="{FF2B5EF4-FFF2-40B4-BE49-F238E27FC236}">
                    <a16:creationId xmlns:a16="http://schemas.microsoft.com/office/drawing/2014/main" id="{733413E1-EC87-BD93-D194-B9995C6548C8}"/>
                  </a:ext>
                </a:extLst>
              </p:cNvPr>
              <p:cNvSpPr>
                <a:spLocks noChangeShapeType="1"/>
              </p:cNvSpPr>
              <p:nvPr/>
            </p:nvSpPr>
            <p:spPr bwMode="auto">
              <a:xfrm flipV="1">
                <a:off x="4305" y="2800"/>
                <a:ext cx="21" cy="30"/>
              </a:xfrm>
              <a:prstGeom prst="line">
                <a:avLst/>
              </a:prstGeom>
              <a:noFill/>
              <a:ln w="9525">
                <a:solidFill>
                  <a:schemeClr val="tx1"/>
                </a:solidFill>
                <a:round/>
                <a:headEnd/>
                <a:tailEnd/>
              </a:ln>
            </p:spPr>
            <p:txBody>
              <a:bodyPr wrap="none" lIns="91440" tIns="45720" rIns="91440" bIns="45720" anchor="ctr"/>
              <a:lstStyle/>
              <a:p>
                <a:endParaRPr lang="en-GB" dirty="0">
                  <a:cs typeface="Calibri"/>
                </a:endParaRPr>
              </a:p>
            </p:txBody>
          </p:sp>
        </p:grpSp>
        <p:grpSp>
          <p:nvGrpSpPr>
            <p:cNvPr id="11" name="Group 30">
              <a:extLst>
                <a:ext uri="{FF2B5EF4-FFF2-40B4-BE49-F238E27FC236}">
                  <a16:creationId xmlns:a16="http://schemas.microsoft.com/office/drawing/2014/main" id="{75CC8CB4-9AA2-16CC-475B-0BB3E72574E8}"/>
                </a:ext>
              </a:extLst>
            </p:cNvPr>
            <p:cNvGrpSpPr>
              <a:grpSpLocks/>
            </p:cNvGrpSpPr>
            <p:nvPr/>
          </p:nvGrpSpPr>
          <p:grpSpPr bwMode="auto">
            <a:xfrm>
              <a:off x="6046791" y="2399220"/>
              <a:ext cx="3398837" cy="3787775"/>
              <a:chOff x="3509" y="1453"/>
              <a:chExt cx="2141" cy="2386"/>
            </a:xfrm>
          </p:grpSpPr>
          <p:grpSp>
            <p:nvGrpSpPr>
              <p:cNvPr id="15" name="Group 31">
                <a:extLst>
                  <a:ext uri="{FF2B5EF4-FFF2-40B4-BE49-F238E27FC236}">
                    <a16:creationId xmlns:a16="http://schemas.microsoft.com/office/drawing/2014/main" id="{84B0957E-0B8D-026F-98E7-4CDF37C9602F}"/>
                  </a:ext>
                </a:extLst>
              </p:cNvPr>
              <p:cNvGrpSpPr>
                <a:grpSpLocks/>
              </p:cNvGrpSpPr>
              <p:nvPr/>
            </p:nvGrpSpPr>
            <p:grpSpPr bwMode="auto">
              <a:xfrm>
                <a:off x="3509" y="2882"/>
                <a:ext cx="1161" cy="957"/>
                <a:chOff x="3509" y="2882"/>
                <a:chExt cx="1161" cy="957"/>
              </a:xfrm>
            </p:grpSpPr>
            <p:sp>
              <p:nvSpPr>
                <p:cNvPr id="17" name="Line 32">
                  <a:extLst>
                    <a:ext uri="{FF2B5EF4-FFF2-40B4-BE49-F238E27FC236}">
                      <a16:creationId xmlns:a16="http://schemas.microsoft.com/office/drawing/2014/main" id="{30B7E193-6F90-B30F-566F-BF0906EC21E5}"/>
                    </a:ext>
                  </a:extLst>
                </p:cNvPr>
                <p:cNvSpPr>
                  <a:spLocks noChangeShapeType="1"/>
                </p:cNvSpPr>
                <p:nvPr/>
              </p:nvSpPr>
              <p:spPr bwMode="auto">
                <a:xfrm>
                  <a:off x="3509" y="288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18" name="Line 33">
                  <a:extLst>
                    <a:ext uri="{FF2B5EF4-FFF2-40B4-BE49-F238E27FC236}">
                      <a16:creationId xmlns:a16="http://schemas.microsoft.com/office/drawing/2014/main" id="{85E07A10-013A-8B39-0ACF-18A6C4F93754}"/>
                    </a:ext>
                  </a:extLst>
                </p:cNvPr>
                <p:cNvSpPr>
                  <a:spLocks noChangeShapeType="1"/>
                </p:cNvSpPr>
                <p:nvPr/>
              </p:nvSpPr>
              <p:spPr bwMode="auto">
                <a:xfrm>
                  <a:off x="3509" y="2978"/>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19" name="Line 34">
                  <a:extLst>
                    <a:ext uri="{FF2B5EF4-FFF2-40B4-BE49-F238E27FC236}">
                      <a16:creationId xmlns:a16="http://schemas.microsoft.com/office/drawing/2014/main" id="{14681D85-243B-7AC1-747B-6DCC3DCBAC34}"/>
                    </a:ext>
                  </a:extLst>
                </p:cNvPr>
                <p:cNvSpPr>
                  <a:spLocks noChangeShapeType="1"/>
                </p:cNvSpPr>
                <p:nvPr/>
              </p:nvSpPr>
              <p:spPr bwMode="auto">
                <a:xfrm>
                  <a:off x="3509" y="3074"/>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0" name="Line 35">
                  <a:extLst>
                    <a:ext uri="{FF2B5EF4-FFF2-40B4-BE49-F238E27FC236}">
                      <a16:creationId xmlns:a16="http://schemas.microsoft.com/office/drawing/2014/main" id="{B5AC92E5-EF1C-267A-E589-EB5B9CAE0844}"/>
                    </a:ext>
                  </a:extLst>
                </p:cNvPr>
                <p:cNvSpPr>
                  <a:spLocks noChangeShapeType="1"/>
                </p:cNvSpPr>
                <p:nvPr/>
              </p:nvSpPr>
              <p:spPr bwMode="auto">
                <a:xfrm>
                  <a:off x="3509" y="3170"/>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1" name="Line 36">
                  <a:extLst>
                    <a:ext uri="{FF2B5EF4-FFF2-40B4-BE49-F238E27FC236}">
                      <a16:creationId xmlns:a16="http://schemas.microsoft.com/office/drawing/2014/main" id="{2EE24A2E-AF5D-E8FE-3FFA-A51C747332E4}"/>
                    </a:ext>
                  </a:extLst>
                </p:cNvPr>
                <p:cNvSpPr>
                  <a:spLocks noChangeShapeType="1"/>
                </p:cNvSpPr>
                <p:nvPr/>
              </p:nvSpPr>
              <p:spPr bwMode="auto">
                <a:xfrm>
                  <a:off x="3509" y="3266"/>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2" name="Line 37">
                  <a:extLst>
                    <a:ext uri="{FF2B5EF4-FFF2-40B4-BE49-F238E27FC236}">
                      <a16:creationId xmlns:a16="http://schemas.microsoft.com/office/drawing/2014/main" id="{97F4E4A4-3A5D-C424-0482-7CF1B73D94EE}"/>
                    </a:ext>
                  </a:extLst>
                </p:cNvPr>
                <p:cNvSpPr>
                  <a:spLocks noChangeShapeType="1"/>
                </p:cNvSpPr>
                <p:nvPr/>
              </p:nvSpPr>
              <p:spPr bwMode="auto">
                <a:xfrm>
                  <a:off x="3509" y="336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23" name="Line 38">
                  <a:extLst>
                    <a:ext uri="{FF2B5EF4-FFF2-40B4-BE49-F238E27FC236}">
                      <a16:creationId xmlns:a16="http://schemas.microsoft.com/office/drawing/2014/main" id="{43457EF4-D1FA-1158-907E-47B0BB57B9E3}"/>
                    </a:ext>
                  </a:extLst>
                </p:cNvPr>
                <p:cNvSpPr>
                  <a:spLocks noChangeShapeType="1"/>
                </p:cNvSpPr>
                <p:nvPr/>
              </p:nvSpPr>
              <p:spPr bwMode="auto">
                <a:xfrm>
                  <a:off x="3509" y="3458"/>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grpSp>
              <p:nvGrpSpPr>
                <p:cNvPr id="24" name="Group 39">
                  <a:extLst>
                    <a:ext uri="{FF2B5EF4-FFF2-40B4-BE49-F238E27FC236}">
                      <a16:creationId xmlns:a16="http://schemas.microsoft.com/office/drawing/2014/main" id="{8316A66B-4AC7-E11D-9BCF-2530CCD97F57}"/>
                    </a:ext>
                  </a:extLst>
                </p:cNvPr>
                <p:cNvGrpSpPr>
                  <a:grpSpLocks/>
                </p:cNvGrpSpPr>
                <p:nvPr/>
              </p:nvGrpSpPr>
              <p:grpSpPr bwMode="auto">
                <a:xfrm rot="-10775868">
                  <a:off x="4398" y="2886"/>
                  <a:ext cx="272" cy="576"/>
                  <a:chOff x="4660" y="2726"/>
                  <a:chExt cx="272" cy="576"/>
                </a:xfrm>
              </p:grpSpPr>
              <p:sp>
                <p:nvSpPr>
                  <p:cNvPr id="32" name="Line 40">
                    <a:extLst>
                      <a:ext uri="{FF2B5EF4-FFF2-40B4-BE49-F238E27FC236}">
                        <a16:creationId xmlns:a16="http://schemas.microsoft.com/office/drawing/2014/main" id="{332D3795-961D-62D3-7912-D0CB3C4C5DD4}"/>
                      </a:ext>
                    </a:extLst>
                  </p:cNvPr>
                  <p:cNvSpPr>
                    <a:spLocks noChangeShapeType="1"/>
                  </p:cNvSpPr>
                  <p:nvPr/>
                </p:nvSpPr>
                <p:spPr bwMode="auto">
                  <a:xfrm>
                    <a:off x="4660" y="2726"/>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3" name="Line 41">
                    <a:extLst>
                      <a:ext uri="{FF2B5EF4-FFF2-40B4-BE49-F238E27FC236}">
                        <a16:creationId xmlns:a16="http://schemas.microsoft.com/office/drawing/2014/main" id="{4FEB384C-E8B5-EA9D-049E-CCD9A2E795B7}"/>
                      </a:ext>
                    </a:extLst>
                  </p:cNvPr>
                  <p:cNvSpPr>
                    <a:spLocks noChangeShapeType="1"/>
                  </p:cNvSpPr>
                  <p:nvPr/>
                </p:nvSpPr>
                <p:spPr bwMode="auto">
                  <a:xfrm>
                    <a:off x="4660" y="282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4" name="Line 42">
                    <a:extLst>
                      <a:ext uri="{FF2B5EF4-FFF2-40B4-BE49-F238E27FC236}">
                        <a16:creationId xmlns:a16="http://schemas.microsoft.com/office/drawing/2014/main" id="{88FD2B4A-BA4F-B173-C671-BC9D51838D3B}"/>
                      </a:ext>
                    </a:extLst>
                  </p:cNvPr>
                  <p:cNvSpPr>
                    <a:spLocks noChangeShapeType="1"/>
                  </p:cNvSpPr>
                  <p:nvPr/>
                </p:nvSpPr>
                <p:spPr bwMode="auto">
                  <a:xfrm>
                    <a:off x="4660" y="2918"/>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5" name="Line 43">
                    <a:extLst>
                      <a:ext uri="{FF2B5EF4-FFF2-40B4-BE49-F238E27FC236}">
                        <a16:creationId xmlns:a16="http://schemas.microsoft.com/office/drawing/2014/main" id="{5C848C75-B44C-179C-88AB-DDDBA266DCE9}"/>
                      </a:ext>
                    </a:extLst>
                  </p:cNvPr>
                  <p:cNvSpPr>
                    <a:spLocks noChangeShapeType="1"/>
                  </p:cNvSpPr>
                  <p:nvPr/>
                </p:nvSpPr>
                <p:spPr bwMode="auto">
                  <a:xfrm>
                    <a:off x="4660" y="3014"/>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6" name="Line 44">
                    <a:extLst>
                      <a:ext uri="{FF2B5EF4-FFF2-40B4-BE49-F238E27FC236}">
                        <a16:creationId xmlns:a16="http://schemas.microsoft.com/office/drawing/2014/main" id="{9AF107F5-0D10-17F8-D16F-240D86EFFD2C}"/>
                      </a:ext>
                    </a:extLst>
                  </p:cNvPr>
                  <p:cNvSpPr>
                    <a:spLocks noChangeShapeType="1"/>
                  </p:cNvSpPr>
                  <p:nvPr/>
                </p:nvSpPr>
                <p:spPr bwMode="auto">
                  <a:xfrm>
                    <a:off x="4660" y="3110"/>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7" name="Line 45">
                    <a:extLst>
                      <a:ext uri="{FF2B5EF4-FFF2-40B4-BE49-F238E27FC236}">
                        <a16:creationId xmlns:a16="http://schemas.microsoft.com/office/drawing/2014/main" id="{3EE43094-1876-BED8-1740-2057EA3B21B7}"/>
                      </a:ext>
                    </a:extLst>
                  </p:cNvPr>
                  <p:cNvSpPr>
                    <a:spLocks noChangeShapeType="1"/>
                  </p:cNvSpPr>
                  <p:nvPr/>
                </p:nvSpPr>
                <p:spPr bwMode="auto">
                  <a:xfrm>
                    <a:off x="4660" y="3206"/>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sp>
                <p:nvSpPr>
                  <p:cNvPr id="38" name="Line 46">
                    <a:extLst>
                      <a:ext uri="{FF2B5EF4-FFF2-40B4-BE49-F238E27FC236}">
                        <a16:creationId xmlns:a16="http://schemas.microsoft.com/office/drawing/2014/main" id="{8D0EE991-559F-3880-D93E-CD7489D339C3}"/>
                      </a:ext>
                    </a:extLst>
                  </p:cNvPr>
                  <p:cNvSpPr>
                    <a:spLocks noChangeShapeType="1"/>
                  </p:cNvSpPr>
                  <p:nvPr/>
                </p:nvSpPr>
                <p:spPr bwMode="auto">
                  <a:xfrm>
                    <a:off x="4660" y="3302"/>
                    <a:ext cx="272" cy="0"/>
                  </a:xfrm>
                  <a:prstGeom prst="line">
                    <a:avLst/>
                  </a:prstGeom>
                  <a:noFill/>
                  <a:ln w="9525">
                    <a:solidFill>
                      <a:schemeClr val="tx1"/>
                    </a:solidFill>
                    <a:round/>
                    <a:headEnd/>
                    <a:tailEnd type="triangle" w="med" len="med"/>
                  </a:ln>
                </p:spPr>
                <p:txBody>
                  <a:bodyPr wrap="none" lIns="91440" tIns="45720" rIns="91440" bIns="45720" anchor="ctr"/>
                  <a:lstStyle/>
                  <a:p>
                    <a:endParaRPr lang="en-GB" dirty="0">
                      <a:cs typeface="Calibri"/>
                    </a:endParaRPr>
                  </a:p>
                </p:txBody>
              </p:sp>
            </p:grpSp>
            <p:sp>
              <p:nvSpPr>
                <p:cNvPr id="25" name="Line 47">
                  <a:extLst>
                    <a:ext uri="{FF2B5EF4-FFF2-40B4-BE49-F238E27FC236}">
                      <a16:creationId xmlns:a16="http://schemas.microsoft.com/office/drawing/2014/main" id="{496B1909-0EEC-DDEF-7B04-BC0DB3AC9A1F}"/>
                    </a:ext>
                  </a:extLst>
                </p:cNvPr>
                <p:cNvSpPr>
                  <a:spLocks noChangeShapeType="1"/>
                </p:cNvSpPr>
                <p:nvPr/>
              </p:nvSpPr>
              <p:spPr bwMode="auto">
                <a:xfrm>
                  <a:off x="4090" y="3675"/>
                  <a:ext cx="0" cy="164"/>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6" name="Line 48">
                  <a:extLst>
                    <a:ext uri="{FF2B5EF4-FFF2-40B4-BE49-F238E27FC236}">
                      <a16:creationId xmlns:a16="http://schemas.microsoft.com/office/drawing/2014/main" id="{A0C094B4-5873-83B3-CBB5-FA9F1474DB7A}"/>
                    </a:ext>
                  </a:extLst>
                </p:cNvPr>
                <p:cNvSpPr>
                  <a:spLocks noChangeShapeType="1"/>
                </p:cNvSpPr>
                <p:nvPr/>
              </p:nvSpPr>
              <p:spPr bwMode="auto">
                <a:xfrm>
                  <a:off x="4278" y="3611"/>
                  <a:ext cx="142" cy="124"/>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7" name="Line 49">
                  <a:extLst>
                    <a:ext uri="{FF2B5EF4-FFF2-40B4-BE49-F238E27FC236}">
                      <a16:creationId xmlns:a16="http://schemas.microsoft.com/office/drawing/2014/main" id="{2A4EFD74-42F1-580A-2737-29CBCD9C6DFC}"/>
                    </a:ext>
                  </a:extLst>
                </p:cNvPr>
                <p:cNvSpPr>
                  <a:spLocks noChangeShapeType="1"/>
                </p:cNvSpPr>
                <p:nvPr/>
              </p:nvSpPr>
              <p:spPr bwMode="auto">
                <a:xfrm flipH="1">
                  <a:off x="3879" y="3669"/>
                  <a:ext cx="79" cy="157"/>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8" name="Line 50">
                  <a:extLst>
                    <a:ext uri="{FF2B5EF4-FFF2-40B4-BE49-F238E27FC236}">
                      <a16:creationId xmlns:a16="http://schemas.microsoft.com/office/drawing/2014/main" id="{75C0CAA7-28CD-B976-7183-9487168F380D}"/>
                    </a:ext>
                  </a:extLst>
                </p:cNvPr>
                <p:cNvSpPr>
                  <a:spLocks noChangeShapeType="1"/>
                </p:cNvSpPr>
                <p:nvPr/>
              </p:nvSpPr>
              <p:spPr bwMode="auto">
                <a:xfrm flipH="1">
                  <a:off x="3632" y="3541"/>
                  <a:ext cx="190" cy="52"/>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29" name="Line 51">
                  <a:extLst>
                    <a:ext uri="{FF2B5EF4-FFF2-40B4-BE49-F238E27FC236}">
                      <a16:creationId xmlns:a16="http://schemas.microsoft.com/office/drawing/2014/main" id="{4E560AA0-7290-89F5-E7F5-923D88365070}"/>
                    </a:ext>
                  </a:extLst>
                </p:cNvPr>
                <p:cNvSpPr>
                  <a:spLocks noChangeShapeType="1"/>
                </p:cNvSpPr>
                <p:nvPr/>
              </p:nvSpPr>
              <p:spPr bwMode="auto">
                <a:xfrm>
                  <a:off x="4188" y="3659"/>
                  <a:ext cx="70" cy="150"/>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30" name="Line 52">
                  <a:extLst>
                    <a:ext uri="{FF2B5EF4-FFF2-40B4-BE49-F238E27FC236}">
                      <a16:creationId xmlns:a16="http://schemas.microsoft.com/office/drawing/2014/main" id="{2585E4AF-854E-384F-443A-0C47C2BBCF30}"/>
                    </a:ext>
                  </a:extLst>
                </p:cNvPr>
                <p:cNvSpPr>
                  <a:spLocks noChangeShapeType="1"/>
                </p:cNvSpPr>
                <p:nvPr/>
              </p:nvSpPr>
              <p:spPr bwMode="auto">
                <a:xfrm>
                  <a:off x="4322" y="3551"/>
                  <a:ext cx="186" cy="48"/>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sp>
              <p:nvSpPr>
                <p:cNvPr id="31" name="Line 53">
                  <a:extLst>
                    <a:ext uri="{FF2B5EF4-FFF2-40B4-BE49-F238E27FC236}">
                      <a16:creationId xmlns:a16="http://schemas.microsoft.com/office/drawing/2014/main" id="{037D7B7C-7718-9676-AE2C-B5A8F122862B}"/>
                    </a:ext>
                  </a:extLst>
                </p:cNvPr>
                <p:cNvSpPr>
                  <a:spLocks noChangeShapeType="1"/>
                </p:cNvSpPr>
                <p:nvPr/>
              </p:nvSpPr>
              <p:spPr bwMode="auto">
                <a:xfrm flipH="1">
                  <a:off x="3736" y="3611"/>
                  <a:ext cx="152" cy="102"/>
                </a:xfrm>
                <a:prstGeom prst="line">
                  <a:avLst/>
                </a:prstGeom>
                <a:noFill/>
                <a:ln w="9525">
                  <a:solidFill>
                    <a:schemeClr val="tx1"/>
                  </a:solidFill>
                  <a:round/>
                  <a:headEnd type="triangle" w="med" len="med"/>
                  <a:tailEnd/>
                </a:ln>
              </p:spPr>
              <p:txBody>
                <a:bodyPr wrap="none" lIns="91440" tIns="45720" rIns="91440" bIns="45720" anchor="ctr"/>
                <a:lstStyle/>
                <a:p>
                  <a:endParaRPr lang="en-GB" dirty="0">
                    <a:cs typeface="Calibri"/>
                  </a:endParaRPr>
                </a:p>
              </p:txBody>
            </p:sp>
          </p:grpSp>
          <p:sp>
            <p:nvSpPr>
              <p:cNvPr id="16" name="Text Box 54">
                <a:extLst>
                  <a:ext uri="{FF2B5EF4-FFF2-40B4-BE49-F238E27FC236}">
                    <a16:creationId xmlns:a16="http://schemas.microsoft.com/office/drawing/2014/main" id="{8378A006-59C5-750F-D76C-6EE572534D16}"/>
                  </a:ext>
                </a:extLst>
              </p:cNvPr>
              <p:cNvSpPr txBox="1">
                <a:spLocks noChangeArrowheads="1"/>
              </p:cNvSpPr>
              <p:nvPr/>
            </p:nvSpPr>
            <p:spPr bwMode="auto">
              <a:xfrm>
                <a:off x="4811" y="1453"/>
                <a:ext cx="839" cy="233"/>
              </a:xfrm>
              <a:prstGeom prst="rect">
                <a:avLst/>
              </a:prstGeom>
              <a:noFill/>
              <a:ln w="9525">
                <a:noFill/>
                <a:miter lim="800000"/>
                <a:headEnd/>
                <a:tailEnd/>
              </a:ln>
            </p:spPr>
            <p:txBody>
              <a:bodyPr lIns="91440" tIns="45720" rIns="91440" bIns="45720" anchor="t">
                <a:spAutoFit/>
              </a:bodyPr>
              <a:lstStyle/>
              <a:p>
                <a:pPr eaLnBrk="0" hangingPunct="0"/>
                <a:endParaRPr lang="en-GB" dirty="0">
                  <a:latin typeface="Arial" pitchFamily="34" charset="0"/>
                  <a:cs typeface="Arial"/>
                </a:endParaRPr>
              </a:p>
            </p:txBody>
          </p:sp>
        </p:grpSp>
        <p:sp>
          <p:nvSpPr>
            <p:cNvPr id="12" name="TextBox 11">
              <a:extLst>
                <a:ext uri="{FF2B5EF4-FFF2-40B4-BE49-F238E27FC236}">
                  <a16:creationId xmlns:a16="http://schemas.microsoft.com/office/drawing/2014/main" id="{2AF8C66E-00E4-0EA1-5C21-6DA9E4B61158}"/>
                </a:ext>
              </a:extLst>
            </p:cNvPr>
            <p:cNvSpPr txBox="1"/>
            <p:nvPr/>
          </p:nvSpPr>
          <p:spPr>
            <a:xfrm>
              <a:off x="5894896" y="2270136"/>
              <a:ext cx="714380" cy="369332"/>
            </a:xfrm>
            <a:prstGeom prst="rect">
              <a:avLst/>
            </a:prstGeom>
            <a:solidFill>
              <a:schemeClr val="accent6">
                <a:lumMod val="60000"/>
                <a:lumOff val="40000"/>
              </a:schemeClr>
            </a:solidFill>
          </p:spPr>
          <p:txBody>
            <a:bodyPr wrap="square" lIns="91440" tIns="45720" rIns="91440" bIns="45720" rtlCol="0" anchor="t">
              <a:spAutoFit/>
            </a:bodyPr>
            <a:lstStyle/>
            <a:p>
              <a:r>
                <a:rPr lang="en-GB"/>
                <a:t>10</a:t>
              </a:r>
              <a:r>
                <a:rPr lang="en-GB" baseline="30000"/>
                <a:t>o</a:t>
              </a:r>
              <a:r>
                <a:rPr lang="en-GB"/>
                <a:t>C</a:t>
              </a:r>
              <a:endParaRPr lang="en-US"/>
            </a:p>
          </p:txBody>
        </p:sp>
        <p:sp>
          <p:nvSpPr>
            <p:cNvPr id="13" name="TextBox 12">
              <a:extLst>
                <a:ext uri="{FF2B5EF4-FFF2-40B4-BE49-F238E27FC236}">
                  <a16:creationId xmlns:a16="http://schemas.microsoft.com/office/drawing/2014/main" id="{A596A420-8029-A951-B8CA-22518E82E0D7}"/>
                </a:ext>
              </a:extLst>
            </p:cNvPr>
            <p:cNvSpPr txBox="1"/>
            <p:nvPr/>
          </p:nvSpPr>
          <p:spPr>
            <a:xfrm>
              <a:off x="5846678" y="2241168"/>
              <a:ext cx="785818" cy="369332"/>
            </a:xfrm>
            <a:prstGeom prst="rect">
              <a:avLst/>
            </a:prstGeom>
            <a:solidFill>
              <a:schemeClr val="accent5">
                <a:lumMod val="20000"/>
                <a:lumOff val="80000"/>
              </a:schemeClr>
            </a:solidFill>
          </p:spPr>
          <p:txBody>
            <a:bodyPr wrap="square" lIns="91440" tIns="45720" rIns="91440" bIns="45720" rtlCol="0" anchor="t">
              <a:spAutoFit/>
            </a:bodyPr>
            <a:lstStyle/>
            <a:p>
              <a:r>
                <a:rPr lang="en-GB" dirty="0"/>
                <a:t>10 </a:t>
              </a:r>
              <a:r>
                <a:rPr lang="en-GB" baseline="30000" dirty="0" err="1"/>
                <a:t>o</a:t>
              </a:r>
              <a:r>
                <a:rPr lang="en-GB" dirty="0" err="1"/>
                <a:t>C</a:t>
              </a:r>
              <a:endParaRPr lang="en-GB" dirty="0">
                <a:cs typeface="Calibri"/>
              </a:endParaRPr>
            </a:p>
          </p:txBody>
        </p:sp>
        <p:sp>
          <p:nvSpPr>
            <p:cNvPr id="14" name="TextBox 13">
              <a:extLst>
                <a:ext uri="{FF2B5EF4-FFF2-40B4-BE49-F238E27FC236}">
                  <a16:creationId xmlns:a16="http://schemas.microsoft.com/office/drawing/2014/main" id="{A3F68CC9-E8A2-0F08-68A0-18A2E887E7EA}"/>
                </a:ext>
              </a:extLst>
            </p:cNvPr>
            <p:cNvSpPr txBox="1"/>
            <p:nvPr/>
          </p:nvSpPr>
          <p:spPr>
            <a:xfrm>
              <a:off x="1519600" y="1526399"/>
              <a:ext cx="6814474" cy="1015663"/>
            </a:xfrm>
            <a:prstGeom prst="rect">
              <a:avLst/>
            </a:prstGeom>
            <a:noFill/>
          </p:spPr>
          <p:txBody>
            <a:bodyPr wrap="square" lIns="91440" tIns="45720" rIns="91440" bIns="45720" rtlCol="0" anchor="t">
              <a:spAutoFit/>
            </a:bodyPr>
            <a:lstStyle/>
            <a:p>
              <a:pPr eaLnBrk="0" hangingPunct="0"/>
              <a:r>
                <a:rPr lang="en-GB" sz="2400" b="1" dirty="0">
                  <a:latin typeface="Calibri Light"/>
                  <a:ea typeface="Calibri Light"/>
                  <a:cs typeface="Calibri Light"/>
                </a:rPr>
                <a:t>Heat Energy taken in as the mixture returns back to room temp</a:t>
              </a:r>
              <a:r>
                <a:rPr lang="en-GB" sz="1400" b="1" dirty="0">
                  <a:latin typeface="Calibri Light"/>
                  <a:ea typeface="Calibri Light"/>
                  <a:cs typeface="Calibri Light"/>
                </a:rPr>
                <a:t>.</a:t>
              </a:r>
              <a:endParaRPr lang="en-US" b="1" dirty="0">
                <a:latin typeface="Calibri Light"/>
                <a:ea typeface="Calibri Light"/>
                <a:cs typeface="Calibri Light"/>
              </a:endParaRPr>
            </a:p>
            <a:p>
              <a:endParaRPr lang="en-GB" sz="1200" b="1" dirty="0">
                <a:latin typeface="Calibri Light"/>
                <a:ea typeface="Calibri Light"/>
                <a:cs typeface="Calibri Light"/>
              </a:endParaRPr>
            </a:p>
          </p:txBody>
        </p:sp>
      </p:grpSp>
      <p:pic>
        <p:nvPicPr>
          <p:cNvPr id="2050" name="Picture 2" descr="What is photosynthesis? - Twinkl">
            <a:extLst>
              <a:ext uri="{FF2B5EF4-FFF2-40B4-BE49-F238E27FC236}">
                <a16:creationId xmlns:a16="http://schemas.microsoft.com/office/drawing/2014/main" id="{7DBDCDE5-C2F1-8256-10D8-92C695A102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310" r="19696" b="39412"/>
          <a:stretch/>
        </p:blipFill>
        <p:spPr bwMode="auto">
          <a:xfrm>
            <a:off x="4706151" y="4114800"/>
            <a:ext cx="3625049" cy="1905000"/>
          </a:xfrm>
          <a:prstGeom prst="rect">
            <a:avLst/>
          </a:prstGeom>
          <a:noFill/>
          <a:extLst>
            <a:ext uri="{909E8E84-426E-40DD-AFC4-6F175D3DCCD1}">
              <a14:hiddenFill xmlns:a14="http://schemas.microsoft.com/office/drawing/2010/main">
                <a:solidFill>
                  <a:srgbClr val="FFFFFF"/>
                </a:solidFill>
              </a14:hiddenFill>
            </a:ext>
          </a:extLst>
        </p:spPr>
      </p:pic>
      <p:sp>
        <p:nvSpPr>
          <p:cNvPr id="50" name="Text Placeholder 4">
            <a:extLst>
              <a:ext uri="{FF2B5EF4-FFF2-40B4-BE49-F238E27FC236}">
                <a16:creationId xmlns:a16="http://schemas.microsoft.com/office/drawing/2014/main" id="{1B7EC0A5-22CA-D7C8-C4C5-41C753F0AB16}"/>
              </a:ext>
            </a:extLst>
          </p:cNvPr>
          <p:cNvSpPr txBox="1">
            <a:spLocks/>
          </p:cNvSpPr>
          <p:nvPr/>
        </p:nvSpPr>
        <p:spPr>
          <a:xfrm>
            <a:off x="5630145" y="2318280"/>
            <a:ext cx="2167655"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a:t>Photosynthesis</a:t>
            </a:r>
          </a:p>
        </p:txBody>
      </p:sp>
    </p:spTree>
    <p:extLst>
      <p:ext uri="{BB962C8B-B14F-4D97-AF65-F5344CB8AC3E}">
        <p14:creationId xmlns:p14="http://schemas.microsoft.com/office/powerpoint/2010/main" val="1624362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02CD3-C26B-D9B3-F420-C5EB76B8EE7C}"/>
              </a:ext>
            </a:extLst>
          </p:cNvPr>
          <p:cNvSpPr>
            <a:spLocks noGrp="1"/>
          </p:cNvSpPr>
          <p:nvPr>
            <p:ph type="title"/>
          </p:nvPr>
        </p:nvSpPr>
        <p:spPr>
          <a:xfrm>
            <a:off x="0" y="0"/>
            <a:ext cx="3187700" cy="1325563"/>
          </a:xfrm>
        </p:spPr>
        <p:txBody>
          <a:bodyPr>
            <a:normAutofit/>
          </a:bodyPr>
          <a:lstStyle/>
          <a:p>
            <a:r>
              <a:rPr lang="en-US" b="1" u="sng">
                <a:solidFill>
                  <a:srgbClr val="0070C0"/>
                </a:solidFill>
              </a:rPr>
              <a:t>Endothermic</a:t>
            </a:r>
            <a:endParaRPr lang="en-US">
              <a:solidFill>
                <a:srgbClr val="0070C0"/>
              </a:solidFill>
            </a:endParaRPr>
          </a:p>
        </p:txBody>
      </p:sp>
      <p:cxnSp>
        <p:nvCxnSpPr>
          <p:cNvPr id="5" name="Straight Arrow Connector 4">
            <a:extLst>
              <a:ext uri="{FF2B5EF4-FFF2-40B4-BE49-F238E27FC236}">
                <a16:creationId xmlns:a16="http://schemas.microsoft.com/office/drawing/2014/main" id="{AA07A51B-F2AD-FF4D-6CFA-FE0B78849542}"/>
              </a:ext>
            </a:extLst>
          </p:cNvPr>
          <p:cNvCxnSpPr/>
          <p:nvPr/>
        </p:nvCxnSpPr>
        <p:spPr>
          <a:xfrm>
            <a:off x="4436806" y="1634613"/>
            <a:ext cx="24580" cy="4436806"/>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DDABFEC7-7FE6-3843-0870-4B1587076271}"/>
              </a:ext>
            </a:extLst>
          </p:cNvPr>
          <p:cNvCxnSpPr>
            <a:cxnSpLocks/>
          </p:cNvCxnSpPr>
          <p:nvPr/>
        </p:nvCxnSpPr>
        <p:spPr>
          <a:xfrm flipH="1">
            <a:off x="4449095" y="6032342"/>
            <a:ext cx="5706176" cy="0"/>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2EB3BFED-304D-7C6D-12C0-64873A7A9971}"/>
              </a:ext>
            </a:extLst>
          </p:cNvPr>
          <p:cNvCxnSpPr>
            <a:cxnSpLocks/>
          </p:cNvCxnSpPr>
          <p:nvPr/>
        </p:nvCxnSpPr>
        <p:spPr>
          <a:xfrm flipH="1">
            <a:off x="4449094" y="4879256"/>
            <a:ext cx="2077065" cy="0"/>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788D36E4-94B7-D3AE-D1F6-ECFC29B14A92}"/>
              </a:ext>
            </a:extLst>
          </p:cNvPr>
          <p:cNvCxnSpPr>
            <a:cxnSpLocks/>
          </p:cNvCxnSpPr>
          <p:nvPr/>
        </p:nvCxnSpPr>
        <p:spPr>
          <a:xfrm flipH="1">
            <a:off x="7412320" y="3269223"/>
            <a:ext cx="2077065" cy="0"/>
          </a:xfrm>
          <a:prstGeom prst="straightConnector1">
            <a:avLst/>
          </a:prstGeom>
          <a:ln w="57150"/>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35E7979C-048C-A136-3723-45F84978DEF6}"/>
              </a:ext>
            </a:extLst>
          </p:cNvPr>
          <p:cNvCxnSpPr>
            <a:cxnSpLocks/>
          </p:cNvCxnSpPr>
          <p:nvPr/>
        </p:nvCxnSpPr>
        <p:spPr>
          <a:xfrm flipH="1" flipV="1">
            <a:off x="7461480" y="3306093"/>
            <a:ext cx="24581" cy="1585452"/>
          </a:xfrm>
          <a:prstGeom prst="straightConnector1">
            <a:avLst/>
          </a:prstGeom>
          <a:ln w="57150">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59AD6081-DCA9-D314-2FB3-131FD7D64CBF}"/>
              </a:ext>
            </a:extLst>
          </p:cNvPr>
          <p:cNvSpPr txBox="1"/>
          <p:nvPr/>
        </p:nvSpPr>
        <p:spPr>
          <a:xfrm>
            <a:off x="4768644" y="4449096"/>
            <a:ext cx="17575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Reactants</a:t>
            </a:r>
            <a:endParaRPr lang="en-US" dirty="0"/>
          </a:p>
        </p:txBody>
      </p:sp>
      <p:sp>
        <p:nvSpPr>
          <p:cNvPr id="17" name="TextBox 16">
            <a:extLst>
              <a:ext uri="{FF2B5EF4-FFF2-40B4-BE49-F238E27FC236}">
                <a16:creationId xmlns:a16="http://schemas.microsoft.com/office/drawing/2014/main" id="{020DBFD2-87E0-8628-1069-9EB08F472896}"/>
              </a:ext>
            </a:extLst>
          </p:cNvPr>
          <p:cNvSpPr txBox="1"/>
          <p:nvPr/>
        </p:nvSpPr>
        <p:spPr>
          <a:xfrm>
            <a:off x="7681765" y="2760909"/>
            <a:ext cx="175751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Products</a:t>
            </a:r>
            <a:endParaRPr lang="en-US" dirty="0"/>
          </a:p>
        </p:txBody>
      </p:sp>
      <p:sp>
        <p:nvSpPr>
          <p:cNvPr id="19" name="TextBox 18">
            <a:extLst>
              <a:ext uri="{FF2B5EF4-FFF2-40B4-BE49-F238E27FC236}">
                <a16:creationId xmlns:a16="http://schemas.microsoft.com/office/drawing/2014/main" id="{8FD02C66-59A2-2948-2C63-37F66EAF8CA1}"/>
              </a:ext>
            </a:extLst>
          </p:cNvPr>
          <p:cNvSpPr txBox="1"/>
          <p:nvPr/>
        </p:nvSpPr>
        <p:spPr>
          <a:xfrm>
            <a:off x="6046837" y="6268063"/>
            <a:ext cx="339212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Reaction progress</a:t>
            </a:r>
            <a:endParaRPr lang="en-US" dirty="0"/>
          </a:p>
        </p:txBody>
      </p:sp>
      <p:sp>
        <p:nvSpPr>
          <p:cNvPr id="21" name="TextBox 20">
            <a:extLst>
              <a:ext uri="{FF2B5EF4-FFF2-40B4-BE49-F238E27FC236}">
                <a16:creationId xmlns:a16="http://schemas.microsoft.com/office/drawing/2014/main" id="{7597A473-788B-3601-5D4D-A79825C8E5E5}"/>
              </a:ext>
            </a:extLst>
          </p:cNvPr>
          <p:cNvSpPr txBox="1"/>
          <p:nvPr/>
        </p:nvSpPr>
        <p:spPr>
          <a:xfrm rot="-5400000">
            <a:off x="3023417" y="2937386"/>
            <a:ext cx="17083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dirty="0">
                <a:ea typeface="Calibri"/>
                <a:cs typeface="Calibri"/>
              </a:rPr>
              <a:t>Enthalpy</a:t>
            </a:r>
            <a:endParaRPr lang="en-US" dirty="0"/>
          </a:p>
        </p:txBody>
      </p:sp>
      <p:sp>
        <p:nvSpPr>
          <p:cNvPr id="23" name="TextBox 22">
            <a:extLst>
              <a:ext uri="{FF2B5EF4-FFF2-40B4-BE49-F238E27FC236}">
                <a16:creationId xmlns:a16="http://schemas.microsoft.com/office/drawing/2014/main" id="{89B05A23-403F-5978-23CB-7A24D6900A60}"/>
              </a:ext>
            </a:extLst>
          </p:cNvPr>
          <p:cNvSpPr txBox="1"/>
          <p:nvPr/>
        </p:nvSpPr>
        <p:spPr>
          <a:xfrm>
            <a:off x="7596680" y="3723967"/>
            <a:ext cx="169606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ΔH = +</a:t>
            </a:r>
            <a:r>
              <a:rPr lang="en-US" dirty="0" err="1">
                <a:ea typeface="Calibri"/>
                <a:cs typeface="Calibri"/>
              </a:rPr>
              <a:t>ve</a:t>
            </a:r>
            <a:endParaRPr lang="en-US" dirty="0" err="1"/>
          </a:p>
        </p:txBody>
      </p:sp>
      <p:sp>
        <p:nvSpPr>
          <p:cNvPr id="25" name="TextBox 24">
            <a:extLst>
              <a:ext uri="{FF2B5EF4-FFF2-40B4-BE49-F238E27FC236}">
                <a16:creationId xmlns:a16="http://schemas.microsoft.com/office/drawing/2014/main" id="{A44CB6A7-3D2B-9534-E99E-275DCCEDA742}"/>
              </a:ext>
            </a:extLst>
          </p:cNvPr>
          <p:cNvSpPr txBox="1"/>
          <p:nvPr/>
        </p:nvSpPr>
        <p:spPr>
          <a:xfrm>
            <a:off x="221226" y="1093838"/>
            <a:ext cx="346587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Energy profile diagram</a:t>
            </a:r>
            <a:endParaRPr lang="en-US" sz="2400" dirty="0"/>
          </a:p>
        </p:txBody>
      </p:sp>
      <p:cxnSp>
        <p:nvCxnSpPr>
          <p:cNvPr id="4" name="Straight Arrow Connector 3">
            <a:extLst>
              <a:ext uri="{FF2B5EF4-FFF2-40B4-BE49-F238E27FC236}">
                <a16:creationId xmlns:a16="http://schemas.microsoft.com/office/drawing/2014/main" id="{5E7C04CE-1173-192E-8B7C-F4AD76EDD53E}"/>
              </a:ext>
            </a:extLst>
          </p:cNvPr>
          <p:cNvCxnSpPr>
            <a:cxnSpLocks/>
          </p:cNvCxnSpPr>
          <p:nvPr/>
        </p:nvCxnSpPr>
        <p:spPr>
          <a:xfrm flipV="1">
            <a:off x="6981621" y="1858297"/>
            <a:ext cx="0" cy="3020959"/>
          </a:xfrm>
          <a:prstGeom prst="straightConnector1">
            <a:avLst/>
          </a:prstGeom>
          <a:ln w="57150">
            <a:solidFill>
              <a:srgbClr val="FF0000"/>
            </a:solidFill>
            <a:prstDash val="sysDot"/>
            <a:headEnd type="none"/>
            <a:tailEnd type="triangle"/>
          </a:ln>
        </p:spPr>
        <p:style>
          <a:lnRef idx="1">
            <a:schemeClr val="dk1"/>
          </a:lnRef>
          <a:fillRef idx="0">
            <a:schemeClr val="dk1"/>
          </a:fillRef>
          <a:effectRef idx="0">
            <a:schemeClr val="dk1"/>
          </a:effectRef>
          <a:fontRef idx="minor">
            <a:schemeClr val="tx1"/>
          </a:fontRef>
        </p:style>
      </p:cxnSp>
      <p:sp>
        <p:nvSpPr>
          <p:cNvPr id="6" name="TextBox 5">
            <a:extLst>
              <a:ext uri="{FF2B5EF4-FFF2-40B4-BE49-F238E27FC236}">
                <a16:creationId xmlns:a16="http://schemas.microsoft.com/office/drawing/2014/main" id="{D526BB7A-CB3F-AE82-E278-6D538F47DA8F}"/>
              </a:ext>
            </a:extLst>
          </p:cNvPr>
          <p:cNvSpPr txBox="1"/>
          <p:nvPr/>
        </p:nvSpPr>
        <p:spPr>
          <a:xfrm>
            <a:off x="6013930" y="1391963"/>
            <a:ext cx="22982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Activation energy, </a:t>
            </a:r>
            <a:r>
              <a:rPr lang="en-US" dirty="0" err="1">
                <a:ea typeface="Calibri"/>
                <a:cs typeface="Calibri"/>
              </a:rPr>
              <a:t>E</a:t>
            </a:r>
            <a:r>
              <a:rPr lang="en-US" baseline="-25000" dirty="0" err="1">
                <a:ea typeface="Calibri"/>
                <a:cs typeface="Calibri"/>
              </a:rPr>
              <a:t>a</a:t>
            </a:r>
            <a:endParaRPr lang="en-US" dirty="0"/>
          </a:p>
        </p:txBody>
      </p:sp>
      <p:sp>
        <p:nvSpPr>
          <p:cNvPr id="8" name="Verbindingslijn: gekromd 20">
            <a:extLst>
              <a:ext uri="{FF2B5EF4-FFF2-40B4-BE49-F238E27FC236}">
                <a16:creationId xmlns:a16="http://schemas.microsoft.com/office/drawing/2014/main" id="{E2F4CF12-5080-CA9E-DE16-37F6D8DAB411}"/>
              </a:ext>
            </a:extLst>
          </p:cNvPr>
          <p:cNvSpPr/>
          <p:nvPr/>
        </p:nvSpPr>
        <p:spPr>
          <a:xfrm rot="5400000">
            <a:off x="6162805" y="3567343"/>
            <a:ext cx="1633989" cy="911686"/>
          </a:xfrm>
          <a:prstGeom prst="curvedConnector3">
            <a:avLst>
              <a:gd name="adj1" fmla="val -85925"/>
            </a:avLst>
          </a:prstGeom>
          <a:ln>
            <a:solidFill>
              <a:srgbClr val="FF0000"/>
            </a:solidFill>
            <a:headEnd type="none" w="med" len="med"/>
            <a:tailEnd type="none" w="med" len="med"/>
          </a:ln>
        </p:spPr>
        <p:style>
          <a:lnRef idx="3">
            <a:schemeClr val="dk1"/>
          </a:lnRef>
          <a:fillRef idx="0">
            <a:schemeClr val="dk1"/>
          </a:fillRef>
          <a:effectRef idx="2">
            <a:schemeClr val="dk1"/>
          </a:effectRef>
          <a:fontRef idx="minor">
            <a:schemeClr val="tx1"/>
          </a:fontRef>
        </p:style>
        <p:txBody>
          <a:bodyPr wrap="none" rtlCol="0" anchor="ctr" anchorCtr="1"/>
          <a:lstStyle/>
          <a:p>
            <a:endParaRPr lang="fr-FR" dirty="0">
              <a:solidFill>
                <a:srgbClr val="E71224"/>
              </a:solidFill>
            </a:endParaRPr>
          </a:p>
        </p:txBody>
      </p:sp>
      <p:cxnSp>
        <p:nvCxnSpPr>
          <p:cNvPr id="12" name="Straight Arrow Connector 11">
            <a:extLst>
              <a:ext uri="{FF2B5EF4-FFF2-40B4-BE49-F238E27FC236}">
                <a16:creationId xmlns:a16="http://schemas.microsoft.com/office/drawing/2014/main" id="{C68A2353-EB18-627A-5701-61CACF9536BB}"/>
              </a:ext>
            </a:extLst>
          </p:cNvPr>
          <p:cNvCxnSpPr>
            <a:cxnSpLocks/>
          </p:cNvCxnSpPr>
          <p:nvPr/>
        </p:nvCxnSpPr>
        <p:spPr>
          <a:xfrm flipH="1">
            <a:off x="5938682" y="4874337"/>
            <a:ext cx="2077065" cy="0"/>
          </a:xfrm>
          <a:prstGeom prst="straightConnector1">
            <a:avLst/>
          </a:prstGeom>
          <a:ln w="3175">
            <a:prstDash val="sys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313238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3359</Words>
  <Application>Microsoft Office PowerPoint</Application>
  <PresentationFormat>Widescreen</PresentationFormat>
  <Paragraphs>465</Paragraphs>
  <Slides>50</Slides>
  <Notes>5</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50</vt:i4>
      </vt:variant>
    </vt:vector>
  </HeadingPairs>
  <TitlesOfParts>
    <vt:vector size="62" baseType="lpstr">
      <vt:lpstr>Arial</vt:lpstr>
      <vt:lpstr>ArialMT</vt:lpstr>
      <vt:lpstr>Calibri</vt:lpstr>
      <vt:lpstr>Calibri Light</vt:lpstr>
      <vt:lpstr>Garamond</vt:lpstr>
      <vt:lpstr>Royal Society of Chemistry</vt:lpstr>
      <vt:lpstr>Symbol</vt:lpstr>
      <vt:lpstr>Times New Roman</vt:lpstr>
      <vt:lpstr>Wingdings</vt:lpstr>
      <vt:lpstr>Office Theme</vt:lpstr>
      <vt:lpstr>Office Theme</vt:lpstr>
      <vt:lpstr>Equation</vt:lpstr>
      <vt:lpstr>Physical Chemistry Year 1 - AS  3.1.4 Energetics</vt:lpstr>
      <vt:lpstr>Physical Chemistry Year 1  3.1.4 Energetics</vt:lpstr>
      <vt:lpstr>3.1.4.1 Enthalpy change</vt:lpstr>
      <vt:lpstr>GCSE recap</vt:lpstr>
      <vt:lpstr>Change in energy</vt:lpstr>
      <vt:lpstr>Exothermic</vt:lpstr>
      <vt:lpstr>Exothermic</vt:lpstr>
      <vt:lpstr>Endothermic</vt:lpstr>
      <vt:lpstr>Endothermic</vt:lpstr>
      <vt:lpstr>Combustion</vt:lpstr>
      <vt:lpstr>What happens when the reaction gets enough energy?</vt:lpstr>
      <vt:lpstr>PowerPoint Presentation</vt:lpstr>
      <vt:lpstr>Standard enthalpy changes – LEARN THESE</vt:lpstr>
      <vt:lpstr>3.1.4.2 Calorimetry</vt:lpstr>
      <vt:lpstr>Calorimetry in the school laboratory</vt:lpstr>
      <vt:lpstr>Calorimetry in the school laboratory</vt:lpstr>
      <vt:lpstr>Using q = mc∆T</vt:lpstr>
      <vt:lpstr>PowerPoint Presentation</vt:lpstr>
      <vt:lpstr>Try this…..</vt:lpstr>
      <vt:lpstr>Try this…..</vt:lpstr>
      <vt:lpstr>Try this…..</vt:lpstr>
      <vt:lpstr>Try this…..</vt:lpstr>
      <vt:lpstr>Example question</vt:lpstr>
      <vt:lpstr>Laboratory Method</vt:lpstr>
      <vt:lpstr>Calculation</vt:lpstr>
      <vt:lpstr>Calculation</vt:lpstr>
      <vt:lpstr>Calculation</vt:lpstr>
      <vt:lpstr>Evaluation</vt:lpstr>
      <vt:lpstr>Example question</vt:lpstr>
      <vt:lpstr>3.1.4.3 Applications of Hess’s law</vt:lpstr>
      <vt:lpstr>Hess’s law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enthalpy cycles</vt:lpstr>
      <vt:lpstr>Example question</vt:lpstr>
      <vt:lpstr>3.1.4.4 Bond enthalpies</vt:lpstr>
      <vt:lpstr>Mean bond enthalpies</vt:lpstr>
      <vt:lpstr>Burning methane</vt:lpstr>
      <vt:lpstr>What happens when the reaction gets enough energy?</vt:lpstr>
      <vt:lpstr>Bond energy</vt:lpstr>
      <vt:lpstr>Using bond enthalpies</vt:lpstr>
      <vt:lpstr>Example question</vt:lpstr>
      <vt:lpstr>Example question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Griffiths</dc:creator>
  <cp:lastModifiedBy>John Griffiths</cp:lastModifiedBy>
  <cp:revision>343</cp:revision>
  <dcterms:created xsi:type="dcterms:W3CDTF">2021-10-29T07:59:38Z</dcterms:created>
  <dcterms:modified xsi:type="dcterms:W3CDTF">2025-11-06T10:31:02Z</dcterms:modified>
</cp:coreProperties>
</file>