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8" r:id="rId2"/>
  </p:sldMasterIdLst>
  <p:notesMasterIdLst>
    <p:notesMasterId r:id="rId54"/>
  </p:notesMasterIdLst>
  <p:sldIdLst>
    <p:sldId id="268" r:id="rId3"/>
    <p:sldId id="415" r:id="rId4"/>
    <p:sldId id="416" r:id="rId5"/>
    <p:sldId id="377" r:id="rId6"/>
    <p:sldId id="379" r:id="rId7"/>
    <p:sldId id="423" r:id="rId8"/>
    <p:sldId id="383" r:id="rId9"/>
    <p:sldId id="424" r:id="rId10"/>
    <p:sldId id="378" r:id="rId11"/>
    <p:sldId id="384" r:id="rId12"/>
    <p:sldId id="385" r:id="rId13"/>
    <p:sldId id="381" r:id="rId14"/>
    <p:sldId id="382" r:id="rId15"/>
    <p:sldId id="387" r:id="rId16"/>
    <p:sldId id="417" r:id="rId17"/>
    <p:sldId id="397" r:id="rId18"/>
    <p:sldId id="307" r:id="rId19"/>
    <p:sldId id="426" r:id="rId20"/>
    <p:sldId id="287" r:id="rId21"/>
    <p:sldId id="290" r:id="rId22"/>
    <p:sldId id="291" r:id="rId23"/>
    <p:sldId id="293" r:id="rId24"/>
    <p:sldId id="294" r:id="rId25"/>
    <p:sldId id="418" r:id="rId26"/>
    <p:sldId id="312" r:id="rId27"/>
    <p:sldId id="425" r:id="rId28"/>
    <p:sldId id="313" r:id="rId29"/>
    <p:sldId id="314" r:id="rId30"/>
    <p:sldId id="315" r:id="rId31"/>
    <p:sldId id="316" r:id="rId32"/>
    <p:sldId id="428" r:id="rId33"/>
    <p:sldId id="398" r:id="rId34"/>
    <p:sldId id="427" r:id="rId35"/>
    <p:sldId id="337" r:id="rId36"/>
    <p:sldId id="338" r:id="rId37"/>
    <p:sldId id="320" r:id="rId38"/>
    <p:sldId id="394" r:id="rId39"/>
    <p:sldId id="323" r:id="rId40"/>
    <p:sldId id="324" r:id="rId41"/>
    <p:sldId id="325" r:id="rId42"/>
    <p:sldId id="326" r:id="rId43"/>
    <p:sldId id="327" r:id="rId44"/>
    <p:sldId id="332" r:id="rId45"/>
    <p:sldId id="419" r:id="rId46"/>
    <p:sldId id="399" r:id="rId47"/>
    <p:sldId id="421" r:id="rId48"/>
    <p:sldId id="407" r:id="rId49"/>
    <p:sldId id="412" r:id="rId50"/>
    <p:sldId id="389" r:id="rId51"/>
    <p:sldId id="284" r:id="rId52"/>
    <p:sldId id="420"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44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010816-D8D6-4769-8AD5-DB08640310CC}" v="92" dt="2024-10-10T10:19:26.517"/>
    <p1510:client id="{AA3B373E-858D-41C4-A573-2F532941C7A0}" v="15" dt="2024-10-11T08:59:38.1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Griffiths" userId="55ce029b995a3368" providerId="Windows Live" clId="Web-{6261CEE3-0057-4870-A73B-BAEB632A68EB}"/>
    <pc:docChg chg="modSld">
      <pc:chgData name="John Griffiths" userId="55ce029b995a3368" providerId="Windows Live" clId="Web-{6261CEE3-0057-4870-A73B-BAEB632A68EB}" dt="2024-03-27T11:29:32.001" v="238" actId="14100"/>
      <pc:docMkLst>
        <pc:docMk/>
      </pc:docMkLst>
      <pc:sldChg chg="modSp">
        <pc:chgData name="John Griffiths" userId="55ce029b995a3368" providerId="Windows Live" clId="Web-{6261CEE3-0057-4870-A73B-BAEB632A68EB}" dt="2024-03-27T11:29:12.579" v="235" actId="20577"/>
        <pc:sldMkLst>
          <pc:docMk/>
          <pc:sldMk cId="3775666398" sldId="307"/>
        </pc:sldMkLst>
        <pc:spChg chg="mod">
          <ac:chgData name="John Griffiths" userId="55ce029b995a3368" providerId="Windows Live" clId="Web-{6261CEE3-0057-4870-A73B-BAEB632A68EB}" dt="2024-03-27T11:29:12.579" v="235" actId="20577"/>
          <ac:spMkLst>
            <pc:docMk/>
            <pc:sldMk cId="3775666398" sldId="307"/>
            <ac:spMk id="4" creationId="{A6F13C91-53A7-B2DE-A568-435B01021A70}"/>
          </ac:spMkLst>
        </pc:spChg>
      </pc:sldChg>
      <pc:sldChg chg="delSp modSp delAnim">
        <pc:chgData name="John Griffiths" userId="55ce029b995a3368" providerId="Windows Live" clId="Web-{6261CEE3-0057-4870-A73B-BAEB632A68EB}" dt="2024-03-27T11:13:46.910" v="68" actId="20577"/>
        <pc:sldMkLst>
          <pc:docMk/>
          <pc:sldMk cId="909932110" sldId="377"/>
        </pc:sldMkLst>
        <pc:spChg chg="mod">
          <ac:chgData name="John Griffiths" userId="55ce029b995a3368" providerId="Windows Live" clId="Web-{6261CEE3-0057-4870-A73B-BAEB632A68EB}" dt="2024-03-27T11:10:17.685" v="4" actId="20577"/>
          <ac:spMkLst>
            <pc:docMk/>
            <pc:sldMk cId="909932110" sldId="377"/>
            <ac:spMk id="2" creationId="{00000000-0000-0000-0000-000000000000}"/>
          </ac:spMkLst>
        </pc:spChg>
        <pc:spChg chg="mod">
          <ac:chgData name="John Griffiths" userId="55ce029b995a3368" providerId="Windows Live" clId="Web-{6261CEE3-0057-4870-A73B-BAEB632A68EB}" dt="2024-03-27T11:13:46.910" v="68" actId="20577"/>
          <ac:spMkLst>
            <pc:docMk/>
            <pc:sldMk cId="909932110" sldId="377"/>
            <ac:spMk id="3" creationId="{00000000-0000-0000-0000-000000000000}"/>
          </ac:spMkLst>
        </pc:spChg>
        <pc:spChg chg="del">
          <ac:chgData name="John Griffiths" userId="55ce029b995a3368" providerId="Windows Live" clId="Web-{6261CEE3-0057-4870-A73B-BAEB632A68EB}" dt="2024-03-27T11:10:29.608" v="9"/>
          <ac:spMkLst>
            <pc:docMk/>
            <pc:sldMk cId="909932110" sldId="377"/>
            <ac:spMk id="4" creationId="{00000000-0000-0000-0000-000000000000}"/>
          </ac:spMkLst>
        </pc:spChg>
        <pc:spChg chg="del">
          <ac:chgData name="John Griffiths" userId="55ce029b995a3368" providerId="Windows Live" clId="Web-{6261CEE3-0057-4870-A73B-BAEB632A68EB}" dt="2024-03-27T11:10:27.295" v="8"/>
          <ac:spMkLst>
            <pc:docMk/>
            <pc:sldMk cId="909932110" sldId="377"/>
            <ac:spMk id="5" creationId="{00000000-0000-0000-0000-000000000000}"/>
          </ac:spMkLst>
        </pc:spChg>
        <pc:spChg chg="del">
          <ac:chgData name="John Griffiths" userId="55ce029b995a3368" providerId="Windows Live" clId="Web-{6261CEE3-0057-4870-A73B-BAEB632A68EB}" dt="2024-03-27T11:10:27.264" v="7"/>
          <ac:spMkLst>
            <pc:docMk/>
            <pc:sldMk cId="909932110" sldId="377"/>
            <ac:spMk id="6" creationId="{00000000-0000-0000-0000-000000000000}"/>
          </ac:spMkLst>
        </pc:spChg>
        <pc:spChg chg="del">
          <ac:chgData name="John Griffiths" userId="55ce029b995a3368" providerId="Windows Live" clId="Web-{6261CEE3-0057-4870-A73B-BAEB632A68EB}" dt="2024-03-27T11:10:24.811" v="6"/>
          <ac:spMkLst>
            <pc:docMk/>
            <pc:sldMk cId="909932110" sldId="377"/>
            <ac:spMk id="7" creationId="{00000000-0000-0000-0000-000000000000}"/>
          </ac:spMkLst>
        </pc:spChg>
        <pc:spChg chg="del">
          <ac:chgData name="John Griffiths" userId="55ce029b995a3368" providerId="Windows Live" clId="Web-{6261CEE3-0057-4870-A73B-BAEB632A68EB}" dt="2024-03-27T11:10:32.076" v="10"/>
          <ac:spMkLst>
            <pc:docMk/>
            <pc:sldMk cId="909932110" sldId="377"/>
            <ac:spMk id="10" creationId="{00000000-0000-0000-0000-000000000000}"/>
          </ac:spMkLst>
        </pc:spChg>
        <pc:picChg chg="del">
          <ac:chgData name="John Griffiths" userId="55ce029b995a3368" providerId="Windows Live" clId="Web-{6261CEE3-0057-4870-A73B-BAEB632A68EB}" dt="2024-03-27T11:10:21.811" v="5"/>
          <ac:picMkLst>
            <pc:docMk/>
            <pc:sldMk cId="909932110" sldId="377"/>
            <ac:picMk id="8" creationId="{00000000-0000-0000-0000-000000000000}"/>
          </ac:picMkLst>
        </pc:picChg>
      </pc:sldChg>
      <pc:sldChg chg="modSp">
        <pc:chgData name="John Griffiths" userId="55ce029b995a3368" providerId="Windows Live" clId="Web-{6261CEE3-0057-4870-A73B-BAEB632A68EB}" dt="2024-03-27T11:27:30.779" v="220" actId="14100"/>
        <pc:sldMkLst>
          <pc:docMk/>
          <pc:sldMk cId="1624362775" sldId="378"/>
        </pc:sldMkLst>
        <pc:spChg chg="mod">
          <ac:chgData name="John Griffiths" userId="55ce029b995a3368" providerId="Windows Live" clId="Web-{6261CEE3-0057-4870-A73B-BAEB632A68EB}" dt="2024-03-27T11:26:13.058" v="197" actId="20577"/>
          <ac:spMkLst>
            <pc:docMk/>
            <pc:sldMk cId="1624362775" sldId="378"/>
            <ac:spMk id="12" creationId="{2AF8C66E-00E4-0EA1-5C21-6DA9E4B61158}"/>
          </ac:spMkLst>
        </pc:spChg>
        <pc:spChg chg="mod">
          <ac:chgData name="John Griffiths" userId="55ce029b995a3368" providerId="Windows Live" clId="Web-{6261CEE3-0057-4870-A73B-BAEB632A68EB}" dt="2024-03-27T11:26:15.339" v="200" actId="20577"/>
          <ac:spMkLst>
            <pc:docMk/>
            <pc:sldMk cId="1624362775" sldId="378"/>
            <ac:spMk id="13" creationId="{A596A420-8029-A951-B8CA-22518E82E0D7}"/>
          </ac:spMkLst>
        </pc:spChg>
        <pc:spChg chg="mod">
          <ac:chgData name="John Griffiths" userId="55ce029b995a3368" providerId="Windows Live" clId="Web-{6261CEE3-0057-4870-A73B-BAEB632A68EB}" dt="2024-03-27T11:27:30.779" v="220" actId="14100"/>
          <ac:spMkLst>
            <pc:docMk/>
            <pc:sldMk cId="1624362775" sldId="378"/>
            <ac:spMk id="14" creationId="{A3F68CC9-E8A2-0F08-68A0-18A2E887E7EA}"/>
          </ac:spMkLst>
        </pc:spChg>
        <pc:spChg chg="mod">
          <ac:chgData name="John Griffiths" userId="55ce029b995a3368" providerId="Windows Live" clId="Web-{6261CEE3-0057-4870-A73B-BAEB632A68EB}" dt="2024-03-27T11:26:12.948" v="196" actId="20577"/>
          <ac:spMkLst>
            <pc:docMk/>
            <pc:sldMk cId="1624362775" sldId="378"/>
            <ac:spMk id="16" creationId="{8378A006-59C5-750F-D76C-6EE572534D16}"/>
          </ac:spMkLst>
        </pc:spChg>
        <pc:spChg chg="mod">
          <ac:chgData name="John Griffiths" userId="55ce029b995a3368" providerId="Windows Live" clId="Web-{6261CEE3-0057-4870-A73B-BAEB632A68EB}" dt="2024-03-27T11:26:11.011" v="175" actId="20577"/>
          <ac:spMkLst>
            <pc:docMk/>
            <pc:sldMk cId="1624362775" sldId="378"/>
            <ac:spMk id="17" creationId="{30B7E193-6F90-B30F-566F-BF0906EC21E5}"/>
          </ac:spMkLst>
        </pc:spChg>
        <pc:spChg chg="mod">
          <ac:chgData name="John Griffiths" userId="55ce029b995a3368" providerId="Windows Live" clId="Web-{6261CEE3-0057-4870-A73B-BAEB632A68EB}" dt="2024-03-27T11:26:11.104" v="176" actId="20577"/>
          <ac:spMkLst>
            <pc:docMk/>
            <pc:sldMk cId="1624362775" sldId="378"/>
            <ac:spMk id="18" creationId="{85E07A10-013A-8B39-0ACF-18A6C4F93754}"/>
          </ac:spMkLst>
        </pc:spChg>
        <pc:spChg chg="mod">
          <ac:chgData name="John Griffiths" userId="55ce029b995a3368" providerId="Windows Live" clId="Web-{6261CEE3-0057-4870-A73B-BAEB632A68EB}" dt="2024-03-27T11:26:11.198" v="177" actId="20577"/>
          <ac:spMkLst>
            <pc:docMk/>
            <pc:sldMk cId="1624362775" sldId="378"/>
            <ac:spMk id="19" creationId="{14681D85-243B-7AC1-747B-6DCC3DCBAC34}"/>
          </ac:spMkLst>
        </pc:spChg>
        <pc:spChg chg="mod">
          <ac:chgData name="John Griffiths" userId="55ce029b995a3368" providerId="Windows Live" clId="Web-{6261CEE3-0057-4870-A73B-BAEB632A68EB}" dt="2024-03-27T11:26:11.292" v="178" actId="20577"/>
          <ac:spMkLst>
            <pc:docMk/>
            <pc:sldMk cId="1624362775" sldId="378"/>
            <ac:spMk id="20" creationId="{B5AC92E5-EF1C-267A-E589-EB5B9CAE0844}"/>
          </ac:spMkLst>
        </pc:spChg>
        <pc:spChg chg="mod">
          <ac:chgData name="John Griffiths" userId="55ce029b995a3368" providerId="Windows Live" clId="Web-{6261CEE3-0057-4870-A73B-BAEB632A68EB}" dt="2024-03-27T11:26:11.370" v="179" actId="20577"/>
          <ac:spMkLst>
            <pc:docMk/>
            <pc:sldMk cId="1624362775" sldId="378"/>
            <ac:spMk id="21" creationId="{2EE24A2E-AF5D-E8FE-3FFA-A51C747332E4}"/>
          </ac:spMkLst>
        </pc:spChg>
        <pc:spChg chg="mod">
          <ac:chgData name="John Griffiths" userId="55ce029b995a3368" providerId="Windows Live" clId="Web-{6261CEE3-0057-4870-A73B-BAEB632A68EB}" dt="2024-03-27T11:26:11.448" v="180" actId="20577"/>
          <ac:spMkLst>
            <pc:docMk/>
            <pc:sldMk cId="1624362775" sldId="378"/>
            <ac:spMk id="22" creationId="{97F4E4A4-3A5D-C424-0482-7CF1B73D94EE}"/>
          </ac:spMkLst>
        </pc:spChg>
        <pc:spChg chg="mod">
          <ac:chgData name="John Griffiths" userId="55ce029b995a3368" providerId="Windows Live" clId="Web-{6261CEE3-0057-4870-A73B-BAEB632A68EB}" dt="2024-03-27T11:26:11.542" v="181" actId="20577"/>
          <ac:spMkLst>
            <pc:docMk/>
            <pc:sldMk cId="1624362775" sldId="378"/>
            <ac:spMk id="23" creationId="{43457EF4-D1FA-1158-907E-47B0BB57B9E3}"/>
          </ac:spMkLst>
        </pc:spChg>
        <pc:spChg chg="mod">
          <ac:chgData name="John Griffiths" userId="55ce029b995a3368" providerId="Windows Live" clId="Web-{6261CEE3-0057-4870-A73B-BAEB632A68EB}" dt="2024-03-27T11:26:12.276" v="189" actId="20577"/>
          <ac:spMkLst>
            <pc:docMk/>
            <pc:sldMk cId="1624362775" sldId="378"/>
            <ac:spMk id="25" creationId="{496B1909-0EEC-DDEF-7B04-BC0DB3AC9A1F}"/>
          </ac:spMkLst>
        </pc:spChg>
        <pc:spChg chg="mod">
          <ac:chgData name="John Griffiths" userId="55ce029b995a3368" providerId="Windows Live" clId="Web-{6261CEE3-0057-4870-A73B-BAEB632A68EB}" dt="2024-03-27T11:26:12.370" v="190" actId="20577"/>
          <ac:spMkLst>
            <pc:docMk/>
            <pc:sldMk cId="1624362775" sldId="378"/>
            <ac:spMk id="26" creationId="{A0C094B4-5873-83B3-CBB5-FA9F1474DB7A}"/>
          </ac:spMkLst>
        </pc:spChg>
        <pc:spChg chg="mod">
          <ac:chgData name="John Griffiths" userId="55ce029b995a3368" providerId="Windows Live" clId="Web-{6261CEE3-0057-4870-A73B-BAEB632A68EB}" dt="2024-03-27T11:26:12.448" v="191" actId="20577"/>
          <ac:spMkLst>
            <pc:docMk/>
            <pc:sldMk cId="1624362775" sldId="378"/>
            <ac:spMk id="27" creationId="{2A4EFD74-42F1-580A-2737-29CBCD9C6DFC}"/>
          </ac:spMkLst>
        </pc:spChg>
        <pc:spChg chg="mod">
          <ac:chgData name="John Griffiths" userId="55ce029b995a3368" providerId="Windows Live" clId="Web-{6261CEE3-0057-4870-A73B-BAEB632A68EB}" dt="2024-03-27T11:26:12.526" v="192" actId="20577"/>
          <ac:spMkLst>
            <pc:docMk/>
            <pc:sldMk cId="1624362775" sldId="378"/>
            <ac:spMk id="28" creationId="{75C0CAA7-28CD-B976-7183-9487168F380D}"/>
          </ac:spMkLst>
        </pc:spChg>
        <pc:spChg chg="mod">
          <ac:chgData name="John Griffiths" userId="55ce029b995a3368" providerId="Windows Live" clId="Web-{6261CEE3-0057-4870-A73B-BAEB632A68EB}" dt="2024-03-27T11:26:12.620" v="193" actId="20577"/>
          <ac:spMkLst>
            <pc:docMk/>
            <pc:sldMk cId="1624362775" sldId="378"/>
            <ac:spMk id="29" creationId="{4E560AA0-7290-89F5-E7F5-923D88365070}"/>
          </ac:spMkLst>
        </pc:spChg>
        <pc:spChg chg="mod">
          <ac:chgData name="John Griffiths" userId="55ce029b995a3368" providerId="Windows Live" clId="Web-{6261CEE3-0057-4870-A73B-BAEB632A68EB}" dt="2024-03-27T11:26:12.745" v="194" actId="20577"/>
          <ac:spMkLst>
            <pc:docMk/>
            <pc:sldMk cId="1624362775" sldId="378"/>
            <ac:spMk id="30" creationId="{2585E4AF-854E-384F-443A-0C47C2BBCF30}"/>
          </ac:spMkLst>
        </pc:spChg>
        <pc:spChg chg="mod">
          <ac:chgData name="John Griffiths" userId="55ce029b995a3368" providerId="Windows Live" clId="Web-{6261CEE3-0057-4870-A73B-BAEB632A68EB}" dt="2024-03-27T11:26:12.839" v="195" actId="20577"/>
          <ac:spMkLst>
            <pc:docMk/>
            <pc:sldMk cId="1624362775" sldId="378"/>
            <ac:spMk id="31" creationId="{037D7B7C-7718-9676-AE2C-B5A8F122862B}"/>
          </ac:spMkLst>
        </pc:spChg>
        <pc:spChg chg="mod">
          <ac:chgData name="John Griffiths" userId="55ce029b995a3368" providerId="Windows Live" clId="Web-{6261CEE3-0057-4870-A73B-BAEB632A68EB}" dt="2024-03-27T11:26:11.620" v="182" actId="20577"/>
          <ac:spMkLst>
            <pc:docMk/>
            <pc:sldMk cId="1624362775" sldId="378"/>
            <ac:spMk id="32" creationId="{332D3795-961D-62D3-7912-D0CB3C4C5DD4}"/>
          </ac:spMkLst>
        </pc:spChg>
        <pc:spChg chg="mod">
          <ac:chgData name="John Griffiths" userId="55ce029b995a3368" providerId="Windows Live" clId="Web-{6261CEE3-0057-4870-A73B-BAEB632A68EB}" dt="2024-03-27T11:26:11.714" v="183" actId="20577"/>
          <ac:spMkLst>
            <pc:docMk/>
            <pc:sldMk cId="1624362775" sldId="378"/>
            <ac:spMk id="33" creationId="{4FEB384C-E8B5-EA9D-049E-CCD9A2E795B7}"/>
          </ac:spMkLst>
        </pc:spChg>
        <pc:spChg chg="mod">
          <ac:chgData name="John Griffiths" userId="55ce029b995a3368" providerId="Windows Live" clId="Web-{6261CEE3-0057-4870-A73B-BAEB632A68EB}" dt="2024-03-27T11:26:11.792" v="184" actId="20577"/>
          <ac:spMkLst>
            <pc:docMk/>
            <pc:sldMk cId="1624362775" sldId="378"/>
            <ac:spMk id="34" creationId="{88FD2B4A-BA4F-B173-C671-BC9D51838D3B}"/>
          </ac:spMkLst>
        </pc:spChg>
        <pc:spChg chg="mod">
          <ac:chgData name="John Griffiths" userId="55ce029b995a3368" providerId="Windows Live" clId="Web-{6261CEE3-0057-4870-A73B-BAEB632A68EB}" dt="2024-03-27T11:26:11.901" v="185" actId="20577"/>
          <ac:spMkLst>
            <pc:docMk/>
            <pc:sldMk cId="1624362775" sldId="378"/>
            <ac:spMk id="35" creationId="{5C848C75-B44C-179C-88AB-DDDBA266DCE9}"/>
          </ac:spMkLst>
        </pc:spChg>
        <pc:spChg chg="mod">
          <ac:chgData name="John Griffiths" userId="55ce029b995a3368" providerId="Windows Live" clId="Web-{6261CEE3-0057-4870-A73B-BAEB632A68EB}" dt="2024-03-27T11:26:11.995" v="186" actId="20577"/>
          <ac:spMkLst>
            <pc:docMk/>
            <pc:sldMk cId="1624362775" sldId="378"/>
            <ac:spMk id="36" creationId="{9AF107F5-0D10-17F8-D16F-240D86EFFD2C}"/>
          </ac:spMkLst>
        </pc:spChg>
        <pc:spChg chg="mod">
          <ac:chgData name="John Griffiths" userId="55ce029b995a3368" providerId="Windows Live" clId="Web-{6261CEE3-0057-4870-A73B-BAEB632A68EB}" dt="2024-03-27T11:26:12.089" v="187" actId="20577"/>
          <ac:spMkLst>
            <pc:docMk/>
            <pc:sldMk cId="1624362775" sldId="378"/>
            <ac:spMk id="37" creationId="{3EE43094-1876-BED8-1740-2057EA3B21B7}"/>
          </ac:spMkLst>
        </pc:spChg>
        <pc:spChg chg="mod">
          <ac:chgData name="John Griffiths" userId="55ce029b995a3368" providerId="Windows Live" clId="Web-{6261CEE3-0057-4870-A73B-BAEB632A68EB}" dt="2024-03-27T11:26:12.183" v="188" actId="20577"/>
          <ac:spMkLst>
            <pc:docMk/>
            <pc:sldMk cId="1624362775" sldId="378"/>
            <ac:spMk id="38" creationId="{8D0EE991-559F-3880-D93E-CD7489D339C3}"/>
          </ac:spMkLst>
        </pc:spChg>
        <pc:spChg chg="mod">
          <ac:chgData name="John Griffiths" userId="55ce029b995a3368" providerId="Windows Live" clId="Web-{6261CEE3-0057-4870-A73B-BAEB632A68EB}" dt="2024-03-27T11:26:09.932" v="164" actId="20577"/>
          <ac:spMkLst>
            <pc:docMk/>
            <pc:sldMk cId="1624362775" sldId="378"/>
            <ac:spMk id="39" creationId="{ED519D50-6C42-315B-A192-4ADCCB522453}"/>
          </ac:spMkLst>
        </pc:spChg>
        <pc:spChg chg="mod">
          <ac:chgData name="John Griffiths" userId="55ce029b995a3368" providerId="Windows Live" clId="Web-{6261CEE3-0057-4870-A73B-BAEB632A68EB}" dt="2024-03-27T11:26:10.026" v="165" actId="20577"/>
          <ac:spMkLst>
            <pc:docMk/>
            <pc:sldMk cId="1624362775" sldId="378"/>
            <ac:spMk id="40" creationId="{300F1223-3A5C-1206-5093-7A8C1E89D6E4}"/>
          </ac:spMkLst>
        </pc:spChg>
        <pc:spChg chg="mod">
          <ac:chgData name="John Griffiths" userId="55ce029b995a3368" providerId="Windows Live" clId="Web-{6261CEE3-0057-4870-A73B-BAEB632A68EB}" dt="2024-03-27T11:26:10.120" v="166" actId="20577"/>
          <ac:spMkLst>
            <pc:docMk/>
            <pc:sldMk cId="1624362775" sldId="378"/>
            <ac:spMk id="41" creationId="{E39BBB06-1AE2-72B2-B23E-43A15CB2EB7F}"/>
          </ac:spMkLst>
        </pc:spChg>
        <pc:spChg chg="mod">
          <ac:chgData name="John Griffiths" userId="55ce029b995a3368" providerId="Windows Live" clId="Web-{6261CEE3-0057-4870-A73B-BAEB632A68EB}" dt="2024-03-27T11:26:10.214" v="167" actId="20577"/>
          <ac:spMkLst>
            <pc:docMk/>
            <pc:sldMk cId="1624362775" sldId="378"/>
            <ac:spMk id="42" creationId="{8498370D-C21F-A01F-C83F-E1BCCC9F6B15}"/>
          </ac:spMkLst>
        </pc:spChg>
        <pc:spChg chg="mod">
          <ac:chgData name="John Griffiths" userId="55ce029b995a3368" providerId="Windows Live" clId="Web-{6261CEE3-0057-4870-A73B-BAEB632A68EB}" dt="2024-03-27T11:26:10.308" v="168" actId="20577"/>
          <ac:spMkLst>
            <pc:docMk/>
            <pc:sldMk cId="1624362775" sldId="378"/>
            <ac:spMk id="43" creationId="{F5876A9D-DB32-9D60-4278-02D9FBF6DA80}"/>
          </ac:spMkLst>
        </pc:spChg>
        <pc:spChg chg="mod">
          <ac:chgData name="John Griffiths" userId="55ce029b995a3368" providerId="Windows Live" clId="Web-{6261CEE3-0057-4870-A73B-BAEB632A68EB}" dt="2024-03-27T11:26:10.386" v="169" actId="20577"/>
          <ac:spMkLst>
            <pc:docMk/>
            <pc:sldMk cId="1624362775" sldId="378"/>
            <ac:spMk id="44" creationId="{EED8E52A-1213-8430-5FCB-09DA55494482}"/>
          </ac:spMkLst>
        </pc:spChg>
        <pc:spChg chg="mod">
          <ac:chgData name="John Griffiths" userId="55ce029b995a3368" providerId="Windows Live" clId="Web-{6261CEE3-0057-4870-A73B-BAEB632A68EB}" dt="2024-03-27T11:26:10.573" v="170" actId="20577"/>
          <ac:spMkLst>
            <pc:docMk/>
            <pc:sldMk cId="1624362775" sldId="378"/>
            <ac:spMk id="45" creationId="{97177532-5113-464D-6726-5A610657E562}"/>
          </ac:spMkLst>
        </pc:spChg>
        <pc:spChg chg="mod">
          <ac:chgData name="John Griffiths" userId="55ce029b995a3368" providerId="Windows Live" clId="Web-{6261CEE3-0057-4870-A73B-BAEB632A68EB}" dt="2024-03-27T11:26:10.667" v="171" actId="20577"/>
          <ac:spMkLst>
            <pc:docMk/>
            <pc:sldMk cId="1624362775" sldId="378"/>
            <ac:spMk id="46" creationId="{09480F68-68FC-698D-D960-34304F2109DB}"/>
          </ac:spMkLst>
        </pc:spChg>
        <pc:spChg chg="mod">
          <ac:chgData name="John Griffiths" userId="55ce029b995a3368" providerId="Windows Live" clId="Web-{6261CEE3-0057-4870-A73B-BAEB632A68EB}" dt="2024-03-27T11:26:10.745" v="172" actId="20577"/>
          <ac:spMkLst>
            <pc:docMk/>
            <pc:sldMk cId="1624362775" sldId="378"/>
            <ac:spMk id="47" creationId="{89F0DD9F-8174-B5B8-F8D9-23F08B96897E}"/>
          </ac:spMkLst>
        </pc:spChg>
        <pc:spChg chg="mod">
          <ac:chgData name="John Griffiths" userId="55ce029b995a3368" providerId="Windows Live" clId="Web-{6261CEE3-0057-4870-A73B-BAEB632A68EB}" dt="2024-03-27T11:26:10.839" v="173" actId="20577"/>
          <ac:spMkLst>
            <pc:docMk/>
            <pc:sldMk cId="1624362775" sldId="378"/>
            <ac:spMk id="48" creationId="{6F8A0E5C-2C4B-B94E-A20E-3558B1D6CE7F}"/>
          </ac:spMkLst>
        </pc:spChg>
        <pc:spChg chg="mod">
          <ac:chgData name="John Griffiths" userId="55ce029b995a3368" providerId="Windows Live" clId="Web-{6261CEE3-0057-4870-A73B-BAEB632A68EB}" dt="2024-03-27T11:26:10.933" v="174" actId="20577"/>
          <ac:spMkLst>
            <pc:docMk/>
            <pc:sldMk cId="1624362775" sldId="378"/>
            <ac:spMk id="49" creationId="{733413E1-EC87-BD93-D194-B9995C6548C8}"/>
          </ac:spMkLst>
        </pc:spChg>
      </pc:sldChg>
      <pc:sldChg chg="modSp">
        <pc:chgData name="John Griffiths" userId="55ce029b995a3368" providerId="Windows Live" clId="Web-{6261CEE3-0057-4870-A73B-BAEB632A68EB}" dt="2024-03-27T11:24:44.071" v="125" actId="1076"/>
        <pc:sldMkLst>
          <pc:docMk/>
          <pc:sldMk cId="3515082638" sldId="379"/>
        </pc:sldMkLst>
        <pc:spChg chg="mod">
          <ac:chgData name="John Griffiths" userId="55ce029b995a3368" providerId="Windows Live" clId="Web-{6261CEE3-0057-4870-A73B-BAEB632A68EB}" dt="2024-03-27T11:24:44.071" v="125" actId="1076"/>
          <ac:spMkLst>
            <pc:docMk/>
            <pc:sldMk cId="3515082638" sldId="379"/>
            <ac:spMk id="3" creationId="{00000000-0000-0000-0000-000000000000}"/>
          </ac:spMkLst>
        </pc:spChg>
      </pc:sldChg>
      <pc:sldChg chg="modSp">
        <pc:chgData name="John Griffiths" userId="55ce029b995a3368" providerId="Windows Live" clId="Web-{6261CEE3-0057-4870-A73B-BAEB632A68EB}" dt="2024-03-27T11:16:49.806" v="82" actId="1076"/>
        <pc:sldMkLst>
          <pc:docMk/>
          <pc:sldMk cId="1081463798" sldId="383"/>
        </pc:sldMkLst>
        <pc:picChg chg="mod modCrop">
          <ac:chgData name="John Griffiths" userId="55ce029b995a3368" providerId="Windows Live" clId="Web-{6261CEE3-0057-4870-A73B-BAEB632A68EB}" dt="2024-03-27T11:16:49.806" v="82" actId="1076"/>
          <ac:picMkLst>
            <pc:docMk/>
            <pc:sldMk cId="1081463798" sldId="383"/>
            <ac:picMk id="60" creationId="{00000000-0000-0000-0000-000000000000}"/>
          </ac:picMkLst>
        </pc:picChg>
      </pc:sldChg>
      <pc:sldChg chg="modSp">
        <pc:chgData name="John Griffiths" userId="55ce029b995a3368" providerId="Windows Live" clId="Web-{6261CEE3-0057-4870-A73B-BAEB632A68EB}" dt="2024-03-27T11:17:29.308" v="87" actId="1076"/>
        <pc:sldMkLst>
          <pc:docMk/>
          <pc:sldMk cId="631323836" sldId="384"/>
        </pc:sldMkLst>
        <pc:picChg chg="mod modCrop">
          <ac:chgData name="John Griffiths" userId="55ce029b995a3368" providerId="Windows Live" clId="Web-{6261CEE3-0057-4870-A73B-BAEB632A68EB}" dt="2024-03-27T11:17:29.308" v="87" actId="1076"/>
          <ac:picMkLst>
            <pc:docMk/>
            <pc:sldMk cId="631323836" sldId="384"/>
            <ac:picMk id="4" creationId="{00000000-0000-0000-0000-000000000000}"/>
          </ac:picMkLst>
        </pc:picChg>
      </pc:sldChg>
      <pc:sldChg chg="modSp">
        <pc:chgData name="John Griffiths" userId="55ce029b995a3368" providerId="Windows Live" clId="Web-{6261CEE3-0057-4870-A73B-BAEB632A68EB}" dt="2024-03-27T11:23:46.084" v="124" actId="20577"/>
        <pc:sldMkLst>
          <pc:docMk/>
          <pc:sldMk cId="3907729625" sldId="387"/>
        </pc:sldMkLst>
        <pc:spChg chg="mod">
          <ac:chgData name="John Griffiths" userId="55ce029b995a3368" providerId="Windows Live" clId="Web-{6261CEE3-0057-4870-A73B-BAEB632A68EB}" dt="2024-03-27T11:23:46.084" v="124" actId="20577"/>
          <ac:spMkLst>
            <pc:docMk/>
            <pc:sldMk cId="3907729625" sldId="387"/>
            <ac:spMk id="3" creationId="{00000000-0000-0000-0000-000000000000}"/>
          </ac:spMkLst>
        </pc:spChg>
      </pc:sldChg>
      <pc:sldChg chg="addSp delSp modSp">
        <pc:chgData name="John Griffiths" userId="55ce029b995a3368" providerId="Windows Live" clId="Web-{6261CEE3-0057-4870-A73B-BAEB632A68EB}" dt="2024-03-27T11:28:09.436" v="230" actId="1076"/>
        <pc:sldMkLst>
          <pc:docMk/>
          <pc:sldMk cId="1298844448" sldId="423"/>
        </pc:sldMkLst>
        <pc:spChg chg="add mod">
          <ac:chgData name="John Griffiths" userId="55ce029b995a3368" providerId="Windows Live" clId="Web-{6261CEE3-0057-4870-A73B-BAEB632A68EB}" dt="2024-03-27T11:28:09.436" v="230" actId="1076"/>
          <ac:spMkLst>
            <pc:docMk/>
            <pc:sldMk cId="1298844448" sldId="423"/>
            <ac:spMk id="2" creationId="{11CA9F55-E4F9-C4A7-F378-2A2D9455DAE1}"/>
          </ac:spMkLst>
        </pc:spChg>
        <pc:spChg chg="del mod topLvl">
          <ac:chgData name="John Griffiths" userId="55ce029b995a3368" providerId="Windows Live" clId="Web-{6261CEE3-0057-4870-A73B-BAEB632A68EB}" dt="2024-03-27T11:27:09.028" v="217"/>
          <ac:spMkLst>
            <pc:docMk/>
            <pc:sldMk cId="1298844448" sldId="423"/>
            <ac:spMk id="13" creationId="{0EADFED8-887F-908C-1F61-A0AA8133A096}"/>
          </ac:spMkLst>
        </pc:spChg>
        <pc:grpChg chg="del">
          <ac:chgData name="John Griffiths" userId="55ce029b995a3368" providerId="Windows Live" clId="Web-{6261CEE3-0057-4870-A73B-BAEB632A68EB}" dt="2024-03-27T11:27:09.028" v="217"/>
          <ac:grpSpMkLst>
            <pc:docMk/>
            <pc:sldMk cId="1298844448" sldId="423"/>
            <ac:grpSpMk id="11" creationId="{A62AA893-0B90-B64A-5984-006F429226BA}"/>
          </ac:grpSpMkLst>
        </pc:grpChg>
        <pc:grpChg chg="topLvl">
          <ac:chgData name="John Griffiths" userId="55ce029b995a3368" providerId="Windows Live" clId="Web-{6261CEE3-0057-4870-A73B-BAEB632A68EB}" dt="2024-03-27T11:27:09.028" v="217"/>
          <ac:grpSpMkLst>
            <pc:docMk/>
            <pc:sldMk cId="1298844448" sldId="423"/>
            <ac:grpSpMk id="12" creationId="{6246E416-14C1-727C-CFFB-457D30CCD173}"/>
          </ac:grpSpMkLst>
        </pc:grpChg>
      </pc:sldChg>
      <pc:sldChg chg="modSp">
        <pc:chgData name="John Griffiths" userId="55ce029b995a3368" providerId="Windows Live" clId="Web-{6261CEE3-0057-4870-A73B-BAEB632A68EB}" dt="2024-03-27T11:28:25.812" v="231" actId="1076"/>
        <pc:sldMkLst>
          <pc:docMk/>
          <pc:sldMk cId="552088593" sldId="424"/>
        </pc:sldMkLst>
        <pc:picChg chg="mod">
          <ac:chgData name="John Griffiths" userId="55ce029b995a3368" providerId="Windows Live" clId="Web-{6261CEE3-0057-4870-A73B-BAEB632A68EB}" dt="2024-03-27T11:28:25.812" v="231" actId="1076"/>
          <ac:picMkLst>
            <pc:docMk/>
            <pc:sldMk cId="552088593" sldId="424"/>
            <ac:picMk id="4" creationId="{00000000-0000-0000-0000-000000000000}"/>
          </ac:picMkLst>
        </pc:picChg>
      </pc:sldChg>
      <pc:sldChg chg="modSp">
        <pc:chgData name="John Griffiths" userId="55ce029b995a3368" providerId="Windows Live" clId="Web-{6261CEE3-0057-4870-A73B-BAEB632A68EB}" dt="2024-03-27T11:29:32.001" v="238" actId="14100"/>
        <pc:sldMkLst>
          <pc:docMk/>
          <pc:sldMk cId="1558213923" sldId="426"/>
        </pc:sldMkLst>
        <pc:picChg chg="mod">
          <ac:chgData name="John Griffiths" userId="55ce029b995a3368" providerId="Windows Live" clId="Web-{6261CEE3-0057-4870-A73B-BAEB632A68EB}" dt="2024-03-27T11:29:32.001" v="238" actId="14100"/>
          <ac:picMkLst>
            <pc:docMk/>
            <pc:sldMk cId="1558213923" sldId="426"/>
            <ac:picMk id="11" creationId="{49136BA8-9F25-E451-AEF1-C251B17A0B42}"/>
          </ac:picMkLst>
        </pc:picChg>
      </pc:sldChg>
    </pc:docChg>
  </pc:docChgLst>
  <pc:docChgLst>
    <pc:chgData name="John Griffiths" userId="55ce029b995a3368" providerId="Windows Live" clId="Web-{7A53DD1A-E744-4881-8F35-C7A0A47BA68F}"/>
    <pc:docChg chg="modSld">
      <pc:chgData name="John Griffiths" userId="55ce029b995a3368" providerId="Windows Live" clId="Web-{7A53DD1A-E744-4881-8F35-C7A0A47BA68F}" dt="2023-09-08T08:36:23.107" v="310" actId="20577"/>
      <pc:docMkLst>
        <pc:docMk/>
      </pc:docMkLst>
      <pc:sldChg chg="modSp">
        <pc:chgData name="John Griffiths" userId="55ce029b995a3368" providerId="Windows Live" clId="Web-{7A53DD1A-E744-4881-8F35-C7A0A47BA68F}" dt="2023-09-08T08:25:06.749" v="112" actId="14100"/>
        <pc:sldMkLst>
          <pc:docMk/>
          <pc:sldMk cId="3246907120" sldId="256"/>
        </pc:sldMkLst>
        <pc:spChg chg="mod">
          <ac:chgData name="John Griffiths" userId="55ce029b995a3368" providerId="Windows Live" clId="Web-{7A53DD1A-E744-4881-8F35-C7A0A47BA68F}" dt="2023-09-08T08:24:01.872" v="102" actId="1076"/>
          <ac:spMkLst>
            <pc:docMk/>
            <pc:sldMk cId="3246907120" sldId="256"/>
            <ac:spMk id="34" creationId="{00000000-0000-0000-0000-000000000000}"/>
          </ac:spMkLst>
        </pc:spChg>
        <pc:spChg chg="mod">
          <ac:chgData name="John Griffiths" userId="55ce029b995a3368" providerId="Windows Live" clId="Web-{7A53DD1A-E744-4881-8F35-C7A0A47BA68F}" dt="2023-09-08T08:24:39.498" v="108" actId="1076"/>
          <ac:spMkLst>
            <pc:docMk/>
            <pc:sldMk cId="3246907120" sldId="256"/>
            <ac:spMk id="74" creationId="{00000000-0000-0000-0000-000000000000}"/>
          </ac:spMkLst>
        </pc:spChg>
        <pc:spChg chg="mod">
          <ac:chgData name="John Griffiths" userId="55ce029b995a3368" providerId="Windows Live" clId="Web-{7A53DD1A-E744-4881-8F35-C7A0A47BA68F}" dt="2023-09-08T08:25:06.749" v="112" actId="14100"/>
          <ac:spMkLst>
            <pc:docMk/>
            <pc:sldMk cId="3246907120" sldId="256"/>
            <ac:spMk id="122" creationId="{00000000-0000-0000-0000-000000000000}"/>
          </ac:spMkLst>
        </pc:spChg>
        <pc:spChg chg="mod">
          <ac:chgData name="John Griffiths" userId="55ce029b995a3368" providerId="Windows Live" clId="Web-{7A53DD1A-E744-4881-8F35-C7A0A47BA68F}" dt="2023-09-08T08:24:18.451" v="105" actId="1076"/>
          <ac:spMkLst>
            <pc:docMk/>
            <pc:sldMk cId="3246907120" sldId="256"/>
            <ac:spMk id="137" creationId="{00000000-0000-0000-0000-000000000000}"/>
          </ac:spMkLst>
        </pc:spChg>
      </pc:sldChg>
      <pc:sldChg chg="modSp">
        <pc:chgData name="John Griffiths" userId="55ce029b995a3368" providerId="Windows Live" clId="Web-{7A53DD1A-E744-4881-8F35-C7A0A47BA68F}" dt="2023-09-08T08:36:23.107" v="310" actId="20577"/>
        <pc:sldMkLst>
          <pc:docMk/>
          <pc:sldMk cId="1212653657" sldId="257"/>
        </pc:sldMkLst>
        <pc:spChg chg="mod">
          <ac:chgData name="John Griffiths" userId="55ce029b995a3368" providerId="Windows Live" clId="Web-{7A53DD1A-E744-4881-8F35-C7A0A47BA68F}" dt="2023-09-08T08:36:23.107" v="310" actId="20577"/>
          <ac:spMkLst>
            <pc:docMk/>
            <pc:sldMk cId="1212653657" sldId="257"/>
            <ac:spMk id="44" creationId="{00000000-0000-0000-0000-000000000000}"/>
          </ac:spMkLst>
        </pc:spChg>
        <pc:spChg chg="mod">
          <ac:chgData name="John Griffiths" userId="55ce029b995a3368" providerId="Windows Live" clId="Web-{7A53DD1A-E744-4881-8F35-C7A0A47BA68F}" dt="2023-09-08T08:30:02.443" v="227" actId="20577"/>
          <ac:spMkLst>
            <pc:docMk/>
            <pc:sldMk cId="1212653657" sldId="257"/>
            <ac:spMk id="52" creationId="{00000000-0000-0000-0000-000000000000}"/>
          </ac:spMkLst>
        </pc:spChg>
        <pc:graphicFrameChg chg="mod modGraphic">
          <ac:chgData name="John Griffiths" userId="55ce029b995a3368" providerId="Windows Live" clId="Web-{7A53DD1A-E744-4881-8F35-C7A0A47BA68F}" dt="2023-09-08T08:30:46.318" v="237"/>
          <ac:graphicFrameMkLst>
            <pc:docMk/>
            <pc:sldMk cId="1212653657" sldId="257"/>
            <ac:graphicFrameMk id="5" creationId="{00000000-0000-0000-0000-000000000000}"/>
          </ac:graphicFrameMkLst>
        </pc:graphicFrameChg>
      </pc:sldChg>
      <pc:sldChg chg="modSp">
        <pc:chgData name="John Griffiths" userId="55ce029b995a3368" providerId="Windows Live" clId="Web-{7A53DD1A-E744-4881-8F35-C7A0A47BA68F}" dt="2023-09-08T08:21:47.057" v="83" actId="1076"/>
        <pc:sldMkLst>
          <pc:docMk/>
          <pc:sldMk cId="2799705465" sldId="262"/>
        </pc:sldMkLst>
        <pc:spChg chg="mod">
          <ac:chgData name="John Griffiths" userId="55ce029b995a3368" providerId="Windows Live" clId="Web-{7A53DD1A-E744-4881-8F35-C7A0A47BA68F}" dt="2023-09-08T08:21:47.057" v="83" actId="1076"/>
          <ac:spMkLst>
            <pc:docMk/>
            <pc:sldMk cId="2799705465" sldId="262"/>
            <ac:spMk id="35" creationId="{00000000-0000-0000-0000-000000000000}"/>
          </ac:spMkLst>
        </pc:spChg>
      </pc:sldChg>
      <pc:sldChg chg="modSp">
        <pc:chgData name="John Griffiths" userId="55ce029b995a3368" providerId="Windows Live" clId="Web-{7A53DD1A-E744-4881-8F35-C7A0A47BA68F}" dt="2023-09-08T08:23:17.309" v="97" actId="20577"/>
        <pc:sldMkLst>
          <pc:docMk/>
          <pc:sldMk cId="2698646" sldId="266"/>
        </pc:sldMkLst>
        <pc:spChg chg="mod">
          <ac:chgData name="John Griffiths" userId="55ce029b995a3368" providerId="Windows Live" clId="Web-{7A53DD1A-E744-4881-8F35-C7A0A47BA68F}" dt="2023-09-08T08:23:17.309" v="97" actId="20577"/>
          <ac:spMkLst>
            <pc:docMk/>
            <pc:sldMk cId="2698646" sldId="266"/>
            <ac:spMk id="35" creationId="{00000000-0000-0000-0000-000000000000}"/>
          </ac:spMkLst>
        </pc:spChg>
        <pc:picChg chg="mod">
          <ac:chgData name="John Griffiths" userId="55ce029b995a3368" providerId="Windows Live" clId="Web-{7A53DD1A-E744-4881-8F35-C7A0A47BA68F}" dt="2023-09-08T08:22:46.512" v="87" actId="1076"/>
          <ac:picMkLst>
            <pc:docMk/>
            <pc:sldMk cId="2698646" sldId="266"/>
            <ac:picMk id="2" creationId="{898CB825-7E44-1D43-89A4-FE507515C696}"/>
          </ac:picMkLst>
        </pc:picChg>
      </pc:sldChg>
      <pc:sldChg chg="modSp">
        <pc:chgData name="John Griffiths" userId="55ce029b995a3368" providerId="Windows Live" clId="Web-{7A53DD1A-E744-4881-8F35-C7A0A47BA68F}" dt="2023-09-08T08:28:12.315" v="189" actId="1076"/>
        <pc:sldMkLst>
          <pc:docMk/>
          <pc:sldMk cId="3641493204" sldId="270"/>
        </pc:sldMkLst>
        <pc:spChg chg="mod">
          <ac:chgData name="John Griffiths" userId="55ce029b995a3368" providerId="Windows Live" clId="Web-{7A53DD1A-E744-4881-8F35-C7A0A47BA68F}" dt="2023-09-08T08:28:12.315" v="189" actId="1076"/>
          <ac:spMkLst>
            <pc:docMk/>
            <pc:sldMk cId="3641493204" sldId="270"/>
            <ac:spMk id="3" creationId="{77660CA0-09B9-0E4B-A503-1A7EBFDC03A5}"/>
          </ac:spMkLst>
        </pc:spChg>
        <pc:spChg chg="mod">
          <ac:chgData name="John Griffiths" userId="55ce029b995a3368" providerId="Windows Live" clId="Web-{7A53DD1A-E744-4881-8F35-C7A0A47BA68F}" dt="2023-09-08T08:27:44.033" v="168" actId="1076"/>
          <ac:spMkLst>
            <pc:docMk/>
            <pc:sldMk cId="3641493204" sldId="270"/>
            <ac:spMk id="137" creationId="{00000000-0000-0000-0000-000000000000}"/>
          </ac:spMkLst>
        </pc:spChg>
        <pc:grpChg chg="mod">
          <ac:chgData name="John Griffiths" userId="55ce029b995a3368" providerId="Windows Live" clId="Web-{7A53DD1A-E744-4881-8F35-C7A0A47BA68F}" dt="2023-09-08T08:27:40.080" v="167" actId="1076"/>
          <ac:grpSpMkLst>
            <pc:docMk/>
            <pc:sldMk cId="3641493204" sldId="270"/>
            <ac:grpSpMk id="2" creationId="{981D8E5D-0CF5-9446-A096-C5DA433400DB}"/>
          </ac:grpSpMkLst>
        </pc:grpChg>
      </pc:sldChg>
      <pc:sldChg chg="delSp modSp">
        <pc:chgData name="John Griffiths" userId="55ce029b995a3368" providerId="Windows Live" clId="Web-{7A53DD1A-E744-4881-8F35-C7A0A47BA68F}" dt="2023-09-08T08:33:46.979" v="282" actId="1076"/>
        <pc:sldMkLst>
          <pc:docMk/>
          <pc:sldMk cId="0" sldId="376"/>
        </pc:sldMkLst>
        <pc:grpChg chg="del">
          <ac:chgData name="John Griffiths" userId="55ce029b995a3368" providerId="Windows Live" clId="Web-{7A53DD1A-E744-4881-8F35-C7A0A47BA68F}" dt="2023-09-08T08:32:44.696" v="239"/>
          <ac:grpSpMkLst>
            <pc:docMk/>
            <pc:sldMk cId="0" sldId="376"/>
            <ac:grpSpMk id="15" creationId="{00000000-0000-0000-0000-000000000000}"/>
          </ac:grpSpMkLst>
        </pc:grpChg>
        <pc:graphicFrameChg chg="mod modGraphic">
          <ac:chgData name="John Griffiths" userId="55ce029b995a3368" providerId="Windows Live" clId="Web-{7A53DD1A-E744-4881-8F35-C7A0A47BA68F}" dt="2023-09-08T08:33:46.979" v="282" actId="1076"/>
          <ac:graphicFrameMkLst>
            <pc:docMk/>
            <pc:sldMk cId="0" sldId="376"/>
            <ac:graphicFrameMk id="2" creationId="{00000000-0000-0000-0000-000000000000}"/>
          </ac:graphicFrameMkLst>
        </pc:graphicFrameChg>
        <pc:graphicFrameChg chg="del">
          <ac:chgData name="John Griffiths" userId="55ce029b995a3368" providerId="Windows Live" clId="Web-{7A53DD1A-E744-4881-8F35-C7A0A47BA68F}" dt="2023-09-08T08:32:35.211" v="238"/>
          <ac:graphicFrameMkLst>
            <pc:docMk/>
            <pc:sldMk cId="0" sldId="376"/>
            <ac:graphicFrameMk id="3" creationId="{00000000-0000-0000-0000-000000000000}"/>
          </ac:graphicFrameMkLst>
        </pc:graphicFrameChg>
      </pc:sldChg>
    </pc:docChg>
  </pc:docChgLst>
  <pc:docChgLst>
    <pc:chgData name="John Griffiths" userId="55ce029b995a3368" providerId="Windows Live" clId="Web-{55C898E3-92F8-42FF-8953-D9E835992CBB}"/>
    <pc:docChg chg="delSld modSld">
      <pc:chgData name="John Griffiths" userId="55ce029b995a3368" providerId="Windows Live" clId="Web-{55C898E3-92F8-42FF-8953-D9E835992CBB}" dt="2024-04-16T10:52:56.387" v="144"/>
      <pc:docMkLst>
        <pc:docMk/>
      </pc:docMkLst>
      <pc:sldChg chg="addSp delSp modSp">
        <pc:chgData name="John Griffiths" userId="55ce029b995a3368" providerId="Windows Live" clId="Web-{55C898E3-92F8-42FF-8953-D9E835992CBB}" dt="2024-04-16T10:00:49.745" v="102"/>
        <pc:sldMkLst>
          <pc:docMk/>
          <pc:sldMk cId="1191810766" sldId="323"/>
        </pc:sldMkLst>
        <pc:graphicFrameChg chg="add mod modGraphic">
          <ac:chgData name="John Griffiths" userId="55ce029b995a3368" providerId="Windows Live" clId="Web-{55C898E3-92F8-42FF-8953-D9E835992CBB}" dt="2024-04-16T10:00:49.745" v="102"/>
          <ac:graphicFrameMkLst>
            <pc:docMk/>
            <pc:sldMk cId="1191810766" sldId="323"/>
            <ac:graphicFrameMk id="2" creationId="{4DE85EFA-2FE3-A78C-A7BE-3F1069D4BD69}"/>
          </ac:graphicFrameMkLst>
        </pc:graphicFrameChg>
        <pc:graphicFrameChg chg="del mod modGraphic">
          <ac:chgData name="John Griffiths" userId="55ce029b995a3368" providerId="Windows Live" clId="Web-{55C898E3-92F8-42FF-8953-D9E835992CBB}" dt="2024-04-16T09:59:11.323" v="77"/>
          <ac:graphicFrameMkLst>
            <pc:docMk/>
            <pc:sldMk cId="1191810766" sldId="323"/>
            <ac:graphicFrameMk id="4" creationId="{00000000-0000-0000-0000-000000000000}"/>
          </ac:graphicFrameMkLst>
        </pc:graphicFrameChg>
      </pc:sldChg>
      <pc:sldChg chg="addSp delSp modSp">
        <pc:chgData name="John Griffiths" userId="55ce029b995a3368" providerId="Windows Live" clId="Web-{55C898E3-92F8-42FF-8953-D9E835992CBB}" dt="2024-04-16T10:01:11.198" v="105" actId="1076"/>
        <pc:sldMkLst>
          <pc:docMk/>
          <pc:sldMk cId="1608754165" sldId="324"/>
        </pc:sldMkLst>
        <pc:graphicFrameChg chg="add mod">
          <ac:chgData name="John Griffiths" userId="55ce029b995a3368" providerId="Windows Live" clId="Web-{55C898E3-92F8-42FF-8953-D9E835992CBB}" dt="2024-04-16T10:01:11.198" v="105" actId="1076"/>
          <ac:graphicFrameMkLst>
            <pc:docMk/>
            <pc:sldMk cId="1608754165" sldId="324"/>
            <ac:graphicFrameMk id="3" creationId="{BF904A64-C41B-75FB-E8A3-B9244751821B}"/>
          </ac:graphicFrameMkLst>
        </pc:graphicFrameChg>
        <pc:graphicFrameChg chg="del">
          <ac:chgData name="John Griffiths" userId="55ce029b995a3368" providerId="Windows Live" clId="Web-{55C898E3-92F8-42FF-8953-D9E835992CBB}" dt="2024-04-16T10:01:06.432" v="103"/>
          <ac:graphicFrameMkLst>
            <pc:docMk/>
            <pc:sldMk cId="1608754165" sldId="324"/>
            <ac:graphicFrameMk id="4" creationId="{00000000-0000-0000-0000-000000000000}"/>
          </ac:graphicFrameMkLst>
        </pc:graphicFrameChg>
      </pc:sldChg>
      <pc:sldChg chg="modSp">
        <pc:chgData name="John Griffiths" userId="55ce029b995a3368" providerId="Windows Live" clId="Web-{55C898E3-92F8-42FF-8953-D9E835992CBB}" dt="2024-04-16T10:01:51.870" v="112" actId="20577"/>
        <pc:sldMkLst>
          <pc:docMk/>
          <pc:sldMk cId="1800274863" sldId="325"/>
        </pc:sldMkLst>
        <pc:spChg chg="mod">
          <ac:chgData name="John Griffiths" userId="55ce029b995a3368" providerId="Windows Live" clId="Web-{55C898E3-92F8-42FF-8953-D9E835992CBB}" dt="2024-04-16T10:01:51.870" v="112" actId="20577"/>
          <ac:spMkLst>
            <pc:docMk/>
            <pc:sldMk cId="1800274863" sldId="325"/>
            <ac:spMk id="3" creationId="{00000000-0000-0000-0000-000000000000}"/>
          </ac:spMkLst>
        </pc:spChg>
      </pc:sldChg>
      <pc:sldChg chg="addSp delSp modSp">
        <pc:chgData name="John Griffiths" userId="55ce029b995a3368" providerId="Windows Live" clId="Web-{55C898E3-92F8-42FF-8953-D9E835992CBB}" dt="2024-04-16T10:51:40.932" v="137" actId="1076"/>
        <pc:sldMkLst>
          <pc:docMk/>
          <pc:sldMk cId="452318486" sldId="326"/>
        </pc:sldMkLst>
        <pc:graphicFrameChg chg="del">
          <ac:chgData name="John Griffiths" userId="55ce029b995a3368" providerId="Windows Live" clId="Web-{55C898E3-92F8-42FF-8953-D9E835992CBB}" dt="2024-04-16T10:51:35.526" v="136"/>
          <ac:graphicFrameMkLst>
            <pc:docMk/>
            <pc:sldMk cId="452318486" sldId="326"/>
            <ac:graphicFrameMk id="4" creationId="{00000000-0000-0000-0000-000000000000}"/>
          </ac:graphicFrameMkLst>
        </pc:graphicFrameChg>
        <pc:graphicFrameChg chg="add mod modGraphic">
          <ac:chgData name="John Griffiths" userId="55ce029b995a3368" providerId="Windows Live" clId="Web-{55C898E3-92F8-42FF-8953-D9E835992CBB}" dt="2024-04-16T10:51:40.932" v="137" actId="1076"/>
          <ac:graphicFrameMkLst>
            <pc:docMk/>
            <pc:sldMk cId="452318486" sldId="326"/>
            <ac:graphicFrameMk id="5" creationId="{1C3D3C05-77E0-8B58-A649-8CACC1CBB3B4}"/>
          </ac:graphicFrameMkLst>
        </pc:graphicFrameChg>
      </pc:sldChg>
      <pc:sldChg chg="addSp delSp modSp">
        <pc:chgData name="John Griffiths" userId="55ce029b995a3368" providerId="Windows Live" clId="Web-{55C898E3-92F8-42FF-8953-D9E835992CBB}" dt="2024-04-16T10:51:55.183" v="140" actId="1076"/>
        <pc:sldMkLst>
          <pc:docMk/>
          <pc:sldMk cId="1885544130" sldId="327"/>
        </pc:sldMkLst>
        <pc:graphicFrameChg chg="add mod">
          <ac:chgData name="John Griffiths" userId="55ce029b995a3368" providerId="Windows Live" clId="Web-{55C898E3-92F8-42FF-8953-D9E835992CBB}" dt="2024-04-16T10:51:55.183" v="140" actId="1076"/>
          <ac:graphicFrameMkLst>
            <pc:docMk/>
            <pc:sldMk cId="1885544130" sldId="327"/>
            <ac:graphicFrameMk id="4" creationId="{AE2C5FD1-ADB0-BFE8-51B3-51B8F9518B7D}"/>
          </ac:graphicFrameMkLst>
        </pc:graphicFrameChg>
        <pc:graphicFrameChg chg="del">
          <ac:chgData name="John Griffiths" userId="55ce029b995a3368" providerId="Windows Live" clId="Web-{55C898E3-92F8-42FF-8953-D9E835992CBB}" dt="2024-04-16T10:51:50.526" v="138"/>
          <ac:graphicFrameMkLst>
            <pc:docMk/>
            <pc:sldMk cId="1885544130" sldId="327"/>
            <ac:graphicFrameMk id="17" creationId="{00000000-0000-0000-0000-000000000000}"/>
          </ac:graphicFrameMkLst>
        </pc:graphicFrameChg>
      </pc:sldChg>
      <pc:sldChg chg="del">
        <pc:chgData name="John Griffiths" userId="55ce029b995a3368" providerId="Windows Live" clId="Web-{55C898E3-92F8-42FF-8953-D9E835992CBB}" dt="2024-04-16T10:52:56.387" v="144"/>
        <pc:sldMkLst>
          <pc:docMk/>
          <pc:sldMk cId="1049372955" sldId="328"/>
        </pc:sldMkLst>
      </pc:sldChg>
      <pc:sldChg chg="del">
        <pc:chgData name="John Griffiths" userId="55ce029b995a3368" providerId="Windows Live" clId="Web-{55C898E3-92F8-42FF-8953-D9E835992CBB}" dt="2024-04-16T10:52:56.387" v="143"/>
        <pc:sldMkLst>
          <pc:docMk/>
          <pc:sldMk cId="445948436" sldId="329"/>
        </pc:sldMkLst>
      </pc:sldChg>
      <pc:sldChg chg="del">
        <pc:chgData name="John Griffiths" userId="55ce029b995a3368" providerId="Windows Live" clId="Web-{55C898E3-92F8-42FF-8953-D9E835992CBB}" dt="2024-04-16T10:52:45.402" v="142"/>
        <pc:sldMkLst>
          <pc:docMk/>
          <pc:sldMk cId="653145744" sldId="330"/>
        </pc:sldMkLst>
      </pc:sldChg>
      <pc:sldChg chg="del">
        <pc:chgData name="John Griffiths" userId="55ce029b995a3368" providerId="Windows Live" clId="Web-{55C898E3-92F8-42FF-8953-D9E835992CBB}" dt="2024-04-16T10:52:45.402" v="141"/>
        <pc:sldMkLst>
          <pc:docMk/>
          <pc:sldMk cId="2105294299" sldId="331"/>
        </pc:sldMkLst>
      </pc:sldChg>
    </pc:docChg>
  </pc:docChgLst>
  <pc:docChgLst>
    <pc:chgData name="John Griffiths" userId="55ce029b995a3368" providerId="Windows Live" clId="Web-{0B9703C4-EB67-4176-ABED-FA053034C09D}"/>
    <pc:docChg chg="delSld modSld">
      <pc:chgData name="John Griffiths" userId="55ce029b995a3368" providerId="Windows Live" clId="Web-{0B9703C4-EB67-4176-ABED-FA053034C09D}" dt="2024-04-10T11:14:06.834" v="104"/>
      <pc:docMkLst>
        <pc:docMk/>
      </pc:docMkLst>
      <pc:sldChg chg="del">
        <pc:chgData name="John Griffiths" userId="55ce029b995a3368" providerId="Windows Live" clId="Web-{0B9703C4-EB67-4176-ABED-FA053034C09D}" dt="2024-04-10T11:07:47.571" v="7"/>
        <pc:sldMkLst>
          <pc:docMk/>
          <pc:sldMk cId="1440413626" sldId="319"/>
        </pc:sldMkLst>
      </pc:sldChg>
      <pc:sldChg chg="addSp delSp modSp">
        <pc:chgData name="John Griffiths" userId="55ce029b995a3368" providerId="Windows Live" clId="Web-{0B9703C4-EB67-4176-ABED-FA053034C09D}" dt="2024-04-10T11:13:05.691" v="98" actId="20577"/>
        <pc:sldMkLst>
          <pc:docMk/>
          <pc:sldMk cId="1851355364" sldId="320"/>
        </pc:sldMkLst>
        <pc:spChg chg="del">
          <ac:chgData name="John Griffiths" userId="55ce029b995a3368" providerId="Windows Live" clId="Web-{0B9703C4-EB67-4176-ABED-FA053034C09D}" dt="2024-04-10T11:08:20.026" v="8"/>
          <ac:spMkLst>
            <pc:docMk/>
            <pc:sldMk cId="1851355364" sldId="320"/>
            <ac:spMk id="2" creationId="{00000000-0000-0000-0000-000000000000}"/>
          </ac:spMkLst>
        </pc:spChg>
        <pc:spChg chg="mod">
          <ac:chgData name="John Griffiths" userId="55ce029b995a3368" providerId="Windows Live" clId="Web-{0B9703C4-EB67-4176-ABED-FA053034C09D}" dt="2024-04-10T11:10:23.686" v="73" actId="1076"/>
          <ac:spMkLst>
            <pc:docMk/>
            <pc:sldMk cId="1851355364" sldId="320"/>
            <ac:spMk id="3" creationId="{00000000-0000-0000-0000-000000000000}"/>
          </ac:spMkLst>
        </pc:spChg>
        <pc:spChg chg="mod">
          <ac:chgData name="John Griffiths" userId="55ce029b995a3368" providerId="Windows Live" clId="Web-{0B9703C4-EB67-4176-ABED-FA053034C09D}" dt="2024-04-10T11:10:34.093" v="75" actId="1076"/>
          <ac:spMkLst>
            <pc:docMk/>
            <pc:sldMk cId="1851355364" sldId="320"/>
            <ac:spMk id="15" creationId="{00000000-0000-0000-0000-000000000000}"/>
          </ac:spMkLst>
        </pc:spChg>
        <pc:spChg chg="add del mod">
          <ac:chgData name="John Griffiths" userId="55ce029b995a3368" providerId="Windows Live" clId="Web-{0B9703C4-EB67-4176-ABED-FA053034C09D}" dt="2024-04-10T11:08:37.479" v="20"/>
          <ac:spMkLst>
            <pc:docMk/>
            <pc:sldMk cId="1851355364" sldId="320"/>
            <ac:spMk id="16" creationId="{8617EE9C-5D30-1F4D-FE94-EB5A5F25640D}"/>
          </ac:spMkLst>
        </pc:spChg>
        <pc:spChg chg="mod">
          <ac:chgData name="John Griffiths" userId="55ce029b995a3368" providerId="Windows Live" clId="Web-{0B9703C4-EB67-4176-ABED-FA053034C09D}" dt="2024-04-10T11:13:05.691" v="98" actId="20577"/>
          <ac:spMkLst>
            <pc:docMk/>
            <pc:sldMk cId="1851355364" sldId="320"/>
            <ac:spMk id="19" creationId="{00000000-0000-0000-0000-000000000000}"/>
          </ac:spMkLst>
        </pc:spChg>
        <pc:spChg chg="add mod">
          <ac:chgData name="John Griffiths" userId="55ce029b995a3368" providerId="Windows Live" clId="Web-{0B9703C4-EB67-4176-ABED-FA053034C09D}" dt="2024-04-10T11:08:32.635" v="19" actId="20577"/>
          <ac:spMkLst>
            <pc:docMk/>
            <pc:sldMk cId="1851355364" sldId="320"/>
            <ac:spMk id="21" creationId="{69B0A9B2-C5F8-3DE5-813D-68B3291A616F}"/>
          </ac:spMkLst>
        </pc:spChg>
        <pc:grpChg chg="mod">
          <ac:chgData name="John Griffiths" userId="55ce029b995a3368" providerId="Windows Live" clId="Web-{0B9703C4-EB67-4176-ABED-FA053034C09D}" dt="2024-04-10T11:10:28.467" v="74" actId="1076"/>
          <ac:grpSpMkLst>
            <pc:docMk/>
            <pc:sldMk cId="1851355364" sldId="320"/>
            <ac:grpSpMk id="4" creationId="{00000000-0000-0000-0000-000000000000}"/>
          </ac:grpSpMkLst>
        </pc:grpChg>
      </pc:sldChg>
      <pc:sldChg chg="del">
        <pc:chgData name="John Griffiths" userId="55ce029b995a3368" providerId="Windows Live" clId="Web-{0B9703C4-EB67-4176-ABED-FA053034C09D}" dt="2024-04-10T11:10:59.062" v="77"/>
        <pc:sldMkLst>
          <pc:docMk/>
          <pc:sldMk cId="3026433229" sldId="321"/>
        </pc:sldMkLst>
      </pc:sldChg>
      <pc:sldChg chg="del">
        <pc:chgData name="John Griffiths" userId="55ce029b995a3368" providerId="Windows Live" clId="Web-{0B9703C4-EB67-4176-ABED-FA053034C09D}" dt="2024-04-10T11:11:03.642" v="78"/>
        <pc:sldMkLst>
          <pc:docMk/>
          <pc:sldMk cId="3948364011" sldId="322"/>
        </pc:sldMkLst>
      </pc:sldChg>
      <pc:sldChg chg="addSp delSp modSp">
        <pc:chgData name="John Griffiths" userId="55ce029b995a3368" providerId="Windows Live" clId="Web-{0B9703C4-EB67-4176-ABED-FA053034C09D}" dt="2024-04-10T11:12:52.785" v="97" actId="20577"/>
        <pc:sldMkLst>
          <pc:docMk/>
          <pc:sldMk cId="1800274863" sldId="325"/>
        </pc:sldMkLst>
        <pc:spChg chg="del mod">
          <ac:chgData name="John Griffiths" userId="55ce029b995a3368" providerId="Windows Live" clId="Web-{0B9703C4-EB67-4176-ABED-FA053034C09D}" dt="2024-04-10T11:11:31.766" v="81"/>
          <ac:spMkLst>
            <pc:docMk/>
            <pc:sldMk cId="1800274863" sldId="325"/>
            <ac:spMk id="2" creationId="{00000000-0000-0000-0000-000000000000}"/>
          </ac:spMkLst>
        </pc:spChg>
        <pc:spChg chg="add mod">
          <ac:chgData name="John Griffiths" userId="55ce029b995a3368" providerId="Windows Live" clId="Web-{0B9703C4-EB67-4176-ABED-FA053034C09D}" dt="2024-04-10T11:11:41.517" v="86" actId="20577"/>
          <ac:spMkLst>
            <pc:docMk/>
            <pc:sldMk cId="1800274863" sldId="325"/>
            <ac:spMk id="6" creationId="{A41F2BD5-42F8-95AC-2E5D-4FD17BE2ECC2}"/>
          </ac:spMkLst>
        </pc:spChg>
        <pc:spChg chg="add del">
          <ac:chgData name="John Griffiths" userId="55ce029b995a3368" providerId="Windows Live" clId="Web-{0B9703C4-EB67-4176-ABED-FA053034C09D}" dt="2024-04-10T11:12:10.502" v="90"/>
          <ac:spMkLst>
            <pc:docMk/>
            <pc:sldMk cId="1800274863" sldId="325"/>
            <ac:spMk id="8" creationId="{E07246B3-5858-84C6-17C0-704A674DA38E}"/>
          </ac:spMkLst>
        </pc:spChg>
        <pc:spChg chg="add mod">
          <ac:chgData name="John Griffiths" userId="55ce029b995a3368" providerId="Windows Live" clId="Web-{0B9703C4-EB67-4176-ABED-FA053034C09D}" dt="2024-04-10T11:12:52.785" v="97" actId="20577"/>
          <ac:spMkLst>
            <pc:docMk/>
            <pc:sldMk cId="1800274863" sldId="325"/>
            <ac:spMk id="11" creationId="{BE45FB59-2CA8-CDC9-97E0-6A8ABE49137F}"/>
          </ac:spMkLst>
        </pc:spChg>
        <pc:spChg chg="del">
          <ac:chgData name="John Griffiths" userId="55ce029b995a3368" providerId="Windows Live" clId="Web-{0B9703C4-EB67-4176-ABED-FA053034C09D}" dt="2024-04-10T11:12:03.595" v="88"/>
          <ac:spMkLst>
            <pc:docMk/>
            <pc:sldMk cId="1800274863" sldId="325"/>
            <ac:spMk id="19" creationId="{00000000-0000-0000-0000-000000000000}"/>
          </ac:spMkLst>
        </pc:spChg>
        <pc:picChg chg="del">
          <ac:chgData name="John Griffiths" userId="55ce029b995a3368" providerId="Windows Live" clId="Web-{0B9703C4-EB67-4176-ABED-FA053034C09D}" dt="2024-04-10T11:11:44.095" v="87"/>
          <ac:picMkLst>
            <pc:docMk/>
            <pc:sldMk cId="1800274863" sldId="325"/>
            <ac:picMk id="4" creationId="{00000000-0000-0000-0000-000000000000}"/>
          </ac:picMkLst>
        </pc:picChg>
      </pc:sldChg>
      <pc:sldChg chg="del">
        <pc:chgData name="John Griffiths" userId="55ce029b995a3368" providerId="Windows Live" clId="Web-{0B9703C4-EB67-4176-ABED-FA053034C09D}" dt="2024-04-10T11:06:47.163" v="0"/>
        <pc:sldMkLst>
          <pc:docMk/>
          <pc:sldMk cId="875791077" sldId="342"/>
        </pc:sldMkLst>
      </pc:sldChg>
      <pc:sldChg chg="del">
        <pc:chgData name="John Griffiths" userId="55ce029b995a3368" providerId="Windows Live" clId="Web-{0B9703C4-EB67-4176-ABED-FA053034C09D}" dt="2024-04-10T11:10:54.140" v="76"/>
        <pc:sldMkLst>
          <pc:docMk/>
          <pc:sldMk cId="3932635881" sldId="395"/>
        </pc:sldMkLst>
      </pc:sldChg>
      <pc:sldChg chg="del">
        <pc:chgData name="John Griffiths" userId="55ce029b995a3368" providerId="Windows Live" clId="Web-{0B9703C4-EB67-4176-ABED-FA053034C09D}" dt="2024-04-10T11:13:53.162" v="100"/>
        <pc:sldMkLst>
          <pc:docMk/>
          <pc:sldMk cId="2271048489" sldId="408"/>
        </pc:sldMkLst>
      </pc:sldChg>
      <pc:sldChg chg="del">
        <pc:chgData name="John Griffiths" userId="55ce029b995a3368" providerId="Windows Live" clId="Web-{0B9703C4-EB67-4176-ABED-FA053034C09D}" dt="2024-04-10T11:13:53.771" v="101"/>
        <pc:sldMkLst>
          <pc:docMk/>
          <pc:sldMk cId="2445836566" sldId="409"/>
        </pc:sldMkLst>
      </pc:sldChg>
      <pc:sldChg chg="del">
        <pc:chgData name="John Griffiths" userId="55ce029b995a3368" providerId="Windows Live" clId="Web-{0B9703C4-EB67-4176-ABED-FA053034C09D}" dt="2024-04-10T11:13:56.302" v="102"/>
        <pc:sldMkLst>
          <pc:docMk/>
          <pc:sldMk cId="3903107834" sldId="410"/>
        </pc:sldMkLst>
      </pc:sldChg>
      <pc:sldChg chg="del">
        <pc:chgData name="John Griffiths" userId="55ce029b995a3368" providerId="Windows Live" clId="Web-{0B9703C4-EB67-4176-ABED-FA053034C09D}" dt="2024-04-10T11:13:58.506" v="103"/>
        <pc:sldMkLst>
          <pc:docMk/>
          <pc:sldMk cId="3456549521" sldId="411"/>
        </pc:sldMkLst>
      </pc:sldChg>
      <pc:sldChg chg="delSp">
        <pc:chgData name="John Griffiths" userId="55ce029b995a3368" providerId="Windows Live" clId="Web-{0B9703C4-EB67-4176-ABED-FA053034C09D}" dt="2024-04-10T11:13:45.755" v="99"/>
        <pc:sldMkLst>
          <pc:docMk/>
          <pc:sldMk cId="3923827820" sldId="421"/>
        </pc:sldMkLst>
        <pc:picChg chg="del">
          <ac:chgData name="John Griffiths" userId="55ce029b995a3368" providerId="Windows Live" clId="Web-{0B9703C4-EB67-4176-ABED-FA053034C09D}" dt="2024-04-10T11:13:45.755" v="99"/>
          <ac:picMkLst>
            <pc:docMk/>
            <pc:sldMk cId="3923827820" sldId="421"/>
            <ac:picMk id="4" creationId="{00000000-0000-0000-0000-000000000000}"/>
          </ac:picMkLst>
        </pc:picChg>
      </pc:sldChg>
      <pc:sldChg chg="del">
        <pc:chgData name="John Griffiths" userId="55ce029b995a3368" providerId="Windows Live" clId="Web-{0B9703C4-EB67-4176-ABED-FA053034C09D}" dt="2024-04-10T11:14:06.834" v="104"/>
        <pc:sldMkLst>
          <pc:docMk/>
          <pc:sldMk cId="564392969" sldId="422"/>
        </pc:sldMkLst>
      </pc:sldChg>
      <pc:sldChg chg="addSp delSp modSp">
        <pc:chgData name="John Griffiths" userId="55ce029b995a3368" providerId="Windows Live" clId="Web-{0B9703C4-EB67-4176-ABED-FA053034C09D}" dt="2024-04-10T11:07:43.915" v="6" actId="1076"/>
        <pc:sldMkLst>
          <pc:docMk/>
          <pc:sldMk cId="3860201331" sldId="427"/>
        </pc:sldMkLst>
        <pc:spChg chg="del">
          <ac:chgData name="John Griffiths" userId="55ce029b995a3368" providerId="Windows Live" clId="Web-{0B9703C4-EB67-4176-ABED-FA053034C09D}" dt="2024-04-10T11:07:22.789" v="1"/>
          <ac:spMkLst>
            <pc:docMk/>
            <pc:sldMk cId="3860201331" sldId="427"/>
            <ac:spMk id="3" creationId="{DA4AF996-0501-C7CA-474C-D873A9A9C73F}"/>
          </ac:spMkLst>
        </pc:spChg>
        <pc:spChg chg="add mod">
          <ac:chgData name="John Griffiths" userId="55ce029b995a3368" providerId="Windows Live" clId="Web-{0B9703C4-EB67-4176-ABED-FA053034C09D}" dt="2024-04-10T11:07:43.915" v="6" actId="1076"/>
          <ac:spMkLst>
            <pc:docMk/>
            <pc:sldMk cId="3860201331" sldId="427"/>
            <ac:spMk id="23" creationId="{79224BB6-32B6-D914-0425-BB77AA4BA045}"/>
          </ac:spMkLst>
        </pc:spChg>
      </pc:sldChg>
    </pc:docChg>
  </pc:docChgLst>
  <pc:docChgLst>
    <pc:chgData name="John Griffiths" userId="55ce029b995a3368" providerId="LiveId" clId="{5491FCA6-91B0-4D5D-A3B8-4937173AE247}"/>
    <pc:docChg chg="custSel modSld">
      <pc:chgData name="John Griffiths" userId="55ce029b995a3368" providerId="LiveId" clId="{5491FCA6-91B0-4D5D-A3B8-4937173AE247}" dt="2024-01-30T13:57:04.274" v="11" actId="478"/>
      <pc:docMkLst>
        <pc:docMk/>
      </pc:docMkLst>
      <pc:sldChg chg="delSp mod">
        <pc:chgData name="John Griffiths" userId="55ce029b995a3368" providerId="LiveId" clId="{5491FCA6-91B0-4D5D-A3B8-4937173AE247}" dt="2024-01-30T13:57:04.274" v="11" actId="478"/>
        <pc:sldMkLst>
          <pc:docMk/>
          <pc:sldMk cId="1851355364" sldId="320"/>
        </pc:sldMkLst>
        <pc:inkChg chg="del">
          <ac:chgData name="John Griffiths" userId="55ce029b995a3368" providerId="LiveId" clId="{5491FCA6-91B0-4D5D-A3B8-4937173AE247}" dt="2024-01-30T13:56:58.705" v="10" actId="478"/>
          <ac:inkMkLst>
            <pc:docMk/>
            <pc:sldMk cId="1851355364" sldId="320"/>
            <ac:inkMk id="12" creationId="{2856FA40-29AC-A1B0-62B8-F5D0FC557AF3}"/>
          </ac:inkMkLst>
        </pc:inkChg>
        <pc:inkChg chg="del">
          <ac:chgData name="John Griffiths" userId="55ce029b995a3368" providerId="LiveId" clId="{5491FCA6-91B0-4D5D-A3B8-4937173AE247}" dt="2024-01-30T13:56:55.359" v="7" actId="478"/>
          <ac:inkMkLst>
            <pc:docMk/>
            <pc:sldMk cId="1851355364" sldId="320"/>
            <ac:inkMk id="16" creationId="{8E18E59A-474A-A52A-ABD0-817DFA8BCB83}"/>
          </ac:inkMkLst>
        </pc:inkChg>
        <pc:inkChg chg="del">
          <ac:chgData name="John Griffiths" userId="55ce029b995a3368" providerId="LiveId" clId="{5491FCA6-91B0-4D5D-A3B8-4937173AE247}" dt="2024-01-30T13:56:57.675" v="9" actId="478"/>
          <ac:inkMkLst>
            <pc:docMk/>
            <pc:sldMk cId="1851355364" sldId="320"/>
            <ac:inkMk id="17" creationId="{9643B95D-E5DD-5B62-4635-E88FD62F6D59}"/>
          </ac:inkMkLst>
        </pc:inkChg>
        <pc:inkChg chg="del">
          <ac:chgData name="John Griffiths" userId="55ce029b995a3368" providerId="LiveId" clId="{5491FCA6-91B0-4D5D-A3B8-4937173AE247}" dt="2024-01-30T13:56:52.593" v="5" actId="478"/>
          <ac:inkMkLst>
            <pc:docMk/>
            <pc:sldMk cId="1851355364" sldId="320"/>
            <ac:inkMk id="21" creationId="{2E681AD4-B9EF-2E00-5502-92B9DC25C1BF}"/>
          </ac:inkMkLst>
        </pc:inkChg>
        <pc:inkChg chg="del">
          <ac:chgData name="John Griffiths" userId="55ce029b995a3368" providerId="LiveId" clId="{5491FCA6-91B0-4D5D-A3B8-4937173AE247}" dt="2024-01-30T13:57:04.274" v="11" actId="478"/>
          <ac:inkMkLst>
            <pc:docMk/>
            <pc:sldMk cId="1851355364" sldId="320"/>
            <ac:inkMk id="22" creationId="{16C8E3FE-661E-87F8-77CD-0C2B97DBBAAA}"/>
          </ac:inkMkLst>
        </pc:inkChg>
        <pc:inkChg chg="del">
          <ac:chgData name="John Griffiths" userId="55ce029b995a3368" providerId="LiveId" clId="{5491FCA6-91B0-4D5D-A3B8-4937173AE247}" dt="2024-01-30T13:56:54.147" v="6" actId="478"/>
          <ac:inkMkLst>
            <pc:docMk/>
            <pc:sldMk cId="1851355364" sldId="320"/>
            <ac:inkMk id="23" creationId="{D52058AE-0FED-5F50-5077-91F1B10DB08B}"/>
          </ac:inkMkLst>
        </pc:inkChg>
        <pc:inkChg chg="del">
          <ac:chgData name="John Griffiths" userId="55ce029b995a3368" providerId="LiveId" clId="{5491FCA6-91B0-4D5D-A3B8-4937173AE247}" dt="2024-01-30T13:56:56.302" v="8" actId="478"/>
          <ac:inkMkLst>
            <pc:docMk/>
            <pc:sldMk cId="1851355364" sldId="320"/>
            <ac:inkMk id="24" creationId="{4ED6AC98-B03B-DA15-6BED-F37DFD9D5D44}"/>
          </ac:inkMkLst>
        </pc:inkChg>
      </pc:sldChg>
      <pc:sldChg chg="delSp mod">
        <pc:chgData name="John Griffiths" userId="55ce029b995a3368" providerId="LiveId" clId="{5491FCA6-91B0-4D5D-A3B8-4937173AE247}" dt="2024-01-30T13:56:38.848" v="4" actId="478"/>
        <pc:sldMkLst>
          <pc:docMk/>
          <pc:sldMk cId="3026433229" sldId="321"/>
        </pc:sldMkLst>
        <pc:graphicFrameChg chg="del">
          <ac:chgData name="John Griffiths" userId="55ce029b995a3368" providerId="LiveId" clId="{5491FCA6-91B0-4D5D-A3B8-4937173AE247}" dt="2024-01-30T13:56:31.677" v="2" actId="478"/>
          <ac:graphicFrameMkLst>
            <pc:docMk/>
            <pc:sldMk cId="3026433229" sldId="321"/>
            <ac:graphicFrameMk id="4" creationId="{00000000-0000-0000-0000-000000000000}"/>
          </ac:graphicFrameMkLst>
        </pc:graphicFrameChg>
        <pc:inkChg chg="del">
          <ac:chgData name="John Griffiths" userId="55ce029b995a3368" providerId="LiveId" clId="{5491FCA6-91B0-4D5D-A3B8-4937173AE247}" dt="2024-01-30T13:56:38.848" v="4" actId="478"/>
          <ac:inkMkLst>
            <pc:docMk/>
            <pc:sldMk cId="3026433229" sldId="321"/>
            <ac:inkMk id="5" creationId="{CAA9CF18-62BE-DCF4-3D47-83230D11B50A}"/>
          </ac:inkMkLst>
        </pc:inkChg>
        <pc:inkChg chg="del">
          <ac:chgData name="John Griffiths" userId="55ce029b995a3368" providerId="LiveId" clId="{5491FCA6-91B0-4D5D-A3B8-4937173AE247}" dt="2024-01-30T13:56:38.848" v="4" actId="478"/>
          <ac:inkMkLst>
            <pc:docMk/>
            <pc:sldMk cId="3026433229" sldId="321"/>
            <ac:inkMk id="6" creationId="{B9F46651-F4F8-CAE5-2BEB-850048D7AB1A}"/>
          </ac:inkMkLst>
        </pc:inkChg>
        <pc:inkChg chg="del">
          <ac:chgData name="John Griffiths" userId="55ce029b995a3368" providerId="LiveId" clId="{5491FCA6-91B0-4D5D-A3B8-4937173AE247}" dt="2024-01-30T13:56:31.677" v="2" actId="478"/>
          <ac:inkMkLst>
            <pc:docMk/>
            <pc:sldMk cId="3026433229" sldId="321"/>
            <ac:inkMk id="7" creationId="{94BE1CC6-7A98-9AB1-35D8-4F9E61259D60}"/>
          </ac:inkMkLst>
        </pc:inkChg>
        <pc:inkChg chg="del">
          <ac:chgData name="John Griffiths" userId="55ce029b995a3368" providerId="LiveId" clId="{5491FCA6-91B0-4D5D-A3B8-4937173AE247}" dt="2024-01-30T13:56:38.848" v="4" actId="478"/>
          <ac:inkMkLst>
            <pc:docMk/>
            <pc:sldMk cId="3026433229" sldId="321"/>
            <ac:inkMk id="8" creationId="{D8AEEA52-4C58-799C-3823-9CA7C69EF4BF}"/>
          </ac:inkMkLst>
        </pc:inkChg>
        <pc:inkChg chg="del">
          <ac:chgData name="John Griffiths" userId="55ce029b995a3368" providerId="LiveId" clId="{5491FCA6-91B0-4D5D-A3B8-4937173AE247}" dt="2024-01-30T13:56:38.848" v="4" actId="478"/>
          <ac:inkMkLst>
            <pc:docMk/>
            <pc:sldMk cId="3026433229" sldId="321"/>
            <ac:inkMk id="9" creationId="{DACF10DF-4E38-5ABE-C7BF-C0BCFF50BBF0}"/>
          </ac:inkMkLst>
        </pc:inkChg>
        <pc:inkChg chg="del">
          <ac:chgData name="John Griffiths" userId="55ce029b995a3368" providerId="LiveId" clId="{5491FCA6-91B0-4D5D-A3B8-4937173AE247}" dt="2024-01-30T13:56:38.848" v="4" actId="478"/>
          <ac:inkMkLst>
            <pc:docMk/>
            <pc:sldMk cId="3026433229" sldId="321"/>
            <ac:inkMk id="10" creationId="{81D1ED6B-8229-B47F-8B7F-453A383FAFFA}"/>
          </ac:inkMkLst>
        </pc:inkChg>
        <pc:inkChg chg="del">
          <ac:chgData name="John Griffiths" userId="55ce029b995a3368" providerId="LiveId" clId="{5491FCA6-91B0-4D5D-A3B8-4937173AE247}" dt="2024-01-30T13:56:38.848" v="4" actId="478"/>
          <ac:inkMkLst>
            <pc:docMk/>
            <pc:sldMk cId="3026433229" sldId="321"/>
            <ac:inkMk id="11" creationId="{F8734FE8-3406-A767-9801-AD1D5522DE80}"/>
          </ac:inkMkLst>
        </pc:inkChg>
        <pc:inkChg chg="del">
          <ac:chgData name="John Griffiths" userId="55ce029b995a3368" providerId="LiveId" clId="{5491FCA6-91B0-4D5D-A3B8-4937173AE247}" dt="2024-01-30T13:56:38.848" v="4" actId="478"/>
          <ac:inkMkLst>
            <pc:docMk/>
            <pc:sldMk cId="3026433229" sldId="321"/>
            <ac:inkMk id="12" creationId="{E2BC654A-2159-D460-9FDF-E4D6B1032B36}"/>
          </ac:inkMkLst>
        </pc:inkChg>
        <pc:inkChg chg="del">
          <ac:chgData name="John Griffiths" userId="55ce029b995a3368" providerId="LiveId" clId="{5491FCA6-91B0-4D5D-A3B8-4937173AE247}" dt="2024-01-30T13:56:38.848" v="4" actId="478"/>
          <ac:inkMkLst>
            <pc:docMk/>
            <pc:sldMk cId="3026433229" sldId="321"/>
            <ac:inkMk id="13" creationId="{620714B3-1957-E7C9-642D-EC0356B94286}"/>
          </ac:inkMkLst>
        </pc:inkChg>
        <pc:inkChg chg="del">
          <ac:chgData name="John Griffiths" userId="55ce029b995a3368" providerId="LiveId" clId="{5491FCA6-91B0-4D5D-A3B8-4937173AE247}" dt="2024-01-30T13:56:38.848" v="4" actId="478"/>
          <ac:inkMkLst>
            <pc:docMk/>
            <pc:sldMk cId="3026433229" sldId="321"/>
            <ac:inkMk id="14" creationId="{63E4BEED-C670-449A-C8C2-D91FC9B8BE8D}"/>
          </ac:inkMkLst>
        </pc:inkChg>
        <pc:inkChg chg="del">
          <ac:chgData name="John Griffiths" userId="55ce029b995a3368" providerId="LiveId" clId="{5491FCA6-91B0-4D5D-A3B8-4937173AE247}" dt="2024-01-30T13:56:38.848" v="4" actId="478"/>
          <ac:inkMkLst>
            <pc:docMk/>
            <pc:sldMk cId="3026433229" sldId="321"/>
            <ac:inkMk id="15" creationId="{E3FA715C-DBA1-5954-726D-F852E7484F64}"/>
          </ac:inkMkLst>
        </pc:inkChg>
        <pc:inkChg chg="del">
          <ac:chgData name="John Griffiths" userId="55ce029b995a3368" providerId="LiveId" clId="{5491FCA6-91B0-4D5D-A3B8-4937173AE247}" dt="2024-01-30T13:56:38.848" v="4" actId="478"/>
          <ac:inkMkLst>
            <pc:docMk/>
            <pc:sldMk cId="3026433229" sldId="321"/>
            <ac:inkMk id="16" creationId="{E9CD4533-4DEB-4B76-0031-5F729BC14950}"/>
          </ac:inkMkLst>
        </pc:inkChg>
        <pc:inkChg chg="del">
          <ac:chgData name="John Griffiths" userId="55ce029b995a3368" providerId="LiveId" clId="{5491FCA6-91B0-4D5D-A3B8-4937173AE247}" dt="2024-01-30T13:56:38.848" v="4" actId="478"/>
          <ac:inkMkLst>
            <pc:docMk/>
            <pc:sldMk cId="3026433229" sldId="321"/>
            <ac:inkMk id="17" creationId="{CD003302-8D58-C1CA-FD7F-22F5FA3782A0}"/>
          </ac:inkMkLst>
        </pc:inkChg>
        <pc:inkChg chg="del">
          <ac:chgData name="John Griffiths" userId="55ce029b995a3368" providerId="LiveId" clId="{5491FCA6-91B0-4D5D-A3B8-4937173AE247}" dt="2024-01-30T13:56:38.848" v="4" actId="478"/>
          <ac:inkMkLst>
            <pc:docMk/>
            <pc:sldMk cId="3026433229" sldId="321"/>
            <ac:inkMk id="18" creationId="{7B9A2E84-7422-0430-6642-2C0BF030462C}"/>
          </ac:inkMkLst>
        </pc:inkChg>
        <pc:inkChg chg="del">
          <ac:chgData name="John Griffiths" userId="55ce029b995a3368" providerId="LiveId" clId="{5491FCA6-91B0-4D5D-A3B8-4937173AE247}" dt="2024-01-30T13:56:38.848" v="4" actId="478"/>
          <ac:inkMkLst>
            <pc:docMk/>
            <pc:sldMk cId="3026433229" sldId="321"/>
            <ac:inkMk id="19" creationId="{0B7B4811-28F6-B8EE-D9E7-14E81435FEEE}"/>
          </ac:inkMkLst>
        </pc:inkChg>
        <pc:inkChg chg="del">
          <ac:chgData name="John Griffiths" userId="55ce029b995a3368" providerId="LiveId" clId="{5491FCA6-91B0-4D5D-A3B8-4937173AE247}" dt="2024-01-30T13:56:38.848" v="4" actId="478"/>
          <ac:inkMkLst>
            <pc:docMk/>
            <pc:sldMk cId="3026433229" sldId="321"/>
            <ac:inkMk id="20" creationId="{931E0E8B-87D4-E8DD-ABAB-FC158ADA6D6D}"/>
          </ac:inkMkLst>
        </pc:inkChg>
        <pc:inkChg chg="del">
          <ac:chgData name="John Griffiths" userId="55ce029b995a3368" providerId="LiveId" clId="{5491FCA6-91B0-4D5D-A3B8-4937173AE247}" dt="2024-01-30T13:56:38.848" v="4" actId="478"/>
          <ac:inkMkLst>
            <pc:docMk/>
            <pc:sldMk cId="3026433229" sldId="321"/>
            <ac:inkMk id="21" creationId="{4E725777-2733-2BAA-5B88-4C1FA702B6DB}"/>
          </ac:inkMkLst>
        </pc:inkChg>
        <pc:inkChg chg="del">
          <ac:chgData name="John Griffiths" userId="55ce029b995a3368" providerId="LiveId" clId="{5491FCA6-91B0-4D5D-A3B8-4937173AE247}" dt="2024-01-30T13:56:31.677" v="2" actId="478"/>
          <ac:inkMkLst>
            <pc:docMk/>
            <pc:sldMk cId="3026433229" sldId="321"/>
            <ac:inkMk id="22" creationId="{C0B89B22-AFDD-2433-A377-FB983A451F0C}"/>
          </ac:inkMkLst>
        </pc:inkChg>
        <pc:inkChg chg="del">
          <ac:chgData name="John Griffiths" userId="55ce029b995a3368" providerId="LiveId" clId="{5491FCA6-91B0-4D5D-A3B8-4937173AE247}" dt="2024-01-30T13:56:31.677" v="2" actId="478"/>
          <ac:inkMkLst>
            <pc:docMk/>
            <pc:sldMk cId="3026433229" sldId="321"/>
            <ac:inkMk id="23" creationId="{8AE8AEBA-897D-C7EA-462B-0AF6404DA607}"/>
          </ac:inkMkLst>
        </pc:inkChg>
        <pc:inkChg chg="del">
          <ac:chgData name="John Griffiths" userId="55ce029b995a3368" providerId="LiveId" clId="{5491FCA6-91B0-4D5D-A3B8-4937173AE247}" dt="2024-01-30T13:56:31.677" v="2" actId="478"/>
          <ac:inkMkLst>
            <pc:docMk/>
            <pc:sldMk cId="3026433229" sldId="321"/>
            <ac:inkMk id="24" creationId="{23B461CC-D098-F1A1-1AB2-1456A47CA17B}"/>
          </ac:inkMkLst>
        </pc:inkChg>
        <pc:inkChg chg="del">
          <ac:chgData name="John Griffiths" userId="55ce029b995a3368" providerId="LiveId" clId="{5491FCA6-91B0-4D5D-A3B8-4937173AE247}" dt="2024-01-30T13:56:26.926" v="1" actId="478"/>
          <ac:inkMkLst>
            <pc:docMk/>
            <pc:sldMk cId="3026433229" sldId="321"/>
            <ac:inkMk id="25" creationId="{590A2C10-DE52-5EEE-A688-87B6AD958FF9}"/>
          </ac:inkMkLst>
        </pc:inkChg>
        <pc:inkChg chg="del">
          <ac:chgData name="John Griffiths" userId="55ce029b995a3368" providerId="LiveId" clId="{5491FCA6-91B0-4D5D-A3B8-4937173AE247}" dt="2024-01-30T13:56:34.618" v="3" actId="478"/>
          <ac:inkMkLst>
            <pc:docMk/>
            <pc:sldMk cId="3026433229" sldId="321"/>
            <ac:inkMk id="26" creationId="{B47A87B8-5771-E515-3B55-2651A0EC7AF0}"/>
          </ac:inkMkLst>
        </pc:inkChg>
        <pc:inkChg chg="del">
          <ac:chgData name="John Griffiths" userId="55ce029b995a3368" providerId="LiveId" clId="{5491FCA6-91B0-4D5D-A3B8-4937173AE247}" dt="2024-01-30T13:56:34.618" v="3" actId="478"/>
          <ac:inkMkLst>
            <pc:docMk/>
            <pc:sldMk cId="3026433229" sldId="321"/>
            <ac:inkMk id="27" creationId="{794BFC06-864F-3A29-143E-7FB1494CBDE9}"/>
          </ac:inkMkLst>
        </pc:inkChg>
        <pc:inkChg chg="del">
          <ac:chgData name="John Griffiths" userId="55ce029b995a3368" providerId="LiveId" clId="{5491FCA6-91B0-4D5D-A3B8-4937173AE247}" dt="2024-01-30T13:56:34.618" v="3" actId="478"/>
          <ac:inkMkLst>
            <pc:docMk/>
            <pc:sldMk cId="3026433229" sldId="321"/>
            <ac:inkMk id="28" creationId="{DE3C192D-AC80-4AAC-1A00-7863EA0512FE}"/>
          </ac:inkMkLst>
        </pc:inkChg>
        <pc:inkChg chg="del">
          <ac:chgData name="John Griffiths" userId="55ce029b995a3368" providerId="LiveId" clId="{5491FCA6-91B0-4D5D-A3B8-4937173AE247}" dt="2024-01-30T13:56:34.618" v="3" actId="478"/>
          <ac:inkMkLst>
            <pc:docMk/>
            <pc:sldMk cId="3026433229" sldId="321"/>
            <ac:inkMk id="29" creationId="{C758968B-D310-8BAF-3735-460831DD309A}"/>
          </ac:inkMkLst>
        </pc:inkChg>
        <pc:inkChg chg="del">
          <ac:chgData name="John Griffiths" userId="55ce029b995a3368" providerId="LiveId" clId="{5491FCA6-91B0-4D5D-A3B8-4937173AE247}" dt="2024-01-30T13:56:34.618" v="3" actId="478"/>
          <ac:inkMkLst>
            <pc:docMk/>
            <pc:sldMk cId="3026433229" sldId="321"/>
            <ac:inkMk id="30" creationId="{6CE36338-46B6-57B6-9B95-A145D75A6F8D}"/>
          </ac:inkMkLst>
        </pc:inkChg>
        <pc:inkChg chg="del">
          <ac:chgData name="John Griffiths" userId="55ce029b995a3368" providerId="LiveId" clId="{5491FCA6-91B0-4D5D-A3B8-4937173AE247}" dt="2024-01-30T13:56:34.618" v="3" actId="478"/>
          <ac:inkMkLst>
            <pc:docMk/>
            <pc:sldMk cId="3026433229" sldId="321"/>
            <ac:inkMk id="31" creationId="{3CD485DD-5C45-DBC9-A419-3F31BACC680B}"/>
          </ac:inkMkLst>
        </pc:inkChg>
        <pc:inkChg chg="del">
          <ac:chgData name="John Griffiths" userId="55ce029b995a3368" providerId="LiveId" clId="{5491FCA6-91B0-4D5D-A3B8-4937173AE247}" dt="2024-01-30T13:56:34.618" v="3" actId="478"/>
          <ac:inkMkLst>
            <pc:docMk/>
            <pc:sldMk cId="3026433229" sldId="321"/>
            <ac:inkMk id="32" creationId="{3D7A36A2-A997-F6AB-99B4-CCD0C1A85BE9}"/>
          </ac:inkMkLst>
        </pc:inkChg>
        <pc:inkChg chg="del">
          <ac:chgData name="John Griffiths" userId="55ce029b995a3368" providerId="LiveId" clId="{5491FCA6-91B0-4D5D-A3B8-4937173AE247}" dt="2024-01-30T13:56:34.618" v="3" actId="478"/>
          <ac:inkMkLst>
            <pc:docMk/>
            <pc:sldMk cId="3026433229" sldId="321"/>
            <ac:inkMk id="33" creationId="{9EE54B20-93DA-72F0-81B8-FED8783928CD}"/>
          </ac:inkMkLst>
        </pc:inkChg>
        <pc:inkChg chg="del">
          <ac:chgData name="John Griffiths" userId="55ce029b995a3368" providerId="LiveId" clId="{5491FCA6-91B0-4D5D-A3B8-4937173AE247}" dt="2024-01-30T13:56:34.618" v="3" actId="478"/>
          <ac:inkMkLst>
            <pc:docMk/>
            <pc:sldMk cId="3026433229" sldId="321"/>
            <ac:inkMk id="34" creationId="{8C43123D-7E49-8CD5-4D11-33069003C162}"/>
          </ac:inkMkLst>
        </pc:inkChg>
        <pc:inkChg chg="del">
          <ac:chgData name="John Griffiths" userId="55ce029b995a3368" providerId="LiveId" clId="{5491FCA6-91B0-4D5D-A3B8-4937173AE247}" dt="2024-01-30T13:56:31.677" v="2" actId="478"/>
          <ac:inkMkLst>
            <pc:docMk/>
            <pc:sldMk cId="3026433229" sldId="321"/>
            <ac:inkMk id="35" creationId="{E4F411B1-1979-BA94-68AD-73D4A01143FB}"/>
          </ac:inkMkLst>
        </pc:inkChg>
        <pc:inkChg chg="del">
          <ac:chgData name="John Griffiths" userId="55ce029b995a3368" providerId="LiveId" clId="{5491FCA6-91B0-4D5D-A3B8-4937173AE247}" dt="2024-01-30T13:56:31.677" v="2" actId="478"/>
          <ac:inkMkLst>
            <pc:docMk/>
            <pc:sldMk cId="3026433229" sldId="321"/>
            <ac:inkMk id="36" creationId="{2498AEF3-832F-52D5-D88F-2803A18BD173}"/>
          </ac:inkMkLst>
        </pc:inkChg>
        <pc:inkChg chg="del">
          <ac:chgData name="John Griffiths" userId="55ce029b995a3368" providerId="LiveId" clId="{5491FCA6-91B0-4D5D-A3B8-4937173AE247}" dt="2024-01-30T13:56:31.677" v="2" actId="478"/>
          <ac:inkMkLst>
            <pc:docMk/>
            <pc:sldMk cId="3026433229" sldId="321"/>
            <ac:inkMk id="37" creationId="{F73EE890-B355-4FDC-0DE5-E0F51EBB9F60}"/>
          </ac:inkMkLst>
        </pc:inkChg>
        <pc:inkChg chg="del">
          <ac:chgData name="John Griffiths" userId="55ce029b995a3368" providerId="LiveId" clId="{5491FCA6-91B0-4D5D-A3B8-4937173AE247}" dt="2024-01-30T13:56:31.677" v="2" actId="478"/>
          <ac:inkMkLst>
            <pc:docMk/>
            <pc:sldMk cId="3026433229" sldId="321"/>
            <ac:inkMk id="38" creationId="{83920E55-00F9-A0DE-6944-899E32C5187C}"/>
          </ac:inkMkLst>
        </pc:inkChg>
        <pc:inkChg chg="del">
          <ac:chgData name="John Griffiths" userId="55ce029b995a3368" providerId="LiveId" clId="{5491FCA6-91B0-4D5D-A3B8-4937173AE247}" dt="2024-01-30T13:56:31.677" v="2" actId="478"/>
          <ac:inkMkLst>
            <pc:docMk/>
            <pc:sldMk cId="3026433229" sldId="321"/>
            <ac:inkMk id="39" creationId="{6521D31D-52D9-3C5A-93BF-11A9A9CCD00A}"/>
          </ac:inkMkLst>
        </pc:inkChg>
        <pc:inkChg chg="del">
          <ac:chgData name="John Griffiths" userId="55ce029b995a3368" providerId="LiveId" clId="{5491FCA6-91B0-4D5D-A3B8-4937173AE247}" dt="2024-01-30T13:56:31.677" v="2" actId="478"/>
          <ac:inkMkLst>
            <pc:docMk/>
            <pc:sldMk cId="3026433229" sldId="321"/>
            <ac:inkMk id="40" creationId="{99642EA0-C7BA-D536-04F2-FABCAA403F3C}"/>
          </ac:inkMkLst>
        </pc:inkChg>
        <pc:inkChg chg="del">
          <ac:chgData name="John Griffiths" userId="55ce029b995a3368" providerId="LiveId" clId="{5491FCA6-91B0-4D5D-A3B8-4937173AE247}" dt="2024-01-30T13:56:31.677" v="2" actId="478"/>
          <ac:inkMkLst>
            <pc:docMk/>
            <pc:sldMk cId="3026433229" sldId="321"/>
            <ac:inkMk id="41" creationId="{0BFA1778-CB5A-BB35-DB98-3FEE92FE9C58}"/>
          </ac:inkMkLst>
        </pc:inkChg>
        <pc:inkChg chg="del">
          <ac:chgData name="John Griffiths" userId="55ce029b995a3368" providerId="LiveId" clId="{5491FCA6-91B0-4D5D-A3B8-4937173AE247}" dt="2024-01-30T13:56:31.677" v="2" actId="478"/>
          <ac:inkMkLst>
            <pc:docMk/>
            <pc:sldMk cId="3026433229" sldId="321"/>
            <ac:inkMk id="42" creationId="{82599916-363D-C0B3-0B9D-E1E6E9044AC2}"/>
          </ac:inkMkLst>
        </pc:inkChg>
        <pc:inkChg chg="del">
          <ac:chgData name="John Griffiths" userId="55ce029b995a3368" providerId="LiveId" clId="{5491FCA6-91B0-4D5D-A3B8-4937173AE247}" dt="2024-01-30T13:56:31.677" v="2" actId="478"/>
          <ac:inkMkLst>
            <pc:docMk/>
            <pc:sldMk cId="3026433229" sldId="321"/>
            <ac:inkMk id="43" creationId="{931BEF3C-D0DC-AE1C-1070-E527014D6D83}"/>
          </ac:inkMkLst>
        </pc:inkChg>
        <pc:inkChg chg="del">
          <ac:chgData name="John Griffiths" userId="55ce029b995a3368" providerId="LiveId" clId="{5491FCA6-91B0-4D5D-A3B8-4937173AE247}" dt="2024-01-30T13:56:31.677" v="2" actId="478"/>
          <ac:inkMkLst>
            <pc:docMk/>
            <pc:sldMk cId="3026433229" sldId="321"/>
            <ac:inkMk id="44" creationId="{918217BC-8405-BD11-BB50-303AD372FA8A}"/>
          </ac:inkMkLst>
        </pc:inkChg>
        <pc:inkChg chg="del">
          <ac:chgData name="John Griffiths" userId="55ce029b995a3368" providerId="LiveId" clId="{5491FCA6-91B0-4D5D-A3B8-4937173AE247}" dt="2024-01-30T13:56:31.677" v="2" actId="478"/>
          <ac:inkMkLst>
            <pc:docMk/>
            <pc:sldMk cId="3026433229" sldId="321"/>
            <ac:inkMk id="45" creationId="{70C02F61-53E2-DB1D-F95E-470E1EE97DDE}"/>
          </ac:inkMkLst>
        </pc:inkChg>
        <pc:inkChg chg="del">
          <ac:chgData name="John Griffiths" userId="55ce029b995a3368" providerId="LiveId" clId="{5491FCA6-91B0-4D5D-A3B8-4937173AE247}" dt="2024-01-30T13:56:31.677" v="2" actId="478"/>
          <ac:inkMkLst>
            <pc:docMk/>
            <pc:sldMk cId="3026433229" sldId="321"/>
            <ac:inkMk id="46" creationId="{62BB45B7-338E-7E10-0775-F60286AA20A7}"/>
          </ac:inkMkLst>
        </pc:inkChg>
        <pc:inkChg chg="del">
          <ac:chgData name="John Griffiths" userId="55ce029b995a3368" providerId="LiveId" clId="{5491FCA6-91B0-4D5D-A3B8-4937173AE247}" dt="2024-01-30T13:56:31.677" v="2" actId="478"/>
          <ac:inkMkLst>
            <pc:docMk/>
            <pc:sldMk cId="3026433229" sldId="321"/>
            <ac:inkMk id="47" creationId="{5ACBEAA9-F397-2C44-81AB-925FF8F0EE96}"/>
          </ac:inkMkLst>
        </pc:inkChg>
        <pc:inkChg chg="del">
          <ac:chgData name="John Griffiths" userId="55ce029b995a3368" providerId="LiveId" clId="{5491FCA6-91B0-4D5D-A3B8-4937173AE247}" dt="2024-01-30T13:56:31.677" v="2" actId="478"/>
          <ac:inkMkLst>
            <pc:docMk/>
            <pc:sldMk cId="3026433229" sldId="321"/>
            <ac:inkMk id="48" creationId="{0992C900-C7E5-1933-EC26-58E44E625CAF}"/>
          </ac:inkMkLst>
        </pc:inkChg>
        <pc:inkChg chg="del">
          <ac:chgData name="John Griffiths" userId="55ce029b995a3368" providerId="LiveId" clId="{5491FCA6-91B0-4D5D-A3B8-4937173AE247}" dt="2024-01-30T13:56:31.677" v="2" actId="478"/>
          <ac:inkMkLst>
            <pc:docMk/>
            <pc:sldMk cId="3026433229" sldId="321"/>
            <ac:inkMk id="49" creationId="{5B6BEDEB-0269-653C-A967-6F56D1DE7F8F}"/>
          </ac:inkMkLst>
        </pc:inkChg>
        <pc:inkChg chg="del">
          <ac:chgData name="John Griffiths" userId="55ce029b995a3368" providerId="LiveId" clId="{5491FCA6-91B0-4D5D-A3B8-4937173AE247}" dt="2024-01-30T13:56:31.677" v="2" actId="478"/>
          <ac:inkMkLst>
            <pc:docMk/>
            <pc:sldMk cId="3026433229" sldId="321"/>
            <ac:inkMk id="50" creationId="{45A9B5E0-A206-880F-5C92-9BF65336EA2F}"/>
          </ac:inkMkLst>
        </pc:inkChg>
        <pc:inkChg chg="del">
          <ac:chgData name="John Griffiths" userId="55ce029b995a3368" providerId="LiveId" clId="{5491FCA6-91B0-4D5D-A3B8-4937173AE247}" dt="2024-01-30T13:56:31.677" v="2" actId="478"/>
          <ac:inkMkLst>
            <pc:docMk/>
            <pc:sldMk cId="3026433229" sldId="321"/>
            <ac:inkMk id="51" creationId="{3C5A8BD8-5F32-5DAA-6787-46C76C3C0D07}"/>
          </ac:inkMkLst>
        </pc:inkChg>
        <pc:inkChg chg="del">
          <ac:chgData name="John Griffiths" userId="55ce029b995a3368" providerId="LiveId" clId="{5491FCA6-91B0-4D5D-A3B8-4937173AE247}" dt="2024-01-30T13:56:31.677" v="2" actId="478"/>
          <ac:inkMkLst>
            <pc:docMk/>
            <pc:sldMk cId="3026433229" sldId="321"/>
            <ac:inkMk id="52" creationId="{1046E949-258C-265C-80B2-97674E6D607D}"/>
          </ac:inkMkLst>
        </pc:inkChg>
        <pc:inkChg chg="del">
          <ac:chgData name="John Griffiths" userId="55ce029b995a3368" providerId="LiveId" clId="{5491FCA6-91B0-4D5D-A3B8-4937173AE247}" dt="2024-01-30T13:56:31.677" v="2" actId="478"/>
          <ac:inkMkLst>
            <pc:docMk/>
            <pc:sldMk cId="3026433229" sldId="321"/>
            <ac:inkMk id="53" creationId="{6E9C2961-5FE9-C4B8-F524-5AA07DAD82C8}"/>
          </ac:inkMkLst>
        </pc:inkChg>
        <pc:inkChg chg="del">
          <ac:chgData name="John Griffiths" userId="55ce029b995a3368" providerId="LiveId" clId="{5491FCA6-91B0-4D5D-A3B8-4937173AE247}" dt="2024-01-30T13:56:31.677" v="2" actId="478"/>
          <ac:inkMkLst>
            <pc:docMk/>
            <pc:sldMk cId="3026433229" sldId="321"/>
            <ac:inkMk id="54" creationId="{C23BB619-1420-56BE-8948-9C014771A0AD}"/>
          </ac:inkMkLst>
        </pc:inkChg>
        <pc:inkChg chg="del">
          <ac:chgData name="John Griffiths" userId="55ce029b995a3368" providerId="LiveId" clId="{5491FCA6-91B0-4D5D-A3B8-4937173AE247}" dt="2024-01-30T13:56:31.677" v="2" actId="478"/>
          <ac:inkMkLst>
            <pc:docMk/>
            <pc:sldMk cId="3026433229" sldId="321"/>
            <ac:inkMk id="55" creationId="{5DC64952-5A92-6F7A-C1B1-5EF04F820B4F}"/>
          </ac:inkMkLst>
        </pc:inkChg>
        <pc:inkChg chg="del">
          <ac:chgData name="John Griffiths" userId="55ce029b995a3368" providerId="LiveId" clId="{5491FCA6-91B0-4D5D-A3B8-4937173AE247}" dt="2024-01-30T13:56:31.677" v="2" actId="478"/>
          <ac:inkMkLst>
            <pc:docMk/>
            <pc:sldMk cId="3026433229" sldId="321"/>
            <ac:inkMk id="56" creationId="{389E5C58-D477-3A6F-3C07-9800DC47BB15}"/>
          </ac:inkMkLst>
        </pc:inkChg>
        <pc:inkChg chg="del">
          <ac:chgData name="John Griffiths" userId="55ce029b995a3368" providerId="LiveId" clId="{5491FCA6-91B0-4D5D-A3B8-4937173AE247}" dt="2024-01-30T13:56:31.677" v="2" actId="478"/>
          <ac:inkMkLst>
            <pc:docMk/>
            <pc:sldMk cId="3026433229" sldId="321"/>
            <ac:inkMk id="57" creationId="{7043F198-14BF-7DDD-B561-28FDFDF9495A}"/>
          </ac:inkMkLst>
        </pc:inkChg>
        <pc:inkChg chg="del">
          <ac:chgData name="John Griffiths" userId="55ce029b995a3368" providerId="LiveId" clId="{5491FCA6-91B0-4D5D-A3B8-4937173AE247}" dt="2024-01-30T13:56:31.677" v="2" actId="478"/>
          <ac:inkMkLst>
            <pc:docMk/>
            <pc:sldMk cId="3026433229" sldId="321"/>
            <ac:inkMk id="58" creationId="{F44FC2D7-E9D1-9700-9302-30FD65E5B1CC}"/>
          </ac:inkMkLst>
        </pc:inkChg>
        <pc:inkChg chg="del">
          <ac:chgData name="John Griffiths" userId="55ce029b995a3368" providerId="LiveId" clId="{5491FCA6-91B0-4D5D-A3B8-4937173AE247}" dt="2024-01-30T13:56:38.848" v="4" actId="478"/>
          <ac:inkMkLst>
            <pc:docMk/>
            <pc:sldMk cId="3026433229" sldId="321"/>
            <ac:inkMk id="59" creationId="{6B19BC0A-731A-5FEB-984C-087E32A4EBA2}"/>
          </ac:inkMkLst>
        </pc:inkChg>
        <pc:inkChg chg="del">
          <ac:chgData name="John Griffiths" userId="55ce029b995a3368" providerId="LiveId" clId="{5491FCA6-91B0-4D5D-A3B8-4937173AE247}" dt="2024-01-30T13:56:38.848" v="4" actId="478"/>
          <ac:inkMkLst>
            <pc:docMk/>
            <pc:sldMk cId="3026433229" sldId="321"/>
            <ac:inkMk id="60" creationId="{D785785C-38D0-63C9-A958-2E0EF7B9B166}"/>
          </ac:inkMkLst>
        </pc:inkChg>
        <pc:inkChg chg="del">
          <ac:chgData name="John Griffiths" userId="55ce029b995a3368" providerId="LiveId" clId="{5491FCA6-91B0-4D5D-A3B8-4937173AE247}" dt="2024-01-30T13:56:38.848" v="4" actId="478"/>
          <ac:inkMkLst>
            <pc:docMk/>
            <pc:sldMk cId="3026433229" sldId="321"/>
            <ac:inkMk id="61" creationId="{B53FBADA-AE0E-1080-53B9-FE7C9FD06A96}"/>
          </ac:inkMkLst>
        </pc:inkChg>
        <pc:inkChg chg="del">
          <ac:chgData name="John Griffiths" userId="55ce029b995a3368" providerId="LiveId" clId="{5491FCA6-91B0-4D5D-A3B8-4937173AE247}" dt="2024-01-30T13:56:38.848" v="4" actId="478"/>
          <ac:inkMkLst>
            <pc:docMk/>
            <pc:sldMk cId="3026433229" sldId="321"/>
            <ac:inkMk id="62" creationId="{800D3601-8246-C5B9-1556-E19CF41BE7FF}"/>
          </ac:inkMkLst>
        </pc:inkChg>
        <pc:inkChg chg="del">
          <ac:chgData name="John Griffiths" userId="55ce029b995a3368" providerId="LiveId" clId="{5491FCA6-91B0-4D5D-A3B8-4937173AE247}" dt="2024-01-30T13:56:31.677" v="2" actId="478"/>
          <ac:inkMkLst>
            <pc:docMk/>
            <pc:sldMk cId="3026433229" sldId="321"/>
            <ac:inkMk id="75" creationId="{70FA74EB-FF65-97E0-F245-2EB755E441CC}"/>
          </ac:inkMkLst>
        </pc:inkChg>
        <pc:inkChg chg="del">
          <ac:chgData name="John Griffiths" userId="55ce029b995a3368" providerId="LiveId" clId="{5491FCA6-91B0-4D5D-A3B8-4937173AE247}" dt="2024-01-30T13:56:31.677" v="2" actId="478"/>
          <ac:inkMkLst>
            <pc:docMk/>
            <pc:sldMk cId="3026433229" sldId="321"/>
            <ac:inkMk id="76" creationId="{9C584A5C-A49E-B9EA-D76F-9FCAED4C92E1}"/>
          </ac:inkMkLst>
        </pc:inkChg>
        <pc:inkChg chg="del">
          <ac:chgData name="John Griffiths" userId="55ce029b995a3368" providerId="LiveId" clId="{5491FCA6-91B0-4D5D-A3B8-4937173AE247}" dt="2024-01-30T13:56:31.677" v="2" actId="478"/>
          <ac:inkMkLst>
            <pc:docMk/>
            <pc:sldMk cId="3026433229" sldId="321"/>
            <ac:inkMk id="77" creationId="{ACD53BFF-455A-B847-8F98-5B6B4FECC6AE}"/>
          </ac:inkMkLst>
        </pc:inkChg>
        <pc:inkChg chg="del">
          <ac:chgData name="John Griffiths" userId="55ce029b995a3368" providerId="LiveId" clId="{5491FCA6-91B0-4D5D-A3B8-4937173AE247}" dt="2024-01-30T13:56:38.848" v="4" actId="478"/>
          <ac:inkMkLst>
            <pc:docMk/>
            <pc:sldMk cId="3026433229" sldId="321"/>
            <ac:inkMk id="78" creationId="{8C326641-C70E-436C-C975-AC0F47CCDF9C}"/>
          </ac:inkMkLst>
        </pc:inkChg>
        <pc:inkChg chg="del">
          <ac:chgData name="John Griffiths" userId="55ce029b995a3368" providerId="LiveId" clId="{5491FCA6-91B0-4D5D-A3B8-4937173AE247}" dt="2024-01-30T13:56:31.677" v="2" actId="478"/>
          <ac:inkMkLst>
            <pc:docMk/>
            <pc:sldMk cId="3026433229" sldId="321"/>
            <ac:inkMk id="79" creationId="{A8F5A832-0A20-00B7-5EE7-AD2F18D2D049}"/>
          </ac:inkMkLst>
        </pc:inkChg>
        <pc:inkChg chg="del">
          <ac:chgData name="John Griffiths" userId="55ce029b995a3368" providerId="LiveId" clId="{5491FCA6-91B0-4D5D-A3B8-4937173AE247}" dt="2024-01-30T13:56:31.677" v="2" actId="478"/>
          <ac:inkMkLst>
            <pc:docMk/>
            <pc:sldMk cId="3026433229" sldId="321"/>
            <ac:inkMk id="80" creationId="{B779B5AB-BFEC-9328-DA40-1BA0669FD618}"/>
          </ac:inkMkLst>
        </pc:inkChg>
        <pc:inkChg chg="del">
          <ac:chgData name="John Griffiths" userId="55ce029b995a3368" providerId="LiveId" clId="{5491FCA6-91B0-4D5D-A3B8-4937173AE247}" dt="2024-01-30T13:56:34.618" v="3" actId="478"/>
          <ac:inkMkLst>
            <pc:docMk/>
            <pc:sldMk cId="3026433229" sldId="321"/>
            <ac:inkMk id="81" creationId="{4EFF2993-CA0E-49DF-91C7-D820CB5D0034}"/>
          </ac:inkMkLst>
        </pc:inkChg>
        <pc:inkChg chg="del">
          <ac:chgData name="John Griffiths" userId="55ce029b995a3368" providerId="LiveId" clId="{5491FCA6-91B0-4D5D-A3B8-4937173AE247}" dt="2024-01-30T13:56:34.618" v="3" actId="478"/>
          <ac:inkMkLst>
            <pc:docMk/>
            <pc:sldMk cId="3026433229" sldId="321"/>
            <ac:inkMk id="82" creationId="{884DD50A-2949-85D2-202D-313B7CEDB781}"/>
          </ac:inkMkLst>
        </pc:inkChg>
        <pc:inkChg chg="del">
          <ac:chgData name="John Griffiths" userId="55ce029b995a3368" providerId="LiveId" clId="{5491FCA6-91B0-4D5D-A3B8-4937173AE247}" dt="2024-01-30T13:56:34.618" v="3" actId="478"/>
          <ac:inkMkLst>
            <pc:docMk/>
            <pc:sldMk cId="3026433229" sldId="321"/>
            <ac:inkMk id="83" creationId="{CACF483C-8B76-47A4-B359-E79920D44F65}"/>
          </ac:inkMkLst>
        </pc:inkChg>
        <pc:inkChg chg="del">
          <ac:chgData name="John Griffiths" userId="55ce029b995a3368" providerId="LiveId" clId="{5491FCA6-91B0-4D5D-A3B8-4937173AE247}" dt="2024-01-30T13:56:34.618" v="3" actId="478"/>
          <ac:inkMkLst>
            <pc:docMk/>
            <pc:sldMk cId="3026433229" sldId="321"/>
            <ac:inkMk id="84" creationId="{C1521219-C1ED-7E07-E343-B55E7E72D838}"/>
          </ac:inkMkLst>
        </pc:inkChg>
        <pc:inkChg chg="del">
          <ac:chgData name="John Griffiths" userId="55ce029b995a3368" providerId="LiveId" clId="{5491FCA6-91B0-4D5D-A3B8-4937173AE247}" dt="2024-01-30T13:56:34.618" v="3" actId="478"/>
          <ac:inkMkLst>
            <pc:docMk/>
            <pc:sldMk cId="3026433229" sldId="321"/>
            <ac:inkMk id="85" creationId="{DDCFF00B-719E-D155-E8AF-2DCFCC5DA6C3}"/>
          </ac:inkMkLst>
        </pc:inkChg>
        <pc:inkChg chg="del">
          <ac:chgData name="John Griffiths" userId="55ce029b995a3368" providerId="LiveId" clId="{5491FCA6-91B0-4D5D-A3B8-4937173AE247}" dt="2024-01-30T13:56:31.677" v="2" actId="478"/>
          <ac:inkMkLst>
            <pc:docMk/>
            <pc:sldMk cId="3026433229" sldId="321"/>
            <ac:inkMk id="86" creationId="{CC385DF7-B0AB-8213-2BF8-5DDF5F53581D}"/>
          </ac:inkMkLst>
        </pc:inkChg>
        <pc:inkChg chg="del">
          <ac:chgData name="John Griffiths" userId="55ce029b995a3368" providerId="LiveId" clId="{5491FCA6-91B0-4D5D-A3B8-4937173AE247}" dt="2024-01-30T13:56:34.618" v="3" actId="478"/>
          <ac:inkMkLst>
            <pc:docMk/>
            <pc:sldMk cId="3026433229" sldId="321"/>
            <ac:inkMk id="87" creationId="{4D6F1DF7-1DBC-F472-8D68-0B00EC977D75}"/>
          </ac:inkMkLst>
        </pc:inkChg>
        <pc:inkChg chg="del">
          <ac:chgData name="John Griffiths" userId="55ce029b995a3368" providerId="LiveId" clId="{5491FCA6-91B0-4D5D-A3B8-4937173AE247}" dt="2024-01-30T13:56:34.618" v="3" actId="478"/>
          <ac:inkMkLst>
            <pc:docMk/>
            <pc:sldMk cId="3026433229" sldId="321"/>
            <ac:inkMk id="88" creationId="{9F2F64AD-21AE-7523-7496-5FB788BBB018}"/>
          </ac:inkMkLst>
        </pc:inkChg>
        <pc:inkChg chg="del">
          <ac:chgData name="John Griffiths" userId="55ce029b995a3368" providerId="LiveId" clId="{5491FCA6-91B0-4D5D-A3B8-4937173AE247}" dt="2024-01-30T13:56:34.618" v="3" actId="478"/>
          <ac:inkMkLst>
            <pc:docMk/>
            <pc:sldMk cId="3026433229" sldId="321"/>
            <ac:inkMk id="89" creationId="{1654FA32-EC83-0E2C-B510-F6A70A7EC9A0}"/>
          </ac:inkMkLst>
        </pc:inkChg>
        <pc:inkChg chg="del">
          <ac:chgData name="John Griffiths" userId="55ce029b995a3368" providerId="LiveId" clId="{5491FCA6-91B0-4D5D-A3B8-4937173AE247}" dt="2024-01-30T13:56:38.848" v="4" actId="478"/>
          <ac:inkMkLst>
            <pc:docMk/>
            <pc:sldMk cId="3026433229" sldId="321"/>
            <ac:inkMk id="90" creationId="{28EAAD2A-8CFE-CD90-852A-966418BE79A6}"/>
          </ac:inkMkLst>
        </pc:inkChg>
        <pc:inkChg chg="del">
          <ac:chgData name="John Griffiths" userId="55ce029b995a3368" providerId="LiveId" clId="{5491FCA6-91B0-4D5D-A3B8-4937173AE247}" dt="2024-01-30T13:56:38.848" v="4" actId="478"/>
          <ac:inkMkLst>
            <pc:docMk/>
            <pc:sldMk cId="3026433229" sldId="321"/>
            <ac:inkMk id="91" creationId="{F36513BF-9028-001F-C050-DE1618D75286}"/>
          </ac:inkMkLst>
        </pc:inkChg>
        <pc:inkChg chg="del">
          <ac:chgData name="John Griffiths" userId="55ce029b995a3368" providerId="LiveId" clId="{5491FCA6-91B0-4D5D-A3B8-4937173AE247}" dt="2024-01-30T13:56:38.848" v="4" actId="478"/>
          <ac:inkMkLst>
            <pc:docMk/>
            <pc:sldMk cId="3026433229" sldId="321"/>
            <ac:inkMk id="92" creationId="{8D9440FA-1AC1-4932-B644-A49421DF7945}"/>
          </ac:inkMkLst>
        </pc:inkChg>
        <pc:inkChg chg="del">
          <ac:chgData name="John Griffiths" userId="55ce029b995a3368" providerId="LiveId" clId="{5491FCA6-91B0-4D5D-A3B8-4937173AE247}" dt="2024-01-30T13:56:31.677" v="2" actId="478"/>
          <ac:inkMkLst>
            <pc:docMk/>
            <pc:sldMk cId="3026433229" sldId="321"/>
            <ac:inkMk id="95" creationId="{FDBB06BD-C81F-D4AD-1928-FED83D60B694}"/>
          </ac:inkMkLst>
        </pc:inkChg>
        <pc:inkChg chg="del">
          <ac:chgData name="John Griffiths" userId="55ce029b995a3368" providerId="LiveId" clId="{5491FCA6-91B0-4D5D-A3B8-4937173AE247}" dt="2024-01-30T13:56:38.848" v="4" actId="478"/>
          <ac:inkMkLst>
            <pc:docMk/>
            <pc:sldMk cId="3026433229" sldId="321"/>
            <ac:inkMk id="96" creationId="{5CEE25FF-4AE8-7BB6-A9D0-B6514AD1013E}"/>
          </ac:inkMkLst>
        </pc:inkChg>
        <pc:inkChg chg="del">
          <ac:chgData name="John Griffiths" userId="55ce029b995a3368" providerId="LiveId" clId="{5491FCA6-91B0-4D5D-A3B8-4937173AE247}" dt="2024-01-30T13:56:38.848" v="4" actId="478"/>
          <ac:inkMkLst>
            <pc:docMk/>
            <pc:sldMk cId="3026433229" sldId="321"/>
            <ac:inkMk id="97" creationId="{B98DA9E4-8B0F-E58E-5412-91666DD9B497}"/>
          </ac:inkMkLst>
        </pc:inkChg>
        <pc:inkChg chg="del">
          <ac:chgData name="John Griffiths" userId="55ce029b995a3368" providerId="LiveId" clId="{5491FCA6-91B0-4D5D-A3B8-4937173AE247}" dt="2024-01-30T13:56:38.848" v="4" actId="478"/>
          <ac:inkMkLst>
            <pc:docMk/>
            <pc:sldMk cId="3026433229" sldId="321"/>
            <ac:inkMk id="98" creationId="{1ADCF752-0AB6-E22C-653C-D6F4641048E9}"/>
          </ac:inkMkLst>
        </pc:inkChg>
        <pc:inkChg chg="del">
          <ac:chgData name="John Griffiths" userId="55ce029b995a3368" providerId="LiveId" clId="{5491FCA6-91B0-4D5D-A3B8-4937173AE247}" dt="2024-01-30T13:56:38.848" v="4" actId="478"/>
          <ac:inkMkLst>
            <pc:docMk/>
            <pc:sldMk cId="3026433229" sldId="321"/>
            <ac:inkMk id="99" creationId="{146041C3-79D4-E50F-B692-9977A728A695}"/>
          </ac:inkMkLst>
        </pc:inkChg>
        <pc:inkChg chg="del">
          <ac:chgData name="John Griffiths" userId="55ce029b995a3368" providerId="LiveId" clId="{5491FCA6-91B0-4D5D-A3B8-4937173AE247}" dt="2024-01-30T13:56:38.848" v="4" actId="478"/>
          <ac:inkMkLst>
            <pc:docMk/>
            <pc:sldMk cId="3026433229" sldId="321"/>
            <ac:inkMk id="100" creationId="{21C8889B-4EF0-C8F5-B3E0-FA8A3D797E75}"/>
          </ac:inkMkLst>
        </pc:inkChg>
        <pc:inkChg chg="del">
          <ac:chgData name="John Griffiths" userId="55ce029b995a3368" providerId="LiveId" clId="{5491FCA6-91B0-4D5D-A3B8-4937173AE247}" dt="2024-01-30T13:56:38.848" v="4" actId="478"/>
          <ac:inkMkLst>
            <pc:docMk/>
            <pc:sldMk cId="3026433229" sldId="321"/>
            <ac:inkMk id="101" creationId="{2197D515-F8AF-678F-BA1A-D2420C85E889}"/>
          </ac:inkMkLst>
        </pc:inkChg>
        <pc:inkChg chg="del">
          <ac:chgData name="John Griffiths" userId="55ce029b995a3368" providerId="LiveId" clId="{5491FCA6-91B0-4D5D-A3B8-4937173AE247}" dt="2024-01-30T13:56:38.848" v="4" actId="478"/>
          <ac:inkMkLst>
            <pc:docMk/>
            <pc:sldMk cId="3026433229" sldId="321"/>
            <ac:inkMk id="102" creationId="{0BCD94D3-0DF0-D489-FB3F-8EE95543B669}"/>
          </ac:inkMkLst>
        </pc:inkChg>
        <pc:inkChg chg="del">
          <ac:chgData name="John Griffiths" userId="55ce029b995a3368" providerId="LiveId" clId="{5491FCA6-91B0-4D5D-A3B8-4937173AE247}" dt="2024-01-30T13:56:38.848" v="4" actId="478"/>
          <ac:inkMkLst>
            <pc:docMk/>
            <pc:sldMk cId="3026433229" sldId="321"/>
            <ac:inkMk id="103" creationId="{70EAD8EF-A23A-21BE-6915-25DD0BB49809}"/>
          </ac:inkMkLst>
        </pc:inkChg>
        <pc:inkChg chg="del">
          <ac:chgData name="John Griffiths" userId="55ce029b995a3368" providerId="LiveId" clId="{5491FCA6-91B0-4D5D-A3B8-4937173AE247}" dt="2024-01-30T13:56:38.848" v="4" actId="478"/>
          <ac:inkMkLst>
            <pc:docMk/>
            <pc:sldMk cId="3026433229" sldId="321"/>
            <ac:inkMk id="104" creationId="{CF5FF878-96F2-1E1F-E7C1-7EED10FC6487}"/>
          </ac:inkMkLst>
        </pc:inkChg>
        <pc:inkChg chg="del">
          <ac:chgData name="John Griffiths" userId="55ce029b995a3368" providerId="LiveId" clId="{5491FCA6-91B0-4D5D-A3B8-4937173AE247}" dt="2024-01-30T13:56:38.848" v="4" actId="478"/>
          <ac:inkMkLst>
            <pc:docMk/>
            <pc:sldMk cId="3026433229" sldId="321"/>
            <ac:inkMk id="105" creationId="{708960E8-26EF-5F84-EEF0-BE2D635DEB2D}"/>
          </ac:inkMkLst>
        </pc:inkChg>
        <pc:inkChg chg="del">
          <ac:chgData name="John Griffiths" userId="55ce029b995a3368" providerId="LiveId" clId="{5491FCA6-91B0-4D5D-A3B8-4937173AE247}" dt="2024-01-30T13:56:38.848" v="4" actId="478"/>
          <ac:inkMkLst>
            <pc:docMk/>
            <pc:sldMk cId="3026433229" sldId="321"/>
            <ac:inkMk id="106" creationId="{A4CD58B6-F5AD-91AD-DEBA-0035E0503DA7}"/>
          </ac:inkMkLst>
        </pc:inkChg>
        <pc:inkChg chg="del">
          <ac:chgData name="John Griffiths" userId="55ce029b995a3368" providerId="LiveId" clId="{5491FCA6-91B0-4D5D-A3B8-4937173AE247}" dt="2024-01-30T13:56:38.848" v="4" actId="478"/>
          <ac:inkMkLst>
            <pc:docMk/>
            <pc:sldMk cId="3026433229" sldId="321"/>
            <ac:inkMk id="107" creationId="{FC804004-EB97-94F2-C187-BFAB94F86018}"/>
          </ac:inkMkLst>
        </pc:inkChg>
        <pc:inkChg chg="del">
          <ac:chgData name="John Griffiths" userId="55ce029b995a3368" providerId="LiveId" clId="{5491FCA6-91B0-4D5D-A3B8-4937173AE247}" dt="2024-01-30T13:56:38.848" v="4" actId="478"/>
          <ac:inkMkLst>
            <pc:docMk/>
            <pc:sldMk cId="3026433229" sldId="321"/>
            <ac:inkMk id="108" creationId="{5E9CC6F8-32DF-77F4-77BE-F473F4C58CFF}"/>
          </ac:inkMkLst>
        </pc:inkChg>
        <pc:inkChg chg="del">
          <ac:chgData name="John Griffiths" userId="55ce029b995a3368" providerId="LiveId" clId="{5491FCA6-91B0-4D5D-A3B8-4937173AE247}" dt="2024-01-30T13:56:38.848" v="4" actId="478"/>
          <ac:inkMkLst>
            <pc:docMk/>
            <pc:sldMk cId="3026433229" sldId="321"/>
            <ac:inkMk id="109" creationId="{70E859DC-91B4-E67E-E0A7-6B139B328A2D}"/>
          </ac:inkMkLst>
        </pc:inkChg>
        <pc:inkChg chg="del">
          <ac:chgData name="John Griffiths" userId="55ce029b995a3368" providerId="LiveId" clId="{5491FCA6-91B0-4D5D-A3B8-4937173AE247}" dt="2024-01-30T13:56:38.848" v="4" actId="478"/>
          <ac:inkMkLst>
            <pc:docMk/>
            <pc:sldMk cId="3026433229" sldId="321"/>
            <ac:inkMk id="110" creationId="{FAC1EDB4-EAC0-9A52-B194-CF16D03D4E1A}"/>
          </ac:inkMkLst>
        </pc:inkChg>
        <pc:inkChg chg="del">
          <ac:chgData name="John Griffiths" userId="55ce029b995a3368" providerId="LiveId" clId="{5491FCA6-91B0-4D5D-A3B8-4937173AE247}" dt="2024-01-30T13:56:38.848" v="4" actId="478"/>
          <ac:inkMkLst>
            <pc:docMk/>
            <pc:sldMk cId="3026433229" sldId="321"/>
            <ac:inkMk id="111" creationId="{EEEA559B-C3F5-3E23-F4D4-7EB460F718B7}"/>
          </ac:inkMkLst>
        </pc:inkChg>
        <pc:inkChg chg="del">
          <ac:chgData name="John Griffiths" userId="55ce029b995a3368" providerId="LiveId" clId="{5491FCA6-91B0-4D5D-A3B8-4937173AE247}" dt="2024-01-30T13:56:38.848" v="4" actId="478"/>
          <ac:inkMkLst>
            <pc:docMk/>
            <pc:sldMk cId="3026433229" sldId="321"/>
            <ac:inkMk id="112" creationId="{87D5784D-0DD3-4E81-65E5-AFC2E85540AB}"/>
          </ac:inkMkLst>
        </pc:inkChg>
        <pc:inkChg chg="del">
          <ac:chgData name="John Griffiths" userId="55ce029b995a3368" providerId="LiveId" clId="{5491FCA6-91B0-4D5D-A3B8-4937173AE247}" dt="2024-01-30T13:56:38.848" v="4" actId="478"/>
          <ac:inkMkLst>
            <pc:docMk/>
            <pc:sldMk cId="3026433229" sldId="321"/>
            <ac:inkMk id="113" creationId="{67C32CBF-E38E-56BB-0A7C-F7A7014F4227}"/>
          </ac:inkMkLst>
        </pc:inkChg>
        <pc:inkChg chg="del">
          <ac:chgData name="John Griffiths" userId="55ce029b995a3368" providerId="LiveId" clId="{5491FCA6-91B0-4D5D-A3B8-4937173AE247}" dt="2024-01-30T13:56:38.848" v="4" actId="478"/>
          <ac:inkMkLst>
            <pc:docMk/>
            <pc:sldMk cId="3026433229" sldId="321"/>
            <ac:inkMk id="114" creationId="{95718CFF-628F-E080-402E-E53C72D1D6AD}"/>
          </ac:inkMkLst>
        </pc:inkChg>
        <pc:inkChg chg="del">
          <ac:chgData name="John Griffiths" userId="55ce029b995a3368" providerId="LiveId" clId="{5491FCA6-91B0-4D5D-A3B8-4937173AE247}" dt="2024-01-30T13:56:38.848" v="4" actId="478"/>
          <ac:inkMkLst>
            <pc:docMk/>
            <pc:sldMk cId="3026433229" sldId="321"/>
            <ac:inkMk id="115" creationId="{4FE3EB23-4A06-5268-E183-D1C5D79504EF}"/>
          </ac:inkMkLst>
        </pc:inkChg>
        <pc:inkChg chg="del">
          <ac:chgData name="John Griffiths" userId="55ce029b995a3368" providerId="LiveId" clId="{5491FCA6-91B0-4D5D-A3B8-4937173AE247}" dt="2024-01-30T13:56:38.848" v="4" actId="478"/>
          <ac:inkMkLst>
            <pc:docMk/>
            <pc:sldMk cId="3026433229" sldId="321"/>
            <ac:inkMk id="116" creationId="{166A0A46-427D-217F-9E10-41E04B585ADE}"/>
          </ac:inkMkLst>
        </pc:inkChg>
        <pc:inkChg chg="del">
          <ac:chgData name="John Griffiths" userId="55ce029b995a3368" providerId="LiveId" clId="{5491FCA6-91B0-4D5D-A3B8-4937173AE247}" dt="2024-01-30T13:56:38.848" v="4" actId="478"/>
          <ac:inkMkLst>
            <pc:docMk/>
            <pc:sldMk cId="3026433229" sldId="321"/>
            <ac:inkMk id="117" creationId="{FC5CA09F-1118-B3C6-D260-1129A05DC17F}"/>
          </ac:inkMkLst>
        </pc:inkChg>
        <pc:inkChg chg="del">
          <ac:chgData name="John Griffiths" userId="55ce029b995a3368" providerId="LiveId" clId="{5491FCA6-91B0-4D5D-A3B8-4937173AE247}" dt="2024-01-30T13:56:38.848" v="4" actId="478"/>
          <ac:inkMkLst>
            <pc:docMk/>
            <pc:sldMk cId="3026433229" sldId="321"/>
            <ac:inkMk id="118" creationId="{194099C7-7764-953D-62C1-DDFECA74EC95}"/>
          </ac:inkMkLst>
        </pc:inkChg>
        <pc:inkChg chg="del">
          <ac:chgData name="John Griffiths" userId="55ce029b995a3368" providerId="LiveId" clId="{5491FCA6-91B0-4D5D-A3B8-4937173AE247}" dt="2024-01-30T13:56:31.677" v="2" actId="478"/>
          <ac:inkMkLst>
            <pc:docMk/>
            <pc:sldMk cId="3026433229" sldId="321"/>
            <ac:inkMk id="119" creationId="{587A2EEA-C5B6-673E-A8C4-AFB4989A98D3}"/>
          </ac:inkMkLst>
        </pc:inkChg>
        <pc:inkChg chg="del">
          <ac:chgData name="John Griffiths" userId="55ce029b995a3368" providerId="LiveId" clId="{5491FCA6-91B0-4D5D-A3B8-4937173AE247}" dt="2024-01-30T13:56:31.677" v="2" actId="478"/>
          <ac:inkMkLst>
            <pc:docMk/>
            <pc:sldMk cId="3026433229" sldId="321"/>
            <ac:inkMk id="120" creationId="{5A490BE9-0A9B-2D44-2A95-DB73D64F4849}"/>
          </ac:inkMkLst>
        </pc:inkChg>
        <pc:inkChg chg="del">
          <ac:chgData name="John Griffiths" userId="55ce029b995a3368" providerId="LiveId" clId="{5491FCA6-91B0-4D5D-A3B8-4937173AE247}" dt="2024-01-30T13:56:38.848" v="4" actId="478"/>
          <ac:inkMkLst>
            <pc:docMk/>
            <pc:sldMk cId="3026433229" sldId="321"/>
            <ac:inkMk id="121" creationId="{04A76AEE-D7AA-C414-7438-B219254C5E23}"/>
          </ac:inkMkLst>
        </pc:inkChg>
        <pc:inkChg chg="del">
          <ac:chgData name="John Griffiths" userId="55ce029b995a3368" providerId="LiveId" clId="{5491FCA6-91B0-4D5D-A3B8-4937173AE247}" dt="2024-01-30T13:56:38.848" v="4" actId="478"/>
          <ac:inkMkLst>
            <pc:docMk/>
            <pc:sldMk cId="3026433229" sldId="321"/>
            <ac:inkMk id="122" creationId="{A7F54DC7-A3F8-9010-687A-10A114800DAC}"/>
          </ac:inkMkLst>
        </pc:inkChg>
        <pc:inkChg chg="del">
          <ac:chgData name="John Griffiths" userId="55ce029b995a3368" providerId="LiveId" clId="{5491FCA6-91B0-4D5D-A3B8-4937173AE247}" dt="2024-01-30T13:56:38.848" v="4" actId="478"/>
          <ac:inkMkLst>
            <pc:docMk/>
            <pc:sldMk cId="3026433229" sldId="321"/>
            <ac:inkMk id="123" creationId="{97D39E40-A828-F8E7-AB3F-4CD38B70A578}"/>
          </ac:inkMkLst>
        </pc:inkChg>
        <pc:inkChg chg="del">
          <ac:chgData name="John Griffiths" userId="55ce029b995a3368" providerId="LiveId" clId="{5491FCA6-91B0-4D5D-A3B8-4937173AE247}" dt="2024-01-30T13:56:38.848" v="4" actId="478"/>
          <ac:inkMkLst>
            <pc:docMk/>
            <pc:sldMk cId="3026433229" sldId="321"/>
            <ac:inkMk id="124" creationId="{01F7EF89-4B32-4736-AC2B-3075D87CE407}"/>
          </ac:inkMkLst>
        </pc:inkChg>
        <pc:inkChg chg="del">
          <ac:chgData name="John Griffiths" userId="55ce029b995a3368" providerId="LiveId" clId="{5491FCA6-91B0-4D5D-A3B8-4937173AE247}" dt="2024-01-30T13:56:38.848" v="4" actId="478"/>
          <ac:inkMkLst>
            <pc:docMk/>
            <pc:sldMk cId="3026433229" sldId="321"/>
            <ac:inkMk id="125" creationId="{53A389F9-FB56-1CE7-C59B-4622BEE20FC8}"/>
          </ac:inkMkLst>
        </pc:inkChg>
        <pc:inkChg chg="del">
          <ac:chgData name="John Griffiths" userId="55ce029b995a3368" providerId="LiveId" clId="{5491FCA6-91B0-4D5D-A3B8-4937173AE247}" dt="2024-01-30T13:56:38.848" v="4" actId="478"/>
          <ac:inkMkLst>
            <pc:docMk/>
            <pc:sldMk cId="3026433229" sldId="321"/>
            <ac:inkMk id="126" creationId="{16D7D36B-315C-86A5-3A2B-7C7580EE8A81}"/>
          </ac:inkMkLst>
        </pc:inkChg>
        <pc:inkChg chg="del">
          <ac:chgData name="John Griffiths" userId="55ce029b995a3368" providerId="LiveId" clId="{5491FCA6-91B0-4D5D-A3B8-4937173AE247}" dt="2024-01-30T13:56:38.848" v="4" actId="478"/>
          <ac:inkMkLst>
            <pc:docMk/>
            <pc:sldMk cId="3026433229" sldId="321"/>
            <ac:inkMk id="127" creationId="{39D01374-DD12-B7AA-6636-5D437FBA712A}"/>
          </ac:inkMkLst>
        </pc:inkChg>
        <pc:inkChg chg="del">
          <ac:chgData name="John Griffiths" userId="55ce029b995a3368" providerId="LiveId" clId="{5491FCA6-91B0-4D5D-A3B8-4937173AE247}" dt="2024-01-30T13:56:38.848" v="4" actId="478"/>
          <ac:inkMkLst>
            <pc:docMk/>
            <pc:sldMk cId="3026433229" sldId="321"/>
            <ac:inkMk id="128" creationId="{D952E304-D5BA-0AD9-38B3-E8FAD46F39EB}"/>
          </ac:inkMkLst>
        </pc:inkChg>
        <pc:inkChg chg="del">
          <ac:chgData name="John Griffiths" userId="55ce029b995a3368" providerId="LiveId" clId="{5491FCA6-91B0-4D5D-A3B8-4937173AE247}" dt="2024-01-30T13:56:38.848" v="4" actId="478"/>
          <ac:inkMkLst>
            <pc:docMk/>
            <pc:sldMk cId="3026433229" sldId="321"/>
            <ac:inkMk id="129" creationId="{1608DA6E-5A30-0D1D-7AA0-F14C4FA701D1}"/>
          </ac:inkMkLst>
        </pc:inkChg>
        <pc:inkChg chg="del">
          <ac:chgData name="John Griffiths" userId="55ce029b995a3368" providerId="LiveId" clId="{5491FCA6-91B0-4D5D-A3B8-4937173AE247}" dt="2024-01-30T13:56:38.848" v="4" actId="478"/>
          <ac:inkMkLst>
            <pc:docMk/>
            <pc:sldMk cId="3026433229" sldId="321"/>
            <ac:inkMk id="130" creationId="{5301644B-24C1-6176-B393-4322B7F71F62}"/>
          </ac:inkMkLst>
        </pc:inkChg>
        <pc:inkChg chg="del">
          <ac:chgData name="John Griffiths" userId="55ce029b995a3368" providerId="LiveId" clId="{5491FCA6-91B0-4D5D-A3B8-4937173AE247}" dt="2024-01-30T13:56:38.848" v="4" actId="478"/>
          <ac:inkMkLst>
            <pc:docMk/>
            <pc:sldMk cId="3026433229" sldId="321"/>
            <ac:inkMk id="131" creationId="{991A4706-0484-0B8D-15B9-03E321280FD7}"/>
          </ac:inkMkLst>
        </pc:inkChg>
        <pc:inkChg chg="del">
          <ac:chgData name="John Griffiths" userId="55ce029b995a3368" providerId="LiveId" clId="{5491FCA6-91B0-4D5D-A3B8-4937173AE247}" dt="2024-01-30T13:56:38.848" v="4" actId="478"/>
          <ac:inkMkLst>
            <pc:docMk/>
            <pc:sldMk cId="3026433229" sldId="321"/>
            <ac:inkMk id="132" creationId="{A3E548C6-B855-4DEE-3A48-7A75CAB6360D}"/>
          </ac:inkMkLst>
        </pc:inkChg>
        <pc:inkChg chg="del">
          <ac:chgData name="John Griffiths" userId="55ce029b995a3368" providerId="LiveId" clId="{5491FCA6-91B0-4D5D-A3B8-4937173AE247}" dt="2024-01-30T13:56:38.848" v="4" actId="478"/>
          <ac:inkMkLst>
            <pc:docMk/>
            <pc:sldMk cId="3026433229" sldId="321"/>
            <ac:inkMk id="133" creationId="{DF531A8B-CE98-8B6B-34CA-412B93E54647}"/>
          </ac:inkMkLst>
        </pc:inkChg>
        <pc:inkChg chg="del">
          <ac:chgData name="John Griffiths" userId="55ce029b995a3368" providerId="LiveId" clId="{5491FCA6-91B0-4D5D-A3B8-4937173AE247}" dt="2024-01-30T13:56:38.848" v="4" actId="478"/>
          <ac:inkMkLst>
            <pc:docMk/>
            <pc:sldMk cId="3026433229" sldId="321"/>
            <ac:inkMk id="134" creationId="{52D1F3A6-C753-10A8-E2AC-FB7BC8957D2B}"/>
          </ac:inkMkLst>
        </pc:inkChg>
        <pc:inkChg chg="del">
          <ac:chgData name="John Griffiths" userId="55ce029b995a3368" providerId="LiveId" clId="{5491FCA6-91B0-4D5D-A3B8-4937173AE247}" dt="2024-01-30T13:56:38.848" v="4" actId="478"/>
          <ac:inkMkLst>
            <pc:docMk/>
            <pc:sldMk cId="3026433229" sldId="321"/>
            <ac:inkMk id="135" creationId="{953C0D65-ED73-9EF8-36D4-591D4874259B}"/>
          </ac:inkMkLst>
        </pc:inkChg>
        <pc:inkChg chg="del">
          <ac:chgData name="John Griffiths" userId="55ce029b995a3368" providerId="LiveId" clId="{5491FCA6-91B0-4D5D-A3B8-4937173AE247}" dt="2024-01-30T13:56:38.848" v="4" actId="478"/>
          <ac:inkMkLst>
            <pc:docMk/>
            <pc:sldMk cId="3026433229" sldId="321"/>
            <ac:inkMk id="136" creationId="{A3A10761-693A-F829-4325-09A50ED63B49}"/>
          </ac:inkMkLst>
        </pc:inkChg>
        <pc:inkChg chg="del">
          <ac:chgData name="John Griffiths" userId="55ce029b995a3368" providerId="LiveId" clId="{5491FCA6-91B0-4D5D-A3B8-4937173AE247}" dt="2024-01-30T13:56:38.848" v="4" actId="478"/>
          <ac:inkMkLst>
            <pc:docMk/>
            <pc:sldMk cId="3026433229" sldId="321"/>
            <ac:inkMk id="137" creationId="{FBC9DDA4-A541-81CC-37AA-DF487CE67747}"/>
          </ac:inkMkLst>
        </pc:inkChg>
        <pc:inkChg chg="del">
          <ac:chgData name="John Griffiths" userId="55ce029b995a3368" providerId="LiveId" clId="{5491FCA6-91B0-4D5D-A3B8-4937173AE247}" dt="2024-01-30T13:56:38.848" v="4" actId="478"/>
          <ac:inkMkLst>
            <pc:docMk/>
            <pc:sldMk cId="3026433229" sldId="321"/>
            <ac:inkMk id="138" creationId="{C41C5C3B-DFBC-A443-D5A9-58986BA779F4}"/>
          </ac:inkMkLst>
        </pc:inkChg>
        <pc:inkChg chg="del">
          <ac:chgData name="John Griffiths" userId="55ce029b995a3368" providerId="LiveId" clId="{5491FCA6-91B0-4D5D-A3B8-4937173AE247}" dt="2024-01-30T13:56:38.848" v="4" actId="478"/>
          <ac:inkMkLst>
            <pc:docMk/>
            <pc:sldMk cId="3026433229" sldId="321"/>
            <ac:inkMk id="139" creationId="{D3B72D96-5C4C-6569-71FA-FC46C719B106}"/>
          </ac:inkMkLst>
        </pc:inkChg>
        <pc:inkChg chg="del">
          <ac:chgData name="John Griffiths" userId="55ce029b995a3368" providerId="LiveId" clId="{5491FCA6-91B0-4D5D-A3B8-4937173AE247}" dt="2024-01-30T13:56:38.848" v="4" actId="478"/>
          <ac:inkMkLst>
            <pc:docMk/>
            <pc:sldMk cId="3026433229" sldId="321"/>
            <ac:inkMk id="140" creationId="{CD2C5773-3EC0-77F5-0F42-5449F8B8CCFD}"/>
          </ac:inkMkLst>
        </pc:inkChg>
        <pc:inkChg chg="del">
          <ac:chgData name="John Griffiths" userId="55ce029b995a3368" providerId="LiveId" clId="{5491FCA6-91B0-4D5D-A3B8-4937173AE247}" dt="2024-01-30T13:56:38.848" v="4" actId="478"/>
          <ac:inkMkLst>
            <pc:docMk/>
            <pc:sldMk cId="3026433229" sldId="321"/>
            <ac:inkMk id="141" creationId="{8CB7469D-9969-00BD-0B95-FF0DDB3E60A5}"/>
          </ac:inkMkLst>
        </pc:inkChg>
        <pc:inkChg chg="del">
          <ac:chgData name="John Griffiths" userId="55ce029b995a3368" providerId="LiveId" clId="{5491FCA6-91B0-4D5D-A3B8-4937173AE247}" dt="2024-01-30T13:56:38.848" v="4" actId="478"/>
          <ac:inkMkLst>
            <pc:docMk/>
            <pc:sldMk cId="3026433229" sldId="321"/>
            <ac:inkMk id="142" creationId="{102EB69D-BB7E-8399-AE96-29C982E0E117}"/>
          </ac:inkMkLst>
        </pc:inkChg>
        <pc:inkChg chg="del">
          <ac:chgData name="John Griffiths" userId="55ce029b995a3368" providerId="LiveId" clId="{5491FCA6-91B0-4D5D-A3B8-4937173AE247}" dt="2024-01-30T13:56:38.848" v="4" actId="478"/>
          <ac:inkMkLst>
            <pc:docMk/>
            <pc:sldMk cId="3026433229" sldId="321"/>
            <ac:inkMk id="143" creationId="{2E8A0339-75A4-7C98-2CE5-74B17422765E}"/>
          </ac:inkMkLst>
        </pc:inkChg>
        <pc:inkChg chg="del">
          <ac:chgData name="John Griffiths" userId="55ce029b995a3368" providerId="LiveId" clId="{5491FCA6-91B0-4D5D-A3B8-4937173AE247}" dt="2024-01-30T13:56:38.848" v="4" actId="478"/>
          <ac:inkMkLst>
            <pc:docMk/>
            <pc:sldMk cId="3026433229" sldId="321"/>
            <ac:inkMk id="144" creationId="{8CC7FAF4-B0C4-AC25-0D9B-3ED27ECF00BD}"/>
          </ac:inkMkLst>
        </pc:inkChg>
        <pc:inkChg chg="del">
          <ac:chgData name="John Griffiths" userId="55ce029b995a3368" providerId="LiveId" clId="{5491FCA6-91B0-4D5D-A3B8-4937173AE247}" dt="2024-01-30T13:56:38.848" v="4" actId="478"/>
          <ac:inkMkLst>
            <pc:docMk/>
            <pc:sldMk cId="3026433229" sldId="321"/>
            <ac:inkMk id="145" creationId="{C808A439-8B3A-8CC7-DD3E-472AF7D0691E}"/>
          </ac:inkMkLst>
        </pc:inkChg>
        <pc:inkChg chg="del">
          <ac:chgData name="John Griffiths" userId="55ce029b995a3368" providerId="LiveId" clId="{5491FCA6-91B0-4D5D-A3B8-4937173AE247}" dt="2024-01-30T13:56:38.848" v="4" actId="478"/>
          <ac:inkMkLst>
            <pc:docMk/>
            <pc:sldMk cId="3026433229" sldId="321"/>
            <ac:inkMk id="146" creationId="{B0F74B6B-9932-6C3E-1DFE-70726C7C2C8C}"/>
          </ac:inkMkLst>
        </pc:inkChg>
        <pc:inkChg chg="del">
          <ac:chgData name="John Griffiths" userId="55ce029b995a3368" providerId="LiveId" clId="{5491FCA6-91B0-4D5D-A3B8-4937173AE247}" dt="2024-01-30T13:56:38.848" v="4" actId="478"/>
          <ac:inkMkLst>
            <pc:docMk/>
            <pc:sldMk cId="3026433229" sldId="321"/>
            <ac:inkMk id="147" creationId="{C448AAC8-8E5D-4737-92BF-4F606FE4C108}"/>
          </ac:inkMkLst>
        </pc:inkChg>
        <pc:inkChg chg="del">
          <ac:chgData name="John Griffiths" userId="55ce029b995a3368" providerId="LiveId" clId="{5491FCA6-91B0-4D5D-A3B8-4937173AE247}" dt="2024-01-30T13:56:38.848" v="4" actId="478"/>
          <ac:inkMkLst>
            <pc:docMk/>
            <pc:sldMk cId="3026433229" sldId="321"/>
            <ac:inkMk id="148" creationId="{3ED96325-BCAB-D3BD-53BE-EECA67876D56}"/>
          </ac:inkMkLst>
        </pc:inkChg>
        <pc:inkChg chg="del">
          <ac:chgData name="John Griffiths" userId="55ce029b995a3368" providerId="LiveId" clId="{5491FCA6-91B0-4D5D-A3B8-4937173AE247}" dt="2024-01-30T13:56:38.848" v="4" actId="478"/>
          <ac:inkMkLst>
            <pc:docMk/>
            <pc:sldMk cId="3026433229" sldId="321"/>
            <ac:inkMk id="149" creationId="{1176804A-7A38-4B61-1D9A-6892B1E962F0}"/>
          </ac:inkMkLst>
        </pc:inkChg>
        <pc:inkChg chg="del">
          <ac:chgData name="John Griffiths" userId="55ce029b995a3368" providerId="LiveId" clId="{5491FCA6-91B0-4D5D-A3B8-4937173AE247}" dt="2024-01-30T13:56:38.848" v="4" actId="478"/>
          <ac:inkMkLst>
            <pc:docMk/>
            <pc:sldMk cId="3026433229" sldId="321"/>
            <ac:inkMk id="150" creationId="{C3515979-B2EC-A394-ABD7-0F3EBC6612B4}"/>
          </ac:inkMkLst>
        </pc:inkChg>
        <pc:inkChg chg="del">
          <ac:chgData name="John Griffiths" userId="55ce029b995a3368" providerId="LiveId" clId="{5491FCA6-91B0-4D5D-A3B8-4937173AE247}" dt="2024-01-30T13:56:38.848" v="4" actId="478"/>
          <ac:inkMkLst>
            <pc:docMk/>
            <pc:sldMk cId="3026433229" sldId="321"/>
            <ac:inkMk id="151" creationId="{17A7B64A-25BA-BC87-A552-D578DAEB6ED4}"/>
          </ac:inkMkLst>
        </pc:inkChg>
        <pc:inkChg chg="del">
          <ac:chgData name="John Griffiths" userId="55ce029b995a3368" providerId="LiveId" clId="{5491FCA6-91B0-4D5D-A3B8-4937173AE247}" dt="2024-01-30T13:56:38.848" v="4" actId="478"/>
          <ac:inkMkLst>
            <pc:docMk/>
            <pc:sldMk cId="3026433229" sldId="321"/>
            <ac:inkMk id="152" creationId="{8614452B-440B-BB5F-0C44-25C30B4E0A0A}"/>
          </ac:inkMkLst>
        </pc:inkChg>
        <pc:inkChg chg="del">
          <ac:chgData name="John Griffiths" userId="55ce029b995a3368" providerId="LiveId" clId="{5491FCA6-91B0-4D5D-A3B8-4937173AE247}" dt="2024-01-30T13:56:38.848" v="4" actId="478"/>
          <ac:inkMkLst>
            <pc:docMk/>
            <pc:sldMk cId="3026433229" sldId="321"/>
            <ac:inkMk id="153" creationId="{CE8F67E8-898C-1244-7A3F-B0E99511F659}"/>
          </ac:inkMkLst>
        </pc:inkChg>
        <pc:inkChg chg="del">
          <ac:chgData name="John Griffiths" userId="55ce029b995a3368" providerId="LiveId" clId="{5491FCA6-91B0-4D5D-A3B8-4937173AE247}" dt="2024-01-30T13:56:38.848" v="4" actId="478"/>
          <ac:inkMkLst>
            <pc:docMk/>
            <pc:sldMk cId="3026433229" sldId="321"/>
            <ac:inkMk id="154" creationId="{6DC03C0C-BA57-EA36-B2EC-7C3D3464AF69}"/>
          </ac:inkMkLst>
        </pc:inkChg>
        <pc:inkChg chg="del">
          <ac:chgData name="John Griffiths" userId="55ce029b995a3368" providerId="LiveId" clId="{5491FCA6-91B0-4D5D-A3B8-4937173AE247}" dt="2024-01-30T13:56:38.848" v="4" actId="478"/>
          <ac:inkMkLst>
            <pc:docMk/>
            <pc:sldMk cId="3026433229" sldId="321"/>
            <ac:inkMk id="155" creationId="{E16BB221-F620-1999-4869-6A831BC8C57F}"/>
          </ac:inkMkLst>
        </pc:inkChg>
        <pc:inkChg chg="del">
          <ac:chgData name="John Griffiths" userId="55ce029b995a3368" providerId="LiveId" clId="{5491FCA6-91B0-4D5D-A3B8-4937173AE247}" dt="2024-01-30T13:56:38.848" v="4" actId="478"/>
          <ac:inkMkLst>
            <pc:docMk/>
            <pc:sldMk cId="3026433229" sldId="321"/>
            <ac:inkMk id="156" creationId="{B2860043-C640-AA8A-8D63-DF7791C7EC0C}"/>
          </ac:inkMkLst>
        </pc:inkChg>
        <pc:inkChg chg="del">
          <ac:chgData name="John Griffiths" userId="55ce029b995a3368" providerId="LiveId" clId="{5491FCA6-91B0-4D5D-A3B8-4937173AE247}" dt="2024-01-30T13:56:38.848" v="4" actId="478"/>
          <ac:inkMkLst>
            <pc:docMk/>
            <pc:sldMk cId="3026433229" sldId="321"/>
            <ac:inkMk id="157" creationId="{CFC18F41-74BE-FEFB-B0BE-8BD1F40AFCD2}"/>
          </ac:inkMkLst>
        </pc:inkChg>
        <pc:inkChg chg="del">
          <ac:chgData name="John Griffiths" userId="55ce029b995a3368" providerId="LiveId" clId="{5491FCA6-91B0-4D5D-A3B8-4937173AE247}" dt="2024-01-30T13:56:38.848" v="4" actId="478"/>
          <ac:inkMkLst>
            <pc:docMk/>
            <pc:sldMk cId="3026433229" sldId="321"/>
            <ac:inkMk id="159" creationId="{6B47C1B2-866C-3596-506F-923D3C0D11AC}"/>
          </ac:inkMkLst>
        </pc:inkChg>
        <pc:inkChg chg="del">
          <ac:chgData name="John Griffiths" userId="55ce029b995a3368" providerId="LiveId" clId="{5491FCA6-91B0-4D5D-A3B8-4937173AE247}" dt="2024-01-30T13:56:38.848" v="4" actId="478"/>
          <ac:inkMkLst>
            <pc:docMk/>
            <pc:sldMk cId="3026433229" sldId="321"/>
            <ac:inkMk id="160" creationId="{96E4ED2A-B2BC-EA73-3771-CB20B112591E}"/>
          </ac:inkMkLst>
        </pc:inkChg>
        <pc:inkChg chg="del">
          <ac:chgData name="John Griffiths" userId="55ce029b995a3368" providerId="LiveId" clId="{5491FCA6-91B0-4D5D-A3B8-4937173AE247}" dt="2024-01-30T13:56:38.848" v="4" actId="478"/>
          <ac:inkMkLst>
            <pc:docMk/>
            <pc:sldMk cId="3026433229" sldId="321"/>
            <ac:inkMk id="161" creationId="{0DC1DF1E-37B9-10B2-6F14-F5F5C85DF2C1}"/>
          </ac:inkMkLst>
        </pc:inkChg>
        <pc:inkChg chg="del">
          <ac:chgData name="John Griffiths" userId="55ce029b995a3368" providerId="LiveId" clId="{5491FCA6-91B0-4D5D-A3B8-4937173AE247}" dt="2024-01-30T13:56:38.848" v="4" actId="478"/>
          <ac:inkMkLst>
            <pc:docMk/>
            <pc:sldMk cId="3026433229" sldId="321"/>
            <ac:inkMk id="170" creationId="{26DB465D-CE3D-8D8D-1703-B838233807C2}"/>
          </ac:inkMkLst>
        </pc:inkChg>
        <pc:inkChg chg="del">
          <ac:chgData name="John Griffiths" userId="55ce029b995a3368" providerId="LiveId" clId="{5491FCA6-91B0-4D5D-A3B8-4937173AE247}" dt="2024-01-30T13:56:38.848" v="4" actId="478"/>
          <ac:inkMkLst>
            <pc:docMk/>
            <pc:sldMk cId="3026433229" sldId="321"/>
            <ac:inkMk id="171" creationId="{AC4A7176-C0C0-84A1-40A8-6D9C52951900}"/>
          </ac:inkMkLst>
        </pc:inkChg>
        <pc:inkChg chg="del">
          <ac:chgData name="John Griffiths" userId="55ce029b995a3368" providerId="LiveId" clId="{5491FCA6-91B0-4D5D-A3B8-4937173AE247}" dt="2024-01-30T13:56:38.848" v="4" actId="478"/>
          <ac:inkMkLst>
            <pc:docMk/>
            <pc:sldMk cId="3026433229" sldId="321"/>
            <ac:inkMk id="172" creationId="{5911BAB8-5C3C-128C-CC88-B07DE0BB12BB}"/>
          </ac:inkMkLst>
        </pc:inkChg>
        <pc:inkChg chg="del">
          <ac:chgData name="John Griffiths" userId="55ce029b995a3368" providerId="LiveId" clId="{5491FCA6-91B0-4D5D-A3B8-4937173AE247}" dt="2024-01-30T13:56:38.848" v="4" actId="478"/>
          <ac:inkMkLst>
            <pc:docMk/>
            <pc:sldMk cId="3026433229" sldId="321"/>
            <ac:inkMk id="173" creationId="{81943266-01EB-F4B9-602D-6007B14EDF03}"/>
          </ac:inkMkLst>
        </pc:inkChg>
        <pc:inkChg chg="del">
          <ac:chgData name="John Griffiths" userId="55ce029b995a3368" providerId="LiveId" clId="{5491FCA6-91B0-4D5D-A3B8-4937173AE247}" dt="2024-01-30T13:56:24.997" v="0" actId="478"/>
          <ac:inkMkLst>
            <pc:docMk/>
            <pc:sldMk cId="3026433229" sldId="321"/>
            <ac:inkMk id="174" creationId="{28822691-C5D2-75F4-B393-F8A482E4F25B}"/>
          </ac:inkMkLst>
        </pc:inkChg>
        <pc:inkChg chg="del">
          <ac:chgData name="John Griffiths" userId="55ce029b995a3368" providerId="LiveId" clId="{5491FCA6-91B0-4D5D-A3B8-4937173AE247}" dt="2024-01-30T13:56:38.848" v="4" actId="478"/>
          <ac:inkMkLst>
            <pc:docMk/>
            <pc:sldMk cId="3026433229" sldId="321"/>
            <ac:inkMk id="175" creationId="{E064BBBA-C197-E607-E6F3-A484235D268C}"/>
          </ac:inkMkLst>
        </pc:inkChg>
        <pc:inkChg chg="del">
          <ac:chgData name="John Griffiths" userId="55ce029b995a3368" providerId="LiveId" clId="{5491FCA6-91B0-4D5D-A3B8-4937173AE247}" dt="2024-01-30T13:56:38.848" v="4" actId="478"/>
          <ac:inkMkLst>
            <pc:docMk/>
            <pc:sldMk cId="3026433229" sldId="321"/>
            <ac:inkMk id="176" creationId="{040FCBF2-BE05-0EF4-96E3-BD5D6EB6F6E6}"/>
          </ac:inkMkLst>
        </pc:inkChg>
      </pc:sldChg>
    </pc:docChg>
  </pc:docChgLst>
  <pc:docChgLst>
    <pc:chgData name="John Griffiths" userId="55ce029b995a3368" providerId="Windows Live" clId="Web-{C5FF3A7B-4575-4AE6-92F0-D3135638FB17}"/>
    <pc:docChg chg="modSld">
      <pc:chgData name="John Griffiths" userId="55ce029b995a3368" providerId="Windows Live" clId="Web-{C5FF3A7B-4575-4AE6-92F0-D3135638FB17}" dt="2023-10-17T08:33:39.263" v="4"/>
      <pc:docMkLst>
        <pc:docMk/>
      </pc:docMkLst>
      <pc:sldChg chg="delSp modSp">
        <pc:chgData name="John Griffiths" userId="55ce029b995a3368" providerId="Windows Live" clId="Web-{C5FF3A7B-4575-4AE6-92F0-D3135638FB17}" dt="2023-10-17T08:33:39.263" v="4"/>
        <pc:sldMkLst>
          <pc:docMk/>
          <pc:sldMk cId="2120640236" sldId="313"/>
        </pc:sldMkLst>
        <pc:spChg chg="mod">
          <ac:chgData name="John Griffiths" userId="55ce029b995a3368" providerId="Windows Live" clId="Web-{C5FF3A7B-4575-4AE6-92F0-D3135638FB17}" dt="2023-10-17T08:33:36.309" v="3" actId="20577"/>
          <ac:spMkLst>
            <pc:docMk/>
            <pc:sldMk cId="2120640236" sldId="313"/>
            <ac:spMk id="5123" creationId="{00000000-0000-0000-0000-000000000000}"/>
          </ac:spMkLst>
        </pc:spChg>
        <pc:picChg chg="del">
          <ac:chgData name="John Griffiths" userId="55ce029b995a3368" providerId="Windows Live" clId="Web-{C5FF3A7B-4575-4AE6-92F0-D3135638FB17}" dt="2023-10-17T08:33:39.263" v="4"/>
          <ac:picMkLst>
            <pc:docMk/>
            <pc:sldMk cId="2120640236" sldId="313"/>
            <ac:picMk id="5122" creationId="{00000000-0000-0000-0000-000000000000}"/>
          </ac:picMkLst>
        </pc:picChg>
      </pc:sldChg>
      <pc:sldChg chg="delSp">
        <pc:chgData name="John Griffiths" userId="55ce029b995a3368" providerId="Windows Live" clId="Web-{C5FF3A7B-4575-4AE6-92F0-D3135638FB17}" dt="2023-10-17T08:33:29.965" v="1"/>
        <pc:sldMkLst>
          <pc:docMk/>
          <pc:sldMk cId="4032811917" sldId="314"/>
        </pc:sldMkLst>
        <pc:picChg chg="del">
          <ac:chgData name="John Griffiths" userId="55ce029b995a3368" providerId="Windows Live" clId="Web-{C5FF3A7B-4575-4AE6-92F0-D3135638FB17}" dt="2023-10-17T08:33:29.965" v="1"/>
          <ac:picMkLst>
            <pc:docMk/>
            <pc:sldMk cId="4032811917" sldId="314"/>
            <ac:picMk id="6150" creationId="{00000000-0000-0000-0000-000000000000}"/>
          </ac:picMkLst>
        </pc:picChg>
      </pc:sldChg>
      <pc:sldChg chg="delSp">
        <pc:chgData name="John Griffiths" userId="55ce029b995a3368" providerId="Windows Live" clId="Web-{C5FF3A7B-4575-4AE6-92F0-D3135638FB17}" dt="2023-10-17T08:33:24.184" v="0"/>
        <pc:sldMkLst>
          <pc:docMk/>
          <pc:sldMk cId="3878945042" sldId="315"/>
        </pc:sldMkLst>
        <pc:picChg chg="del">
          <ac:chgData name="John Griffiths" userId="55ce029b995a3368" providerId="Windows Live" clId="Web-{C5FF3A7B-4575-4AE6-92F0-D3135638FB17}" dt="2023-10-17T08:33:24.184" v="0"/>
          <ac:picMkLst>
            <pc:docMk/>
            <pc:sldMk cId="3878945042" sldId="315"/>
            <ac:picMk id="7174" creationId="{00000000-0000-0000-0000-000000000000}"/>
          </ac:picMkLst>
        </pc:picChg>
      </pc:sldChg>
    </pc:docChg>
  </pc:docChgLst>
  <pc:docChgLst>
    <pc:chgData name="John Griffiths" userId="55ce029b995a3368" providerId="Windows Live" clId="Web-{AA3B373E-858D-41C4-A573-2F532941C7A0}"/>
    <pc:docChg chg="modSld">
      <pc:chgData name="John Griffiths" userId="55ce029b995a3368" providerId="Windows Live" clId="Web-{AA3B373E-858D-41C4-A573-2F532941C7A0}" dt="2024-10-11T08:59:36.109" v="12" actId="20577"/>
      <pc:docMkLst>
        <pc:docMk/>
      </pc:docMkLst>
      <pc:sldChg chg="modSp">
        <pc:chgData name="John Griffiths" userId="55ce029b995a3368" providerId="Windows Live" clId="Web-{AA3B373E-858D-41C4-A573-2F532941C7A0}" dt="2024-10-11T08:55:58.170" v="1" actId="20577"/>
        <pc:sldMkLst>
          <pc:docMk/>
          <pc:sldMk cId="3515082638" sldId="379"/>
        </pc:sldMkLst>
        <pc:spChg chg="mod">
          <ac:chgData name="John Griffiths" userId="55ce029b995a3368" providerId="Windows Live" clId="Web-{AA3B373E-858D-41C4-A573-2F532941C7A0}" dt="2024-10-11T08:55:58.170" v="1" actId="20577"/>
          <ac:spMkLst>
            <pc:docMk/>
            <pc:sldMk cId="3515082638" sldId="379"/>
            <ac:spMk id="3" creationId="{00000000-0000-0000-0000-000000000000}"/>
          </ac:spMkLst>
        </pc:spChg>
      </pc:sldChg>
      <pc:sldChg chg="modSp">
        <pc:chgData name="John Griffiths" userId="55ce029b995a3368" providerId="Windows Live" clId="Web-{AA3B373E-858D-41C4-A573-2F532941C7A0}" dt="2024-10-11T08:57:15.343" v="2" actId="20577"/>
        <pc:sldMkLst>
          <pc:docMk/>
          <pc:sldMk cId="2720031770" sldId="381"/>
        </pc:sldMkLst>
        <pc:spChg chg="mod">
          <ac:chgData name="John Griffiths" userId="55ce029b995a3368" providerId="Windows Live" clId="Web-{AA3B373E-858D-41C4-A573-2F532941C7A0}" dt="2024-10-11T08:57:15.343" v="2" actId="20577"/>
          <ac:spMkLst>
            <pc:docMk/>
            <pc:sldMk cId="2720031770" sldId="381"/>
            <ac:spMk id="3" creationId="{00000000-0000-0000-0000-000000000000}"/>
          </ac:spMkLst>
        </pc:spChg>
      </pc:sldChg>
      <pc:sldChg chg="modSp">
        <pc:chgData name="John Griffiths" userId="55ce029b995a3368" providerId="Windows Live" clId="Web-{AA3B373E-858D-41C4-A573-2F532941C7A0}" dt="2024-10-11T08:59:36.109" v="12" actId="20577"/>
        <pc:sldMkLst>
          <pc:docMk/>
          <pc:sldMk cId="3750947198" sldId="418"/>
        </pc:sldMkLst>
        <pc:spChg chg="mod">
          <ac:chgData name="John Griffiths" userId="55ce029b995a3368" providerId="Windows Live" clId="Web-{AA3B373E-858D-41C4-A573-2F532941C7A0}" dt="2024-10-11T08:59:36.109" v="12" actId="20577"/>
          <ac:spMkLst>
            <pc:docMk/>
            <pc:sldMk cId="3750947198" sldId="418"/>
            <ac:spMk id="2" creationId="{3A3BC1CD-65D2-CE4C-AF06-7E5E887C489A}"/>
          </ac:spMkLst>
        </pc:spChg>
      </pc:sldChg>
    </pc:docChg>
  </pc:docChgLst>
  <pc:docChgLst>
    <pc:chgData name="John Griffiths" userId="55ce029b995a3368" providerId="LiveId" clId="{E28AEAF1-B148-3849-8965-57663F37A8DC}"/>
    <pc:docChg chg="addSld delSld modSld">
      <pc:chgData name="John Griffiths" userId="55ce029b995a3368" providerId="LiveId" clId="{E28AEAF1-B148-3849-8965-57663F37A8DC}" dt="2023-10-16T10:27:54.053" v="4" actId="2696"/>
      <pc:docMkLst>
        <pc:docMk/>
      </pc:docMkLst>
      <pc:sldChg chg="del">
        <pc:chgData name="John Griffiths" userId="55ce029b995a3368" providerId="LiveId" clId="{E28AEAF1-B148-3849-8965-57663F37A8DC}" dt="2023-10-16T10:27:53.044" v="3" actId="2696"/>
        <pc:sldMkLst>
          <pc:docMk/>
          <pc:sldMk cId="433297459" sldId="260"/>
        </pc:sldMkLst>
      </pc:sldChg>
      <pc:sldChg chg="del">
        <pc:chgData name="John Griffiths" userId="55ce029b995a3368" providerId="LiveId" clId="{E28AEAF1-B148-3849-8965-57663F37A8DC}" dt="2023-10-16T10:27:54.053" v="4" actId="2696"/>
        <pc:sldMkLst>
          <pc:docMk/>
          <pc:sldMk cId="3756593702" sldId="261"/>
        </pc:sldMkLst>
      </pc:sldChg>
      <pc:sldChg chg="modSp mod">
        <pc:chgData name="John Griffiths" userId="55ce029b995a3368" providerId="LiveId" clId="{E28AEAF1-B148-3849-8965-57663F37A8DC}" dt="2023-10-16T10:27:43.705" v="1"/>
        <pc:sldMkLst>
          <pc:docMk/>
          <pc:sldMk cId="4120335544" sldId="268"/>
        </pc:sldMkLst>
        <pc:spChg chg="mod">
          <ac:chgData name="John Griffiths" userId="55ce029b995a3368" providerId="LiveId" clId="{E28AEAF1-B148-3849-8965-57663F37A8DC}" dt="2023-10-16T10:27:43.705" v="1"/>
          <ac:spMkLst>
            <pc:docMk/>
            <pc:sldMk cId="4120335544" sldId="268"/>
            <ac:spMk id="7" creationId="{22E9F414-BA03-4A4A-A8BA-79FBE18902C4}"/>
          </ac:spMkLst>
        </pc:spChg>
      </pc:sldChg>
      <pc:sldChg chg="add">
        <pc:chgData name="John Griffiths" userId="55ce029b995a3368" providerId="LiveId" clId="{E28AEAF1-B148-3849-8965-57663F37A8DC}" dt="2023-10-16T10:27:12.360" v="0"/>
        <pc:sldMkLst>
          <pc:docMk/>
          <pc:sldMk cId="2622836668" sldId="284"/>
        </pc:sldMkLst>
      </pc:sldChg>
      <pc:sldChg chg="add">
        <pc:chgData name="John Griffiths" userId="55ce029b995a3368" providerId="LiveId" clId="{E28AEAF1-B148-3849-8965-57663F37A8DC}" dt="2023-10-16T10:27:12.360" v="0"/>
        <pc:sldMkLst>
          <pc:docMk/>
          <pc:sldMk cId="2125688205" sldId="285"/>
        </pc:sldMkLst>
      </pc:sldChg>
      <pc:sldChg chg="add">
        <pc:chgData name="John Griffiths" userId="55ce029b995a3368" providerId="LiveId" clId="{E28AEAF1-B148-3849-8965-57663F37A8DC}" dt="2023-10-16T10:27:12.360" v="0"/>
        <pc:sldMkLst>
          <pc:docMk/>
          <pc:sldMk cId="2157030108" sldId="287"/>
        </pc:sldMkLst>
      </pc:sldChg>
      <pc:sldChg chg="add">
        <pc:chgData name="John Griffiths" userId="55ce029b995a3368" providerId="LiveId" clId="{E28AEAF1-B148-3849-8965-57663F37A8DC}" dt="2023-10-16T10:27:12.360" v="0"/>
        <pc:sldMkLst>
          <pc:docMk/>
          <pc:sldMk cId="3342797037" sldId="290"/>
        </pc:sldMkLst>
      </pc:sldChg>
      <pc:sldChg chg="add">
        <pc:chgData name="John Griffiths" userId="55ce029b995a3368" providerId="LiveId" clId="{E28AEAF1-B148-3849-8965-57663F37A8DC}" dt="2023-10-16T10:27:12.360" v="0"/>
        <pc:sldMkLst>
          <pc:docMk/>
          <pc:sldMk cId="2412162903" sldId="291"/>
        </pc:sldMkLst>
      </pc:sldChg>
      <pc:sldChg chg="add">
        <pc:chgData name="John Griffiths" userId="55ce029b995a3368" providerId="LiveId" clId="{E28AEAF1-B148-3849-8965-57663F37A8DC}" dt="2023-10-16T10:27:12.360" v="0"/>
        <pc:sldMkLst>
          <pc:docMk/>
          <pc:sldMk cId="3173348439" sldId="293"/>
        </pc:sldMkLst>
      </pc:sldChg>
      <pc:sldChg chg="add">
        <pc:chgData name="John Griffiths" userId="55ce029b995a3368" providerId="LiveId" clId="{E28AEAF1-B148-3849-8965-57663F37A8DC}" dt="2023-10-16T10:27:12.360" v="0"/>
        <pc:sldMkLst>
          <pc:docMk/>
          <pc:sldMk cId="1632241091" sldId="294"/>
        </pc:sldMkLst>
      </pc:sldChg>
      <pc:sldChg chg="add">
        <pc:chgData name="John Griffiths" userId="55ce029b995a3368" providerId="LiveId" clId="{E28AEAF1-B148-3849-8965-57663F37A8DC}" dt="2023-10-16T10:27:12.360" v="0"/>
        <pc:sldMkLst>
          <pc:docMk/>
          <pc:sldMk cId="1206336932" sldId="302"/>
        </pc:sldMkLst>
      </pc:sldChg>
      <pc:sldChg chg="add">
        <pc:chgData name="John Griffiths" userId="55ce029b995a3368" providerId="LiveId" clId="{E28AEAF1-B148-3849-8965-57663F37A8DC}" dt="2023-10-16T10:27:12.360" v="0"/>
        <pc:sldMkLst>
          <pc:docMk/>
          <pc:sldMk cId="1427825234" sldId="303"/>
        </pc:sldMkLst>
      </pc:sldChg>
      <pc:sldChg chg="add">
        <pc:chgData name="John Griffiths" userId="55ce029b995a3368" providerId="LiveId" clId="{E28AEAF1-B148-3849-8965-57663F37A8DC}" dt="2023-10-16T10:27:12.360" v="0"/>
        <pc:sldMkLst>
          <pc:docMk/>
          <pc:sldMk cId="3539422623" sldId="304"/>
        </pc:sldMkLst>
      </pc:sldChg>
      <pc:sldChg chg="add">
        <pc:chgData name="John Griffiths" userId="55ce029b995a3368" providerId="LiveId" clId="{E28AEAF1-B148-3849-8965-57663F37A8DC}" dt="2023-10-16T10:27:12.360" v="0"/>
        <pc:sldMkLst>
          <pc:docMk/>
          <pc:sldMk cId="3775666398" sldId="307"/>
        </pc:sldMkLst>
      </pc:sldChg>
      <pc:sldChg chg="add">
        <pc:chgData name="John Griffiths" userId="55ce029b995a3368" providerId="LiveId" clId="{E28AEAF1-B148-3849-8965-57663F37A8DC}" dt="2023-10-16T10:27:12.360" v="0"/>
        <pc:sldMkLst>
          <pc:docMk/>
          <pc:sldMk cId="2199994077" sldId="312"/>
        </pc:sldMkLst>
      </pc:sldChg>
      <pc:sldChg chg="add">
        <pc:chgData name="John Griffiths" userId="55ce029b995a3368" providerId="LiveId" clId="{E28AEAF1-B148-3849-8965-57663F37A8DC}" dt="2023-10-16T10:27:12.360" v="0"/>
        <pc:sldMkLst>
          <pc:docMk/>
          <pc:sldMk cId="2120640236" sldId="313"/>
        </pc:sldMkLst>
      </pc:sldChg>
      <pc:sldChg chg="add">
        <pc:chgData name="John Griffiths" userId="55ce029b995a3368" providerId="LiveId" clId="{E28AEAF1-B148-3849-8965-57663F37A8DC}" dt="2023-10-16T10:27:12.360" v="0"/>
        <pc:sldMkLst>
          <pc:docMk/>
          <pc:sldMk cId="4032811917" sldId="314"/>
        </pc:sldMkLst>
      </pc:sldChg>
      <pc:sldChg chg="add">
        <pc:chgData name="John Griffiths" userId="55ce029b995a3368" providerId="LiveId" clId="{E28AEAF1-B148-3849-8965-57663F37A8DC}" dt="2023-10-16T10:27:12.360" v="0"/>
        <pc:sldMkLst>
          <pc:docMk/>
          <pc:sldMk cId="3878945042" sldId="315"/>
        </pc:sldMkLst>
      </pc:sldChg>
      <pc:sldChg chg="add">
        <pc:chgData name="John Griffiths" userId="55ce029b995a3368" providerId="LiveId" clId="{E28AEAF1-B148-3849-8965-57663F37A8DC}" dt="2023-10-16T10:27:12.360" v="0"/>
        <pc:sldMkLst>
          <pc:docMk/>
          <pc:sldMk cId="2196080315" sldId="316"/>
        </pc:sldMkLst>
      </pc:sldChg>
      <pc:sldChg chg="add">
        <pc:chgData name="John Griffiths" userId="55ce029b995a3368" providerId="LiveId" clId="{E28AEAF1-B148-3849-8965-57663F37A8DC}" dt="2023-10-16T10:27:12.360" v="0"/>
        <pc:sldMkLst>
          <pc:docMk/>
          <pc:sldMk cId="2484700725" sldId="317"/>
        </pc:sldMkLst>
      </pc:sldChg>
      <pc:sldChg chg="add">
        <pc:chgData name="John Griffiths" userId="55ce029b995a3368" providerId="LiveId" clId="{E28AEAF1-B148-3849-8965-57663F37A8DC}" dt="2023-10-16T10:27:12.360" v="0"/>
        <pc:sldMkLst>
          <pc:docMk/>
          <pc:sldMk cId="1440413626" sldId="319"/>
        </pc:sldMkLst>
      </pc:sldChg>
      <pc:sldChg chg="add">
        <pc:chgData name="John Griffiths" userId="55ce029b995a3368" providerId="LiveId" clId="{E28AEAF1-B148-3849-8965-57663F37A8DC}" dt="2023-10-16T10:27:12.360" v="0"/>
        <pc:sldMkLst>
          <pc:docMk/>
          <pc:sldMk cId="1851355364" sldId="320"/>
        </pc:sldMkLst>
      </pc:sldChg>
      <pc:sldChg chg="add">
        <pc:chgData name="John Griffiths" userId="55ce029b995a3368" providerId="LiveId" clId="{E28AEAF1-B148-3849-8965-57663F37A8DC}" dt="2023-10-16T10:27:12.360" v="0"/>
        <pc:sldMkLst>
          <pc:docMk/>
          <pc:sldMk cId="3026433229" sldId="321"/>
        </pc:sldMkLst>
      </pc:sldChg>
      <pc:sldChg chg="add">
        <pc:chgData name="John Griffiths" userId="55ce029b995a3368" providerId="LiveId" clId="{E28AEAF1-B148-3849-8965-57663F37A8DC}" dt="2023-10-16T10:27:12.360" v="0"/>
        <pc:sldMkLst>
          <pc:docMk/>
          <pc:sldMk cId="3948364011" sldId="322"/>
        </pc:sldMkLst>
      </pc:sldChg>
      <pc:sldChg chg="add">
        <pc:chgData name="John Griffiths" userId="55ce029b995a3368" providerId="LiveId" clId="{E28AEAF1-B148-3849-8965-57663F37A8DC}" dt="2023-10-16T10:27:12.360" v="0"/>
        <pc:sldMkLst>
          <pc:docMk/>
          <pc:sldMk cId="1191810766" sldId="323"/>
        </pc:sldMkLst>
      </pc:sldChg>
      <pc:sldChg chg="add">
        <pc:chgData name="John Griffiths" userId="55ce029b995a3368" providerId="LiveId" clId="{E28AEAF1-B148-3849-8965-57663F37A8DC}" dt="2023-10-16T10:27:12.360" v="0"/>
        <pc:sldMkLst>
          <pc:docMk/>
          <pc:sldMk cId="1608754165" sldId="324"/>
        </pc:sldMkLst>
      </pc:sldChg>
      <pc:sldChg chg="add">
        <pc:chgData name="John Griffiths" userId="55ce029b995a3368" providerId="LiveId" clId="{E28AEAF1-B148-3849-8965-57663F37A8DC}" dt="2023-10-16T10:27:12.360" v="0"/>
        <pc:sldMkLst>
          <pc:docMk/>
          <pc:sldMk cId="1800274863" sldId="325"/>
        </pc:sldMkLst>
      </pc:sldChg>
      <pc:sldChg chg="add">
        <pc:chgData name="John Griffiths" userId="55ce029b995a3368" providerId="LiveId" clId="{E28AEAF1-B148-3849-8965-57663F37A8DC}" dt="2023-10-16T10:27:12.360" v="0"/>
        <pc:sldMkLst>
          <pc:docMk/>
          <pc:sldMk cId="452318486" sldId="326"/>
        </pc:sldMkLst>
      </pc:sldChg>
      <pc:sldChg chg="add">
        <pc:chgData name="John Griffiths" userId="55ce029b995a3368" providerId="LiveId" clId="{E28AEAF1-B148-3849-8965-57663F37A8DC}" dt="2023-10-16T10:27:12.360" v="0"/>
        <pc:sldMkLst>
          <pc:docMk/>
          <pc:sldMk cId="1885544130" sldId="327"/>
        </pc:sldMkLst>
      </pc:sldChg>
      <pc:sldChg chg="add">
        <pc:chgData name="John Griffiths" userId="55ce029b995a3368" providerId="LiveId" clId="{E28AEAF1-B148-3849-8965-57663F37A8DC}" dt="2023-10-16T10:27:12.360" v="0"/>
        <pc:sldMkLst>
          <pc:docMk/>
          <pc:sldMk cId="1049372955" sldId="328"/>
        </pc:sldMkLst>
      </pc:sldChg>
      <pc:sldChg chg="add">
        <pc:chgData name="John Griffiths" userId="55ce029b995a3368" providerId="LiveId" clId="{E28AEAF1-B148-3849-8965-57663F37A8DC}" dt="2023-10-16T10:27:12.360" v="0"/>
        <pc:sldMkLst>
          <pc:docMk/>
          <pc:sldMk cId="445948436" sldId="329"/>
        </pc:sldMkLst>
      </pc:sldChg>
      <pc:sldChg chg="add">
        <pc:chgData name="John Griffiths" userId="55ce029b995a3368" providerId="LiveId" clId="{E28AEAF1-B148-3849-8965-57663F37A8DC}" dt="2023-10-16T10:27:12.360" v="0"/>
        <pc:sldMkLst>
          <pc:docMk/>
          <pc:sldMk cId="653145744" sldId="330"/>
        </pc:sldMkLst>
      </pc:sldChg>
      <pc:sldChg chg="add">
        <pc:chgData name="John Griffiths" userId="55ce029b995a3368" providerId="LiveId" clId="{E28AEAF1-B148-3849-8965-57663F37A8DC}" dt="2023-10-16T10:27:12.360" v="0"/>
        <pc:sldMkLst>
          <pc:docMk/>
          <pc:sldMk cId="2105294299" sldId="331"/>
        </pc:sldMkLst>
      </pc:sldChg>
      <pc:sldChg chg="add">
        <pc:chgData name="John Griffiths" userId="55ce029b995a3368" providerId="LiveId" clId="{E28AEAF1-B148-3849-8965-57663F37A8DC}" dt="2023-10-16T10:27:12.360" v="0"/>
        <pc:sldMkLst>
          <pc:docMk/>
          <pc:sldMk cId="1634267527" sldId="332"/>
        </pc:sldMkLst>
      </pc:sldChg>
      <pc:sldChg chg="add">
        <pc:chgData name="John Griffiths" userId="55ce029b995a3368" providerId="LiveId" clId="{E28AEAF1-B148-3849-8965-57663F37A8DC}" dt="2023-10-16T10:27:12.360" v="0"/>
        <pc:sldMkLst>
          <pc:docMk/>
          <pc:sldMk cId="1176152889" sldId="334"/>
        </pc:sldMkLst>
      </pc:sldChg>
      <pc:sldChg chg="add">
        <pc:chgData name="John Griffiths" userId="55ce029b995a3368" providerId="LiveId" clId="{E28AEAF1-B148-3849-8965-57663F37A8DC}" dt="2023-10-16T10:27:12.360" v="0"/>
        <pc:sldMkLst>
          <pc:docMk/>
          <pc:sldMk cId="4051236100" sldId="337"/>
        </pc:sldMkLst>
      </pc:sldChg>
      <pc:sldChg chg="add">
        <pc:chgData name="John Griffiths" userId="55ce029b995a3368" providerId="LiveId" clId="{E28AEAF1-B148-3849-8965-57663F37A8DC}" dt="2023-10-16T10:27:12.360" v="0"/>
        <pc:sldMkLst>
          <pc:docMk/>
          <pc:sldMk cId="612081919" sldId="338"/>
        </pc:sldMkLst>
      </pc:sldChg>
      <pc:sldChg chg="add">
        <pc:chgData name="John Griffiths" userId="55ce029b995a3368" providerId="LiveId" clId="{E28AEAF1-B148-3849-8965-57663F37A8DC}" dt="2023-10-16T10:27:12.360" v="0"/>
        <pc:sldMkLst>
          <pc:docMk/>
          <pc:sldMk cId="3944812908" sldId="339"/>
        </pc:sldMkLst>
      </pc:sldChg>
      <pc:sldChg chg="add">
        <pc:chgData name="John Griffiths" userId="55ce029b995a3368" providerId="LiveId" clId="{E28AEAF1-B148-3849-8965-57663F37A8DC}" dt="2023-10-16T10:27:12.360" v="0"/>
        <pc:sldMkLst>
          <pc:docMk/>
          <pc:sldMk cId="1394475329" sldId="341"/>
        </pc:sldMkLst>
      </pc:sldChg>
      <pc:sldChg chg="add">
        <pc:chgData name="John Griffiths" userId="55ce029b995a3368" providerId="LiveId" clId="{E28AEAF1-B148-3849-8965-57663F37A8DC}" dt="2023-10-16T10:27:12.360" v="0"/>
        <pc:sldMkLst>
          <pc:docMk/>
          <pc:sldMk cId="875791077" sldId="342"/>
        </pc:sldMkLst>
      </pc:sldChg>
      <pc:sldChg chg="add">
        <pc:chgData name="John Griffiths" userId="55ce029b995a3368" providerId="LiveId" clId="{E28AEAF1-B148-3849-8965-57663F37A8DC}" dt="2023-10-16T10:27:12.360" v="0"/>
        <pc:sldMkLst>
          <pc:docMk/>
          <pc:sldMk cId="909932110" sldId="377"/>
        </pc:sldMkLst>
      </pc:sldChg>
      <pc:sldChg chg="add">
        <pc:chgData name="John Griffiths" userId="55ce029b995a3368" providerId="LiveId" clId="{E28AEAF1-B148-3849-8965-57663F37A8DC}" dt="2023-10-16T10:27:12.360" v="0"/>
        <pc:sldMkLst>
          <pc:docMk/>
          <pc:sldMk cId="1624362775" sldId="378"/>
        </pc:sldMkLst>
      </pc:sldChg>
      <pc:sldChg chg="add">
        <pc:chgData name="John Griffiths" userId="55ce029b995a3368" providerId="LiveId" clId="{E28AEAF1-B148-3849-8965-57663F37A8DC}" dt="2023-10-16T10:27:12.360" v="0"/>
        <pc:sldMkLst>
          <pc:docMk/>
          <pc:sldMk cId="3515082638" sldId="379"/>
        </pc:sldMkLst>
      </pc:sldChg>
      <pc:sldChg chg="add">
        <pc:chgData name="John Griffiths" userId="55ce029b995a3368" providerId="LiveId" clId="{E28AEAF1-B148-3849-8965-57663F37A8DC}" dt="2023-10-16T10:27:12.360" v="0"/>
        <pc:sldMkLst>
          <pc:docMk/>
          <pc:sldMk cId="1831671143" sldId="380"/>
        </pc:sldMkLst>
      </pc:sldChg>
      <pc:sldChg chg="add">
        <pc:chgData name="John Griffiths" userId="55ce029b995a3368" providerId="LiveId" clId="{E28AEAF1-B148-3849-8965-57663F37A8DC}" dt="2023-10-16T10:27:12.360" v="0"/>
        <pc:sldMkLst>
          <pc:docMk/>
          <pc:sldMk cId="2720031770" sldId="381"/>
        </pc:sldMkLst>
      </pc:sldChg>
      <pc:sldChg chg="add">
        <pc:chgData name="John Griffiths" userId="55ce029b995a3368" providerId="LiveId" clId="{E28AEAF1-B148-3849-8965-57663F37A8DC}" dt="2023-10-16T10:27:12.360" v="0"/>
        <pc:sldMkLst>
          <pc:docMk/>
          <pc:sldMk cId="790435468" sldId="382"/>
        </pc:sldMkLst>
      </pc:sldChg>
      <pc:sldChg chg="add">
        <pc:chgData name="John Griffiths" userId="55ce029b995a3368" providerId="LiveId" clId="{E28AEAF1-B148-3849-8965-57663F37A8DC}" dt="2023-10-16T10:27:12.360" v="0"/>
        <pc:sldMkLst>
          <pc:docMk/>
          <pc:sldMk cId="1081463798" sldId="383"/>
        </pc:sldMkLst>
      </pc:sldChg>
      <pc:sldChg chg="add">
        <pc:chgData name="John Griffiths" userId="55ce029b995a3368" providerId="LiveId" clId="{E28AEAF1-B148-3849-8965-57663F37A8DC}" dt="2023-10-16T10:27:12.360" v="0"/>
        <pc:sldMkLst>
          <pc:docMk/>
          <pc:sldMk cId="631323836" sldId="384"/>
        </pc:sldMkLst>
      </pc:sldChg>
      <pc:sldChg chg="add">
        <pc:chgData name="John Griffiths" userId="55ce029b995a3368" providerId="LiveId" clId="{E28AEAF1-B148-3849-8965-57663F37A8DC}" dt="2023-10-16T10:27:12.360" v="0"/>
        <pc:sldMkLst>
          <pc:docMk/>
          <pc:sldMk cId="3412013312" sldId="385"/>
        </pc:sldMkLst>
      </pc:sldChg>
      <pc:sldChg chg="add">
        <pc:chgData name="John Griffiths" userId="55ce029b995a3368" providerId="LiveId" clId="{E28AEAF1-B148-3849-8965-57663F37A8DC}" dt="2023-10-16T10:27:12.360" v="0"/>
        <pc:sldMkLst>
          <pc:docMk/>
          <pc:sldMk cId="656224959" sldId="386"/>
        </pc:sldMkLst>
      </pc:sldChg>
      <pc:sldChg chg="add">
        <pc:chgData name="John Griffiths" userId="55ce029b995a3368" providerId="LiveId" clId="{E28AEAF1-B148-3849-8965-57663F37A8DC}" dt="2023-10-16T10:27:12.360" v="0"/>
        <pc:sldMkLst>
          <pc:docMk/>
          <pc:sldMk cId="3907729625" sldId="387"/>
        </pc:sldMkLst>
      </pc:sldChg>
      <pc:sldChg chg="add">
        <pc:chgData name="John Griffiths" userId="55ce029b995a3368" providerId="LiveId" clId="{E28AEAF1-B148-3849-8965-57663F37A8DC}" dt="2023-10-16T10:27:12.360" v="0"/>
        <pc:sldMkLst>
          <pc:docMk/>
          <pc:sldMk cId="458822955" sldId="388"/>
        </pc:sldMkLst>
      </pc:sldChg>
      <pc:sldChg chg="add">
        <pc:chgData name="John Griffiths" userId="55ce029b995a3368" providerId="LiveId" clId="{E28AEAF1-B148-3849-8965-57663F37A8DC}" dt="2023-10-16T10:27:12.360" v="0"/>
        <pc:sldMkLst>
          <pc:docMk/>
          <pc:sldMk cId="2418842586" sldId="389"/>
        </pc:sldMkLst>
      </pc:sldChg>
      <pc:sldChg chg="add">
        <pc:chgData name="John Griffiths" userId="55ce029b995a3368" providerId="LiveId" clId="{E28AEAF1-B148-3849-8965-57663F37A8DC}" dt="2023-10-16T10:27:12.360" v="0"/>
        <pc:sldMkLst>
          <pc:docMk/>
          <pc:sldMk cId="279955016" sldId="390"/>
        </pc:sldMkLst>
      </pc:sldChg>
      <pc:sldChg chg="add">
        <pc:chgData name="John Griffiths" userId="55ce029b995a3368" providerId="LiveId" clId="{E28AEAF1-B148-3849-8965-57663F37A8DC}" dt="2023-10-16T10:27:12.360" v="0"/>
        <pc:sldMkLst>
          <pc:docMk/>
          <pc:sldMk cId="391337265" sldId="392"/>
        </pc:sldMkLst>
      </pc:sldChg>
      <pc:sldChg chg="add">
        <pc:chgData name="John Griffiths" userId="55ce029b995a3368" providerId="LiveId" clId="{E28AEAF1-B148-3849-8965-57663F37A8DC}" dt="2023-10-16T10:27:12.360" v="0"/>
        <pc:sldMkLst>
          <pc:docMk/>
          <pc:sldMk cId="549633951" sldId="393"/>
        </pc:sldMkLst>
      </pc:sldChg>
      <pc:sldChg chg="add">
        <pc:chgData name="John Griffiths" userId="55ce029b995a3368" providerId="LiveId" clId="{E28AEAF1-B148-3849-8965-57663F37A8DC}" dt="2023-10-16T10:27:12.360" v="0"/>
        <pc:sldMkLst>
          <pc:docMk/>
          <pc:sldMk cId="3870317833" sldId="394"/>
        </pc:sldMkLst>
      </pc:sldChg>
      <pc:sldChg chg="add">
        <pc:chgData name="John Griffiths" userId="55ce029b995a3368" providerId="LiveId" clId="{E28AEAF1-B148-3849-8965-57663F37A8DC}" dt="2023-10-16T10:27:12.360" v="0"/>
        <pc:sldMkLst>
          <pc:docMk/>
          <pc:sldMk cId="3932635881" sldId="395"/>
        </pc:sldMkLst>
      </pc:sldChg>
      <pc:sldChg chg="add">
        <pc:chgData name="John Griffiths" userId="55ce029b995a3368" providerId="LiveId" clId="{E28AEAF1-B148-3849-8965-57663F37A8DC}" dt="2023-10-16T10:27:12.360" v="0"/>
        <pc:sldMkLst>
          <pc:docMk/>
          <pc:sldMk cId="1723925063" sldId="397"/>
        </pc:sldMkLst>
      </pc:sldChg>
      <pc:sldChg chg="add">
        <pc:chgData name="John Griffiths" userId="55ce029b995a3368" providerId="LiveId" clId="{E28AEAF1-B148-3849-8965-57663F37A8DC}" dt="2023-10-16T10:27:12.360" v="0"/>
        <pc:sldMkLst>
          <pc:docMk/>
          <pc:sldMk cId="2171497561" sldId="398"/>
        </pc:sldMkLst>
      </pc:sldChg>
      <pc:sldChg chg="add">
        <pc:chgData name="John Griffiths" userId="55ce029b995a3368" providerId="LiveId" clId="{E28AEAF1-B148-3849-8965-57663F37A8DC}" dt="2023-10-16T10:27:12.360" v="0"/>
        <pc:sldMkLst>
          <pc:docMk/>
          <pc:sldMk cId="3838794568" sldId="399"/>
        </pc:sldMkLst>
      </pc:sldChg>
      <pc:sldChg chg="add">
        <pc:chgData name="John Griffiths" userId="55ce029b995a3368" providerId="LiveId" clId="{E28AEAF1-B148-3849-8965-57663F37A8DC}" dt="2023-10-16T10:27:12.360" v="0"/>
        <pc:sldMkLst>
          <pc:docMk/>
          <pc:sldMk cId="917619436" sldId="407"/>
        </pc:sldMkLst>
      </pc:sldChg>
      <pc:sldChg chg="add">
        <pc:chgData name="John Griffiths" userId="55ce029b995a3368" providerId="LiveId" clId="{E28AEAF1-B148-3849-8965-57663F37A8DC}" dt="2023-10-16T10:27:12.360" v="0"/>
        <pc:sldMkLst>
          <pc:docMk/>
          <pc:sldMk cId="2271048489" sldId="408"/>
        </pc:sldMkLst>
      </pc:sldChg>
      <pc:sldChg chg="add">
        <pc:chgData name="John Griffiths" userId="55ce029b995a3368" providerId="LiveId" clId="{E28AEAF1-B148-3849-8965-57663F37A8DC}" dt="2023-10-16T10:27:12.360" v="0"/>
        <pc:sldMkLst>
          <pc:docMk/>
          <pc:sldMk cId="2445836566" sldId="409"/>
        </pc:sldMkLst>
      </pc:sldChg>
      <pc:sldChg chg="add">
        <pc:chgData name="John Griffiths" userId="55ce029b995a3368" providerId="LiveId" clId="{E28AEAF1-B148-3849-8965-57663F37A8DC}" dt="2023-10-16T10:27:12.360" v="0"/>
        <pc:sldMkLst>
          <pc:docMk/>
          <pc:sldMk cId="3903107834" sldId="410"/>
        </pc:sldMkLst>
      </pc:sldChg>
      <pc:sldChg chg="add">
        <pc:chgData name="John Griffiths" userId="55ce029b995a3368" providerId="LiveId" clId="{E28AEAF1-B148-3849-8965-57663F37A8DC}" dt="2023-10-16T10:27:12.360" v="0"/>
        <pc:sldMkLst>
          <pc:docMk/>
          <pc:sldMk cId="3456549521" sldId="411"/>
        </pc:sldMkLst>
      </pc:sldChg>
      <pc:sldChg chg="add">
        <pc:chgData name="John Griffiths" userId="55ce029b995a3368" providerId="LiveId" clId="{E28AEAF1-B148-3849-8965-57663F37A8DC}" dt="2023-10-16T10:27:12.360" v="0"/>
        <pc:sldMkLst>
          <pc:docMk/>
          <pc:sldMk cId="1120277922" sldId="412"/>
        </pc:sldMkLst>
      </pc:sldChg>
      <pc:sldChg chg="add del setBg">
        <pc:chgData name="John Griffiths" userId="55ce029b995a3368" providerId="LiveId" clId="{E28AEAF1-B148-3849-8965-57663F37A8DC}" dt="2023-10-16T10:27:48.755" v="2" actId="2696"/>
        <pc:sldMkLst>
          <pc:docMk/>
          <pc:sldMk cId="1681501875" sldId="414"/>
        </pc:sldMkLst>
      </pc:sldChg>
      <pc:sldChg chg="add">
        <pc:chgData name="John Griffiths" userId="55ce029b995a3368" providerId="LiveId" clId="{E28AEAF1-B148-3849-8965-57663F37A8DC}" dt="2023-10-16T10:27:12.360" v="0"/>
        <pc:sldMkLst>
          <pc:docMk/>
          <pc:sldMk cId="1563171103" sldId="415"/>
        </pc:sldMkLst>
      </pc:sldChg>
      <pc:sldChg chg="add">
        <pc:chgData name="John Griffiths" userId="55ce029b995a3368" providerId="LiveId" clId="{E28AEAF1-B148-3849-8965-57663F37A8DC}" dt="2023-10-16T10:27:12.360" v="0"/>
        <pc:sldMkLst>
          <pc:docMk/>
          <pc:sldMk cId="2360145642" sldId="416"/>
        </pc:sldMkLst>
      </pc:sldChg>
      <pc:sldChg chg="add">
        <pc:chgData name="John Griffiths" userId="55ce029b995a3368" providerId="LiveId" clId="{E28AEAF1-B148-3849-8965-57663F37A8DC}" dt="2023-10-16T10:27:12.360" v="0"/>
        <pc:sldMkLst>
          <pc:docMk/>
          <pc:sldMk cId="646328397" sldId="417"/>
        </pc:sldMkLst>
      </pc:sldChg>
      <pc:sldChg chg="add">
        <pc:chgData name="John Griffiths" userId="55ce029b995a3368" providerId="LiveId" clId="{E28AEAF1-B148-3849-8965-57663F37A8DC}" dt="2023-10-16T10:27:12.360" v="0"/>
        <pc:sldMkLst>
          <pc:docMk/>
          <pc:sldMk cId="3750947198" sldId="418"/>
        </pc:sldMkLst>
      </pc:sldChg>
      <pc:sldChg chg="add">
        <pc:chgData name="John Griffiths" userId="55ce029b995a3368" providerId="LiveId" clId="{E28AEAF1-B148-3849-8965-57663F37A8DC}" dt="2023-10-16T10:27:12.360" v="0"/>
        <pc:sldMkLst>
          <pc:docMk/>
          <pc:sldMk cId="2866138551" sldId="419"/>
        </pc:sldMkLst>
      </pc:sldChg>
      <pc:sldChg chg="add">
        <pc:chgData name="John Griffiths" userId="55ce029b995a3368" providerId="LiveId" clId="{E28AEAF1-B148-3849-8965-57663F37A8DC}" dt="2023-10-16T10:27:12.360" v="0"/>
        <pc:sldMkLst>
          <pc:docMk/>
          <pc:sldMk cId="3870226879" sldId="420"/>
        </pc:sldMkLst>
      </pc:sldChg>
      <pc:sldChg chg="add">
        <pc:chgData name="John Griffiths" userId="55ce029b995a3368" providerId="LiveId" clId="{E28AEAF1-B148-3849-8965-57663F37A8DC}" dt="2023-10-16T10:27:12.360" v="0"/>
        <pc:sldMkLst>
          <pc:docMk/>
          <pc:sldMk cId="3923827820" sldId="421"/>
        </pc:sldMkLst>
      </pc:sldChg>
      <pc:sldChg chg="add">
        <pc:chgData name="John Griffiths" userId="55ce029b995a3368" providerId="LiveId" clId="{E28AEAF1-B148-3849-8965-57663F37A8DC}" dt="2023-10-16T10:27:12.360" v="0"/>
        <pc:sldMkLst>
          <pc:docMk/>
          <pc:sldMk cId="564392969" sldId="422"/>
        </pc:sldMkLst>
      </pc:sldChg>
    </pc:docChg>
  </pc:docChgLst>
  <pc:docChgLst>
    <pc:chgData name="John Griffiths" userId="55ce029b995a3368" providerId="Windows Live" clId="Web-{7B5A365C-2034-4345-914C-871DB6F56A1C}"/>
    <pc:docChg chg="delSld modSld sldOrd">
      <pc:chgData name="John Griffiths" userId="55ce029b995a3368" providerId="Windows Live" clId="Web-{7B5A365C-2034-4345-914C-871DB6F56A1C}" dt="2023-09-13T07:50:14.935" v="3" actId="20577"/>
      <pc:docMkLst>
        <pc:docMk/>
      </pc:docMkLst>
      <pc:sldChg chg="modSp">
        <pc:chgData name="John Griffiths" userId="55ce029b995a3368" providerId="Windows Live" clId="Web-{7B5A365C-2034-4345-914C-871DB6F56A1C}" dt="2023-09-13T07:50:14.935" v="3" actId="20577"/>
        <pc:sldMkLst>
          <pc:docMk/>
          <pc:sldMk cId="3416843558" sldId="347"/>
        </pc:sldMkLst>
        <pc:spChg chg="mod">
          <ac:chgData name="John Griffiths" userId="55ce029b995a3368" providerId="Windows Live" clId="Web-{7B5A365C-2034-4345-914C-871DB6F56A1C}" dt="2023-09-13T07:50:14.935" v="3" actId="20577"/>
          <ac:spMkLst>
            <pc:docMk/>
            <pc:sldMk cId="3416843558" sldId="347"/>
            <ac:spMk id="4" creationId="{D756D2C1-2098-A2E6-C00A-1DEE2FC0D755}"/>
          </ac:spMkLst>
        </pc:spChg>
      </pc:sldChg>
      <pc:sldChg chg="del">
        <pc:chgData name="John Griffiths" userId="55ce029b995a3368" providerId="Windows Live" clId="Web-{7B5A365C-2034-4345-914C-871DB6F56A1C}" dt="2023-09-13T06:48:42.853" v="0"/>
        <pc:sldMkLst>
          <pc:docMk/>
          <pc:sldMk cId="656224959" sldId="386"/>
        </pc:sldMkLst>
      </pc:sldChg>
      <pc:sldChg chg="ord">
        <pc:chgData name="John Griffiths" userId="55ce029b995a3368" providerId="Windows Live" clId="Web-{7B5A365C-2034-4345-914C-871DB6F56A1C}" dt="2023-09-13T06:50:25.653" v="1"/>
        <pc:sldMkLst>
          <pc:docMk/>
          <pc:sldMk cId="2418842586" sldId="389"/>
        </pc:sldMkLst>
      </pc:sldChg>
    </pc:docChg>
  </pc:docChgLst>
  <pc:docChgLst>
    <pc:chgData name="John Griffiths" userId="55ce029b995a3368" providerId="Windows Live" clId="Web-{1160F5B5-DBAA-401C-B9D6-C3FD6431ADEE}"/>
    <pc:docChg chg="delSld">
      <pc:chgData name="John Griffiths" userId="55ce029b995a3368" providerId="Windows Live" clId="Web-{1160F5B5-DBAA-401C-B9D6-C3FD6431ADEE}" dt="2023-10-16T10:32:28.301" v="1"/>
      <pc:docMkLst>
        <pc:docMk/>
      </pc:docMkLst>
      <pc:sldChg chg="del">
        <pc:chgData name="John Griffiths" userId="55ce029b995a3368" providerId="Windows Live" clId="Web-{1160F5B5-DBAA-401C-B9D6-C3FD6431ADEE}" dt="2023-10-16T10:32:26.660" v="0"/>
        <pc:sldMkLst>
          <pc:docMk/>
          <pc:sldMk cId="3013024835" sldId="406"/>
        </pc:sldMkLst>
      </pc:sldChg>
      <pc:sldChg chg="del">
        <pc:chgData name="John Griffiths" userId="55ce029b995a3368" providerId="Windows Live" clId="Web-{1160F5B5-DBAA-401C-B9D6-C3FD6431ADEE}" dt="2023-10-16T10:32:28.301" v="1"/>
        <pc:sldMkLst>
          <pc:docMk/>
          <pc:sldMk cId="3172039892" sldId="413"/>
        </pc:sldMkLst>
      </pc:sldChg>
    </pc:docChg>
  </pc:docChgLst>
  <pc:docChgLst>
    <pc:chgData name="John Griffiths" userId="55ce029b995a3368" providerId="LiveId" clId="{45D36DBF-625B-644C-9CBB-7FEE7472024F}"/>
    <pc:docChg chg="undo custSel addSld delSld modSld sldOrd modMainMaster">
      <pc:chgData name="John Griffiths" userId="55ce029b995a3368" providerId="LiveId" clId="{45D36DBF-625B-644C-9CBB-7FEE7472024F}" dt="2023-09-16T17:24:53.588" v="4750"/>
      <pc:docMkLst>
        <pc:docMk/>
      </pc:docMkLst>
      <pc:sldChg chg="modSp mod">
        <pc:chgData name="John Griffiths" userId="55ce029b995a3368" providerId="LiveId" clId="{45D36DBF-625B-644C-9CBB-7FEE7472024F}" dt="2023-09-16T15:41:46.595" v="3598" actId="1038"/>
        <pc:sldMkLst>
          <pc:docMk/>
          <pc:sldMk cId="1212653657" sldId="257"/>
        </pc:sldMkLst>
        <pc:graphicFrameChg chg="mod">
          <ac:chgData name="John Griffiths" userId="55ce029b995a3368" providerId="LiveId" clId="{45D36DBF-625B-644C-9CBB-7FEE7472024F}" dt="2023-09-16T15:41:46.595" v="3598" actId="1038"/>
          <ac:graphicFrameMkLst>
            <pc:docMk/>
            <pc:sldMk cId="1212653657" sldId="257"/>
            <ac:graphicFrameMk id="5" creationId="{00000000-0000-0000-0000-000000000000}"/>
          </ac:graphicFrameMkLst>
        </pc:graphicFrameChg>
      </pc:sldChg>
      <pc:sldChg chg="addSp delSp modSp mod">
        <pc:chgData name="John Griffiths" userId="55ce029b995a3368" providerId="LiveId" clId="{45D36DBF-625B-644C-9CBB-7FEE7472024F}" dt="2023-09-16T10:38:20.928" v="3410" actId="692"/>
        <pc:sldMkLst>
          <pc:docMk/>
          <pc:sldMk cId="1327613373" sldId="258"/>
        </pc:sldMkLst>
        <pc:spChg chg="mod">
          <ac:chgData name="John Griffiths" userId="55ce029b995a3368" providerId="LiveId" clId="{45D36DBF-625B-644C-9CBB-7FEE7472024F}" dt="2023-09-16T10:38:20.928" v="3410" actId="692"/>
          <ac:spMkLst>
            <pc:docMk/>
            <pc:sldMk cId="1327613373" sldId="258"/>
            <ac:spMk id="2" creationId="{00000000-0000-0000-0000-000000000000}"/>
          </ac:spMkLst>
        </pc:spChg>
        <pc:spChg chg="mod">
          <ac:chgData name="John Griffiths" userId="55ce029b995a3368" providerId="LiveId" clId="{45D36DBF-625B-644C-9CBB-7FEE7472024F}" dt="2023-09-16T10:37:46.439" v="3406" actId="207"/>
          <ac:spMkLst>
            <pc:docMk/>
            <pc:sldMk cId="1327613373" sldId="258"/>
            <ac:spMk id="4" creationId="{00EFE3D8-988D-184B-BB10-916F3A830921}"/>
          </ac:spMkLst>
        </pc:spChg>
        <pc:spChg chg="mod">
          <ac:chgData name="John Griffiths" userId="55ce029b995a3368" providerId="LiveId" clId="{45D36DBF-625B-644C-9CBB-7FEE7472024F}" dt="2023-09-16T10:37:52.022" v="3407" actId="207"/>
          <ac:spMkLst>
            <pc:docMk/>
            <pc:sldMk cId="1327613373" sldId="258"/>
            <ac:spMk id="5" creationId="{00000000-0000-0000-0000-000000000000}"/>
          </ac:spMkLst>
        </pc:spChg>
        <pc:spChg chg="mod">
          <ac:chgData name="John Griffiths" userId="55ce029b995a3368" providerId="LiveId" clId="{45D36DBF-625B-644C-9CBB-7FEE7472024F}" dt="2023-09-08T09:09:31.356" v="237" actId="1038"/>
          <ac:spMkLst>
            <pc:docMk/>
            <pc:sldMk cId="1327613373" sldId="258"/>
            <ac:spMk id="7" creationId="{00000000-0000-0000-0000-000000000000}"/>
          </ac:spMkLst>
        </pc:spChg>
        <pc:spChg chg="mod">
          <ac:chgData name="John Griffiths" userId="55ce029b995a3368" providerId="LiveId" clId="{45D36DBF-625B-644C-9CBB-7FEE7472024F}" dt="2023-09-08T09:06:54.252" v="195"/>
          <ac:spMkLst>
            <pc:docMk/>
            <pc:sldMk cId="1327613373" sldId="258"/>
            <ac:spMk id="11" creationId="{1A8B7B52-70C3-EFB9-CF47-A381741F1922}"/>
          </ac:spMkLst>
        </pc:spChg>
        <pc:spChg chg="mod">
          <ac:chgData name="John Griffiths" userId="55ce029b995a3368" providerId="LiveId" clId="{45D36DBF-625B-644C-9CBB-7FEE7472024F}" dt="2023-09-08T09:06:54.252" v="195"/>
          <ac:spMkLst>
            <pc:docMk/>
            <pc:sldMk cId="1327613373" sldId="258"/>
            <ac:spMk id="12" creationId="{AEAE392D-8549-46EF-3AA3-029A7DED6DCD}"/>
          </ac:spMkLst>
        </pc:spChg>
        <pc:spChg chg="mod">
          <ac:chgData name="John Griffiths" userId="55ce029b995a3368" providerId="LiveId" clId="{45D36DBF-625B-644C-9CBB-7FEE7472024F}" dt="2023-09-08T09:06:54.252" v="195"/>
          <ac:spMkLst>
            <pc:docMk/>
            <pc:sldMk cId="1327613373" sldId="258"/>
            <ac:spMk id="13" creationId="{5B4B86F5-609F-55E2-9863-C6F200789B23}"/>
          </ac:spMkLst>
        </pc:spChg>
        <pc:spChg chg="mod">
          <ac:chgData name="John Griffiths" userId="55ce029b995a3368" providerId="LiveId" clId="{45D36DBF-625B-644C-9CBB-7FEE7472024F}" dt="2023-09-08T09:06:54.252" v="195"/>
          <ac:spMkLst>
            <pc:docMk/>
            <pc:sldMk cId="1327613373" sldId="258"/>
            <ac:spMk id="15" creationId="{23220058-570E-4ED0-AD1A-0534297F196F}"/>
          </ac:spMkLst>
        </pc:spChg>
        <pc:grpChg chg="add del mod">
          <ac:chgData name="John Griffiths" userId="55ce029b995a3368" providerId="LiveId" clId="{45D36DBF-625B-644C-9CBB-7FEE7472024F}" dt="2023-09-08T09:06:58.224" v="196"/>
          <ac:grpSpMkLst>
            <pc:docMk/>
            <pc:sldMk cId="1327613373" sldId="258"/>
            <ac:grpSpMk id="9" creationId="{A3DBAFD1-2C0E-844B-3745-EFE32D7AB032}"/>
          </ac:grpSpMkLst>
        </pc:grpChg>
        <pc:grpChg chg="mod">
          <ac:chgData name="John Griffiths" userId="55ce029b995a3368" providerId="LiveId" clId="{45D36DBF-625B-644C-9CBB-7FEE7472024F}" dt="2023-09-08T09:06:54.252" v="195"/>
          <ac:grpSpMkLst>
            <pc:docMk/>
            <pc:sldMk cId="1327613373" sldId="258"/>
            <ac:grpSpMk id="10" creationId="{52E55A86-3E0B-8CE2-2475-6802BDA00696}"/>
          </ac:grpSpMkLst>
        </pc:grpChg>
        <pc:picChg chg="del">
          <ac:chgData name="John Griffiths" userId="55ce029b995a3368" providerId="LiveId" clId="{45D36DBF-625B-644C-9CBB-7FEE7472024F}" dt="2023-09-08T09:06:01.247" v="194" actId="478"/>
          <ac:picMkLst>
            <pc:docMk/>
            <pc:sldMk cId="1327613373" sldId="258"/>
            <ac:picMk id="3" creationId="{00000000-0000-0000-0000-000000000000}"/>
          </ac:picMkLst>
        </pc:picChg>
        <pc:picChg chg="mod">
          <ac:chgData name="John Griffiths" userId="55ce029b995a3368" providerId="LiveId" clId="{45D36DBF-625B-644C-9CBB-7FEE7472024F}" dt="2023-09-08T09:06:54.252" v="195"/>
          <ac:picMkLst>
            <pc:docMk/>
            <pc:sldMk cId="1327613373" sldId="258"/>
            <ac:picMk id="14" creationId="{00677EC6-F6A1-FABE-CFE8-170F4A5305E8}"/>
          </ac:picMkLst>
        </pc:picChg>
        <pc:picChg chg="add mod modCrop">
          <ac:chgData name="John Griffiths" userId="55ce029b995a3368" providerId="LiveId" clId="{45D36DBF-625B-644C-9CBB-7FEE7472024F}" dt="2023-09-08T09:09:22.353" v="218" actId="1076"/>
          <ac:picMkLst>
            <pc:docMk/>
            <pc:sldMk cId="1327613373" sldId="258"/>
            <ac:picMk id="17" creationId="{CC0AD098-EDF4-D4DF-27F8-87F95B783C3C}"/>
          </ac:picMkLst>
        </pc:picChg>
      </pc:sldChg>
      <pc:sldChg chg="addSp delSp modSp mod">
        <pc:chgData name="John Griffiths" userId="55ce029b995a3368" providerId="LiveId" clId="{45D36DBF-625B-644C-9CBB-7FEE7472024F}" dt="2023-09-16T16:10:53.795" v="4087" actId="1036"/>
        <pc:sldMkLst>
          <pc:docMk/>
          <pc:sldMk cId="433297459" sldId="260"/>
        </pc:sldMkLst>
        <pc:spChg chg="mod">
          <ac:chgData name="John Griffiths" userId="55ce029b995a3368" providerId="LiveId" clId="{45D36DBF-625B-644C-9CBB-7FEE7472024F}" dt="2023-09-08T08:42:03.439" v="8"/>
          <ac:spMkLst>
            <pc:docMk/>
            <pc:sldMk cId="433297459" sldId="260"/>
            <ac:spMk id="2" creationId="{7C32E1C6-1386-F049-B0B7-2002843DF078}"/>
          </ac:spMkLst>
        </pc:spChg>
        <pc:spChg chg="mod">
          <ac:chgData name="John Griffiths" userId="55ce029b995a3368" providerId="LiveId" clId="{45D36DBF-625B-644C-9CBB-7FEE7472024F}" dt="2023-09-16T16:10:53.795" v="4087" actId="1036"/>
          <ac:spMkLst>
            <pc:docMk/>
            <pc:sldMk cId="433297459" sldId="260"/>
            <ac:spMk id="3" creationId="{7DDBF2E8-AC8C-1045-8D7E-CC23ED7CA4FB}"/>
          </ac:spMkLst>
        </pc:spChg>
        <pc:spChg chg="add del mod">
          <ac:chgData name="John Griffiths" userId="55ce029b995a3368" providerId="LiveId" clId="{45D36DBF-625B-644C-9CBB-7FEE7472024F}" dt="2023-09-16T13:41:32.996" v="3561" actId="478"/>
          <ac:spMkLst>
            <pc:docMk/>
            <pc:sldMk cId="433297459" sldId="260"/>
            <ac:spMk id="4" creationId="{96FA75BC-E650-DF8C-667C-05CEF6C5D9DE}"/>
          </ac:spMkLst>
        </pc:spChg>
        <pc:spChg chg="add del mod">
          <ac:chgData name="John Griffiths" userId="55ce029b995a3368" providerId="LiveId" clId="{45D36DBF-625B-644C-9CBB-7FEE7472024F}" dt="2023-09-16T13:41:54.147" v="3564" actId="478"/>
          <ac:spMkLst>
            <pc:docMk/>
            <pc:sldMk cId="433297459" sldId="260"/>
            <ac:spMk id="5" creationId="{9AD00027-E590-8566-C8E0-76F53D49389E}"/>
          </ac:spMkLst>
        </pc:spChg>
        <pc:spChg chg="mod">
          <ac:chgData name="John Griffiths" userId="55ce029b995a3368" providerId="LiveId" clId="{45D36DBF-625B-644C-9CBB-7FEE7472024F}" dt="2023-09-08T08:42:34.927" v="10"/>
          <ac:spMkLst>
            <pc:docMk/>
            <pc:sldMk cId="433297459" sldId="260"/>
            <ac:spMk id="6" creationId="{DE048F05-DA02-6B04-2D1E-72222FCCDE67}"/>
          </ac:spMkLst>
        </pc:spChg>
        <pc:spChg chg="mod">
          <ac:chgData name="John Griffiths" userId="55ce029b995a3368" providerId="LiveId" clId="{45D36DBF-625B-644C-9CBB-7FEE7472024F}" dt="2023-09-08T08:42:34.927" v="10"/>
          <ac:spMkLst>
            <pc:docMk/>
            <pc:sldMk cId="433297459" sldId="260"/>
            <ac:spMk id="7" creationId="{8857DB74-5F05-0E32-7934-67AD2AC8D8F3}"/>
          </ac:spMkLst>
        </pc:spChg>
        <pc:spChg chg="mod">
          <ac:chgData name="John Griffiths" userId="55ce029b995a3368" providerId="LiveId" clId="{45D36DBF-625B-644C-9CBB-7FEE7472024F}" dt="2023-09-08T08:42:34.927" v="10"/>
          <ac:spMkLst>
            <pc:docMk/>
            <pc:sldMk cId="433297459" sldId="260"/>
            <ac:spMk id="8" creationId="{43103B91-86D6-CE51-9B4A-8C553F27F88F}"/>
          </ac:spMkLst>
        </pc:spChg>
        <pc:spChg chg="mod">
          <ac:chgData name="John Griffiths" userId="55ce029b995a3368" providerId="LiveId" clId="{45D36DBF-625B-644C-9CBB-7FEE7472024F}" dt="2023-09-08T08:43:01.160" v="12" actId="207"/>
          <ac:spMkLst>
            <pc:docMk/>
            <pc:sldMk cId="433297459" sldId="260"/>
            <ac:spMk id="10" creationId="{480028A8-0AD0-5D6F-9D9E-EA63D0698969}"/>
          </ac:spMkLst>
        </pc:spChg>
        <pc:spChg chg="add del mod">
          <ac:chgData name="John Griffiths" userId="55ce029b995a3368" providerId="LiveId" clId="{45D36DBF-625B-644C-9CBB-7FEE7472024F}" dt="2023-09-08T08:43:12.741" v="15"/>
          <ac:spMkLst>
            <pc:docMk/>
            <pc:sldMk cId="433297459" sldId="260"/>
            <ac:spMk id="11" creationId="{1BA08DDA-5FD1-6880-F4E8-600135751137}"/>
          </ac:spMkLst>
        </pc:spChg>
        <pc:grpChg chg="add del mod">
          <ac:chgData name="John Griffiths" userId="55ce029b995a3368" providerId="LiveId" clId="{45D36DBF-625B-644C-9CBB-7FEE7472024F}" dt="2023-09-08T08:44:52.363" v="47" actId="478"/>
          <ac:grpSpMkLst>
            <pc:docMk/>
            <pc:sldMk cId="433297459" sldId="260"/>
            <ac:grpSpMk id="4" creationId="{04558BE3-C838-B7B6-883A-F536EC794E43}"/>
          </ac:grpSpMkLst>
        </pc:grpChg>
        <pc:grpChg chg="mod">
          <ac:chgData name="John Griffiths" userId="55ce029b995a3368" providerId="LiveId" clId="{45D36DBF-625B-644C-9CBB-7FEE7472024F}" dt="2023-09-08T08:42:34.927" v="10"/>
          <ac:grpSpMkLst>
            <pc:docMk/>
            <pc:sldMk cId="433297459" sldId="260"/>
            <ac:grpSpMk id="5" creationId="{7A7C5F10-F379-CB30-957B-F1AEFEA1D0BE}"/>
          </ac:grpSpMkLst>
        </pc:grpChg>
        <pc:picChg chg="mod">
          <ac:chgData name="John Griffiths" userId="55ce029b995a3368" providerId="LiveId" clId="{45D36DBF-625B-644C-9CBB-7FEE7472024F}" dt="2023-09-08T08:42:34.927" v="10"/>
          <ac:picMkLst>
            <pc:docMk/>
            <pc:sldMk cId="433297459" sldId="260"/>
            <ac:picMk id="9" creationId="{9E2892B8-36FB-9905-1FB1-C21A739609CE}"/>
          </ac:picMkLst>
        </pc:picChg>
      </pc:sldChg>
      <pc:sldChg chg="addSp delSp modSp mod">
        <pc:chgData name="John Griffiths" userId="55ce029b995a3368" providerId="LiveId" clId="{45D36DBF-625B-644C-9CBB-7FEE7472024F}" dt="2023-09-16T10:38:42.325" v="3415" actId="692"/>
        <pc:sldMkLst>
          <pc:docMk/>
          <pc:sldMk cId="2751022166" sldId="267"/>
        </pc:sldMkLst>
        <pc:spChg chg="mod">
          <ac:chgData name="John Griffiths" userId="55ce029b995a3368" providerId="LiveId" clId="{45D36DBF-625B-644C-9CBB-7FEE7472024F}" dt="2023-09-10T17:21:19.723" v="634" actId="255"/>
          <ac:spMkLst>
            <pc:docMk/>
            <pc:sldMk cId="2751022166" sldId="267"/>
            <ac:spMk id="6" creationId="{00000000-0000-0000-0000-000000000000}"/>
          </ac:spMkLst>
        </pc:spChg>
        <pc:spChg chg="mod">
          <ac:chgData name="John Griffiths" userId="55ce029b995a3368" providerId="LiveId" clId="{45D36DBF-625B-644C-9CBB-7FEE7472024F}" dt="2023-09-16T10:38:42.325" v="3415" actId="692"/>
          <ac:spMkLst>
            <pc:docMk/>
            <pc:sldMk cId="2751022166" sldId="267"/>
            <ac:spMk id="10" creationId="{DEE82EA3-832C-CE4F-B03A-B6272A14F0E9}"/>
          </ac:spMkLst>
        </pc:spChg>
        <pc:picChg chg="add mod modCrop">
          <ac:chgData name="John Griffiths" userId="55ce029b995a3368" providerId="LiveId" clId="{45D36DBF-625B-644C-9CBB-7FEE7472024F}" dt="2023-09-10T17:19:12.133" v="630" actId="1076"/>
          <ac:picMkLst>
            <pc:docMk/>
            <pc:sldMk cId="2751022166" sldId="267"/>
            <ac:picMk id="3" creationId="{5DCD4AE2-5645-1C11-FF12-08FE2463E573}"/>
          </ac:picMkLst>
        </pc:picChg>
        <pc:picChg chg="del">
          <ac:chgData name="John Griffiths" userId="55ce029b995a3368" providerId="LiveId" clId="{45D36DBF-625B-644C-9CBB-7FEE7472024F}" dt="2023-09-08T09:10:02.526" v="239" actId="478"/>
          <ac:picMkLst>
            <pc:docMk/>
            <pc:sldMk cId="2751022166" sldId="267"/>
            <ac:picMk id="9" creationId="{E30A2342-4B69-7E42-9EF6-17680CACFE2C}"/>
          </ac:picMkLst>
        </pc:picChg>
      </pc:sldChg>
      <pc:sldChg chg="addSp delSp modSp mod">
        <pc:chgData name="John Griffiths" userId="55ce029b995a3368" providerId="LiveId" clId="{45D36DBF-625B-644C-9CBB-7FEE7472024F}" dt="2023-09-16T10:36:50.502" v="3405" actId="478"/>
        <pc:sldMkLst>
          <pc:docMk/>
          <pc:sldMk cId="4120335544" sldId="268"/>
        </pc:sldMkLst>
        <pc:spChg chg="add del mod">
          <ac:chgData name="John Griffiths" userId="55ce029b995a3368" providerId="LiveId" clId="{45D36DBF-625B-644C-9CBB-7FEE7472024F}" dt="2023-09-16T10:29:40.731" v="3368" actId="478"/>
          <ac:spMkLst>
            <pc:docMk/>
            <pc:sldMk cId="4120335544" sldId="268"/>
            <ac:spMk id="2" creationId="{614F6B5B-31CE-256B-B6F9-E1E3BC3D2B08}"/>
          </ac:spMkLst>
        </pc:spChg>
        <pc:spChg chg="add del mod">
          <ac:chgData name="John Griffiths" userId="55ce029b995a3368" providerId="LiveId" clId="{45D36DBF-625B-644C-9CBB-7FEE7472024F}" dt="2023-09-16T10:22:38.817" v="3365" actId="478"/>
          <ac:spMkLst>
            <pc:docMk/>
            <pc:sldMk cId="4120335544" sldId="268"/>
            <ac:spMk id="3" creationId="{DF66FF72-B507-B173-4323-3A67D74D5D31}"/>
          </ac:spMkLst>
        </pc:spChg>
        <pc:spChg chg="add del mod">
          <ac:chgData name="John Griffiths" userId="55ce029b995a3368" providerId="LiveId" clId="{45D36DBF-625B-644C-9CBB-7FEE7472024F}" dt="2023-09-09T15:31:08.860" v="276"/>
          <ac:spMkLst>
            <pc:docMk/>
            <pc:sldMk cId="4120335544" sldId="268"/>
            <ac:spMk id="4" creationId="{7B9FD5F7-0115-A93A-01F4-B62154037452}"/>
          </ac:spMkLst>
        </pc:spChg>
        <pc:spChg chg="mod">
          <ac:chgData name="John Griffiths" userId="55ce029b995a3368" providerId="LiveId" clId="{45D36DBF-625B-644C-9CBB-7FEE7472024F}" dt="2023-09-08T08:43:27.981" v="16"/>
          <ac:spMkLst>
            <pc:docMk/>
            <pc:sldMk cId="4120335544" sldId="268"/>
            <ac:spMk id="4" creationId="{B0A7DA80-F3C3-F573-1E5F-7071C09F10F4}"/>
          </ac:spMkLst>
        </pc:spChg>
        <pc:spChg chg="mod">
          <ac:chgData name="John Griffiths" userId="55ce029b995a3368" providerId="LiveId" clId="{45D36DBF-625B-644C-9CBB-7FEE7472024F}" dt="2023-09-08T08:43:27.981" v="16"/>
          <ac:spMkLst>
            <pc:docMk/>
            <pc:sldMk cId="4120335544" sldId="268"/>
            <ac:spMk id="5" creationId="{B0CB89AA-9074-44B7-918A-1402A31B7203}"/>
          </ac:spMkLst>
        </pc:spChg>
        <pc:spChg chg="mod">
          <ac:chgData name="John Griffiths" userId="55ce029b995a3368" providerId="LiveId" clId="{45D36DBF-625B-644C-9CBB-7FEE7472024F}" dt="2023-09-16T10:29:22.089" v="3366"/>
          <ac:spMkLst>
            <pc:docMk/>
            <pc:sldMk cId="4120335544" sldId="268"/>
            <ac:spMk id="6" creationId="{281B1313-62F2-EF36-F043-166D9B02EC87}"/>
          </ac:spMkLst>
        </pc:spChg>
        <pc:spChg chg="mod">
          <ac:chgData name="John Griffiths" userId="55ce029b995a3368" providerId="LiveId" clId="{45D36DBF-625B-644C-9CBB-7FEE7472024F}" dt="2023-09-08T08:43:27.981" v="16"/>
          <ac:spMkLst>
            <pc:docMk/>
            <pc:sldMk cId="4120335544" sldId="268"/>
            <ac:spMk id="6" creationId="{EFF851C6-8C9D-BA88-735E-C65058BBB4B0}"/>
          </ac:spMkLst>
        </pc:spChg>
        <pc:spChg chg="mod topLvl">
          <ac:chgData name="John Griffiths" userId="55ce029b995a3368" providerId="LiveId" clId="{45D36DBF-625B-644C-9CBB-7FEE7472024F}" dt="2023-09-16T10:31:59.960" v="3383" actId="1038"/>
          <ac:spMkLst>
            <pc:docMk/>
            <pc:sldMk cId="4120335544" sldId="268"/>
            <ac:spMk id="9" creationId="{6584B1D7-7385-7584-314E-B07FFF4B3547}"/>
          </ac:spMkLst>
        </pc:spChg>
        <pc:spChg chg="mod">
          <ac:chgData name="John Griffiths" userId="55ce029b995a3368" providerId="LiveId" clId="{45D36DBF-625B-644C-9CBB-7FEE7472024F}" dt="2023-09-08T08:43:27.981" v="16"/>
          <ac:spMkLst>
            <pc:docMk/>
            <pc:sldMk cId="4120335544" sldId="268"/>
            <ac:spMk id="9" creationId="{E6360652-8B3C-04C7-4211-4E06E9645105}"/>
          </ac:spMkLst>
        </pc:spChg>
        <pc:spChg chg="add del mod">
          <ac:chgData name="John Griffiths" userId="55ce029b995a3368" providerId="LiveId" clId="{45D36DBF-625B-644C-9CBB-7FEE7472024F}" dt="2023-09-08T08:49:05.179" v="193" actId="478"/>
          <ac:spMkLst>
            <pc:docMk/>
            <pc:sldMk cId="4120335544" sldId="268"/>
            <ac:spMk id="10" creationId="{9BE04343-3B7C-1F72-3A52-9121F3E65C3D}"/>
          </ac:spMkLst>
        </pc:spChg>
        <pc:spChg chg="mod">
          <ac:chgData name="John Griffiths" userId="55ce029b995a3368" providerId="LiveId" clId="{45D36DBF-625B-644C-9CBB-7FEE7472024F}" dt="2023-09-09T10:07:17.675" v="258" actId="20577"/>
          <ac:spMkLst>
            <pc:docMk/>
            <pc:sldMk cId="4120335544" sldId="268"/>
            <ac:spMk id="12" creationId="{78A4AB01-86FE-964C-A8A4-F8CBB4CDF7B4}"/>
          </ac:spMkLst>
        </pc:spChg>
        <pc:spChg chg="mod">
          <ac:chgData name="John Griffiths" userId="55ce029b995a3368" providerId="LiveId" clId="{45D36DBF-625B-644C-9CBB-7FEE7472024F}" dt="2023-09-16T10:30:09.831" v="3369"/>
          <ac:spMkLst>
            <pc:docMk/>
            <pc:sldMk cId="4120335544" sldId="268"/>
            <ac:spMk id="13" creationId="{1DAED71A-2900-C562-421A-71894B8366E0}"/>
          </ac:spMkLst>
        </pc:spChg>
        <pc:spChg chg="add del mod">
          <ac:chgData name="John Griffiths" userId="55ce029b995a3368" providerId="LiveId" clId="{45D36DBF-625B-644C-9CBB-7FEE7472024F}" dt="2023-09-16T10:36:03.877" v="3402" actId="478"/>
          <ac:spMkLst>
            <pc:docMk/>
            <pc:sldMk cId="4120335544" sldId="268"/>
            <ac:spMk id="14" creationId="{3725F8A7-B477-FF3D-F1B6-A1685B0E1ACB}"/>
          </ac:spMkLst>
        </pc:spChg>
        <pc:spChg chg="add del mod">
          <ac:chgData name="John Griffiths" userId="55ce029b995a3368" providerId="LiveId" clId="{45D36DBF-625B-644C-9CBB-7FEE7472024F}" dt="2023-09-16T10:30:27.932" v="3372" actId="478"/>
          <ac:spMkLst>
            <pc:docMk/>
            <pc:sldMk cId="4120335544" sldId="268"/>
            <ac:spMk id="15" creationId="{31617DDD-AFD1-48CD-AB32-1406E390EFC7}"/>
          </ac:spMkLst>
        </pc:spChg>
        <pc:spChg chg="mod topLvl">
          <ac:chgData name="John Griffiths" userId="55ce029b995a3368" providerId="LiveId" clId="{45D36DBF-625B-644C-9CBB-7FEE7472024F}" dt="2023-09-16T10:36:02.035" v="3401" actId="478"/>
          <ac:spMkLst>
            <pc:docMk/>
            <pc:sldMk cId="4120335544" sldId="268"/>
            <ac:spMk id="18" creationId="{C49E7B73-85A3-B487-2595-4E31A77BF997}"/>
          </ac:spMkLst>
        </pc:spChg>
        <pc:spChg chg="add del mod">
          <ac:chgData name="John Griffiths" userId="55ce029b995a3368" providerId="LiveId" clId="{45D36DBF-625B-644C-9CBB-7FEE7472024F}" dt="2023-09-09T15:48:52.748" v="538" actId="34122"/>
          <ac:spMkLst>
            <pc:docMk/>
            <pc:sldMk cId="4120335544" sldId="268"/>
            <ac:spMk id="19" creationId="{32AC8F4A-BD38-C8D5-BF2C-EE330CDF10E0}"/>
          </ac:spMkLst>
        </pc:spChg>
        <pc:spChg chg="mod">
          <ac:chgData name="John Griffiths" userId="55ce029b995a3368" providerId="LiveId" clId="{45D36DBF-625B-644C-9CBB-7FEE7472024F}" dt="2023-09-16T10:36:20.070" v="3403"/>
          <ac:spMkLst>
            <pc:docMk/>
            <pc:sldMk cId="4120335544" sldId="268"/>
            <ac:spMk id="20" creationId="{85BCD269-C716-72D5-5ED1-A57CBE1E09FC}"/>
          </ac:spMkLst>
        </pc:spChg>
        <pc:spChg chg="mod">
          <ac:chgData name="John Griffiths" userId="55ce029b995a3368" providerId="LiveId" clId="{45D36DBF-625B-644C-9CBB-7FEE7472024F}" dt="2023-09-16T10:36:20.070" v="3403"/>
          <ac:spMkLst>
            <pc:docMk/>
            <pc:sldMk cId="4120335544" sldId="268"/>
            <ac:spMk id="23" creationId="{BA37F526-A4D6-3A6F-DBE1-056D81702C3C}"/>
          </ac:spMkLst>
        </pc:spChg>
        <pc:spChg chg="mod">
          <ac:chgData name="John Griffiths" userId="55ce029b995a3368" providerId="LiveId" clId="{45D36DBF-625B-644C-9CBB-7FEE7472024F}" dt="2023-09-09T15:30:30.532" v="267" actId="1076"/>
          <ac:spMkLst>
            <pc:docMk/>
            <pc:sldMk cId="4120335544" sldId="268"/>
            <ac:spMk id="30" creationId="{749BB861-8D6B-E749-A0D3-C53540C02B67}"/>
          </ac:spMkLst>
        </pc:spChg>
        <pc:spChg chg="mod">
          <ac:chgData name="John Griffiths" userId="55ce029b995a3368" providerId="LiveId" clId="{45D36DBF-625B-644C-9CBB-7FEE7472024F}" dt="2023-09-09T10:07:40.415" v="259" actId="207"/>
          <ac:spMkLst>
            <pc:docMk/>
            <pc:sldMk cId="4120335544" sldId="268"/>
            <ac:spMk id="35" creationId="{A24B2C5A-1E70-2E4E-A275-6F99AC62298D}"/>
          </ac:spMkLst>
        </pc:spChg>
        <pc:grpChg chg="add del mod">
          <ac:chgData name="John Griffiths" userId="55ce029b995a3368" providerId="LiveId" clId="{45D36DBF-625B-644C-9CBB-7FEE7472024F}" dt="2023-09-08T08:45:05.397" v="48" actId="478"/>
          <ac:grpSpMkLst>
            <pc:docMk/>
            <pc:sldMk cId="4120335544" sldId="268"/>
            <ac:grpSpMk id="2" creationId="{52BECD72-7210-27EA-823D-A51D3EF313E2}"/>
          </ac:grpSpMkLst>
        </pc:grpChg>
        <pc:grpChg chg="mod">
          <ac:chgData name="John Griffiths" userId="55ce029b995a3368" providerId="LiveId" clId="{45D36DBF-625B-644C-9CBB-7FEE7472024F}" dt="2023-09-08T08:43:27.981" v="16"/>
          <ac:grpSpMkLst>
            <pc:docMk/>
            <pc:sldMk cId="4120335544" sldId="268"/>
            <ac:grpSpMk id="3" creationId="{40122000-AE2E-E332-B176-B5C7BD7FF0E5}"/>
          </ac:grpSpMkLst>
        </pc:grpChg>
        <pc:grpChg chg="add del mod">
          <ac:chgData name="John Griffiths" userId="55ce029b995a3368" providerId="LiveId" clId="{45D36DBF-625B-644C-9CBB-7FEE7472024F}" dt="2023-09-16T10:29:40.731" v="3368" actId="478"/>
          <ac:grpSpMkLst>
            <pc:docMk/>
            <pc:sldMk cId="4120335544" sldId="268"/>
            <ac:grpSpMk id="4" creationId="{E12AF3F2-BA36-1E8F-B56B-671C812B9B74}"/>
          </ac:grpSpMkLst>
        </pc:grpChg>
        <pc:grpChg chg="add del mod">
          <ac:chgData name="John Griffiths" userId="55ce029b995a3368" providerId="LiveId" clId="{45D36DBF-625B-644C-9CBB-7FEE7472024F}" dt="2023-09-16T10:30:58.470" v="3377" actId="165"/>
          <ac:grpSpMkLst>
            <pc:docMk/>
            <pc:sldMk cId="4120335544" sldId="268"/>
            <ac:grpSpMk id="8" creationId="{89CCA86B-0788-B873-7E5E-1DFE01797DA8}"/>
          </ac:grpSpMkLst>
        </pc:grpChg>
        <pc:grpChg chg="mod topLvl">
          <ac:chgData name="John Griffiths" userId="55ce029b995a3368" providerId="LiveId" clId="{45D36DBF-625B-644C-9CBB-7FEE7472024F}" dt="2023-09-16T10:31:59.960" v="3383" actId="1038"/>
          <ac:grpSpMkLst>
            <pc:docMk/>
            <pc:sldMk cId="4120335544" sldId="268"/>
            <ac:grpSpMk id="10" creationId="{8D46F7C7-C31B-1C61-7C24-1357B38A48FD}"/>
          </ac:grpSpMkLst>
        </pc:grpChg>
        <pc:grpChg chg="add del mod">
          <ac:chgData name="John Griffiths" userId="55ce029b995a3368" providerId="LiveId" clId="{45D36DBF-625B-644C-9CBB-7FEE7472024F}" dt="2023-09-16T10:36:02.035" v="3401" actId="478"/>
          <ac:grpSpMkLst>
            <pc:docMk/>
            <pc:sldMk cId="4120335544" sldId="268"/>
            <ac:grpSpMk id="16" creationId="{2E15C9DB-4DF0-959B-DA53-80E5C43C13F5}"/>
          </ac:grpSpMkLst>
        </pc:grpChg>
        <pc:grpChg chg="mod">
          <ac:chgData name="John Griffiths" userId="55ce029b995a3368" providerId="LiveId" clId="{45D36DBF-625B-644C-9CBB-7FEE7472024F}" dt="2023-09-09T15:41:31.898" v="443"/>
          <ac:grpSpMkLst>
            <pc:docMk/>
            <pc:sldMk cId="4120335544" sldId="268"/>
            <ac:grpSpMk id="16" creationId="{398B4967-9AE9-80C1-3716-478654EBB2F8}"/>
          </ac:grpSpMkLst>
        </pc:grpChg>
        <pc:grpChg chg="add del mod">
          <ac:chgData name="John Griffiths" userId="55ce029b995a3368" providerId="LiveId" clId="{45D36DBF-625B-644C-9CBB-7FEE7472024F}" dt="2023-09-16T10:36:50.502" v="3405" actId="478"/>
          <ac:grpSpMkLst>
            <pc:docMk/>
            <pc:sldMk cId="4120335544" sldId="268"/>
            <ac:grpSpMk id="19" creationId="{9A0477DD-C81C-C5C0-91F5-BA14578E7C24}"/>
          </ac:grpSpMkLst>
        </pc:grpChg>
        <pc:grpChg chg="mod">
          <ac:chgData name="John Griffiths" userId="55ce029b995a3368" providerId="LiveId" clId="{45D36DBF-625B-644C-9CBB-7FEE7472024F}" dt="2023-09-16T10:36:20.070" v="3403"/>
          <ac:grpSpMkLst>
            <pc:docMk/>
            <pc:sldMk cId="4120335544" sldId="268"/>
            <ac:grpSpMk id="21" creationId="{0623ACC8-118B-C894-B21B-0516609A4A12}"/>
          </ac:grpSpMkLst>
        </pc:grpChg>
        <pc:grpChg chg="del mod">
          <ac:chgData name="John Griffiths" userId="55ce029b995a3368" providerId="LiveId" clId="{45D36DBF-625B-644C-9CBB-7FEE7472024F}" dt="2023-09-16T10:30:24.721" v="3371" actId="478"/>
          <ac:grpSpMkLst>
            <pc:docMk/>
            <pc:sldMk cId="4120335544" sldId="268"/>
            <ac:grpSpMk id="27" creationId="{A4B7D922-4638-224B-B178-E15DF3298DBD}"/>
          </ac:grpSpMkLst>
        </pc:grpChg>
        <pc:picChg chg="mod">
          <ac:chgData name="John Griffiths" userId="55ce029b995a3368" providerId="LiveId" clId="{45D36DBF-625B-644C-9CBB-7FEE7472024F}" dt="2023-09-16T10:29:22.089" v="3366"/>
          <ac:picMkLst>
            <pc:docMk/>
            <pc:sldMk cId="4120335544" sldId="268"/>
            <ac:picMk id="5" creationId="{71CFCEEF-5E35-0237-2A90-4E5B9E8B1361}"/>
          </ac:picMkLst>
        </pc:picChg>
        <pc:picChg chg="mod">
          <ac:chgData name="John Griffiths" userId="55ce029b995a3368" providerId="LiveId" clId="{45D36DBF-625B-644C-9CBB-7FEE7472024F}" dt="2023-09-08T08:43:27.981" v="16"/>
          <ac:picMkLst>
            <pc:docMk/>
            <pc:sldMk cId="4120335544" sldId="268"/>
            <ac:picMk id="8" creationId="{043F332D-1A2C-B31B-D491-3B99067CB420}"/>
          </ac:picMkLst>
        </pc:picChg>
        <pc:picChg chg="mod">
          <ac:chgData name="John Griffiths" userId="55ce029b995a3368" providerId="LiveId" clId="{45D36DBF-625B-644C-9CBB-7FEE7472024F}" dt="2023-09-16T10:31:23.124" v="3380" actId="14100"/>
          <ac:picMkLst>
            <pc:docMk/>
            <pc:sldMk cId="4120335544" sldId="268"/>
            <ac:picMk id="11" creationId="{6057A0F3-80EE-0A32-272A-349045130C2E}"/>
          </ac:picMkLst>
        </pc:picChg>
        <pc:picChg chg="del mod topLvl">
          <ac:chgData name="John Griffiths" userId="55ce029b995a3368" providerId="LiveId" clId="{45D36DBF-625B-644C-9CBB-7FEE7472024F}" dt="2023-09-16T10:36:02.035" v="3401" actId="478"/>
          <ac:picMkLst>
            <pc:docMk/>
            <pc:sldMk cId="4120335544" sldId="268"/>
            <ac:picMk id="17" creationId="{91597A36-A497-DA89-29CD-5AB00006B515}"/>
          </ac:picMkLst>
        </pc:picChg>
        <pc:picChg chg="mod">
          <ac:chgData name="John Griffiths" userId="55ce029b995a3368" providerId="LiveId" clId="{45D36DBF-625B-644C-9CBB-7FEE7472024F}" dt="2023-09-16T10:36:20.070" v="3403"/>
          <ac:picMkLst>
            <pc:docMk/>
            <pc:sldMk cId="4120335544" sldId="268"/>
            <ac:picMk id="22" creationId="{11EB823F-B34D-4EEB-DC32-CAD5F69C1C93}"/>
          </ac:picMkLst>
        </pc:picChg>
        <pc:picChg chg="mod">
          <ac:chgData name="John Griffiths" userId="55ce029b995a3368" providerId="LiveId" clId="{45D36DBF-625B-644C-9CBB-7FEE7472024F}" dt="2023-09-09T10:12:51.751" v="262" actId="207"/>
          <ac:picMkLst>
            <pc:docMk/>
            <pc:sldMk cId="4120335544" sldId="268"/>
            <ac:picMk id="34" creationId="{A7098FEE-2895-E240-9013-2AF42B5A8A25}"/>
          </ac:picMkLst>
        </pc:picChg>
        <pc:inkChg chg="add del">
          <ac:chgData name="John Griffiths" userId="55ce029b995a3368" providerId="LiveId" clId="{45D36DBF-625B-644C-9CBB-7FEE7472024F}" dt="2023-09-09T15:48:52.748" v="538" actId="34122"/>
          <ac:inkMkLst>
            <pc:docMk/>
            <pc:sldMk cId="4120335544" sldId="268"/>
            <ac:inkMk id="2" creationId="{93E2343C-FB16-BBF6-F478-BEAED41D5226}"/>
          </ac:inkMkLst>
        </pc:inkChg>
        <pc:inkChg chg="add del">
          <ac:chgData name="John Griffiths" userId="55ce029b995a3368" providerId="LiveId" clId="{45D36DBF-625B-644C-9CBB-7FEE7472024F}" dt="2023-09-09T15:35:42.069" v="435" actId="9405"/>
          <ac:inkMkLst>
            <pc:docMk/>
            <pc:sldMk cId="4120335544" sldId="268"/>
            <ac:inkMk id="9" creationId="{15CFCB2B-E2AC-16DD-397A-A07CB4405088}"/>
          </ac:inkMkLst>
        </pc:inkChg>
        <pc:inkChg chg="add del">
          <ac:chgData name="John Griffiths" userId="55ce029b995a3368" providerId="LiveId" clId="{45D36DBF-625B-644C-9CBB-7FEE7472024F}" dt="2023-09-09T15:35:41.737" v="434" actId="9405"/>
          <ac:inkMkLst>
            <pc:docMk/>
            <pc:sldMk cId="4120335544" sldId="268"/>
            <ac:inkMk id="10" creationId="{9BDEB4C7-046B-69B1-A9A4-B0512FAAF3C0}"/>
          </ac:inkMkLst>
        </pc:inkChg>
        <pc:inkChg chg="add del">
          <ac:chgData name="John Griffiths" userId="55ce029b995a3368" providerId="LiveId" clId="{45D36DBF-625B-644C-9CBB-7FEE7472024F}" dt="2023-09-09T15:35:41.451" v="433" actId="9405"/>
          <ac:inkMkLst>
            <pc:docMk/>
            <pc:sldMk cId="4120335544" sldId="268"/>
            <ac:inkMk id="11" creationId="{D0577B1D-AD31-3DE8-DDE3-4A38B66CE20A}"/>
          </ac:inkMkLst>
        </pc:inkChg>
        <pc:inkChg chg="add del">
          <ac:chgData name="John Griffiths" userId="55ce029b995a3368" providerId="LiveId" clId="{45D36DBF-625B-644C-9CBB-7FEE7472024F}" dt="2023-09-09T15:35:41.114" v="432" actId="9405"/>
          <ac:inkMkLst>
            <pc:docMk/>
            <pc:sldMk cId="4120335544" sldId="268"/>
            <ac:inkMk id="13" creationId="{5EA29F3E-95C7-F737-3770-55CDC417A6EE}"/>
          </ac:inkMkLst>
        </pc:inkChg>
        <pc:inkChg chg="add del mod">
          <ac:chgData name="John Griffiths" userId="55ce029b995a3368" providerId="LiveId" clId="{45D36DBF-625B-644C-9CBB-7FEE7472024F}" dt="2023-09-09T15:41:32.716" v="444" actId="9405"/>
          <ac:inkMkLst>
            <pc:docMk/>
            <pc:sldMk cId="4120335544" sldId="268"/>
            <ac:inkMk id="14" creationId="{6A19D75B-ECFB-4706-6623-35F1E1C3910F}"/>
          </ac:inkMkLst>
        </pc:inkChg>
        <pc:inkChg chg="add del mod">
          <ac:chgData name="John Griffiths" userId="55ce029b995a3368" providerId="LiveId" clId="{45D36DBF-625B-644C-9CBB-7FEE7472024F}" dt="2023-09-09T15:41:31.898" v="443"/>
          <ac:inkMkLst>
            <pc:docMk/>
            <pc:sldMk cId="4120335544" sldId="268"/>
            <ac:inkMk id="15" creationId="{D050C16A-6FC0-7EE1-F317-664EE61D36E5}"/>
          </ac:inkMkLst>
        </pc:inkChg>
        <pc:inkChg chg="add del">
          <ac:chgData name="John Griffiths" userId="55ce029b995a3368" providerId="LiveId" clId="{45D36DBF-625B-644C-9CBB-7FEE7472024F}" dt="2023-09-09T15:42:33.712" v="446" actId="9405"/>
          <ac:inkMkLst>
            <pc:docMk/>
            <pc:sldMk cId="4120335544" sldId="268"/>
            <ac:inkMk id="17" creationId="{22C4FA98-19AC-5A5B-E80A-43F2DB55ED7B}"/>
          </ac:inkMkLst>
        </pc:inkChg>
        <pc:inkChg chg="add del">
          <ac:chgData name="John Griffiths" userId="55ce029b995a3368" providerId="LiveId" clId="{45D36DBF-625B-644C-9CBB-7FEE7472024F}" dt="2023-09-09T15:43:23.537" v="448" actId="9405"/>
          <ac:inkMkLst>
            <pc:docMk/>
            <pc:sldMk cId="4120335544" sldId="268"/>
            <ac:inkMk id="18" creationId="{496408E1-DEAE-DA7B-30EE-CAD9798E2884}"/>
          </ac:inkMkLst>
        </pc:inkChg>
        <pc:cxnChg chg="add del mod">
          <ac:chgData name="John Griffiths" userId="55ce029b995a3368" providerId="LiveId" clId="{45D36DBF-625B-644C-9CBB-7FEE7472024F}" dt="2023-09-09T15:35:46.559" v="438" actId="11529"/>
          <ac:cxnSpMkLst>
            <pc:docMk/>
            <pc:sldMk cId="4120335544" sldId="268"/>
            <ac:cxnSpMk id="6" creationId="{E7AC319A-BBC0-3B31-20B7-6201AE9425D0}"/>
          </ac:cxnSpMkLst>
        </pc:cxnChg>
      </pc:sldChg>
      <pc:sldChg chg="modSp mod">
        <pc:chgData name="John Griffiths" userId="55ce029b995a3368" providerId="LiveId" clId="{45D36DBF-625B-644C-9CBB-7FEE7472024F}" dt="2023-09-16T16:42:26.808" v="4454" actId="122"/>
        <pc:sldMkLst>
          <pc:docMk/>
          <pc:sldMk cId="2622836668" sldId="284"/>
        </pc:sldMkLst>
        <pc:spChg chg="mod">
          <ac:chgData name="John Griffiths" userId="55ce029b995a3368" providerId="LiveId" clId="{45D36DBF-625B-644C-9CBB-7FEE7472024F}" dt="2023-09-16T16:42:26.808" v="4454" actId="122"/>
          <ac:spMkLst>
            <pc:docMk/>
            <pc:sldMk cId="2622836668" sldId="284"/>
            <ac:spMk id="17410" creationId="{00000000-0000-0000-0000-000000000000}"/>
          </ac:spMkLst>
        </pc:spChg>
        <pc:picChg chg="mod">
          <ac:chgData name="John Griffiths" userId="55ce029b995a3368" providerId="LiveId" clId="{45D36DBF-625B-644C-9CBB-7FEE7472024F}" dt="2023-09-16T16:42:12.076" v="4450" actId="1076"/>
          <ac:picMkLst>
            <pc:docMk/>
            <pc:sldMk cId="2622836668" sldId="284"/>
            <ac:picMk id="17412" creationId="{00000000-0000-0000-0000-000000000000}"/>
          </ac:picMkLst>
        </pc:picChg>
      </pc:sldChg>
      <pc:sldChg chg="delSp modSp mod ord">
        <pc:chgData name="John Griffiths" userId="55ce029b995a3368" providerId="LiveId" clId="{45D36DBF-625B-644C-9CBB-7FEE7472024F}" dt="2023-09-16T15:56:38.053" v="3885" actId="113"/>
        <pc:sldMkLst>
          <pc:docMk/>
          <pc:sldMk cId="2125688205" sldId="285"/>
        </pc:sldMkLst>
        <pc:spChg chg="mod">
          <ac:chgData name="John Griffiths" userId="55ce029b995a3368" providerId="LiveId" clId="{45D36DBF-625B-644C-9CBB-7FEE7472024F}" dt="2023-09-16T15:56:16.068" v="3873" actId="1036"/>
          <ac:spMkLst>
            <pc:docMk/>
            <pc:sldMk cId="2125688205" sldId="285"/>
            <ac:spMk id="15362" creationId="{00000000-0000-0000-0000-000000000000}"/>
          </ac:spMkLst>
        </pc:spChg>
        <pc:spChg chg="del mod">
          <ac:chgData name="John Griffiths" userId="55ce029b995a3368" providerId="LiveId" clId="{45D36DBF-625B-644C-9CBB-7FEE7472024F}" dt="2023-09-16T15:56:27.159" v="3876" actId="478"/>
          <ac:spMkLst>
            <pc:docMk/>
            <pc:sldMk cId="2125688205" sldId="285"/>
            <ac:spMk id="15363" creationId="{00000000-0000-0000-0000-000000000000}"/>
          </ac:spMkLst>
        </pc:spChg>
        <pc:spChg chg="mod">
          <ac:chgData name="John Griffiths" userId="55ce029b995a3368" providerId="LiveId" clId="{45D36DBF-625B-644C-9CBB-7FEE7472024F}" dt="2023-09-16T15:56:38.053" v="3885" actId="113"/>
          <ac:spMkLst>
            <pc:docMk/>
            <pc:sldMk cId="2125688205" sldId="285"/>
            <ac:spMk id="151576" creationId="{00000000-0000-0000-0000-000000000000}"/>
          </ac:spMkLst>
        </pc:spChg>
        <pc:grpChg chg="mod">
          <ac:chgData name="John Griffiths" userId="55ce029b995a3368" providerId="LiveId" clId="{45D36DBF-625B-644C-9CBB-7FEE7472024F}" dt="2023-09-16T15:56:21.269" v="3874" actId="1076"/>
          <ac:grpSpMkLst>
            <pc:docMk/>
            <pc:sldMk cId="2125688205" sldId="285"/>
            <ac:grpSpMk id="2" creationId="{00000000-0000-0000-0000-000000000000}"/>
          </ac:grpSpMkLst>
        </pc:grpChg>
      </pc:sldChg>
      <pc:sldChg chg="modSp mod">
        <pc:chgData name="John Griffiths" userId="55ce029b995a3368" providerId="LiveId" clId="{45D36DBF-625B-644C-9CBB-7FEE7472024F}" dt="2023-09-16T16:06:30.554" v="4068" actId="1076"/>
        <pc:sldMkLst>
          <pc:docMk/>
          <pc:sldMk cId="2157030108" sldId="287"/>
        </pc:sldMkLst>
        <pc:spChg chg="mod">
          <ac:chgData name="John Griffiths" userId="55ce029b995a3368" providerId="LiveId" clId="{45D36DBF-625B-644C-9CBB-7FEE7472024F}" dt="2023-09-16T16:06:30.554" v="4068" actId="1076"/>
          <ac:spMkLst>
            <pc:docMk/>
            <pc:sldMk cId="2157030108" sldId="287"/>
            <ac:spMk id="9" creationId="{00000000-0000-0000-0000-000000000000}"/>
          </ac:spMkLst>
        </pc:spChg>
        <pc:spChg chg="mod">
          <ac:chgData name="John Griffiths" userId="55ce029b995a3368" providerId="LiveId" clId="{45D36DBF-625B-644C-9CBB-7FEE7472024F}" dt="2023-09-16T16:06:30.554" v="4068" actId="1076"/>
          <ac:spMkLst>
            <pc:docMk/>
            <pc:sldMk cId="2157030108" sldId="287"/>
            <ac:spMk id="17411" creationId="{00000000-0000-0000-0000-000000000000}"/>
          </ac:spMkLst>
        </pc:spChg>
        <pc:spChg chg="mod">
          <ac:chgData name="John Griffiths" userId="55ce029b995a3368" providerId="LiveId" clId="{45D36DBF-625B-644C-9CBB-7FEE7472024F}" dt="2023-09-16T16:06:30.554" v="4068" actId="1076"/>
          <ac:spMkLst>
            <pc:docMk/>
            <pc:sldMk cId="2157030108" sldId="287"/>
            <ac:spMk id="154630" creationId="{00000000-0000-0000-0000-000000000000}"/>
          </ac:spMkLst>
        </pc:spChg>
      </pc:sldChg>
      <pc:sldChg chg="del">
        <pc:chgData name="John Griffiths" userId="55ce029b995a3368" providerId="LiveId" clId="{45D36DBF-625B-644C-9CBB-7FEE7472024F}" dt="2023-09-12T14:35:46.275" v="3173" actId="2696"/>
        <pc:sldMkLst>
          <pc:docMk/>
          <pc:sldMk cId="3994135291" sldId="288"/>
        </pc:sldMkLst>
      </pc:sldChg>
      <pc:sldChg chg="addSp delSp modSp mod modAnim">
        <pc:chgData name="John Griffiths" userId="55ce029b995a3368" providerId="LiveId" clId="{45D36DBF-625B-644C-9CBB-7FEE7472024F}" dt="2023-09-16T16:49:56.737" v="4580"/>
        <pc:sldMkLst>
          <pc:docMk/>
          <pc:sldMk cId="0" sldId="289"/>
        </pc:sldMkLst>
        <pc:spChg chg="add del mod">
          <ac:chgData name="John Griffiths" userId="55ce029b995a3368" providerId="LiveId" clId="{45D36DBF-625B-644C-9CBB-7FEE7472024F}" dt="2023-09-16T16:40:29.706" v="4429"/>
          <ac:spMkLst>
            <pc:docMk/>
            <pc:sldMk cId="0" sldId="289"/>
            <ac:spMk id="2" creationId="{DE7707D2-8E37-0300-DCDA-967DB41B88E5}"/>
          </ac:spMkLst>
        </pc:spChg>
        <pc:spChg chg="mod">
          <ac:chgData name="John Griffiths" userId="55ce029b995a3368" providerId="LiveId" clId="{45D36DBF-625B-644C-9CBB-7FEE7472024F}" dt="2023-09-16T16:39:37.770" v="4426" actId="14100"/>
          <ac:spMkLst>
            <pc:docMk/>
            <pc:sldMk cId="0" sldId="289"/>
            <ac:spMk id="19458" creationId="{00000000-0000-0000-0000-000000000000}"/>
          </ac:spMkLst>
        </pc:spChg>
        <pc:spChg chg="mod">
          <ac:chgData name="John Griffiths" userId="55ce029b995a3368" providerId="LiveId" clId="{45D36DBF-625B-644C-9CBB-7FEE7472024F}" dt="2023-09-16T16:39:17.837" v="4424" actId="207"/>
          <ac:spMkLst>
            <pc:docMk/>
            <pc:sldMk cId="0" sldId="289"/>
            <ac:spMk id="19460" creationId="{00000000-0000-0000-0000-000000000000}"/>
          </ac:spMkLst>
        </pc:spChg>
        <pc:spChg chg="mod">
          <ac:chgData name="John Griffiths" userId="55ce029b995a3368" providerId="LiveId" clId="{45D36DBF-625B-644C-9CBB-7FEE7472024F}" dt="2023-09-16T16:39:17.837" v="4424" actId="207"/>
          <ac:spMkLst>
            <pc:docMk/>
            <pc:sldMk cId="0" sldId="289"/>
            <ac:spMk id="19461" creationId="{00000000-0000-0000-0000-000000000000}"/>
          </ac:spMkLst>
        </pc:spChg>
        <pc:spChg chg="mod">
          <ac:chgData name="John Griffiths" userId="55ce029b995a3368" providerId="LiveId" clId="{45D36DBF-625B-644C-9CBB-7FEE7472024F}" dt="2023-09-16T16:39:17.837" v="4424" actId="207"/>
          <ac:spMkLst>
            <pc:docMk/>
            <pc:sldMk cId="0" sldId="289"/>
            <ac:spMk id="19462" creationId="{00000000-0000-0000-0000-000000000000}"/>
          </ac:spMkLst>
        </pc:spChg>
        <pc:spChg chg="mod">
          <ac:chgData name="John Griffiths" userId="55ce029b995a3368" providerId="LiveId" clId="{45D36DBF-625B-644C-9CBB-7FEE7472024F}" dt="2023-09-16T16:39:17.837" v="4424" actId="207"/>
          <ac:spMkLst>
            <pc:docMk/>
            <pc:sldMk cId="0" sldId="289"/>
            <ac:spMk id="19463" creationId="{00000000-0000-0000-0000-000000000000}"/>
          </ac:spMkLst>
        </pc:spChg>
        <pc:spChg chg="mod">
          <ac:chgData name="John Griffiths" userId="55ce029b995a3368" providerId="LiveId" clId="{45D36DBF-625B-644C-9CBB-7FEE7472024F}" dt="2023-09-16T16:39:17.837" v="4424" actId="207"/>
          <ac:spMkLst>
            <pc:docMk/>
            <pc:sldMk cId="0" sldId="289"/>
            <ac:spMk id="19464" creationId="{00000000-0000-0000-0000-000000000000}"/>
          </ac:spMkLst>
        </pc:spChg>
        <pc:spChg chg="mod">
          <ac:chgData name="John Griffiths" userId="55ce029b995a3368" providerId="LiveId" clId="{45D36DBF-625B-644C-9CBB-7FEE7472024F}" dt="2023-09-16T16:39:17.837" v="4424" actId="207"/>
          <ac:spMkLst>
            <pc:docMk/>
            <pc:sldMk cId="0" sldId="289"/>
            <ac:spMk id="19465" creationId="{00000000-0000-0000-0000-000000000000}"/>
          </ac:spMkLst>
        </pc:spChg>
        <pc:spChg chg="mod">
          <ac:chgData name="John Griffiths" userId="55ce029b995a3368" providerId="LiveId" clId="{45D36DBF-625B-644C-9CBB-7FEE7472024F}" dt="2023-09-16T16:39:17.837" v="4424" actId="207"/>
          <ac:spMkLst>
            <pc:docMk/>
            <pc:sldMk cId="0" sldId="289"/>
            <ac:spMk id="19466" creationId="{00000000-0000-0000-0000-000000000000}"/>
          </ac:spMkLst>
        </pc:spChg>
        <pc:spChg chg="mod">
          <ac:chgData name="John Griffiths" userId="55ce029b995a3368" providerId="LiveId" clId="{45D36DBF-625B-644C-9CBB-7FEE7472024F}" dt="2023-09-16T16:39:17.837" v="4424" actId="207"/>
          <ac:spMkLst>
            <pc:docMk/>
            <pc:sldMk cId="0" sldId="289"/>
            <ac:spMk id="19467" creationId="{00000000-0000-0000-0000-000000000000}"/>
          </ac:spMkLst>
        </pc:spChg>
        <pc:spChg chg="mod">
          <ac:chgData name="John Griffiths" userId="55ce029b995a3368" providerId="LiveId" clId="{45D36DBF-625B-644C-9CBB-7FEE7472024F}" dt="2023-09-16T16:39:17.837" v="4424" actId="207"/>
          <ac:spMkLst>
            <pc:docMk/>
            <pc:sldMk cId="0" sldId="289"/>
            <ac:spMk id="19468" creationId="{00000000-0000-0000-0000-000000000000}"/>
          </ac:spMkLst>
        </pc:spChg>
        <pc:spChg chg="mod">
          <ac:chgData name="John Griffiths" userId="55ce029b995a3368" providerId="LiveId" clId="{45D36DBF-625B-644C-9CBB-7FEE7472024F}" dt="2023-09-16T16:39:17.837" v="4424" actId="207"/>
          <ac:spMkLst>
            <pc:docMk/>
            <pc:sldMk cId="0" sldId="289"/>
            <ac:spMk id="19473" creationId="{00000000-0000-0000-0000-000000000000}"/>
          </ac:spMkLst>
        </pc:spChg>
        <pc:spChg chg="mod">
          <ac:chgData name="John Griffiths" userId="55ce029b995a3368" providerId="LiveId" clId="{45D36DBF-625B-644C-9CBB-7FEE7472024F}" dt="2023-09-16T16:39:17.837" v="4424" actId="207"/>
          <ac:spMkLst>
            <pc:docMk/>
            <pc:sldMk cId="0" sldId="289"/>
            <ac:spMk id="19474" creationId="{00000000-0000-0000-0000-000000000000}"/>
          </ac:spMkLst>
        </pc:spChg>
        <pc:spChg chg="mod">
          <ac:chgData name="John Griffiths" userId="55ce029b995a3368" providerId="LiveId" clId="{45D36DBF-625B-644C-9CBB-7FEE7472024F}" dt="2023-09-16T16:39:17.837" v="4424" actId="207"/>
          <ac:spMkLst>
            <pc:docMk/>
            <pc:sldMk cId="0" sldId="289"/>
            <ac:spMk id="19475" creationId="{00000000-0000-0000-0000-000000000000}"/>
          </ac:spMkLst>
        </pc:spChg>
        <pc:spChg chg="mod">
          <ac:chgData name="John Griffiths" userId="55ce029b995a3368" providerId="LiveId" clId="{45D36DBF-625B-644C-9CBB-7FEE7472024F}" dt="2023-09-16T16:39:17.837" v="4424" actId="207"/>
          <ac:spMkLst>
            <pc:docMk/>
            <pc:sldMk cId="0" sldId="289"/>
            <ac:spMk id="19476" creationId="{00000000-0000-0000-0000-000000000000}"/>
          </ac:spMkLst>
        </pc:spChg>
        <pc:spChg chg="mod">
          <ac:chgData name="John Griffiths" userId="55ce029b995a3368" providerId="LiveId" clId="{45D36DBF-625B-644C-9CBB-7FEE7472024F}" dt="2023-09-16T16:39:17.837" v="4424" actId="207"/>
          <ac:spMkLst>
            <pc:docMk/>
            <pc:sldMk cId="0" sldId="289"/>
            <ac:spMk id="19477" creationId="{00000000-0000-0000-0000-000000000000}"/>
          </ac:spMkLst>
        </pc:spChg>
        <pc:spChg chg="mod">
          <ac:chgData name="John Griffiths" userId="55ce029b995a3368" providerId="LiveId" clId="{45D36DBF-625B-644C-9CBB-7FEE7472024F}" dt="2023-09-16T16:39:17.837" v="4424" actId="207"/>
          <ac:spMkLst>
            <pc:docMk/>
            <pc:sldMk cId="0" sldId="289"/>
            <ac:spMk id="19478" creationId="{00000000-0000-0000-0000-000000000000}"/>
          </ac:spMkLst>
        </pc:spChg>
        <pc:spChg chg="mod">
          <ac:chgData name="John Griffiths" userId="55ce029b995a3368" providerId="LiveId" clId="{45D36DBF-625B-644C-9CBB-7FEE7472024F}" dt="2023-09-16T16:39:17.837" v="4424" actId="207"/>
          <ac:spMkLst>
            <pc:docMk/>
            <pc:sldMk cId="0" sldId="289"/>
            <ac:spMk id="19479" creationId="{00000000-0000-0000-0000-000000000000}"/>
          </ac:spMkLst>
        </pc:spChg>
        <pc:spChg chg="mod">
          <ac:chgData name="John Griffiths" userId="55ce029b995a3368" providerId="LiveId" clId="{45D36DBF-625B-644C-9CBB-7FEE7472024F}" dt="2023-09-16T16:39:17.837" v="4424" actId="207"/>
          <ac:spMkLst>
            <pc:docMk/>
            <pc:sldMk cId="0" sldId="289"/>
            <ac:spMk id="19480" creationId="{00000000-0000-0000-0000-000000000000}"/>
          </ac:spMkLst>
        </pc:spChg>
        <pc:spChg chg="mod">
          <ac:chgData name="John Griffiths" userId="55ce029b995a3368" providerId="LiveId" clId="{45D36DBF-625B-644C-9CBB-7FEE7472024F}" dt="2023-09-16T16:39:17.837" v="4424" actId="207"/>
          <ac:spMkLst>
            <pc:docMk/>
            <pc:sldMk cId="0" sldId="289"/>
            <ac:spMk id="19481" creationId="{00000000-0000-0000-0000-000000000000}"/>
          </ac:spMkLst>
        </pc:spChg>
        <pc:spChg chg="mod">
          <ac:chgData name="John Griffiths" userId="55ce029b995a3368" providerId="LiveId" clId="{45D36DBF-625B-644C-9CBB-7FEE7472024F}" dt="2023-09-16T16:39:17.837" v="4424" actId="207"/>
          <ac:spMkLst>
            <pc:docMk/>
            <pc:sldMk cId="0" sldId="289"/>
            <ac:spMk id="19482" creationId="{00000000-0000-0000-0000-000000000000}"/>
          </ac:spMkLst>
        </pc:spChg>
        <pc:spChg chg="mod">
          <ac:chgData name="John Griffiths" userId="55ce029b995a3368" providerId="LiveId" clId="{45D36DBF-625B-644C-9CBB-7FEE7472024F}" dt="2023-09-16T16:39:17.837" v="4424" actId="207"/>
          <ac:spMkLst>
            <pc:docMk/>
            <pc:sldMk cId="0" sldId="289"/>
            <ac:spMk id="19483" creationId="{00000000-0000-0000-0000-000000000000}"/>
          </ac:spMkLst>
        </pc:spChg>
        <pc:spChg chg="mod">
          <ac:chgData name="John Griffiths" userId="55ce029b995a3368" providerId="LiveId" clId="{45D36DBF-625B-644C-9CBB-7FEE7472024F}" dt="2023-09-16T16:39:17.837" v="4424" actId="207"/>
          <ac:spMkLst>
            <pc:docMk/>
            <pc:sldMk cId="0" sldId="289"/>
            <ac:spMk id="19484" creationId="{00000000-0000-0000-0000-000000000000}"/>
          </ac:spMkLst>
        </pc:spChg>
        <pc:spChg chg="mod">
          <ac:chgData name="John Griffiths" userId="55ce029b995a3368" providerId="LiveId" clId="{45D36DBF-625B-644C-9CBB-7FEE7472024F}" dt="2023-09-16T16:39:17.837" v="4424" actId="207"/>
          <ac:spMkLst>
            <pc:docMk/>
            <pc:sldMk cId="0" sldId="289"/>
            <ac:spMk id="19485" creationId="{00000000-0000-0000-0000-000000000000}"/>
          </ac:spMkLst>
        </pc:spChg>
        <pc:spChg chg="mod">
          <ac:chgData name="John Griffiths" userId="55ce029b995a3368" providerId="LiveId" clId="{45D36DBF-625B-644C-9CBB-7FEE7472024F}" dt="2023-09-16T16:39:17.837" v="4424" actId="207"/>
          <ac:spMkLst>
            <pc:docMk/>
            <pc:sldMk cId="0" sldId="289"/>
            <ac:spMk id="19486" creationId="{00000000-0000-0000-0000-000000000000}"/>
          </ac:spMkLst>
        </pc:spChg>
        <pc:spChg chg="mod">
          <ac:chgData name="John Griffiths" userId="55ce029b995a3368" providerId="LiveId" clId="{45D36DBF-625B-644C-9CBB-7FEE7472024F}" dt="2023-09-16T16:39:17.837" v="4424" actId="207"/>
          <ac:spMkLst>
            <pc:docMk/>
            <pc:sldMk cId="0" sldId="289"/>
            <ac:spMk id="19487" creationId="{00000000-0000-0000-0000-000000000000}"/>
          </ac:spMkLst>
        </pc:spChg>
        <pc:spChg chg="mod">
          <ac:chgData name="John Griffiths" userId="55ce029b995a3368" providerId="LiveId" clId="{45D36DBF-625B-644C-9CBB-7FEE7472024F}" dt="2023-09-16T16:39:32.127" v="4425" actId="1076"/>
          <ac:spMkLst>
            <pc:docMk/>
            <pc:sldMk cId="0" sldId="289"/>
            <ac:spMk id="168963" creationId="{00000000-0000-0000-0000-000000000000}"/>
          </ac:spMkLst>
        </pc:spChg>
      </pc:sldChg>
      <pc:sldChg chg="del">
        <pc:chgData name="John Griffiths" userId="55ce029b995a3368" providerId="LiveId" clId="{45D36DBF-625B-644C-9CBB-7FEE7472024F}" dt="2023-09-12T09:34:48.843" v="1154" actId="2696"/>
        <pc:sldMkLst>
          <pc:docMk/>
          <pc:sldMk cId="3342797037" sldId="290"/>
        </pc:sldMkLst>
      </pc:sldChg>
      <pc:sldChg chg="modSp mod">
        <pc:chgData name="John Griffiths" userId="55ce029b995a3368" providerId="LiveId" clId="{45D36DBF-625B-644C-9CBB-7FEE7472024F}" dt="2023-09-16T16:08:09.794" v="4075" actId="14100"/>
        <pc:sldMkLst>
          <pc:docMk/>
          <pc:sldMk cId="2412162903" sldId="291"/>
        </pc:sldMkLst>
        <pc:spChg chg="mod">
          <ac:chgData name="John Griffiths" userId="55ce029b995a3368" providerId="LiveId" clId="{45D36DBF-625B-644C-9CBB-7FEE7472024F}" dt="2023-09-16T16:08:09.794" v="4075" actId="14100"/>
          <ac:spMkLst>
            <pc:docMk/>
            <pc:sldMk cId="2412162903" sldId="291"/>
            <ac:spMk id="10" creationId="{00000000-0000-0000-0000-000000000000}"/>
          </ac:spMkLst>
        </pc:spChg>
        <pc:picChg chg="mod">
          <ac:chgData name="John Griffiths" userId="55ce029b995a3368" providerId="LiveId" clId="{45D36DBF-625B-644C-9CBB-7FEE7472024F}" dt="2023-09-16T16:07:50.558" v="4073" actId="1076"/>
          <ac:picMkLst>
            <pc:docMk/>
            <pc:sldMk cId="2412162903" sldId="291"/>
            <ac:picMk id="37890" creationId="{00000000-0000-0000-0000-000000000000}"/>
          </ac:picMkLst>
        </pc:picChg>
      </pc:sldChg>
      <pc:sldChg chg="addSp modSp mod">
        <pc:chgData name="John Griffiths" userId="55ce029b995a3368" providerId="LiveId" clId="{45D36DBF-625B-644C-9CBB-7FEE7472024F}" dt="2023-09-12T09:50:07.187" v="1460" actId="255"/>
        <pc:sldMkLst>
          <pc:docMk/>
          <pc:sldMk cId="1632241091" sldId="294"/>
        </pc:sldMkLst>
        <pc:spChg chg="add mod">
          <ac:chgData name="John Griffiths" userId="55ce029b995a3368" providerId="LiveId" clId="{45D36DBF-625B-644C-9CBB-7FEE7472024F}" dt="2023-09-12T09:50:07.187" v="1460" actId="255"/>
          <ac:spMkLst>
            <pc:docMk/>
            <pc:sldMk cId="1632241091" sldId="294"/>
            <ac:spMk id="2" creationId="{66B8E192-78D6-2AA9-188A-EBB180DEB6EC}"/>
          </ac:spMkLst>
        </pc:spChg>
        <pc:spChg chg="mod">
          <ac:chgData name="John Griffiths" userId="55ce029b995a3368" providerId="LiveId" clId="{45D36DBF-625B-644C-9CBB-7FEE7472024F}" dt="2023-09-12T09:41:38.303" v="1182" actId="207"/>
          <ac:spMkLst>
            <pc:docMk/>
            <pc:sldMk cId="1632241091" sldId="294"/>
            <ac:spMk id="31746" creationId="{00000000-0000-0000-0000-000000000000}"/>
          </ac:spMkLst>
        </pc:spChg>
        <pc:spChg chg="mod">
          <ac:chgData name="John Griffiths" userId="55ce029b995a3368" providerId="LiveId" clId="{45D36DBF-625B-644C-9CBB-7FEE7472024F}" dt="2023-09-12T09:48:35.967" v="1370" actId="20577"/>
          <ac:spMkLst>
            <pc:docMk/>
            <pc:sldMk cId="1632241091" sldId="294"/>
            <ac:spMk id="31747" creationId="{00000000-0000-0000-0000-000000000000}"/>
          </ac:spMkLst>
        </pc:spChg>
      </pc:sldChg>
      <pc:sldChg chg="addSp delSp modSp mod modAnim">
        <pc:chgData name="John Griffiths" userId="55ce029b995a3368" providerId="LiveId" clId="{45D36DBF-625B-644C-9CBB-7FEE7472024F}" dt="2023-09-16T16:49:32.224" v="4555"/>
        <pc:sldMkLst>
          <pc:docMk/>
          <pc:sldMk cId="3804258348" sldId="296"/>
        </pc:sldMkLst>
        <pc:spChg chg="add mod">
          <ac:chgData name="John Griffiths" userId="55ce029b995a3368" providerId="LiveId" clId="{45D36DBF-625B-644C-9CBB-7FEE7472024F}" dt="2023-09-12T14:57:39.664" v="3279" actId="1076"/>
          <ac:spMkLst>
            <pc:docMk/>
            <pc:sldMk cId="3804258348" sldId="296"/>
            <ac:spMk id="2" creationId="{55912B0C-541C-ACF1-DCC4-AE0046007A10}"/>
          </ac:spMkLst>
        </pc:spChg>
        <pc:spChg chg="mod">
          <ac:chgData name="John Griffiths" userId="55ce029b995a3368" providerId="LiveId" clId="{45D36DBF-625B-644C-9CBB-7FEE7472024F}" dt="2023-09-12T14:58:23.801" v="3285" actId="122"/>
          <ac:spMkLst>
            <pc:docMk/>
            <pc:sldMk cId="3804258348" sldId="296"/>
            <ac:spMk id="1048578" creationId="{00000000-0000-0000-0000-000000000000}"/>
          </ac:spMkLst>
        </pc:spChg>
        <pc:spChg chg="del">
          <ac:chgData name="John Griffiths" userId="55ce029b995a3368" providerId="LiveId" clId="{45D36DBF-625B-644C-9CBB-7FEE7472024F}" dt="2023-09-12T14:57:10.946" v="3261" actId="478"/>
          <ac:spMkLst>
            <pc:docMk/>
            <pc:sldMk cId="3804258348" sldId="296"/>
            <ac:spMk id="1048585" creationId="{00000000-0000-0000-0000-000000000000}"/>
          </ac:spMkLst>
        </pc:spChg>
        <pc:spChg chg="del">
          <ac:chgData name="John Griffiths" userId="55ce029b995a3368" providerId="LiveId" clId="{45D36DBF-625B-644C-9CBB-7FEE7472024F}" dt="2023-09-12T14:57:17.375" v="3262" actId="478"/>
          <ac:spMkLst>
            <pc:docMk/>
            <pc:sldMk cId="3804258348" sldId="296"/>
            <ac:spMk id="1048588" creationId="{00000000-0000-0000-0000-000000000000}"/>
          </ac:spMkLst>
        </pc:spChg>
        <pc:spChg chg="del">
          <ac:chgData name="John Griffiths" userId="55ce029b995a3368" providerId="LiveId" clId="{45D36DBF-625B-644C-9CBB-7FEE7472024F}" dt="2023-09-12T14:57:49.611" v="3280" actId="478"/>
          <ac:spMkLst>
            <pc:docMk/>
            <pc:sldMk cId="3804258348" sldId="296"/>
            <ac:spMk id="1048613" creationId="{00000000-0000-0000-0000-000000000000}"/>
          </ac:spMkLst>
        </pc:spChg>
        <pc:spChg chg="del">
          <ac:chgData name="John Griffiths" userId="55ce029b995a3368" providerId="LiveId" clId="{45D36DBF-625B-644C-9CBB-7FEE7472024F}" dt="2023-09-12T14:57:06.571" v="3260" actId="478"/>
          <ac:spMkLst>
            <pc:docMk/>
            <pc:sldMk cId="3804258348" sldId="296"/>
            <ac:spMk id="1048620" creationId="{00000000-0000-0000-0000-000000000000}"/>
          </ac:spMkLst>
        </pc:spChg>
      </pc:sldChg>
      <pc:sldChg chg="del">
        <pc:chgData name="John Griffiths" userId="55ce029b995a3368" providerId="LiveId" clId="{45D36DBF-625B-644C-9CBB-7FEE7472024F}" dt="2023-09-12T11:18:04.083" v="2749" actId="2696"/>
        <pc:sldMkLst>
          <pc:docMk/>
          <pc:sldMk cId="2234585442" sldId="297"/>
        </pc:sldMkLst>
      </pc:sldChg>
      <pc:sldChg chg="modSp mod modAnim">
        <pc:chgData name="John Griffiths" userId="55ce029b995a3368" providerId="LiveId" clId="{45D36DBF-625B-644C-9CBB-7FEE7472024F}" dt="2023-09-16T16:49:42.707" v="4560"/>
        <pc:sldMkLst>
          <pc:docMk/>
          <pc:sldMk cId="1668459500" sldId="299"/>
        </pc:sldMkLst>
        <pc:spChg chg="mod">
          <ac:chgData name="John Griffiths" userId="55ce029b995a3368" providerId="LiveId" clId="{45D36DBF-625B-644C-9CBB-7FEE7472024F}" dt="2023-09-12T14:58:57.783" v="3290" actId="255"/>
          <ac:spMkLst>
            <pc:docMk/>
            <pc:sldMk cId="1668459500" sldId="299"/>
            <ac:spMk id="1056771" creationId="{00000000-0000-0000-0000-000000000000}"/>
          </ac:spMkLst>
        </pc:spChg>
        <pc:spChg chg="mod">
          <ac:chgData name="John Griffiths" userId="55ce029b995a3368" providerId="LiveId" clId="{45D36DBF-625B-644C-9CBB-7FEE7472024F}" dt="2023-09-12T14:59:25.945" v="3309" actId="20577"/>
          <ac:spMkLst>
            <pc:docMk/>
            <pc:sldMk cId="1668459500" sldId="299"/>
            <ac:spMk id="1056776" creationId="{00000000-0000-0000-0000-000000000000}"/>
          </ac:spMkLst>
        </pc:spChg>
      </pc:sldChg>
      <pc:sldChg chg="modSp mod">
        <pc:chgData name="John Griffiths" userId="55ce029b995a3368" providerId="LiveId" clId="{45D36DBF-625B-644C-9CBB-7FEE7472024F}" dt="2023-09-12T14:59:45.352" v="3314" actId="255"/>
        <pc:sldMkLst>
          <pc:docMk/>
          <pc:sldMk cId="210261051" sldId="300"/>
        </pc:sldMkLst>
        <pc:spChg chg="mod">
          <ac:chgData name="John Griffiths" userId="55ce029b995a3368" providerId="LiveId" clId="{45D36DBF-625B-644C-9CBB-7FEE7472024F}" dt="2023-09-12T14:59:45.352" v="3314" actId="255"/>
          <ac:spMkLst>
            <pc:docMk/>
            <pc:sldMk cId="210261051" sldId="300"/>
            <ac:spMk id="1060866" creationId="{00000000-0000-0000-0000-000000000000}"/>
          </ac:spMkLst>
        </pc:spChg>
      </pc:sldChg>
      <pc:sldChg chg="del">
        <pc:chgData name="John Griffiths" userId="55ce029b995a3368" providerId="LiveId" clId="{45D36DBF-625B-644C-9CBB-7FEE7472024F}" dt="2023-09-12T09:24:07.149" v="854" actId="2696"/>
        <pc:sldMkLst>
          <pc:docMk/>
          <pc:sldMk cId="3756972817" sldId="301"/>
        </pc:sldMkLst>
      </pc:sldChg>
      <pc:sldChg chg="modSp mod modAnim">
        <pc:chgData name="John Griffiths" userId="55ce029b995a3368" providerId="LiveId" clId="{45D36DBF-625B-644C-9CBB-7FEE7472024F}" dt="2023-09-16T16:50:52.352" v="4634"/>
        <pc:sldMkLst>
          <pc:docMk/>
          <pc:sldMk cId="3165377333" sldId="302"/>
        </pc:sldMkLst>
        <pc:spChg chg="mod">
          <ac:chgData name="John Griffiths" userId="55ce029b995a3368" providerId="LiveId" clId="{45D36DBF-625B-644C-9CBB-7FEE7472024F}" dt="2023-09-12T15:00:39.178" v="3326" actId="122"/>
          <ac:spMkLst>
            <pc:docMk/>
            <pc:sldMk cId="3165377333" sldId="302"/>
            <ac:spMk id="1064963" creationId="{00000000-0000-0000-0000-000000000000}"/>
          </ac:spMkLst>
        </pc:spChg>
      </pc:sldChg>
      <pc:sldChg chg="modSp mod modAnim">
        <pc:chgData name="John Griffiths" userId="55ce029b995a3368" providerId="LiveId" clId="{45D36DBF-625B-644C-9CBB-7FEE7472024F}" dt="2023-09-16T16:50:15.439" v="4592"/>
        <pc:sldMkLst>
          <pc:docMk/>
          <pc:sldMk cId="124898730" sldId="303"/>
        </pc:sldMkLst>
        <pc:spChg chg="mod">
          <ac:chgData name="John Griffiths" userId="55ce029b995a3368" providerId="LiveId" clId="{45D36DBF-625B-644C-9CBB-7FEE7472024F}" dt="2023-09-12T15:00:55.682" v="3331" actId="255"/>
          <ac:spMkLst>
            <pc:docMk/>
            <pc:sldMk cId="124898730" sldId="303"/>
            <ac:spMk id="1069058" creationId="{00000000-0000-0000-0000-000000000000}"/>
          </ac:spMkLst>
        </pc:spChg>
      </pc:sldChg>
      <pc:sldChg chg="modSp mod modAnim">
        <pc:chgData name="John Griffiths" userId="55ce029b995a3368" providerId="LiveId" clId="{45D36DBF-625B-644C-9CBB-7FEE7472024F}" dt="2023-09-16T16:50:22.898" v="4602"/>
        <pc:sldMkLst>
          <pc:docMk/>
          <pc:sldMk cId="3988873498" sldId="304"/>
        </pc:sldMkLst>
        <pc:spChg chg="mod">
          <ac:chgData name="John Griffiths" userId="55ce029b995a3368" providerId="LiveId" clId="{45D36DBF-625B-644C-9CBB-7FEE7472024F}" dt="2023-09-12T15:01:16.675" v="3336" actId="255"/>
          <ac:spMkLst>
            <pc:docMk/>
            <pc:sldMk cId="3988873498" sldId="304"/>
            <ac:spMk id="1071115" creationId="{00000000-0000-0000-0000-000000000000}"/>
          </ac:spMkLst>
        </pc:spChg>
      </pc:sldChg>
      <pc:sldChg chg="del">
        <pc:chgData name="John Griffiths" userId="55ce029b995a3368" providerId="LiveId" clId="{45D36DBF-625B-644C-9CBB-7FEE7472024F}" dt="2023-09-12T09:24:05.256" v="853" actId="2696"/>
        <pc:sldMkLst>
          <pc:docMk/>
          <pc:sldMk cId="2028836360" sldId="305"/>
        </pc:sldMkLst>
      </pc:sldChg>
      <pc:sldChg chg="del">
        <pc:chgData name="John Griffiths" userId="55ce029b995a3368" providerId="LiveId" clId="{45D36DBF-625B-644C-9CBB-7FEE7472024F}" dt="2023-09-12T11:18:26.661" v="2751" actId="2696"/>
        <pc:sldMkLst>
          <pc:docMk/>
          <pc:sldMk cId="1809278614" sldId="306"/>
        </pc:sldMkLst>
      </pc:sldChg>
      <pc:sldChg chg="modSp mod modAnim">
        <pc:chgData name="John Griffiths" userId="55ce029b995a3368" providerId="LiveId" clId="{45D36DBF-625B-644C-9CBB-7FEE7472024F}" dt="2023-09-16T16:50:31.140" v="4616"/>
        <pc:sldMkLst>
          <pc:docMk/>
          <pc:sldMk cId="2824343305" sldId="307"/>
        </pc:sldMkLst>
        <pc:spChg chg="mod">
          <ac:chgData name="John Griffiths" userId="55ce029b995a3368" providerId="LiveId" clId="{45D36DBF-625B-644C-9CBB-7FEE7472024F}" dt="2023-09-12T15:01:33.899" v="3341" actId="255"/>
          <ac:spMkLst>
            <pc:docMk/>
            <pc:sldMk cId="2824343305" sldId="307"/>
            <ac:spMk id="1077250" creationId="{00000000-0000-0000-0000-000000000000}"/>
          </ac:spMkLst>
        </pc:spChg>
      </pc:sldChg>
      <pc:sldChg chg="modSp mod modAnim">
        <pc:chgData name="John Griffiths" userId="55ce029b995a3368" providerId="LiveId" clId="{45D36DBF-625B-644C-9CBB-7FEE7472024F}" dt="2023-09-16T16:50:44.219" v="4626"/>
        <pc:sldMkLst>
          <pc:docMk/>
          <pc:sldMk cId="3705456758" sldId="309"/>
        </pc:sldMkLst>
        <pc:spChg chg="mod">
          <ac:chgData name="John Griffiths" userId="55ce029b995a3368" providerId="LiveId" clId="{45D36DBF-625B-644C-9CBB-7FEE7472024F}" dt="2023-09-12T15:02:04.250" v="3346" actId="255"/>
          <ac:spMkLst>
            <pc:docMk/>
            <pc:sldMk cId="3705456758" sldId="309"/>
            <ac:spMk id="1081346" creationId="{00000000-0000-0000-0000-000000000000}"/>
          </ac:spMkLst>
        </pc:spChg>
      </pc:sldChg>
      <pc:sldChg chg="modSp mod modAnim">
        <pc:chgData name="John Griffiths" userId="55ce029b995a3368" providerId="LiveId" clId="{45D36DBF-625B-644C-9CBB-7FEE7472024F}" dt="2023-09-16T16:51:07.287" v="4647"/>
        <pc:sldMkLst>
          <pc:docMk/>
          <pc:sldMk cId="1871287844" sldId="310"/>
        </pc:sldMkLst>
        <pc:spChg chg="mod">
          <ac:chgData name="John Griffiths" userId="55ce029b995a3368" providerId="LiveId" clId="{45D36DBF-625B-644C-9CBB-7FEE7472024F}" dt="2023-09-12T15:02:33.465" v="3351" actId="255"/>
          <ac:spMkLst>
            <pc:docMk/>
            <pc:sldMk cId="1871287844" sldId="310"/>
            <ac:spMk id="1083396" creationId="{00000000-0000-0000-0000-000000000000}"/>
          </ac:spMkLst>
        </pc:spChg>
      </pc:sldChg>
      <pc:sldChg chg="modSp mod modAnim">
        <pc:chgData name="John Griffiths" userId="55ce029b995a3368" providerId="LiveId" clId="{45D36DBF-625B-644C-9CBB-7FEE7472024F}" dt="2023-09-16T16:50:58.893" v="4640"/>
        <pc:sldMkLst>
          <pc:docMk/>
          <pc:sldMk cId="2196816980" sldId="313"/>
        </pc:sldMkLst>
        <pc:spChg chg="mod">
          <ac:chgData name="John Griffiths" userId="55ce029b995a3368" providerId="LiveId" clId="{45D36DBF-625B-644C-9CBB-7FEE7472024F}" dt="2023-09-12T15:00:16.526" v="3320" actId="27636"/>
          <ac:spMkLst>
            <pc:docMk/>
            <pc:sldMk cId="2196816980" sldId="313"/>
            <ac:spMk id="1089538" creationId="{00000000-0000-0000-0000-000000000000}"/>
          </ac:spMkLst>
        </pc:spChg>
      </pc:sldChg>
      <pc:sldChg chg="addSp delSp modSp del mod">
        <pc:chgData name="John Griffiths" userId="55ce029b995a3368" providerId="LiveId" clId="{45D36DBF-625B-644C-9CBB-7FEE7472024F}" dt="2023-09-12T10:05:32.877" v="1969" actId="2696"/>
        <pc:sldMkLst>
          <pc:docMk/>
          <pc:sldMk cId="913003499" sldId="319"/>
        </pc:sldMkLst>
        <pc:spChg chg="mod">
          <ac:chgData name="John Griffiths" userId="55ce029b995a3368" providerId="LiveId" clId="{45D36DBF-625B-644C-9CBB-7FEE7472024F}" dt="2023-09-12T09:29:08.612" v="964" actId="20577"/>
          <ac:spMkLst>
            <pc:docMk/>
            <pc:sldMk cId="913003499" sldId="319"/>
            <ac:spMk id="5" creationId="{00000000-0000-0000-0000-000000000000}"/>
          </ac:spMkLst>
        </pc:spChg>
        <pc:spChg chg="mod">
          <ac:chgData name="John Griffiths" userId="55ce029b995a3368" providerId="LiveId" clId="{45D36DBF-625B-644C-9CBB-7FEE7472024F}" dt="2023-09-12T09:25:06.412" v="874" actId="14100"/>
          <ac:spMkLst>
            <pc:docMk/>
            <pc:sldMk cId="913003499" sldId="319"/>
            <ac:spMk id="8" creationId="{00000000-0000-0000-0000-000000000000}"/>
          </ac:spMkLst>
        </pc:spChg>
        <pc:spChg chg="mod">
          <ac:chgData name="John Griffiths" userId="55ce029b995a3368" providerId="LiveId" clId="{45D36DBF-625B-644C-9CBB-7FEE7472024F}" dt="2023-09-12T09:28:41.676" v="934" actId="1076"/>
          <ac:spMkLst>
            <pc:docMk/>
            <pc:sldMk cId="913003499" sldId="319"/>
            <ac:spMk id="9" creationId="{00000000-0000-0000-0000-000000000000}"/>
          </ac:spMkLst>
        </pc:spChg>
        <pc:spChg chg="mod">
          <ac:chgData name="John Griffiths" userId="55ce029b995a3368" providerId="LiveId" clId="{45D36DBF-625B-644C-9CBB-7FEE7472024F}" dt="2023-09-12T09:25:21.239" v="895" actId="1076"/>
          <ac:spMkLst>
            <pc:docMk/>
            <pc:sldMk cId="913003499" sldId="319"/>
            <ac:spMk id="10" creationId="{00000000-0000-0000-0000-000000000000}"/>
          </ac:spMkLst>
        </pc:spChg>
        <pc:spChg chg="add mod">
          <ac:chgData name="John Griffiths" userId="55ce029b995a3368" providerId="LiveId" clId="{45D36DBF-625B-644C-9CBB-7FEE7472024F}" dt="2023-09-12T09:27:42.579" v="902"/>
          <ac:spMkLst>
            <pc:docMk/>
            <pc:sldMk cId="913003499" sldId="319"/>
            <ac:spMk id="14" creationId="{E2E6B882-AA49-F54F-777B-51250236F094}"/>
          </ac:spMkLst>
        </pc:spChg>
        <pc:spChg chg="add mod">
          <ac:chgData name="John Griffiths" userId="55ce029b995a3368" providerId="LiveId" clId="{45D36DBF-625B-644C-9CBB-7FEE7472024F}" dt="2023-09-12T09:27:42.579" v="902"/>
          <ac:spMkLst>
            <pc:docMk/>
            <pc:sldMk cId="913003499" sldId="319"/>
            <ac:spMk id="15" creationId="{5A61AC11-D5FD-3852-9C0B-44D947A2D5E3}"/>
          </ac:spMkLst>
        </pc:spChg>
        <pc:spChg chg="add mod">
          <ac:chgData name="John Griffiths" userId="55ce029b995a3368" providerId="LiveId" clId="{45D36DBF-625B-644C-9CBB-7FEE7472024F}" dt="2023-09-12T09:27:42.579" v="902"/>
          <ac:spMkLst>
            <pc:docMk/>
            <pc:sldMk cId="913003499" sldId="319"/>
            <ac:spMk id="17" creationId="{8C493BEE-3EAD-FA81-1323-45109C219481}"/>
          </ac:spMkLst>
        </pc:spChg>
        <pc:spChg chg="add mod">
          <ac:chgData name="John Griffiths" userId="55ce029b995a3368" providerId="LiveId" clId="{45D36DBF-625B-644C-9CBB-7FEE7472024F}" dt="2023-09-12T09:28:36.931" v="933" actId="14100"/>
          <ac:spMkLst>
            <pc:docMk/>
            <pc:sldMk cId="913003499" sldId="319"/>
            <ac:spMk id="28" creationId="{EAA901A9-F805-1573-8F3D-52FC85897B8A}"/>
          </ac:spMkLst>
        </pc:spChg>
        <pc:grpChg chg="add mod">
          <ac:chgData name="John Griffiths" userId="55ce029b995a3368" providerId="LiveId" clId="{45D36DBF-625B-644C-9CBB-7FEE7472024F}" dt="2023-09-12T09:28:03.071" v="904" actId="14100"/>
          <ac:grpSpMkLst>
            <pc:docMk/>
            <pc:sldMk cId="913003499" sldId="319"/>
            <ac:grpSpMk id="3" creationId="{B81044C1-39AE-249E-3BDD-2B01BD8BA683}"/>
          </ac:grpSpMkLst>
        </pc:grpChg>
        <pc:grpChg chg="add mod">
          <ac:chgData name="John Griffiths" userId="55ce029b995a3368" providerId="LiveId" clId="{45D36DBF-625B-644C-9CBB-7FEE7472024F}" dt="2023-09-12T09:27:42.579" v="902"/>
          <ac:grpSpMkLst>
            <pc:docMk/>
            <pc:sldMk cId="913003499" sldId="319"/>
            <ac:grpSpMk id="4" creationId="{440F90F0-5D20-DDCE-7F07-72F491E76D0D}"/>
          </ac:grpSpMkLst>
        </pc:grpChg>
        <pc:grpChg chg="add mod">
          <ac:chgData name="John Griffiths" userId="55ce029b995a3368" providerId="LiveId" clId="{45D36DBF-625B-644C-9CBB-7FEE7472024F}" dt="2023-09-12T09:27:42.579" v="902"/>
          <ac:grpSpMkLst>
            <pc:docMk/>
            <pc:sldMk cId="913003499" sldId="319"/>
            <ac:grpSpMk id="7" creationId="{B70641A7-8D24-59A6-9637-B68C7B20F313}"/>
          </ac:grpSpMkLst>
        </pc:grpChg>
        <pc:grpChg chg="add mod">
          <ac:chgData name="John Griffiths" userId="55ce029b995a3368" providerId="LiveId" clId="{45D36DBF-625B-644C-9CBB-7FEE7472024F}" dt="2023-09-12T09:27:42.579" v="902"/>
          <ac:grpSpMkLst>
            <pc:docMk/>
            <pc:sldMk cId="913003499" sldId="319"/>
            <ac:grpSpMk id="13" creationId="{9E6A4D1E-B83C-0111-4452-4E42E997905C}"/>
          </ac:grpSpMkLst>
        </pc:grpChg>
        <pc:graphicFrameChg chg="add del mod">
          <ac:chgData name="John Griffiths" userId="55ce029b995a3368" providerId="LiveId" clId="{45D36DBF-625B-644C-9CBB-7FEE7472024F}" dt="2023-09-12T09:27:38.478" v="901" actId="478"/>
          <ac:graphicFrameMkLst>
            <pc:docMk/>
            <pc:sldMk cId="913003499" sldId="319"/>
            <ac:graphicFrameMk id="2" creationId="{00000000-0000-0000-0000-000000000000}"/>
          </ac:graphicFrameMkLst>
        </pc:graphicFrameChg>
        <pc:picChg chg="add mod">
          <ac:chgData name="John Griffiths" userId="55ce029b995a3368" providerId="LiveId" clId="{45D36DBF-625B-644C-9CBB-7FEE7472024F}" dt="2023-09-12T09:27:42.579" v="902"/>
          <ac:picMkLst>
            <pc:docMk/>
            <pc:sldMk cId="913003499" sldId="319"/>
            <ac:picMk id="6" creationId="{862F6E4E-70E3-747C-345B-0D84D3EA213F}"/>
          </ac:picMkLst>
        </pc:picChg>
        <pc:picChg chg="add mod">
          <ac:chgData name="John Griffiths" userId="55ce029b995a3368" providerId="LiveId" clId="{45D36DBF-625B-644C-9CBB-7FEE7472024F}" dt="2023-09-12T09:27:42.579" v="902"/>
          <ac:picMkLst>
            <pc:docMk/>
            <pc:sldMk cId="913003499" sldId="319"/>
            <ac:picMk id="11" creationId="{9D49DB5F-8A52-ADF1-EA8C-355FE614DCA6}"/>
          </ac:picMkLst>
        </pc:picChg>
        <pc:picChg chg="add mod">
          <ac:chgData name="John Griffiths" userId="55ce029b995a3368" providerId="LiveId" clId="{45D36DBF-625B-644C-9CBB-7FEE7472024F}" dt="2023-09-12T09:27:42.579" v="902"/>
          <ac:picMkLst>
            <pc:docMk/>
            <pc:sldMk cId="913003499" sldId="319"/>
            <ac:picMk id="12" creationId="{794F6E86-7429-66E0-153A-16A66A7E07C3}"/>
          </ac:picMkLst>
        </pc:picChg>
        <pc:picChg chg="add mod">
          <ac:chgData name="John Griffiths" userId="55ce029b995a3368" providerId="LiveId" clId="{45D36DBF-625B-644C-9CBB-7FEE7472024F}" dt="2023-09-12T09:27:42.579" v="902"/>
          <ac:picMkLst>
            <pc:docMk/>
            <pc:sldMk cId="913003499" sldId="319"/>
            <ac:picMk id="16" creationId="{485C1CA7-A895-F93B-33FE-C37D31A7844A}"/>
          </ac:picMkLst>
        </pc:picChg>
        <pc:cxnChg chg="add mod">
          <ac:chgData name="John Griffiths" userId="55ce029b995a3368" providerId="LiveId" clId="{45D36DBF-625B-644C-9CBB-7FEE7472024F}" dt="2023-09-12T09:27:42.579" v="902"/>
          <ac:cxnSpMkLst>
            <pc:docMk/>
            <pc:sldMk cId="913003499" sldId="319"/>
            <ac:cxnSpMk id="18" creationId="{86CEAB40-BBC3-B755-B831-1750B2618546}"/>
          </ac:cxnSpMkLst>
        </pc:cxnChg>
        <pc:cxnChg chg="add mod">
          <ac:chgData name="John Griffiths" userId="55ce029b995a3368" providerId="LiveId" clId="{45D36DBF-625B-644C-9CBB-7FEE7472024F}" dt="2023-09-12T09:27:42.579" v="902"/>
          <ac:cxnSpMkLst>
            <pc:docMk/>
            <pc:sldMk cId="913003499" sldId="319"/>
            <ac:cxnSpMk id="19" creationId="{70ADDEF9-83D2-BD0A-FF87-119E5D0542F0}"/>
          </ac:cxnSpMkLst>
        </pc:cxnChg>
        <pc:cxnChg chg="add mod">
          <ac:chgData name="John Griffiths" userId="55ce029b995a3368" providerId="LiveId" clId="{45D36DBF-625B-644C-9CBB-7FEE7472024F}" dt="2023-09-12T09:27:42.579" v="902"/>
          <ac:cxnSpMkLst>
            <pc:docMk/>
            <pc:sldMk cId="913003499" sldId="319"/>
            <ac:cxnSpMk id="20" creationId="{2505A77C-6A52-E3B5-3EE6-7161327D2D14}"/>
          </ac:cxnSpMkLst>
        </pc:cxnChg>
        <pc:cxnChg chg="add mod">
          <ac:chgData name="John Griffiths" userId="55ce029b995a3368" providerId="LiveId" clId="{45D36DBF-625B-644C-9CBB-7FEE7472024F}" dt="2023-09-12T09:27:42.579" v="902"/>
          <ac:cxnSpMkLst>
            <pc:docMk/>
            <pc:sldMk cId="913003499" sldId="319"/>
            <ac:cxnSpMk id="21" creationId="{7E39CC79-49F1-3B29-746A-92FC7D5EFB33}"/>
          </ac:cxnSpMkLst>
        </pc:cxnChg>
        <pc:cxnChg chg="add mod">
          <ac:chgData name="John Griffiths" userId="55ce029b995a3368" providerId="LiveId" clId="{45D36DBF-625B-644C-9CBB-7FEE7472024F}" dt="2023-09-12T09:27:42.579" v="902"/>
          <ac:cxnSpMkLst>
            <pc:docMk/>
            <pc:sldMk cId="913003499" sldId="319"/>
            <ac:cxnSpMk id="22" creationId="{A9EF8A90-88DA-FBFA-2531-FFD6AAB3E496}"/>
          </ac:cxnSpMkLst>
        </pc:cxnChg>
        <pc:cxnChg chg="add mod">
          <ac:chgData name="John Griffiths" userId="55ce029b995a3368" providerId="LiveId" clId="{45D36DBF-625B-644C-9CBB-7FEE7472024F}" dt="2023-09-12T09:27:42.579" v="902"/>
          <ac:cxnSpMkLst>
            <pc:docMk/>
            <pc:sldMk cId="913003499" sldId="319"/>
            <ac:cxnSpMk id="23" creationId="{83B63BA7-7221-11F8-63E3-1F2B39F56181}"/>
          </ac:cxnSpMkLst>
        </pc:cxnChg>
        <pc:cxnChg chg="add mod">
          <ac:chgData name="John Griffiths" userId="55ce029b995a3368" providerId="LiveId" clId="{45D36DBF-625B-644C-9CBB-7FEE7472024F}" dt="2023-09-12T09:27:42.579" v="902"/>
          <ac:cxnSpMkLst>
            <pc:docMk/>
            <pc:sldMk cId="913003499" sldId="319"/>
            <ac:cxnSpMk id="24" creationId="{B937C56D-FF08-B3AD-ED08-522ACF9EBC09}"/>
          </ac:cxnSpMkLst>
        </pc:cxnChg>
        <pc:cxnChg chg="add mod">
          <ac:chgData name="John Griffiths" userId="55ce029b995a3368" providerId="LiveId" clId="{45D36DBF-625B-644C-9CBB-7FEE7472024F}" dt="2023-09-12T09:27:42.579" v="902"/>
          <ac:cxnSpMkLst>
            <pc:docMk/>
            <pc:sldMk cId="913003499" sldId="319"/>
            <ac:cxnSpMk id="25" creationId="{8F11838E-9F80-6379-490C-70C822EDEE0E}"/>
          </ac:cxnSpMkLst>
        </pc:cxnChg>
        <pc:cxnChg chg="add mod">
          <ac:chgData name="John Griffiths" userId="55ce029b995a3368" providerId="LiveId" clId="{45D36DBF-625B-644C-9CBB-7FEE7472024F}" dt="2023-09-12T09:27:42.579" v="902"/>
          <ac:cxnSpMkLst>
            <pc:docMk/>
            <pc:sldMk cId="913003499" sldId="319"/>
            <ac:cxnSpMk id="26" creationId="{CDDBF762-91E0-F637-3560-FC7EAC2D1B80}"/>
          </ac:cxnSpMkLst>
        </pc:cxnChg>
        <pc:cxnChg chg="add mod">
          <ac:chgData name="John Griffiths" userId="55ce029b995a3368" providerId="LiveId" clId="{45D36DBF-625B-644C-9CBB-7FEE7472024F}" dt="2023-09-12T09:27:42.579" v="902"/>
          <ac:cxnSpMkLst>
            <pc:docMk/>
            <pc:sldMk cId="913003499" sldId="319"/>
            <ac:cxnSpMk id="27" creationId="{7B52F2E7-4E92-5C08-E967-4B5B1360E31C}"/>
          </ac:cxnSpMkLst>
        </pc:cxnChg>
      </pc:sldChg>
      <pc:sldChg chg="addSp delSp modSp mod ord">
        <pc:chgData name="John Griffiths" userId="55ce029b995a3368" providerId="LiveId" clId="{45D36DBF-625B-644C-9CBB-7FEE7472024F}" dt="2023-09-12T11:04:10.203" v="2587" actId="207"/>
        <pc:sldMkLst>
          <pc:docMk/>
          <pc:sldMk cId="4286062870" sldId="320"/>
        </pc:sldMkLst>
        <pc:spChg chg="add mod">
          <ac:chgData name="John Griffiths" userId="55ce029b995a3368" providerId="LiveId" clId="{45D36DBF-625B-644C-9CBB-7FEE7472024F}" dt="2023-09-12T10:24:38.404" v="2223" actId="1076"/>
          <ac:spMkLst>
            <pc:docMk/>
            <pc:sldMk cId="4286062870" sldId="320"/>
            <ac:spMk id="2" creationId="{F9C2BB31-E57C-C0A6-F69C-B61F224921FF}"/>
          </ac:spMkLst>
        </pc:spChg>
        <pc:spChg chg="mod">
          <ac:chgData name="John Griffiths" userId="55ce029b995a3368" providerId="LiveId" clId="{45D36DBF-625B-644C-9CBB-7FEE7472024F}" dt="2023-09-12T09:29:42.649" v="1014" actId="20577"/>
          <ac:spMkLst>
            <pc:docMk/>
            <pc:sldMk cId="4286062870" sldId="320"/>
            <ac:spMk id="5" creationId="{00000000-0000-0000-0000-000000000000}"/>
          </ac:spMkLst>
        </pc:spChg>
        <pc:spChg chg="add mod">
          <ac:chgData name="John Griffiths" userId="55ce029b995a3368" providerId="LiveId" clId="{45D36DBF-625B-644C-9CBB-7FEE7472024F}" dt="2023-09-12T10:08:05.173" v="2055"/>
          <ac:spMkLst>
            <pc:docMk/>
            <pc:sldMk cId="4286062870" sldId="320"/>
            <ac:spMk id="6" creationId="{F8016EEE-0347-3B26-B483-D31B26CABFF1}"/>
          </ac:spMkLst>
        </pc:spChg>
        <pc:spChg chg="mod">
          <ac:chgData name="John Griffiths" userId="55ce029b995a3368" providerId="LiveId" clId="{45D36DBF-625B-644C-9CBB-7FEE7472024F}" dt="2023-09-12T11:04:10.203" v="2587" actId="207"/>
          <ac:spMkLst>
            <pc:docMk/>
            <pc:sldMk cId="4286062870" sldId="320"/>
            <ac:spMk id="8" creationId="{00000000-0000-0000-0000-000000000000}"/>
          </ac:spMkLst>
        </pc:spChg>
        <pc:spChg chg="del">
          <ac:chgData name="John Griffiths" userId="55ce029b995a3368" providerId="LiveId" clId="{45D36DBF-625B-644C-9CBB-7FEE7472024F}" dt="2023-09-12T10:06:07.950" v="1970" actId="478"/>
          <ac:spMkLst>
            <pc:docMk/>
            <pc:sldMk cId="4286062870" sldId="320"/>
            <ac:spMk id="9" creationId="{00000000-0000-0000-0000-000000000000}"/>
          </ac:spMkLst>
        </pc:spChg>
        <pc:spChg chg="del mod">
          <ac:chgData name="John Griffiths" userId="55ce029b995a3368" providerId="LiveId" clId="{45D36DBF-625B-644C-9CBB-7FEE7472024F}" dt="2023-09-12T10:07:39.668" v="2020" actId="478"/>
          <ac:spMkLst>
            <pc:docMk/>
            <pc:sldMk cId="4286062870" sldId="320"/>
            <ac:spMk id="10" creationId="{00000000-0000-0000-0000-000000000000}"/>
          </ac:spMkLst>
        </pc:spChg>
        <pc:spChg chg="add mod">
          <ac:chgData name="John Griffiths" userId="55ce029b995a3368" providerId="LiveId" clId="{45D36DBF-625B-644C-9CBB-7FEE7472024F}" dt="2023-09-12T10:08:05.173" v="2055"/>
          <ac:spMkLst>
            <pc:docMk/>
            <pc:sldMk cId="4286062870" sldId="320"/>
            <ac:spMk id="17" creationId="{8D2A18CC-06CF-850D-14B9-AD848C088CC3}"/>
          </ac:spMkLst>
        </pc:spChg>
        <pc:spChg chg="add mod">
          <ac:chgData name="John Griffiths" userId="55ce029b995a3368" providerId="LiveId" clId="{45D36DBF-625B-644C-9CBB-7FEE7472024F}" dt="2023-09-12T10:08:05.173" v="2055"/>
          <ac:spMkLst>
            <pc:docMk/>
            <pc:sldMk cId="4286062870" sldId="320"/>
            <ac:spMk id="19" creationId="{CE4FCAF6-8B07-8EBE-B132-EE5AA3E64E4D}"/>
          </ac:spMkLst>
        </pc:spChg>
        <pc:spChg chg="add mod">
          <ac:chgData name="John Griffiths" userId="55ce029b995a3368" providerId="LiveId" clId="{45D36DBF-625B-644C-9CBB-7FEE7472024F}" dt="2023-09-12T10:08:05.173" v="2055"/>
          <ac:spMkLst>
            <pc:docMk/>
            <pc:sldMk cId="4286062870" sldId="320"/>
            <ac:spMk id="20" creationId="{49926330-A0FA-54BE-9A8D-29333DCD4BF4}"/>
          </ac:spMkLst>
        </pc:spChg>
        <pc:spChg chg="add mod">
          <ac:chgData name="John Griffiths" userId="55ce029b995a3368" providerId="LiveId" clId="{45D36DBF-625B-644C-9CBB-7FEE7472024F}" dt="2023-09-12T10:08:05.173" v="2055"/>
          <ac:spMkLst>
            <pc:docMk/>
            <pc:sldMk cId="4286062870" sldId="320"/>
            <ac:spMk id="22" creationId="{E3BE90D7-C483-6D07-4562-B59BAFE7268F}"/>
          </ac:spMkLst>
        </pc:spChg>
        <pc:spChg chg="add mod">
          <ac:chgData name="John Griffiths" userId="55ce029b995a3368" providerId="LiveId" clId="{45D36DBF-625B-644C-9CBB-7FEE7472024F}" dt="2023-09-12T10:08:05.173" v="2055"/>
          <ac:spMkLst>
            <pc:docMk/>
            <pc:sldMk cId="4286062870" sldId="320"/>
            <ac:spMk id="23" creationId="{BA1004A3-80BF-E83D-BD4F-DEDD9729F122}"/>
          </ac:spMkLst>
        </pc:spChg>
        <pc:spChg chg="add mod">
          <ac:chgData name="John Griffiths" userId="55ce029b995a3368" providerId="LiveId" clId="{45D36DBF-625B-644C-9CBB-7FEE7472024F}" dt="2023-09-12T10:08:05.173" v="2055"/>
          <ac:spMkLst>
            <pc:docMk/>
            <pc:sldMk cId="4286062870" sldId="320"/>
            <ac:spMk id="24" creationId="{8CB915FA-E2A4-C518-106F-51247106D681}"/>
          </ac:spMkLst>
        </pc:spChg>
        <pc:spChg chg="add mod">
          <ac:chgData name="John Griffiths" userId="55ce029b995a3368" providerId="LiveId" clId="{45D36DBF-625B-644C-9CBB-7FEE7472024F}" dt="2023-09-12T10:24:32.105" v="2222" actId="255"/>
          <ac:spMkLst>
            <pc:docMk/>
            <pc:sldMk cId="4286062870" sldId="320"/>
            <ac:spMk id="35" creationId="{48907086-AECB-094A-657D-0B6A12A68D7D}"/>
          </ac:spMkLst>
        </pc:spChg>
        <pc:grpChg chg="add mod">
          <ac:chgData name="John Griffiths" userId="55ce029b995a3368" providerId="LiveId" clId="{45D36DBF-625B-644C-9CBB-7FEE7472024F}" dt="2023-09-12T10:24:47.829" v="2224" actId="14100"/>
          <ac:grpSpMkLst>
            <pc:docMk/>
            <pc:sldMk cId="4286062870" sldId="320"/>
            <ac:grpSpMk id="4" creationId="{A02FE16F-38BF-77D0-4D40-D36AF025CFEC}"/>
          </ac:grpSpMkLst>
        </pc:grpChg>
        <pc:grpChg chg="add mod">
          <ac:chgData name="John Griffiths" userId="55ce029b995a3368" providerId="LiveId" clId="{45D36DBF-625B-644C-9CBB-7FEE7472024F}" dt="2023-09-12T10:08:05.173" v="2055"/>
          <ac:grpSpMkLst>
            <pc:docMk/>
            <pc:sldMk cId="4286062870" sldId="320"/>
            <ac:grpSpMk id="7" creationId="{45E9E65E-90BC-8B92-7FD9-8A8E35794BEC}"/>
          </ac:grpSpMkLst>
        </pc:grpChg>
        <pc:grpChg chg="add mod">
          <ac:chgData name="John Griffiths" userId="55ce029b995a3368" providerId="LiveId" clId="{45D36DBF-625B-644C-9CBB-7FEE7472024F}" dt="2023-09-12T10:08:05.173" v="2055"/>
          <ac:grpSpMkLst>
            <pc:docMk/>
            <pc:sldMk cId="4286062870" sldId="320"/>
            <ac:grpSpMk id="14" creationId="{2BAB8601-41D8-F043-EC38-7D063D05012B}"/>
          </ac:grpSpMkLst>
        </pc:grpChg>
        <pc:grpChg chg="add mod">
          <ac:chgData name="John Griffiths" userId="55ce029b995a3368" providerId="LiveId" clId="{45D36DBF-625B-644C-9CBB-7FEE7472024F}" dt="2023-09-12T10:08:05.173" v="2055"/>
          <ac:grpSpMkLst>
            <pc:docMk/>
            <pc:sldMk cId="4286062870" sldId="320"/>
            <ac:grpSpMk id="16" creationId="{FFC06005-F96A-C43F-B8FF-4CF4B0FA2A7A}"/>
          </ac:grpSpMkLst>
        </pc:grpChg>
        <pc:grpChg chg="add mod">
          <ac:chgData name="John Griffiths" userId="55ce029b995a3368" providerId="LiveId" clId="{45D36DBF-625B-644C-9CBB-7FEE7472024F}" dt="2023-09-12T10:08:05.173" v="2055"/>
          <ac:grpSpMkLst>
            <pc:docMk/>
            <pc:sldMk cId="4286062870" sldId="320"/>
            <ac:grpSpMk id="18" creationId="{08FFE0E6-8401-572A-FA1B-9944C621FA15}"/>
          </ac:grpSpMkLst>
        </pc:grpChg>
        <pc:grpChg chg="add mod">
          <ac:chgData name="John Griffiths" userId="55ce029b995a3368" providerId="LiveId" clId="{45D36DBF-625B-644C-9CBB-7FEE7472024F}" dt="2023-09-12T10:08:05.173" v="2055"/>
          <ac:grpSpMkLst>
            <pc:docMk/>
            <pc:sldMk cId="4286062870" sldId="320"/>
            <ac:grpSpMk id="21" creationId="{D0CD9CEC-47DE-15C7-97DE-753E799BFDA3}"/>
          </ac:grpSpMkLst>
        </pc:grpChg>
        <pc:graphicFrameChg chg="del mod">
          <ac:chgData name="John Griffiths" userId="55ce029b995a3368" providerId="LiveId" clId="{45D36DBF-625B-644C-9CBB-7FEE7472024F}" dt="2023-09-12T10:08:03.312" v="2054" actId="478"/>
          <ac:graphicFrameMkLst>
            <pc:docMk/>
            <pc:sldMk cId="4286062870" sldId="320"/>
            <ac:graphicFrameMk id="3" creationId="{00000000-0000-0000-0000-000000000000}"/>
          </ac:graphicFrameMkLst>
        </pc:graphicFrameChg>
        <pc:picChg chg="add mod">
          <ac:chgData name="John Griffiths" userId="55ce029b995a3368" providerId="LiveId" clId="{45D36DBF-625B-644C-9CBB-7FEE7472024F}" dt="2023-09-12T10:08:05.173" v="2055"/>
          <ac:picMkLst>
            <pc:docMk/>
            <pc:sldMk cId="4286062870" sldId="320"/>
            <ac:picMk id="25" creationId="{FE5250CB-552F-6A9B-D5F2-0F7EA232F6F7}"/>
          </ac:picMkLst>
        </pc:picChg>
        <pc:picChg chg="add mod">
          <ac:chgData name="John Griffiths" userId="55ce029b995a3368" providerId="LiveId" clId="{45D36DBF-625B-644C-9CBB-7FEE7472024F}" dt="2023-09-12T10:08:05.173" v="2055"/>
          <ac:picMkLst>
            <pc:docMk/>
            <pc:sldMk cId="4286062870" sldId="320"/>
            <ac:picMk id="26" creationId="{B0F923B8-7C55-B079-8366-478ED934BEF1}"/>
          </ac:picMkLst>
        </pc:picChg>
        <pc:cxnChg chg="add mod">
          <ac:chgData name="John Griffiths" userId="55ce029b995a3368" providerId="LiveId" clId="{45D36DBF-625B-644C-9CBB-7FEE7472024F}" dt="2023-09-12T10:08:05.173" v="2055"/>
          <ac:cxnSpMkLst>
            <pc:docMk/>
            <pc:sldMk cId="4286062870" sldId="320"/>
            <ac:cxnSpMk id="11" creationId="{7A9FC855-53B5-B5F6-6C53-CC50A7FEE77A}"/>
          </ac:cxnSpMkLst>
        </pc:cxnChg>
        <pc:cxnChg chg="add mod">
          <ac:chgData name="John Griffiths" userId="55ce029b995a3368" providerId="LiveId" clId="{45D36DBF-625B-644C-9CBB-7FEE7472024F}" dt="2023-09-12T10:08:05.173" v="2055"/>
          <ac:cxnSpMkLst>
            <pc:docMk/>
            <pc:sldMk cId="4286062870" sldId="320"/>
            <ac:cxnSpMk id="12" creationId="{0C1C3820-42C9-4004-84B3-9184EF53A54E}"/>
          </ac:cxnSpMkLst>
        </pc:cxnChg>
        <pc:cxnChg chg="add mod">
          <ac:chgData name="John Griffiths" userId="55ce029b995a3368" providerId="LiveId" clId="{45D36DBF-625B-644C-9CBB-7FEE7472024F}" dt="2023-09-12T10:08:05.173" v="2055"/>
          <ac:cxnSpMkLst>
            <pc:docMk/>
            <pc:sldMk cId="4286062870" sldId="320"/>
            <ac:cxnSpMk id="13" creationId="{95A060B3-145D-19D1-4430-649432AA5276}"/>
          </ac:cxnSpMkLst>
        </pc:cxnChg>
        <pc:cxnChg chg="add mod">
          <ac:chgData name="John Griffiths" userId="55ce029b995a3368" providerId="LiveId" clId="{45D36DBF-625B-644C-9CBB-7FEE7472024F}" dt="2023-09-12T10:08:05.173" v="2055"/>
          <ac:cxnSpMkLst>
            <pc:docMk/>
            <pc:sldMk cId="4286062870" sldId="320"/>
            <ac:cxnSpMk id="15" creationId="{E9BFE0C5-E17B-2B5B-21F3-D4267B6AF66C}"/>
          </ac:cxnSpMkLst>
        </pc:cxnChg>
        <pc:cxnChg chg="add mod">
          <ac:chgData name="John Griffiths" userId="55ce029b995a3368" providerId="LiveId" clId="{45D36DBF-625B-644C-9CBB-7FEE7472024F}" dt="2023-09-12T10:08:05.173" v="2055"/>
          <ac:cxnSpMkLst>
            <pc:docMk/>
            <pc:sldMk cId="4286062870" sldId="320"/>
            <ac:cxnSpMk id="27" creationId="{F6213620-56F7-CF22-5AAD-DA28135B56B4}"/>
          </ac:cxnSpMkLst>
        </pc:cxnChg>
        <pc:cxnChg chg="add mod">
          <ac:chgData name="John Griffiths" userId="55ce029b995a3368" providerId="LiveId" clId="{45D36DBF-625B-644C-9CBB-7FEE7472024F}" dt="2023-09-12T10:08:05.173" v="2055"/>
          <ac:cxnSpMkLst>
            <pc:docMk/>
            <pc:sldMk cId="4286062870" sldId="320"/>
            <ac:cxnSpMk id="28" creationId="{1E759A07-200B-C1B3-BF7A-5FF36C39E1A1}"/>
          </ac:cxnSpMkLst>
        </pc:cxnChg>
        <pc:cxnChg chg="add mod">
          <ac:chgData name="John Griffiths" userId="55ce029b995a3368" providerId="LiveId" clId="{45D36DBF-625B-644C-9CBB-7FEE7472024F}" dt="2023-09-12T10:08:05.173" v="2055"/>
          <ac:cxnSpMkLst>
            <pc:docMk/>
            <pc:sldMk cId="4286062870" sldId="320"/>
            <ac:cxnSpMk id="29" creationId="{D090737A-E43B-A6A2-5FA7-F755EA0983DB}"/>
          </ac:cxnSpMkLst>
        </pc:cxnChg>
        <pc:cxnChg chg="add mod">
          <ac:chgData name="John Griffiths" userId="55ce029b995a3368" providerId="LiveId" clId="{45D36DBF-625B-644C-9CBB-7FEE7472024F}" dt="2023-09-12T10:08:05.173" v="2055"/>
          <ac:cxnSpMkLst>
            <pc:docMk/>
            <pc:sldMk cId="4286062870" sldId="320"/>
            <ac:cxnSpMk id="30" creationId="{512C163A-3E89-5266-CB59-1B1DE81137D6}"/>
          </ac:cxnSpMkLst>
        </pc:cxnChg>
        <pc:cxnChg chg="add mod">
          <ac:chgData name="John Griffiths" userId="55ce029b995a3368" providerId="LiveId" clId="{45D36DBF-625B-644C-9CBB-7FEE7472024F}" dt="2023-09-12T10:08:05.173" v="2055"/>
          <ac:cxnSpMkLst>
            <pc:docMk/>
            <pc:sldMk cId="4286062870" sldId="320"/>
            <ac:cxnSpMk id="31" creationId="{13B9F526-EB86-F3DC-DE59-BA9B6EAA6347}"/>
          </ac:cxnSpMkLst>
        </pc:cxnChg>
        <pc:cxnChg chg="add mod">
          <ac:chgData name="John Griffiths" userId="55ce029b995a3368" providerId="LiveId" clId="{45D36DBF-625B-644C-9CBB-7FEE7472024F}" dt="2023-09-12T10:08:05.173" v="2055"/>
          <ac:cxnSpMkLst>
            <pc:docMk/>
            <pc:sldMk cId="4286062870" sldId="320"/>
            <ac:cxnSpMk id="32" creationId="{0A6748B5-0E0B-0C40-8B70-BDE66EDAC682}"/>
          </ac:cxnSpMkLst>
        </pc:cxnChg>
        <pc:cxnChg chg="add mod">
          <ac:chgData name="John Griffiths" userId="55ce029b995a3368" providerId="LiveId" clId="{45D36DBF-625B-644C-9CBB-7FEE7472024F}" dt="2023-09-12T10:08:05.173" v="2055"/>
          <ac:cxnSpMkLst>
            <pc:docMk/>
            <pc:sldMk cId="4286062870" sldId="320"/>
            <ac:cxnSpMk id="33" creationId="{DF0C3CB7-1057-D27A-F1D9-1E13CEB7B2BB}"/>
          </ac:cxnSpMkLst>
        </pc:cxnChg>
      </pc:sldChg>
      <pc:sldChg chg="addSp delSp modSp mod">
        <pc:chgData name="John Griffiths" userId="55ce029b995a3368" providerId="LiveId" clId="{45D36DBF-625B-644C-9CBB-7FEE7472024F}" dt="2023-09-12T11:03:38.252" v="2584" actId="207"/>
        <pc:sldMkLst>
          <pc:docMk/>
          <pc:sldMk cId="2149019384" sldId="321"/>
        </pc:sldMkLst>
        <pc:spChg chg="add mod">
          <ac:chgData name="John Griffiths" userId="55ce029b995a3368" providerId="LiveId" clId="{45D36DBF-625B-644C-9CBB-7FEE7472024F}" dt="2023-09-12T10:34:10.627" v="2339" actId="114"/>
          <ac:spMkLst>
            <pc:docMk/>
            <pc:sldMk cId="2149019384" sldId="321"/>
            <ac:spMk id="2" creationId="{2CC25851-1AC1-3A79-14FB-6E8122C4A8E8}"/>
          </ac:spMkLst>
        </pc:spChg>
        <pc:spChg chg="add mod">
          <ac:chgData name="John Griffiths" userId="55ce029b995a3368" providerId="LiveId" clId="{45D36DBF-625B-644C-9CBB-7FEE7472024F}" dt="2023-09-12T10:51:44.221" v="2452" actId="1076"/>
          <ac:spMkLst>
            <pc:docMk/>
            <pc:sldMk cId="2149019384" sldId="321"/>
            <ac:spMk id="4" creationId="{3CE6FC54-3E96-40EF-8055-B077428CE41D}"/>
          </ac:spMkLst>
        </pc:spChg>
        <pc:spChg chg="mod">
          <ac:chgData name="John Griffiths" userId="55ce029b995a3368" providerId="LiveId" clId="{45D36DBF-625B-644C-9CBB-7FEE7472024F}" dt="2023-09-12T11:03:38.252" v="2584" actId="207"/>
          <ac:spMkLst>
            <pc:docMk/>
            <pc:sldMk cId="2149019384" sldId="321"/>
            <ac:spMk id="8" creationId="{00000000-0000-0000-0000-000000000000}"/>
          </ac:spMkLst>
        </pc:spChg>
        <pc:spChg chg="mod">
          <ac:chgData name="John Griffiths" userId="55ce029b995a3368" providerId="LiveId" clId="{45D36DBF-625B-644C-9CBB-7FEE7472024F}" dt="2023-09-12T10:32:39.489" v="2304" actId="20577"/>
          <ac:spMkLst>
            <pc:docMk/>
            <pc:sldMk cId="2149019384" sldId="321"/>
            <ac:spMk id="9" creationId="{00000000-0000-0000-0000-000000000000}"/>
          </ac:spMkLst>
        </pc:spChg>
        <pc:spChg chg="add mod">
          <ac:chgData name="John Griffiths" userId="55ce029b995a3368" providerId="LiveId" clId="{45D36DBF-625B-644C-9CBB-7FEE7472024F}" dt="2023-09-12T10:52:23.816" v="2460" actId="1076"/>
          <ac:spMkLst>
            <pc:docMk/>
            <pc:sldMk cId="2149019384" sldId="321"/>
            <ac:spMk id="10" creationId="{8E0C81CE-1AFA-00ED-4859-C2C87FF74C63}"/>
          </ac:spMkLst>
        </pc:spChg>
        <pc:graphicFrameChg chg="del mod">
          <ac:chgData name="John Griffiths" userId="55ce029b995a3368" providerId="LiveId" clId="{45D36DBF-625B-644C-9CBB-7FEE7472024F}" dt="2023-09-12T10:52:00.437" v="2454" actId="478"/>
          <ac:graphicFrameMkLst>
            <pc:docMk/>
            <pc:sldMk cId="2149019384" sldId="321"/>
            <ac:graphicFrameMk id="6" creationId="{00000000-0000-0000-0000-000000000000}"/>
          </ac:graphicFrameMkLst>
        </pc:graphicFrameChg>
        <pc:graphicFrameChg chg="del mod">
          <ac:chgData name="John Griffiths" userId="55ce029b995a3368" providerId="LiveId" clId="{45D36DBF-625B-644C-9CBB-7FEE7472024F}" dt="2023-09-12T10:51:17.533" v="2446" actId="478"/>
          <ac:graphicFrameMkLst>
            <pc:docMk/>
            <pc:sldMk cId="2149019384" sldId="321"/>
            <ac:graphicFrameMk id="13" creationId="{00000000-0000-0000-0000-000000000000}"/>
          </ac:graphicFrameMkLst>
        </pc:graphicFrameChg>
      </pc:sldChg>
      <pc:sldChg chg="addSp delSp modSp mod">
        <pc:chgData name="John Griffiths" userId="55ce029b995a3368" providerId="LiveId" clId="{45D36DBF-625B-644C-9CBB-7FEE7472024F}" dt="2023-09-12T11:03:23.037" v="2582" actId="207"/>
        <pc:sldMkLst>
          <pc:docMk/>
          <pc:sldMk cId="1128832567" sldId="322"/>
        </pc:sldMkLst>
        <pc:spChg chg="mod">
          <ac:chgData name="John Griffiths" userId="55ce029b995a3368" providerId="LiveId" clId="{45D36DBF-625B-644C-9CBB-7FEE7472024F}" dt="2023-09-12T10:43:17.349" v="2400" actId="1076"/>
          <ac:spMkLst>
            <pc:docMk/>
            <pc:sldMk cId="1128832567" sldId="322"/>
            <ac:spMk id="3" creationId="{00000000-0000-0000-0000-000000000000}"/>
          </ac:spMkLst>
        </pc:spChg>
        <pc:spChg chg="add mod">
          <ac:chgData name="John Griffiths" userId="55ce029b995a3368" providerId="LiveId" clId="{45D36DBF-625B-644C-9CBB-7FEE7472024F}" dt="2023-09-12T10:43:07.975" v="2399"/>
          <ac:spMkLst>
            <pc:docMk/>
            <pc:sldMk cId="1128832567" sldId="322"/>
            <ac:spMk id="5" creationId="{B7886AC6-6F3A-D763-EBD2-1D72B716DBEE}"/>
          </ac:spMkLst>
        </pc:spChg>
        <pc:spChg chg="mod">
          <ac:chgData name="John Griffiths" userId="55ce029b995a3368" providerId="LiveId" clId="{45D36DBF-625B-644C-9CBB-7FEE7472024F}" dt="2023-09-12T11:03:23.037" v="2582" actId="207"/>
          <ac:spMkLst>
            <pc:docMk/>
            <pc:sldMk cId="1128832567" sldId="322"/>
            <ac:spMk id="8" creationId="{00000000-0000-0000-0000-000000000000}"/>
          </ac:spMkLst>
        </pc:spChg>
        <pc:spChg chg="mod">
          <ac:chgData name="John Griffiths" userId="55ce029b995a3368" providerId="LiveId" clId="{45D36DBF-625B-644C-9CBB-7FEE7472024F}" dt="2023-09-12T10:34:43.196" v="2347" actId="20577"/>
          <ac:spMkLst>
            <pc:docMk/>
            <pc:sldMk cId="1128832567" sldId="322"/>
            <ac:spMk id="9" creationId="{00000000-0000-0000-0000-000000000000}"/>
          </ac:spMkLst>
        </pc:spChg>
        <pc:spChg chg="add mod">
          <ac:chgData name="John Griffiths" userId="55ce029b995a3368" providerId="LiveId" clId="{45D36DBF-625B-644C-9CBB-7FEE7472024F}" dt="2023-09-12T10:42:54.080" v="2397" actId="1076"/>
          <ac:spMkLst>
            <pc:docMk/>
            <pc:sldMk cId="1128832567" sldId="322"/>
            <ac:spMk id="12" creationId="{F698DC7C-DABB-8BBE-99CE-40F1382CA84E}"/>
          </ac:spMkLst>
        </pc:spChg>
        <pc:graphicFrameChg chg="del mod">
          <ac:chgData name="John Griffiths" userId="55ce029b995a3368" providerId="LiveId" clId="{45D36DBF-625B-644C-9CBB-7FEE7472024F}" dt="2023-09-12T10:41:04.863" v="2363" actId="478"/>
          <ac:graphicFrameMkLst>
            <pc:docMk/>
            <pc:sldMk cId="1128832567" sldId="322"/>
            <ac:graphicFrameMk id="6" creationId="{00000000-0000-0000-0000-000000000000}"/>
          </ac:graphicFrameMkLst>
        </pc:graphicFrameChg>
        <pc:graphicFrameChg chg="del mod">
          <ac:chgData name="John Griffiths" userId="55ce029b995a3368" providerId="LiveId" clId="{45D36DBF-625B-644C-9CBB-7FEE7472024F}" dt="2023-09-12T10:40:07.312" v="2351" actId="478"/>
          <ac:graphicFrameMkLst>
            <pc:docMk/>
            <pc:sldMk cId="1128832567" sldId="322"/>
            <ac:graphicFrameMk id="10" creationId="{00000000-0000-0000-0000-000000000000}"/>
          </ac:graphicFrameMkLst>
        </pc:graphicFrameChg>
      </pc:sldChg>
      <pc:sldChg chg="del">
        <pc:chgData name="John Griffiths" userId="55ce029b995a3368" providerId="LiveId" clId="{45D36DBF-625B-644C-9CBB-7FEE7472024F}" dt="2023-09-12T10:43:33.763" v="2402" actId="2696"/>
        <pc:sldMkLst>
          <pc:docMk/>
          <pc:sldMk cId="3457809803" sldId="323"/>
        </pc:sldMkLst>
      </pc:sldChg>
      <pc:sldChg chg="modSp mod">
        <pc:chgData name="John Griffiths" userId="55ce029b995a3368" providerId="LiveId" clId="{45D36DBF-625B-644C-9CBB-7FEE7472024F}" dt="2023-09-12T11:10:31.297" v="2745" actId="1076"/>
        <pc:sldMkLst>
          <pc:docMk/>
          <pc:sldMk cId="91874087" sldId="324"/>
        </pc:sldMkLst>
        <pc:spChg chg="mod">
          <ac:chgData name="John Griffiths" userId="55ce029b995a3368" providerId="LiveId" clId="{45D36DBF-625B-644C-9CBB-7FEE7472024F}" dt="2023-09-12T11:09:55.174" v="2744" actId="20577"/>
          <ac:spMkLst>
            <pc:docMk/>
            <pc:sldMk cId="91874087" sldId="324"/>
            <ac:spMk id="6" creationId="{00000000-0000-0000-0000-000000000000}"/>
          </ac:spMkLst>
        </pc:spChg>
        <pc:spChg chg="mod">
          <ac:chgData name="John Griffiths" userId="55ce029b995a3368" providerId="LiveId" clId="{45D36DBF-625B-644C-9CBB-7FEE7472024F}" dt="2023-09-12T11:03:16.851" v="2581" actId="207"/>
          <ac:spMkLst>
            <pc:docMk/>
            <pc:sldMk cId="91874087" sldId="324"/>
            <ac:spMk id="8" creationId="{00000000-0000-0000-0000-000000000000}"/>
          </ac:spMkLst>
        </pc:spChg>
        <pc:picChg chg="mod">
          <ac:chgData name="John Griffiths" userId="55ce029b995a3368" providerId="LiveId" clId="{45D36DBF-625B-644C-9CBB-7FEE7472024F}" dt="2023-09-12T11:10:31.297" v="2745" actId="1076"/>
          <ac:picMkLst>
            <pc:docMk/>
            <pc:sldMk cId="91874087" sldId="324"/>
            <ac:picMk id="7" creationId="{00000000-0000-0000-0000-000000000000}"/>
          </ac:picMkLst>
        </pc:picChg>
      </pc:sldChg>
      <pc:sldChg chg="addSp delSp modSp mod ord modAnim">
        <pc:chgData name="John Griffiths" userId="55ce029b995a3368" providerId="LiveId" clId="{45D36DBF-625B-644C-9CBB-7FEE7472024F}" dt="2023-09-16T13:35:41.342" v="3550"/>
        <pc:sldMkLst>
          <pc:docMk/>
          <pc:sldMk cId="1380393943" sldId="325"/>
        </pc:sldMkLst>
        <pc:spChg chg="del mod">
          <ac:chgData name="John Griffiths" userId="55ce029b995a3368" providerId="LiveId" clId="{45D36DBF-625B-644C-9CBB-7FEE7472024F}" dt="2023-09-16T13:31:45.086" v="3512" actId="478"/>
          <ac:spMkLst>
            <pc:docMk/>
            <pc:sldMk cId="1380393943" sldId="325"/>
            <ac:spMk id="2" creationId="{00000000-0000-0000-0000-000000000000}"/>
          </ac:spMkLst>
        </pc:spChg>
        <pc:spChg chg="del mod">
          <ac:chgData name="John Griffiths" userId="55ce029b995a3368" providerId="LiveId" clId="{45D36DBF-625B-644C-9CBB-7FEE7472024F}" dt="2023-09-16T13:31:32.020" v="3510" actId="478"/>
          <ac:spMkLst>
            <pc:docMk/>
            <pc:sldMk cId="1380393943" sldId="325"/>
            <ac:spMk id="3" creationId="{00000000-0000-0000-0000-000000000000}"/>
          </ac:spMkLst>
        </pc:spChg>
        <pc:spChg chg="del mod">
          <ac:chgData name="John Griffiths" userId="55ce029b995a3368" providerId="LiveId" clId="{45D36DBF-625B-644C-9CBB-7FEE7472024F}" dt="2023-09-16T10:40:05.121" v="3429" actId="478"/>
          <ac:spMkLst>
            <pc:docMk/>
            <pc:sldMk cId="1380393943" sldId="325"/>
            <ac:spMk id="4" creationId="{00000000-0000-0000-0000-000000000000}"/>
          </ac:spMkLst>
        </pc:spChg>
        <pc:spChg chg="del">
          <ac:chgData name="John Griffiths" userId="55ce029b995a3368" providerId="LiveId" clId="{45D36DBF-625B-644C-9CBB-7FEE7472024F}" dt="2023-09-16T10:40:01.605" v="3428" actId="478"/>
          <ac:spMkLst>
            <pc:docMk/>
            <pc:sldMk cId="1380393943" sldId="325"/>
            <ac:spMk id="5" creationId="{00000000-0000-0000-0000-000000000000}"/>
          </ac:spMkLst>
        </pc:spChg>
        <pc:spChg chg="add mod">
          <ac:chgData name="John Griffiths" userId="55ce029b995a3368" providerId="LiveId" clId="{45D36DBF-625B-644C-9CBB-7FEE7472024F}" dt="2023-09-16T13:33:26.980" v="3536" actId="20577"/>
          <ac:spMkLst>
            <pc:docMk/>
            <pc:sldMk cId="1380393943" sldId="325"/>
            <ac:spMk id="8" creationId="{F9410720-BB05-9A0D-B0FC-F8B8B595C662}"/>
          </ac:spMkLst>
        </pc:spChg>
        <pc:spChg chg="add del">
          <ac:chgData name="John Griffiths" userId="55ce029b995a3368" providerId="LiveId" clId="{45D36DBF-625B-644C-9CBB-7FEE7472024F}" dt="2023-09-16T13:34:08.123" v="3538" actId="478"/>
          <ac:spMkLst>
            <pc:docMk/>
            <pc:sldMk cId="1380393943" sldId="325"/>
            <ac:spMk id="10" creationId="{5CB50829-2552-8052-E575-3551E096B9A4}"/>
          </ac:spMkLst>
        </pc:spChg>
        <pc:picChg chg="add mod modCrop">
          <ac:chgData name="John Griffiths" userId="55ce029b995a3368" providerId="LiveId" clId="{45D36DBF-625B-644C-9CBB-7FEE7472024F}" dt="2023-09-16T13:34:24.608" v="3539" actId="732"/>
          <ac:picMkLst>
            <pc:docMk/>
            <pc:sldMk cId="1380393943" sldId="325"/>
            <ac:picMk id="7" creationId="{95683C72-F61A-A6E0-2FA7-66B78F3F9F2C}"/>
          </ac:picMkLst>
        </pc:picChg>
        <pc:picChg chg="add mod modCrop">
          <ac:chgData name="John Griffiths" userId="55ce029b995a3368" providerId="LiveId" clId="{45D36DBF-625B-644C-9CBB-7FEE7472024F}" dt="2023-09-16T13:35:25.319" v="3549" actId="14100"/>
          <ac:picMkLst>
            <pc:docMk/>
            <pc:sldMk cId="1380393943" sldId="325"/>
            <ac:picMk id="12" creationId="{74800F26-FFDC-F5C6-FDB3-22F17296DFD5}"/>
          </ac:picMkLst>
        </pc:picChg>
      </pc:sldChg>
      <pc:sldChg chg="modSp del mod modAnim">
        <pc:chgData name="John Griffiths" userId="55ce029b995a3368" providerId="LiveId" clId="{45D36DBF-625B-644C-9CBB-7FEE7472024F}" dt="2023-09-16T13:36:32.274" v="3551" actId="2696"/>
        <pc:sldMkLst>
          <pc:docMk/>
          <pc:sldMk cId="4071350431" sldId="326"/>
        </pc:sldMkLst>
        <pc:spChg chg="mod">
          <ac:chgData name="John Griffiths" userId="55ce029b995a3368" providerId="LiveId" clId="{45D36DBF-625B-644C-9CBB-7FEE7472024F}" dt="2023-09-16T10:41:32.926" v="3468" actId="14100"/>
          <ac:spMkLst>
            <pc:docMk/>
            <pc:sldMk cId="4071350431" sldId="326"/>
            <ac:spMk id="2" creationId="{00000000-0000-0000-0000-000000000000}"/>
          </ac:spMkLst>
        </pc:spChg>
        <pc:spChg chg="mod">
          <ac:chgData name="John Griffiths" userId="55ce029b995a3368" providerId="LiveId" clId="{45D36DBF-625B-644C-9CBB-7FEE7472024F}" dt="2023-09-16T10:41:54.402" v="3472" actId="1076"/>
          <ac:spMkLst>
            <pc:docMk/>
            <pc:sldMk cId="4071350431" sldId="326"/>
            <ac:spMk id="3" creationId="{00000000-0000-0000-0000-000000000000}"/>
          </ac:spMkLst>
        </pc:spChg>
      </pc:sldChg>
      <pc:sldChg chg="addSp delSp modSp mod modAnim">
        <pc:chgData name="John Griffiths" userId="55ce029b995a3368" providerId="LiveId" clId="{45D36DBF-625B-644C-9CBB-7FEE7472024F}" dt="2023-09-12T10:50:46.071" v="2444"/>
        <pc:sldMkLst>
          <pc:docMk/>
          <pc:sldMk cId="3793833898" sldId="327"/>
        </pc:sldMkLst>
        <pc:spChg chg="del mod">
          <ac:chgData name="John Griffiths" userId="55ce029b995a3368" providerId="LiveId" clId="{45D36DBF-625B-644C-9CBB-7FEE7472024F}" dt="2023-09-10T17:08:57.388" v="540" actId="478"/>
          <ac:spMkLst>
            <pc:docMk/>
            <pc:sldMk cId="3793833898" sldId="327"/>
            <ac:spMk id="2" creationId="{00000000-0000-0000-0000-000000000000}"/>
          </ac:spMkLst>
        </pc:spChg>
        <pc:spChg chg="del">
          <ac:chgData name="John Griffiths" userId="55ce029b995a3368" providerId="LiveId" clId="{45D36DBF-625B-644C-9CBB-7FEE7472024F}" dt="2023-09-10T17:10:09.241" v="567" actId="478"/>
          <ac:spMkLst>
            <pc:docMk/>
            <pc:sldMk cId="3793833898" sldId="327"/>
            <ac:spMk id="3" creationId="{00000000-0000-0000-0000-000000000000}"/>
          </ac:spMkLst>
        </pc:spChg>
        <pc:spChg chg="add mod">
          <ac:chgData name="John Griffiths" userId="55ce029b995a3368" providerId="LiveId" clId="{45D36DBF-625B-644C-9CBB-7FEE7472024F}" dt="2023-09-10T17:09:56.290" v="566" actId="114"/>
          <ac:spMkLst>
            <pc:docMk/>
            <pc:sldMk cId="3793833898" sldId="327"/>
            <ac:spMk id="4" creationId="{AA5F6D8C-00E5-2D38-FC44-8F8100697072}"/>
          </ac:spMkLst>
        </pc:spChg>
        <pc:spChg chg="add mod">
          <ac:chgData name="John Griffiths" userId="55ce029b995a3368" providerId="LiveId" clId="{45D36DBF-625B-644C-9CBB-7FEE7472024F}" dt="2023-09-10T17:14:51.301" v="594" actId="20577"/>
          <ac:spMkLst>
            <pc:docMk/>
            <pc:sldMk cId="3793833898" sldId="327"/>
            <ac:spMk id="7" creationId="{B560DF92-BDBC-876B-D3AF-F44BEE1BBD00}"/>
          </ac:spMkLst>
        </pc:spChg>
        <pc:spChg chg="add mod">
          <ac:chgData name="John Griffiths" userId="55ce029b995a3368" providerId="LiveId" clId="{45D36DBF-625B-644C-9CBB-7FEE7472024F}" dt="2023-09-10T17:17:29.513" v="629" actId="208"/>
          <ac:spMkLst>
            <pc:docMk/>
            <pc:sldMk cId="3793833898" sldId="327"/>
            <ac:spMk id="10" creationId="{1EDA3548-A55D-0985-FCAC-D8E22D985CB9}"/>
          </ac:spMkLst>
        </pc:spChg>
        <pc:picChg chg="add mod modCrop">
          <ac:chgData name="John Griffiths" userId="55ce029b995a3368" providerId="LiveId" clId="{45D36DBF-625B-644C-9CBB-7FEE7472024F}" dt="2023-09-10T17:17:00.687" v="626" actId="14100"/>
          <ac:picMkLst>
            <pc:docMk/>
            <pc:sldMk cId="3793833898" sldId="327"/>
            <ac:picMk id="6" creationId="{4B961E13-CA89-063A-9C80-5C2795E3D0F9}"/>
          </ac:picMkLst>
        </pc:picChg>
        <pc:picChg chg="add mod modCrop">
          <ac:chgData name="John Griffiths" userId="55ce029b995a3368" providerId="LiveId" clId="{45D36DBF-625B-644C-9CBB-7FEE7472024F}" dt="2023-09-10T17:16:31.026" v="609" actId="1037"/>
          <ac:picMkLst>
            <pc:docMk/>
            <pc:sldMk cId="3793833898" sldId="327"/>
            <ac:picMk id="9" creationId="{47653D5B-180B-D4AE-85F6-C1DF88EB0AF3}"/>
          </ac:picMkLst>
        </pc:picChg>
      </pc:sldChg>
      <pc:sldChg chg="del">
        <pc:chgData name="John Griffiths" userId="55ce029b995a3368" providerId="LiveId" clId="{45D36DBF-625B-644C-9CBB-7FEE7472024F}" dt="2023-09-12T14:52:25.771" v="3191" actId="2696"/>
        <pc:sldMkLst>
          <pc:docMk/>
          <pc:sldMk cId="176449046" sldId="328"/>
        </pc:sldMkLst>
      </pc:sldChg>
      <pc:sldChg chg="modSp mod">
        <pc:chgData name="John Griffiths" userId="55ce029b995a3368" providerId="LiveId" clId="{45D36DBF-625B-644C-9CBB-7FEE7472024F}" dt="2023-09-12T15:02:56.156" v="3355" actId="115"/>
        <pc:sldMkLst>
          <pc:docMk/>
          <pc:sldMk cId="445948436" sldId="329"/>
        </pc:sldMkLst>
        <pc:spChg chg="mod">
          <ac:chgData name="John Griffiths" userId="55ce029b995a3368" providerId="LiveId" clId="{45D36DBF-625B-644C-9CBB-7FEE7472024F}" dt="2023-09-12T15:02:56.156" v="3355" actId="115"/>
          <ac:spMkLst>
            <pc:docMk/>
            <pc:sldMk cId="445948436" sldId="329"/>
            <ac:spMk id="4" creationId="{00000000-0000-0000-0000-000000000000}"/>
          </ac:spMkLst>
        </pc:spChg>
        <pc:spChg chg="mod">
          <ac:chgData name="John Griffiths" userId="55ce029b995a3368" providerId="LiveId" clId="{45D36DBF-625B-644C-9CBB-7FEE7472024F}" dt="2023-09-12T14:52:39.142" v="3192" actId="207"/>
          <ac:spMkLst>
            <pc:docMk/>
            <pc:sldMk cId="445948436" sldId="329"/>
            <ac:spMk id="5" creationId="{00000000-0000-0000-0000-000000000000}"/>
          </ac:spMkLst>
        </pc:spChg>
      </pc:sldChg>
      <pc:sldChg chg="del">
        <pc:chgData name="John Griffiths" userId="55ce029b995a3368" providerId="LiveId" clId="{45D36DBF-625B-644C-9CBB-7FEE7472024F}" dt="2023-09-12T08:44:01.130" v="852" actId="2696"/>
        <pc:sldMkLst>
          <pc:docMk/>
          <pc:sldMk cId="1670602623" sldId="330"/>
        </pc:sldMkLst>
      </pc:sldChg>
      <pc:sldChg chg="addSp delSp modSp mod">
        <pc:chgData name="John Griffiths" userId="55ce029b995a3368" providerId="LiveId" clId="{45D36DBF-625B-644C-9CBB-7FEE7472024F}" dt="2023-09-12T15:03:10.997" v="3358" actId="115"/>
        <pc:sldMkLst>
          <pc:docMk/>
          <pc:sldMk cId="968741674" sldId="331"/>
        </pc:sldMkLst>
        <pc:spChg chg="mod">
          <ac:chgData name="John Griffiths" userId="55ce029b995a3368" providerId="LiveId" clId="{45D36DBF-625B-644C-9CBB-7FEE7472024F}" dt="2023-09-12T14:02:57.629" v="2939"/>
          <ac:spMkLst>
            <pc:docMk/>
            <pc:sldMk cId="968741674" sldId="331"/>
            <ac:spMk id="3" creationId="{65CCFB75-C94E-1067-8B1B-F60B4416953A}"/>
          </ac:spMkLst>
        </pc:spChg>
        <pc:spChg chg="mod">
          <ac:chgData name="John Griffiths" userId="55ce029b995a3368" providerId="LiveId" clId="{45D36DBF-625B-644C-9CBB-7FEE7472024F}" dt="2023-09-12T14:02:57.629" v="2939"/>
          <ac:spMkLst>
            <pc:docMk/>
            <pc:sldMk cId="968741674" sldId="331"/>
            <ac:spMk id="5" creationId="{53EFEDEF-C5E0-09F5-4618-4020F8AF5FCD}"/>
          </ac:spMkLst>
        </pc:spChg>
        <pc:spChg chg="mod">
          <ac:chgData name="John Griffiths" userId="55ce029b995a3368" providerId="LiveId" clId="{45D36DBF-625B-644C-9CBB-7FEE7472024F}" dt="2023-09-12T14:02:57.629" v="2939"/>
          <ac:spMkLst>
            <pc:docMk/>
            <pc:sldMk cId="968741674" sldId="331"/>
            <ac:spMk id="6" creationId="{8FF60A64-B647-4D43-7E38-7BFAB07D868A}"/>
          </ac:spMkLst>
        </pc:spChg>
        <pc:spChg chg="mod">
          <ac:chgData name="John Griffiths" userId="55ce029b995a3368" providerId="LiveId" clId="{45D36DBF-625B-644C-9CBB-7FEE7472024F}" dt="2023-09-12T14:02:57.629" v="2939"/>
          <ac:spMkLst>
            <pc:docMk/>
            <pc:sldMk cId="968741674" sldId="331"/>
            <ac:spMk id="7" creationId="{F848118B-11A4-C465-2476-F30D80697AC4}"/>
          </ac:spMkLst>
        </pc:spChg>
        <pc:spChg chg="mod">
          <ac:chgData name="John Griffiths" userId="55ce029b995a3368" providerId="LiveId" clId="{45D36DBF-625B-644C-9CBB-7FEE7472024F}" dt="2023-09-12T14:02:57.629" v="2939"/>
          <ac:spMkLst>
            <pc:docMk/>
            <pc:sldMk cId="968741674" sldId="331"/>
            <ac:spMk id="8" creationId="{4B4FD0C9-98CB-D037-3192-372B151A5176}"/>
          </ac:spMkLst>
        </pc:spChg>
        <pc:spChg chg="mod">
          <ac:chgData name="John Griffiths" userId="55ce029b995a3368" providerId="LiveId" clId="{45D36DBF-625B-644C-9CBB-7FEE7472024F}" dt="2023-09-12T14:02:57.629" v="2939"/>
          <ac:spMkLst>
            <pc:docMk/>
            <pc:sldMk cId="968741674" sldId="331"/>
            <ac:spMk id="9" creationId="{00491096-C57D-9E41-BD99-DC1AE91FFF2B}"/>
          </ac:spMkLst>
        </pc:spChg>
        <pc:spChg chg="mod">
          <ac:chgData name="John Griffiths" userId="55ce029b995a3368" providerId="LiveId" clId="{45D36DBF-625B-644C-9CBB-7FEE7472024F}" dt="2023-09-12T14:02:57.629" v="2939"/>
          <ac:spMkLst>
            <pc:docMk/>
            <pc:sldMk cId="968741674" sldId="331"/>
            <ac:spMk id="10" creationId="{F9B0074A-1BCF-D6F5-92CB-3D125C8C0E80}"/>
          </ac:spMkLst>
        </pc:spChg>
        <pc:spChg chg="mod">
          <ac:chgData name="John Griffiths" userId="55ce029b995a3368" providerId="LiveId" clId="{45D36DBF-625B-644C-9CBB-7FEE7472024F}" dt="2023-09-12T14:02:57.629" v="2939"/>
          <ac:spMkLst>
            <pc:docMk/>
            <pc:sldMk cId="968741674" sldId="331"/>
            <ac:spMk id="11" creationId="{A1D6E015-054A-7E3B-9154-9970C2B8F849}"/>
          </ac:spMkLst>
        </pc:spChg>
        <pc:spChg chg="mod">
          <ac:chgData name="John Griffiths" userId="55ce029b995a3368" providerId="LiveId" clId="{45D36DBF-625B-644C-9CBB-7FEE7472024F}" dt="2023-09-12T14:02:57.629" v="2939"/>
          <ac:spMkLst>
            <pc:docMk/>
            <pc:sldMk cId="968741674" sldId="331"/>
            <ac:spMk id="12" creationId="{7AB5787E-89F3-E6A4-FE2F-A605AB0340E4}"/>
          </ac:spMkLst>
        </pc:spChg>
        <pc:spChg chg="mod">
          <ac:chgData name="John Griffiths" userId="55ce029b995a3368" providerId="LiveId" clId="{45D36DBF-625B-644C-9CBB-7FEE7472024F}" dt="2023-09-12T14:02:57.629" v="2939"/>
          <ac:spMkLst>
            <pc:docMk/>
            <pc:sldMk cId="968741674" sldId="331"/>
            <ac:spMk id="13" creationId="{109F0783-5C60-9B03-F23A-11194B9115F9}"/>
          </ac:spMkLst>
        </pc:spChg>
        <pc:spChg chg="mod">
          <ac:chgData name="John Griffiths" userId="55ce029b995a3368" providerId="LiveId" clId="{45D36DBF-625B-644C-9CBB-7FEE7472024F}" dt="2023-09-12T14:02:57.629" v="2939"/>
          <ac:spMkLst>
            <pc:docMk/>
            <pc:sldMk cId="968741674" sldId="331"/>
            <ac:spMk id="14" creationId="{B4EA7166-B3EA-22E4-8267-F55DBA112D6E}"/>
          </ac:spMkLst>
        </pc:spChg>
        <pc:spChg chg="mod">
          <ac:chgData name="John Griffiths" userId="55ce029b995a3368" providerId="LiveId" clId="{45D36DBF-625B-644C-9CBB-7FEE7472024F}" dt="2023-09-12T14:02:57.629" v="2939"/>
          <ac:spMkLst>
            <pc:docMk/>
            <pc:sldMk cId="968741674" sldId="331"/>
            <ac:spMk id="15" creationId="{4E2869C9-D9D1-D096-DD40-C2E1C4F44959}"/>
          </ac:spMkLst>
        </pc:spChg>
        <pc:spChg chg="mod">
          <ac:chgData name="John Griffiths" userId="55ce029b995a3368" providerId="LiveId" clId="{45D36DBF-625B-644C-9CBB-7FEE7472024F}" dt="2023-09-12T14:02:57.629" v="2939"/>
          <ac:spMkLst>
            <pc:docMk/>
            <pc:sldMk cId="968741674" sldId="331"/>
            <ac:spMk id="16" creationId="{ADA38945-B864-FF93-3767-518E7F93DD59}"/>
          </ac:spMkLst>
        </pc:spChg>
        <pc:spChg chg="mod">
          <ac:chgData name="John Griffiths" userId="55ce029b995a3368" providerId="LiveId" clId="{45D36DBF-625B-644C-9CBB-7FEE7472024F}" dt="2023-09-12T14:02:57.629" v="2939"/>
          <ac:spMkLst>
            <pc:docMk/>
            <pc:sldMk cId="968741674" sldId="331"/>
            <ac:spMk id="17" creationId="{35C0D2DA-4A0D-362C-BE23-B5A63B447458}"/>
          </ac:spMkLst>
        </pc:spChg>
        <pc:spChg chg="mod">
          <ac:chgData name="John Griffiths" userId="55ce029b995a3368" providerId="LiveId" clId="{45D36DBF-625B-644C-9CBB-7FEE7472024F}" dt="2023-09-12T14:02:57.629" v="2939"/>
          <ac:spMkLst>
            <pc:docMk/>
            <pc:sldMk cId="968741674" sldId="331"/>
            <ac:spMk id="18" creationId="{17A4F778-6FF7-69A6-D68B-49FAC2472A0A}"/>
          </ac:spMkLst>
        </pc:spChg>
        <pc:spChg chg="mod">
          <ac:chgData name="John Griffiths" userId="55ce029b995a3368" providerId="LiveId" clId="{45D36DBF-625B-644C-9CBB-7FEE7472024F}" dt="2023-09-12T14:02:57.629" v="2939"/>
          <ac:spMkLst>
            <pc:docMk/>
            <pc:sldMk cId="968741674" sldId="331"/>
            <ac:spMk id="19" creationId="{7CA14E52-9E94-774E-E62B-5BC0A18335B7}"/>
          </ac:spMkLst>
        </pc:spChg>
        <pc:spChg chg="mod">
          <ac:chgData name="John Griffiths" userId="55ce029b995a3368" providerId="LiveId" clId="{45D36DBF-625B-644C-9CBB-7FEE7472024F}" dt="2023-09-12T14:02:57.629" v="2939"/>
          <ac:spMkLst>
            <pc:docMk/>
            <pc:sldMk cId="968741674" sldId="331"/>
            <ac:spMk id="20" creationId="{FAEB96C6-C6C8-B6FF-C13E-005025A8B149}"/>
          </ac:spMkLst>
        </pc:spChg>
        <pc:spChg chg="mod">
          <ac:chgData name="John Griffiths" userId="55ce029b995a3368" providerId="LiveId" clId="{45D36DBF-625B-644C-9CBB-7FEE7472024F}" dt="2023-09-12T14:02:57.629" v="2939"/>
          <ac:spMkLst>
            <pc:docMk/>
            <pc:sldMk cId="968741674" sldId="331"/>
            <ac:spMk id="21" creationId="{A7601322-E293-D8DB-9911-16927FCABBC5}"/>
          </ac:spMkLst>
        </pc:spChg>
        <pc:spChg chg="mod">
          <ac:chgData name="John Griffiths" userId="55ce029b995a3368" providerId="LiveId" clId="{45D36DBF-625B-644C-9CBB-7FEE7472024F}" dt="2023-09-12T14:02:57.629" v="2939"/>
          <ac:spMkLst>
            <pc:docMk/>
            <pc:sldMk cId="968741674" sldId="331"/>
            <ac:spMk id="22" creationId="{4855C840-3B2D-2C15-0561-316FB5637226}"/>
          </ac:spMkLst>
        </pc:spChg>
        <pc:spChg chg="mod">
          <ac:chgData name="John Griffiths" userId="55ce029b995a3368" providerId="LiveId" clId="{45D36DBF-625B-644C-9CBB-7FEE7472024F}" dt="2023-09-12T14:02:57.629" v="2939"/>
          <ac:spMkLst>
            <pc:docMk/>
            <pc:sldMk cId="968741674" sldId="331"/>
            <ac:spMk id="23" creationId="{9572019A-9EF9-B3E0-EC22-AC5D0B66D868}"/>
          </ac:spMkLst>
        </pc:spChg>
        <pc:spChg chg="mod">
          <ac:chgData name="John Griffiths" userId="55ce029b995a3368" providerId="LiveId" clId="{45D36DBF-625B-644C-9CBB-7FEE7472024F}" dt="2023-09-12T14:02:57.629" v="2939"/>
          <ac:spMkLst>
            <pc:docMk/>
            <pc:sldMk cId="968741674" sldId="331"/>
            <ac:spMk id="24" creationId="{8ACE3DBE-4579-0103-43E3-D61F8C649E73}"/>
          </ac:spMkLst>
        </pc:spChg>
        <pc:spChg chg="mod">
          <ac:chgData name="John Griffiths" userId="55ce029b995a3368" providerId="LiveId" clId="{45D36DBF-625B-644C-9CBB-7FEE7472024F}" dt="2023-09-12T14:02:57.629" v="2939"/>
          <ac:spMkLst>
            <pc:docMk/>
            <pc:sldMk cId="968741674" sldId="331"/>
            <ac:spMk id="25" creationId="{460823C4-B797-7910-075F-C65440E6E122}"/>
          </ac:spMkLst>
        </pc:spChg>
        <pc:spChg chg="mod">
          <ac:chgData name="John Griffiths" userId="55ce029b995a3368" providerId="LiveId" clId="{45D36DBF-625B-644C-9CBB-7FEE7472024F}" dt="2023-09-12T14:02:57.629" v="2939"/>
          <ac:spMkLst>
            <pc:docMk/>
            <pc:sldMk cId="968741674" sldId="331"/>
            <ac:spMk id="26" creationId="{42892CB1-EFCC-66CE-90EB-44F714388BDA}"/>
          </ac:spMkLst>
        </pc:spChg>
        <pc:spChg chg="mod">
          <ac:chgData name="John Griffiths" userId="55ce029b995a3368" providerId="LiveId" clId="{45D36DBF-625B-644C-9CBB-7FEE7472024F}" dt="2023-09-12T14:02:57.629" v="2939"/>
          <ac:spMkLst>
            <pc:docMk/>
            <pc:sldMk cId="968741674" sldId="331"/>
            <ac:spMk id="27" creationId="{8FC574EC-995E-DEF1-4D2A-953E57317B43}"/>
          </ac:spMkLst>
        </pc:spChg>
        <pc:spChg chg="mod">
          <ac:chgData name="John Griffiths" userId="55ce029b995a3368" providerId="LiveId" clId="{45D36DBF-625B-644C-9CBB-7FEE7472024F}" dt="2023-09-12T14:02:57.629" v="2939"/>
          <ac:spMkLst>
            <pc:docMk/>
            <pc:sldMk cId="968741674" sldId="331"/>
            <ac:spMk id="28" creationId="{F1887276-1869-C09A-7C91-D7FAE1A5DD99}"/>
          </ac:spMkLst>
        </pc:spChg>
        <pc:spChg chg="mod">
          <ac:chgData name="John Griffiths" userId="55ce029b995a3368" providerId="LiveId" clId="{45D36DBF-625B-644C-9CBB-7FEE7472024F}" dt="2023-09-12T14:02:57.629" v="2939"/>
          <ac:spMkLst>
            <pc:docMk/>
            <pc:sldMk cId="968741674" sldId="331"/>
            <ac:spMk id="29" creationId="{5711B94C-7A33-20CB-E117-4CC48CE371B2}"/>
          </ac:spMkLst>
        </pc:spChg>
        <pc:spChg chg="mod">
          <ac:chgData name="John Griffiths" userId="55ce029b995a3368" providerId="LiveId" clId="{45D36DBF-625B-644C-9CBB-7FEE7472024F}" dt="2023-09-12T14:02:57.629" v="2939"/>
          <ac:spMkLst>
            <pc:docMk/>
            <pc:sldMk cId="968741674" sldId="331"/>
            <ac:spMk id="30" creationId="{A83FFFD9-5FEC-1341-86CF-05A55B7A6FA1}"/>
          </ac:spMkLst>
        </pc:spChg>
        <pc:spChg chg="mod">
          <ac:chgData name="John Griffiths" userId="55ce029b995a3368" providerId="LiveId" clId="{45D36DBF-625B-644C-9CBB-7FEE7472024F}" dt="2023-09-12T14:02:57.629" v="2939"/>
          <ac:spMkLst>
            <pc:docMk/>
            <pc:sldMk cId="968741674" sldId="331"/>
            <ac:spMk id="31" creationId="{F3CB7584-3B4E-79F0-B9AE-F8C1ED9BAF92}"/>
          </ac:spMkLst>
        </pc:spChg>
        <pc:spChg chg="mod">
          <ac:chgData name="John Griffiths" userId="55ce029b995a3368" providerId="LiveId" clId="{45D36DBF-625B-644C-9CBB-7FEE7472024F}" dt="2023-09-12T14:02:57.629" v="2939"/>
          <ac:spMkLst>
            <pc:docMk/>
            <pc:sldMk cId="968741674" sldId="331"/>
            <ac:spMk id="32" creationId="{A8AC3CF7-BCCE-1409-AB36-F10C38DAEB16}"/>
          </ac:spMkLst>
        </pc:spChg>
        <pc:spChg chg="mod">
          <ac:chgData name="John Griffiths" userId="55ce029b995a3368" providerId="LiveId" clId="{45D36DBF-625B-644C-9CBB-7FEE7472024F}" dt="2023-09-12T14:02:57.629" v="2939"/>
          <ac:spMkLst>
            <pc:docMk/>
            <pc:sldMk cId="968741674" sldId="331"/>
            <ac:spMk id="33" creationId="{511600E7-6772-EC62-B1BB-4617DD349E00}"/>
          </ac:spMkLst>
        </pc:spChg>
        <pc:spChg chg="mod">
          <ac:chgData name="John Griffiths" userId="55ce029b995a3368" providerId="LiveId" clId="{45D36DBF-625B-644C-9CBB-7FEE7472024F}" dt="2023-09-12T14:02:57.629" v="2939"/>
          <ac:spMkLst>
            <pc:docMk/>
            <pc:sldMk cId="968741674" sldId="331"/>
            <ac:spMk id="34" creationId="{7669C49A-1265-633D-2330-76BD3F894A16}"/>
          </ac:spMkLst>
        </pc:spChg>
        <pc:spChg chg="mod">
          <ac:chgData name="John Griffiths" userId="55ce029b995a3368" providerId="LiveId" clId="{45D36DBF-625B-644C-9CBB-7FEE7472024F}" dt="2023-09-12T14:02:57.629" v="2939"/>
          <ac:spMkLst>
            <pc:docMk/>
            <pc:sldMk cId="968741674" sldId="331"/>
            <ac:spMk id="35" creationId="{16054FAB-73ED-491B-0EA9-30E7EF3ED570}"/>
          </ac:spMkLst>
        </pc:spChg>
        <pc:spChg chg="mod">
          <ac:chgData name="John Griffiths" userId="55ce029b995a3368" providerId="LiveId" clId="{45D36DBF-625B-644C-9CBB-7FEE7472024F}" dt="2023-09-12T14:02:57.629" v="2939"/>
          <ac:spMkLst>
            <pc:docMk/>
            <pc:sldMk cId="968741674" sldId="331"/>
            <ac:spMk id="36" creationId="{ED7C557E-3DDE-2069-DE15-FCF455923573}"/>
          </ac:spMkLst>
        </pc:spChg>
        <pc:spChg chg="mod">
          <ac:chgData name="John Griffiths" userId="55ce029b995a3368" providerId="LiveId" clId="{45D36DBF-625B-644C-9CBB-7FEE7472024F}" dt="2023-09-12T14:02:57.629" v="2939"/>
          <ac:spMkLst>
            <pc:docMk/>
            <pc:sldMk cId="968741674" sldId="331"/>
            <ac:spMk id="37" creationId="{9010B7FC-AD74-CD31-2E20-92B19BCC4E94}"/>
          </ac:spMkLst>
        </pc:spChg>
        <pc:spChg chg="mod">
          <ac:chgData name="John Griffiths" userId="55ce029b995a3368" providerId="LiveId" clId="{45D36DBF-625B-644C-9CBB-7FEE7472024F}" dt="2023-09-12T14:02:57.629" v="2939"/>
          <ac:spMkLst>
            <pc:docMk/>
            <pc:sldMk cId="968741674" sldId="331"/>
            <ac:spMk id="38" creationId="{3A7F2E4F-648C-DFAA-7CB2-1E331E8DA4A1}"/>
          </ac:spMkLst>
        </pc:spChg>
        <pc:spChg chg="mod">
          <ac:chgData name="John Griffiths" userId="55ce029b995a3368" providerId="LiveId" clId="{45D36DBF-625B-644C-9CBB-7FEE7472024F}" dt="2023-09-12T14:02:57.629" v="2939"/>
          <ac:spMkLst>
            <pc:docMk/>
            <pc:sldMk cId="968741674" sldId="331"/>
            <ac:spMk id="39" creationId="{1FFB7F07-2E47-AA55-6D66-15E71AB9B307}"/>
          </ac:spMkLst>
        </pc:spChg>
        <pc:spChg chg="mod">
          <ac:chgData name="John Griffiths" userId="55ce029b995a3368" providerId="LiveId" clId="{45D36DBF-625B-644C-9CBB-7FEE7472024F}" dt="2023-09-12T14:02:57.629" v="2939"/>
          <ac:spMkLst>
            <pc:docMk/>
            <pc:sldMk cId="968741674" sldId="331"/>
            <ac:spMk id="40" creationId="{85A472F3-3873-8A07-C604-FE6EE6B9473A}"/>
          </ac:spMkLst>
        </pc:spChg>
        <pc:spChg chg="del">
          <ac:chgData name="John Griffiths" userId="55ce029b995a3368" providerId="LiveId" clId="{45D36DBF-625B-644C-9CBB-7FEE7472024F}" dt="2023-09-12T14:02:55.942" v="2938" actId="478"/>
          <ac:spMkLst>
            <pc:docMk/>
            <pc:sldMk cId="968741674" sldId="331"/>
            <ac:spMk id="1123330" creationId="{00000000-0000-0000-0000-000000000000}"/>
          </ac:spMkLst>
        </pc:spChg>
        <pc:spChg chg="del">
          <ac:chgData name="John Griffiths" userId="55ce029b995a3368" providerId="LiveId" clId="{45D36DBF-625B-644C-9CBB-7FEE7472024F}" dt="2023-09-12T14:02:55.942" v="2938" actId="478"/>
          <ac:spMkLst>
            <pc:docMk/>
            <pc:sldMk cId="968741674" sldId="331"/>
            <ac:spMk id="1123332" creationId="{00000000-0000-0000-0000-000000000000}"/>
          </ac:spMkLst>
        </pc:spChg>
        <pc:spChg chg="del">
          <ac:chgData name="John Griffiths" userId="55ce029b995a3368" providerId="LiveId" clId="{45D36DBF-625B-644C-9CBB-7FEE7472024F}" dt="2023-09-12T14:02:55.942" v="2938" actId="478"/>
          <ac:spMkLst>
            <pc:docMk/>
            <pc:sldMk cId="968741674" sldId="331"/>
            <ac:spMk id="1123333" creationId="{00000000-0000-0000-0000-000000000000}"/>
          </ac:spMkLst>
        </pc:spChg>
        <pc:spChg chg="del">
          <ac:chgData name="John Griffiths" userId="55ce029b995a3368" providerId="LiveId" clId="{45D36DBF-625B-644C-9CBB-7FEE7472024F}" dt="2023-09-12T14:02:55.942" v="2938" actId="478"/>
          <ac:spMkLst>
            <pc:docMk/>
            <pc:sldMk cId="968741674" sldId="331"/>
            <ac:spMk id="1123334" creationId="{00000000-0000-0000-0000-000000000000}"/>
          </ac:spMkLst>
        </pc:spChg>
        <pc:spChg chg="del">
          <ac:chgData name="John Griffiths" userId="55ce029b995a3368" providerId="LiveId" clId="{45D36DBF-625B-644C-9CBB-7FEE7472024F}" dt="2023-09-12T14:02:55.942" v="2938" actId="478"/>
          <ac:spMkLst>
            <pc:docMk/>
            <pc:sldMk cId="968741674" sldId="331"/>
            <ac:spMk id="1123335" creationId="{00000000-0000-0000-0000-000000000000}"/>
          </ac:spMkLst>
        </pc:spChg>
        <pc:spChg chg="del">
          <ac:chgData name="John Griffiths" userId="55ce029b995a3368" providerId="LiveId" clId="{45D36DBF-625B-644C-9CBB-7FEE7472024F}" dt="2023-09-12T14:02:55.942" v="2938" actId="478"/>
          <ac:spMkLst>
            <pc:docMk/>
            <pc:sldMk cId="968741674" sldId="331"/>
            <ac:spMk id="1123336" creationId="{00000000-0000-0000-0000-000000000000}"/>
          </ac:spMkLst>
        </pc:spChg>
        <pc:spChg chg="del">
          <ac:chgData name="John Griffiths" userId="55ce029b995a3368" providerId="LiveId" clId="{45D36DBF-625B-644C-9CBB-7FEE7472024F}" dt="2023-09-12T14:02:55.942" v="2938" actId="478"/>
          <ac:spMkLst>
            <pc:docMk/>
            <pc:sldMk cId="968741674" sldId="331"/>
            <ac:spMk id="1123337" creationId="{00000000-0000-0000-0000-000000000000}"/>
          </ac:spMkLst>
        </pc:spChg>
        <pc:spChg chg="del">
          <ac:chgData name="John Griffiths" userId="55ce029b995a3368" providerId="LiveId" clId="{45D36DBF-625B-644C-9CBB-7FEE7472024F}" dt="2023-09-12T14:02:55.942" v="2938" actId="478"/>
          <ac:spMkLst>
            <pc:docMk/>
            <pc:sldMk cId="968741674" sldId="331"/>
            <ac:spMk id="1123338" creationId="{00000000-0000-0000-0000-000000000000}"/>
          </ac:spMkLst>
        </pc:spChg>
        <pc:spChg chg="del">
          <ac:chgData name="John Griffiths" userId="55ce029b995a3368" providerId="LiveId" clId="{45D36DBF-625B-644C-9CBB-7FEE7472024F}" dt="2023-09-12T14:02:55.942" v="2938" actId="478"/>
          <ac:spMkLst>
            <pc:docMk/>
            <pc:sldMk cId="968741674" sldId="331"/>
            <ac:spMk id="1123339" creationId="{00000000-0000-0000-0000-000000000000}"/>
          </ac:spMkLst>
        </pc:spChg>
        <pc:spChg chg="del">
          <ac:chgData name="John Griffiths" userId="55ce029b995a3368" providerId="LiveId" clId="{45D36DBF-625B-644C-9CBB-7FEE7472024F}" dt="2023-09-12T14:02:55.942" v="2938" actId="478"/>
          <ac:spMkLst>
            <pc:docMk/>
            <pc:sldMk cId="968741674" sldId="331"/>
            <ac:spMk id="1123340" creationId="{00000000-0000-0000-0000-000000000000}"/>
          </ac:spMkLst>
        </pc:spChg>
        <pc:spChg chg="mod">
          <ac:chgData name="John Griffiths" userId="55ce029b995a3368" providerId="LiveId" clId="{45D36DBF-625B-644C-9CBB-7FEE7472024F}" dt="2023-09-12T15:03:10.997" v="3358" actId="115"/>
          <ac:spMkLst>
            <pc:docMk/>
            <pc:sldMk cId="968741674" sldId="331"/>
            <ac:spMk id="1123341" creationId="{00000000-0000-0000-0000-000000000000}"/>
          </ac:spMkLst>
        </pc:spChg>
        <pc:spChg chg="mod">
          <ac:chgData name="John Griffiths" userId="55ce029b995a3368" providerId="LiveId" clId="{45D36DBF-625B-644C-9CBB-7FEE7472024F}" dt="2023-09-12T14:53:48.079" v="3201" actId="14100"/>
          <ac:spMkLst>
            <pc:docMk/>
            <pc:sldMk cId="968741674" sldId="331"/>
            <ac:spMk id="1123342" creationId="{00000000-0000-0000-0000-000000000000}"/>
          </ac:spMkLst>
        </pc:spChg>
        <pc:spChg chg="del">
          <ac:chgData name="John Griffiths" userId="55ce029b995a3368" providerId="LiveId" clId="{45D36DBF-625B-644C-9CBB-7FEE7472024F}" dt="2023-09-12T14:02:55.942" v="2938" actId="478"/>
          <ac:spMkLst>
            <pc:docMk/>
            <pc:sldMk cId="968741674" sldId="331"/>
            <ac:spMk id="1123343" creationId="{00000000-0000-0000-0000-000000000000}"/>
          </ac:spMkLst>
        </pc:spChg>
        <pc:spChg chg="del">
          <ac:chgData name="John Griffiths" userId="55ce029b995a3368" providerId="LiveId" clId="{45D36DBF-625B-644C-9CBB-7FEE7472024F}" dt="2023-09-12T14:02:55.942" v="2938" actId="478"/>
          <ac:spMkLst>
            <pc:docMk/>
            <pc:sldMk cId="968741674" sldId="331"/>
            <ac:spMk id="1123344" creationId="{00000000-0000-0000-0000-000000000000}"/>
          </ac:spMkLst>
        </pc:spChg>
        <pc:spChg chg="del">
          <ac:chgData name="John Griffiths" userId="55ce029b995a3368" providerId="LiveId" clId="{45D36DBF-625B-644C-9CBB-7FEE7472024F}" dt="2023-09-12T14:02:55.942" v="2938" actId="478"/>
          <ac:spMkLst>
            <pc:docMk/>
            <pc:sldMk cId="968741674" sldId="331"/>
            <ac:spMk id="1123345" creationId="{00000000-0000-0000-0000-000000000000}"/>
          </ac:spMkLst>
        </pc:spChg>
        <pc:spChg chg="del">
          <ac:chgData name="John Griffiths" userId="55ce029b995a3368" providerId="LiveId" clId="{45D36DBF-625B-644C-9CBB-7FEE7472024F}" dt="2023-09-12T14:02:55.942" v="2938" actId="478"/>
          <ac:spMkLst>
            <pc:docMk/>
            <pc:sldMk cId="968741674" sldId="331"/>
            <ac:spMk id="1123346" creationId="{00000000-0000-0000-0000-000000000000}"/>
          </ac:spMkLst>
        </pc:spChg>
        <pc:spChg chg="del">
          <ac:chgData name="John Griffiths" userId="55ce029b995a3368" providerId="LiveId" clId="{45D36DBF-625B-644C-9CBB-7FEE7472024F}" dt="2023-09-12T14:02:55.942" v="2938" actId="478"/>
          <ac:spMkLst>
            <pc:docMk/>
            <pc:sldMk cId="968741674" sldId="331"/>
            <ac:spMk id="1123347" creationId="{00000000-0000-0000-0000-000000000000}"/>
          </ac:spMkLst>
        </pc:spChg>
        <pc:spChg chg="del">
          <ac:chgData name="John Griffiths" userId="55ce029b995a3368" providerId="LiveId" clId="{45D36DBF-625B-644C-9CBB-7FEE7472024F}" dt="2023-09-12T14:02:55.942" v="2938" actId="478"/>
          <ac:spMkLst>
            <pc:docMk/>
            <pc:sldMk cId="968741674" sldId="331"/>
            <ac:spMk id="1123348" creationId="{00000000-0000-0000-0000-000000000000}"/>
          </ac:spMkLst>
        </pc:spChg>
        <pc:spChg chg="del">
          <ac:chgData name="John Griffiths" userId="55ce029b995a3368" providerId="LiveId" clId="{45D36DBF-625B-644C-9CBB-7FEE7472024F}" dt="2023-09-12T14:02:55.942" v="2938" actId="478"/>
          <ac:spMkLst>
            <pc:docMk/>
            <pc:sldMk cId="968741674" sldId="331"/>
            <ac:spMk id="1123349" creationId="{00000000-0000-0000-0000-000000000000}"/>
          </ac:spMkLst>
        </pc:spChg>
        <pc:spChg chg="del">
          <ac:chgData name="John Griffiths" userId="55ce029b995a3368" providerId="LiveId" clId="{45D36DBF-625B-644C-9CBB-7FEE7472024F}" dt="2023-09-12T14:02:55.942" v="2938" actId="478"/>
          <ac:spMkLst>
            <pc:docMk/>
            <pc:sldMk cId="968741674" sldId="331"/>
            <ac:spMk id="1123350" creationId="{00000000-0000-0000-0000-000000000000}"/>
          </ac:spMkLst>
        </pc:spChg>
        <pc:spChg chg="del">
          <ac:chgData name="John Griffiths" userId="55ce029b995a3368" providerId="LiveId" clId="{45D36DBF-625B-644C-9CBB-7FEE7472024F}" dt="2023-09-12T14:02:55.942" v="2938" actId="478"/>
          <ac:spMkLst>
            <pc:docMk/>
            <pc:sldMk cId="968741674" sldId="331"/>
            <ac:spMk id="1123351" creationId="{00000000-0000-0000-0000-000000000000}"/>
          </ac:spMkLst>
        </pc:spChg>
        <pc:spChg chg="del">
          <ac:chgData name="John Griffiths" userId="55ce029b995a3368" providerId="LiveId" clId="{45D36DBF-625B-644C-9CBB-7FEE7472024F}" dt="2023-09-12T14:02:55.942" v="2938" actId="478"/>
          <ac:spMkLst>
            <pc:docMk/>
            <pc:sldMk cId="968741674" sldId="331"/>
            <ac:spMk id="1123352" creationId="{00000000-0000-0000-0000-000000000000}"/>
          </ac:spMkLst>
        </pc:spChg>
        <pc:spChg chg="del">
          <ac:chgData name="John Griffiths" userId="55ce029b995a3368" providerId="LiveId" clId="{45D36DBF-625B-644C-9CBB-7FEE7472024F}" dt="2023-09-12T14:02:55.942" v="2938" actId="478"/>
          <ac:spMkLst>
            <pc:docMk/>
            <pc:sldMk cId="968741674" sldId="331"/>
            <ac:spMk id="1123353" creationId="{00000000-0000-0000-0000-000000000000}"/>
          </ac:spMkLst>
        </pc:spChg>
        <pc:spChg chg="del">
          <ac:chgData name="John Griffiths" userId="55ce029b995a3368" providerId="LiveId" clId="{45D36DBF-625B-644C-9CBB-7FEE7472024F}" dt="2023-09-12T14:02:55.942" v="2938" actId="478"/>
          <ac:spMkLst>
            <pc:docMk/>
            <pc:sldMk cId="968741674" sldId="331"/>
            <ac:spMk id="1123354" creationId="{00000000-0000-0000-0000-000000000000}"/>
          </ac:spMkLst>
        </pc:spChg>
        <pc:spChg chg="del">
          <ac:chgData name="John Griffiths" userId="55ce029b995a3368" providerId="LiveId" clId="{45D36DBF-625B-644C-9CBB-7FEE7472024F}" dt="2023-09-12T14:02:55.942" v="2938" actId="478"/>
          <ac:spMkLst>
            <pc:docMk/>
            <pc:sldMk cId="968741674" sldId="331"/>
            <ac:spMk id="1123355" creationId="{00000000-0000-0000-0000-000000000000}"/>
          </ac:spMkLst>
        </pc:spChg>
        <pc:spChg chg="del">
          <ac:chgData name="John Griffiths" userId="55ce029b995a3368" providerId="LiveId" clId="{45D36DBF-625B-644C-9CBB-7FEE7472024F}" dt="2023-09-12T14:02:55.942" v="2938" actId="478"/>
          <ac:spMkLst>
            <pc:docMk/>
            <pc:sldMk cId="968741674" sldId="331"/>
            <ac:spMk id="1123356" creationId="{00000000-0000-0000-0000-000000000000}"/>
          </ac:spMkLst>
        </pc:spChg>
        <pc:spChg chg="del">
          <ac:chgData name="John Griffiths" userId="55ce029b995a3368" providerId="LiveId" clId="{45D36DBF-625B-644C-9CBB-7FEE7472024F}" dt="2023-09-12T14:02:55.942" v="2938" actId="478"/>
          <ac:spMkLst>
            <pc:docMk/>
            <pc:sldMk cId="968741674" sldId="331"/>
            <ac:spMk id="1123357" creationId="{00000000-0000-0000-0000-000000000000}"/>
          </ac:spMkLst>
        </pc:spChg>
        <pc:spChg chg="del">
          <ac:chgData name="John Griffiths" userId="55ce029b995a3368" providerId="LiveId" clId="{45D36DBF-625B-644C-9CBB-7FEE7472024F}" dt="2023-09-12T14:02:55.942" v="2938" actId="478"/>
          <ac:spMkLst>
            <pc:docMk/>
            <pc:sldMk cId="968741674" sldId="331"/>
            <ac:spMk id="1123358" creationId="{00000000-0000-0000-0000-000000000000}"/>
          </ac:spMkLst>
        </pc:spChg>
        <pc:spChg chg="del">
          <ac:chgData name="John Griffiths" userId="55ce029b995a3368" providerId="LiveId" clId="{45D36DBF-625B-644C-9CBB-7FEE7472024F}" dt="2023-09-12T14:02:55.942" v="2938" actId="478"/>
          <ac:spMkLst>
            <pc:docMk/>
            <pc:sldMk cId="968741674" sldId="331"/>
            <ac:spMk id="1123359" creationId="{00000000-0000-0000-0000-000000000000}"/>
          </ac:spMkLst>
        </pc:spChg>
        <pc:spChg chg="del">
          <ac:chgData name="John Griffiths" userId="55ce029b995a3368" providerId="LiveId" clId="{45D36DBF-625B-644C-9CBB-7FEE7472024F}" dt="2023-09-12T14:02:55.942" v="2938" actId="478"/>
          <ac:spMkLst>
            <pc:docMk/>
            <pc:sldMk cId="968741674" sldId="331"/>
            <ac:spMk id="1123360" creationId="{00000000-0000-0000-0000-000000000000}"/>
          </ac:spMkLst>
        </pc:spChg>
        <pc:spChg chg="mod">
          <ac:chgData name="John Griffiths" userId="55ce029b995a3368" providerId="LiveId" clId="{45D36DBF-625B-644C-9CBB-7FEE7472024F}" dt="2023-09-12T14:53:38.334" v="3199" actId="14100"/>
          <ac:spMkLst>
            <pc:docMk/>
            <pc:sldMk cId="968741674" sldId="331"/>
            <ac:spMk id="1123361" creationId="{00000000-0000-0000-0000-000000000000}"/>
          </ac:spMkLst>
        </pc:spChg>
        <pc:spChg chg="mod">
          <ac:chgData name="John Griffiths" userId="55ce029b995a3368" providerId="LiveId" clId="{45D36DBF-625B-644C-9CBB-7FEE7472024F}" dt="2023-09-12T14:53:57.929" v="3214" actId="1036"/>
          <ac:spMkLst>
            <pc:docMk/>
            <pc:sldMk cId="968741674" sldId="331"/>
            <ac:spMk id="1123362" creationId="{00000000-0000-0000-0000-000000000000}"/>
          </ac:spMkLst>
        </pc:spChg>
        <pc:grpChg chg="add mod">
          <ac:chgData name="John Griffiths" userId="55ce029b995a3368" providerId="LiveId" clId="{45D36DBF-625B-644C-9CBB-7FEE7472024F}" dt="2023-09-12T14:02:57.629" v="2939"/>
          <ac:grpSpMkLst>
            <pc:docMk/>
            <pc:sldMk cId="968741674" sldId="331"/>
            <ac:grpSpMk id="2" creationId="{3C387CDF-36F7-34DC-2AE2-B4E2C7F94486}"/>
          </ac:grpSpMkLst>
        </pc:grpChg>
        <pc:grpChg chg="mod">
          <ac:chgData name="John Griffiths" userId="55ce029b995a3368" providerId="LiveId" clId="{45D36DBF-625B-644C-9CBB-7FEE7472024F}" dt="2023-09-12T14:02:57.629" v="2939"/>
          <ac:grpSpMkLst>
            <pc:docMk/>
            <pc:sldMk cId="968741674" sldId="331"/>
            <ac:grpSpMk id="4" creationId="{E88E0387-6E95-D4D9-892F-880BB34E48C3}"/>
          </ac:grpSpMkLst>
        </pc:grpChg>
      </pc:sldChg>
      <pc:sldChg chg="delSp modSp mod modAnim">
        <pc:chgData name="John Griffiths" userId="55ce029b995a3368" providerId="LiveId" clId="{45D36DBF-625B-644C-9CBB-7FEE7472024F}" dt="2023-09-16T16:51:31.475" v="4652"/>
        <pc:sldMkLst>
          <pc:docMk/>
          <pc:sldMk cId="2756335432" sldId="332"/>
        </pc:sldMkLst>
        <pc:spChg chg="mod">
          <ac:chgData name="John Griffiths" userId="55ce029b995a3368" providerId="LiveId" clId="{45D36DBF-625B-644C-9CBB-7FEE7472024F}" dt="2023-09-12T14:56:04.680" v="3259" actId="122"/>
          <ac:spMkLst>
            <pc:docMk/>
            <pc:sldMk cId="2756335432" sldId="332"/>
            <ac:spMk id="1125378" creationId="{00000000-0000-0000-0000-000000000000}"/>
          </ac:spMkLst>
        </pc:spChg>
        <pc:spChg chg="mod">
          <ac:chgData name="John Griffiths" userId="55ce029b995a3368" providerId="LiveId" clId="{45D36DBF-625B-644C-9CBB-7FEE7472024F}" dt="2023-09-12T14:54:37.106" v="3216" actId="207"/>
          <ac:spMkLst>
            <pc:docMk/>
            <pc:sldMk cId="2756335432" sldId="332"/>
            <ac:spMk id="1125379" creationId="{00000000-0000-0000-0000-000000000000}"/>
          </ac:spMkLst>
        </pc:spChg>
        <pc:spChg chg="mod">
          <ac:chgData name="John Griffiths" userId="55ce029b995a3368" providerId="LiveId" clId="{45D36DBF-625B-644C-9CBB-7FEE7472024F}" dt="2023-09-12T14:54:30.933" v="3215" actId="207"/>
          <ac:spMkLst>
            <pc:docMk/>
            <pc:sldMk cId="2756335432" sldId="332"/>
            <ac:spMk id="1125380" creationId="{00000000-0000-0000-0000-000000000000}"/>
          </ac:spMkLst>
        </pc:spChg>
        <pc:spChg chg="mod">
          <ac:chgData name="John Griffiths" userId="55ce029b995a3368" providerId="LiveId" clId="{45D36DBF-625B-644C-9CBB-7FEE7472024F}" dt="2023-09-12T14:55:17.829" v="3222" actId="1037"/>
          <ac:spMkLst>
            <pc:docMk/>
            <pc:sldMk cId="2756335432" sldId="332"/>
            <ac:spMk id="1125383" creationId="{00000000-0000-0000-0000-000000000000}"/>
          </ac:spMkLst>
        </pc:spChg>
        <pc:spChg chg="mod">
          <ac:chgData name="John Griffiths" userId="55ce029b995a3368" providerId="LiveId" clId="{45D36DBF-625B-644C-9CBB-7FEE7472024F}" dt="2023-09-12T14:55:22.446" v="3226" actId="1037"/>
          <ac:spMkLst>
            <pc:docMk/>
            <pc:sldMk cId="2756335432" sldId="332"/>
            <ac:spMk id="1125384" creationId="{00000000-0000-0000-0000-000000000000}"/>
          </ac:spMkLst>
        </pc:spChg>
        <pc:spChg chg="mod">
          <ac:chgData name="John Griffiths" userId="55ce029b995a3368" providerId="LiveId" clId="{45D36DBF-625B-644C-9CBB-7FEE7472024F}" dt="2023-09-12T14:55:06.342" v="3218" actId="255"/>
          <ac:spMkLst>
            <pc:docMk/>
            <pc:sldMk cId="2756335432" sldId="332"/>
            <ac:spMk id="1125385" creationId="{00000000-0000-0000-0000-000000000000}"/>
          </ac:spMkLst>
        </pc:spChg>
        <pc:spChg chg="mod">
          <ac:chgData name="John Griffiths" userId="55ce029b995a3368" providerId="LiveId" clId="{45D36DBF-625B-644C-9CBB-7FEE7472024F}" dt="2023-09-12T14:55:06.342" v="3218" actId="255"/>
          <ac:spMkLst>
            <pc:docMk/>
            <pc:sldMk cId="2756335432" sldId="332"/>
            <ac:spMk id="1125386" creationId="{00000000-0000-0000-0000-000000000000}"/>
          </ac:spMkLst>
        </pc:spChg>
        <pc:spChg chg="mod">
          <ac:chgData name="John Griffiths" userId="55ce029b995a3368" providerId="LiveId" clId="{45D36DBF-625B-644C-9CBB-7FEE7472024F}" dt="2023-09-12T14:55:06.342" v="3218" actId="255"/>
          <ac:spMkLst>
            <pc:docMk/>
            <pc:sldMk cId="2756335432" sldId="332"/>
            <ac:spMk id="1125387" creationId="{00000000-0000-0000-0000-000000000000}"/>
          </ac:spMkLst>
        </pc:spChg>
        <pc:spChg chg="mod">
          <ac:chgData name="John Griffiths" userId="55ce029b995a3368" providerId="LiveId" clId="{45D36DBF-625B-644C-9CBB-7FEE7472024F}" dt="2023-09-12T14:55:06.342" v="3218" actId="255"/>
          <ac:spMkLst>
            <pc:docMk/>
            <pc:sldMk cId="2756335432" sldId="332"/>
            <ac:spMk id="1125388" creationId="{00000000-0000-0000-0000-000000000000}"/>
          </ac:spMkLst>
        </pc:spChg>
        <pc:spChg chg="mod">
          <ac:chgData name="John Griffiths" userId="55ce029b995a3368" providerId="LiveId" clId="{45D36DBF-625B-644C-9CBB-7FEE7472024F}" dt="2023-09-12T14:55:06.342" v="3218" actId="255"/>
          <ac:spMkLst>
            <pc:docMk/>
            <pc:sldMk cId="2756335432" sldId="332"/>
            <ac:spMk id="1125389" creationId="{00000000-0000-0000-0000-000000000000}"/>
          </ac:spMkLst>
        </pc:spChg>
        <pc:spChg chg="mod">
          <ac:chgData name="John Griffiths" userId="55ce029b995a3368" providerId="LiveId" clId="{45D36DBF-625B-644C-9CBB-7FEE7472024F}" dt="2023-09-12T14:55:06.342" v="3218" actId="255"/>
          <ac:spMkLst>
            <pc:docMk/>
            <pc:sldMk cId="2756335432" sldId="332"/>
            <ac:spMk id="1125390" creationId="{00000000-0000-0000-0000-000000000000}"/>
          </ac:spMkLst>
        </pc:spChg>
        <pc:grpChg chg="del">
          <ac:chgData name="John Griffiths" userId="55ce029b995a3368" providerId="LiveId" clId="{45D36DBF-625B-644C-9CBB-7FEE7472024F}" dt="2023-09-12T14:01:11.332" v="2932" actId="478"/>
          <ac:grpSpMkLst>
            <pc:docMk/>
            <pc:sldMk cId="2756335432" sldId="332"/>
            <ac:grpSpMk id="1125391" creationId="{00000000-0000-0000-0000-000000000000}"/>
          </ac:grpSpMkLst>
        </pc:grpChg>
      </pc:sldChg>
      <pc:sldChg chg="modSp mod">
        <pc:chgData name="John Griffiths" userId="55ce029b995a3368" providerId="LiveId" clId="{45D36DBF-625B-644C-9CBB-7FEE7472024F}" dt="2023-09-12T14:00:16.213" v="2927" actId="1036"/>
        <pc:sldMkLst>
          <pc:docMk/>
          <pc:sldMk cId="3363070318" sldId="333"/>
        </pc:sldMkLst>
        <pc:spChg chg="mod">
          <ac:chgData name="John Griffiths" userId="55ce029b995a3368" providerId="LiveId" clId="{45D36DBF-625B-644C-9CBB-7FEE7472024F}" dt="2023-09-12T13:59:49.643" v="2876" actId="1076"/>
          <ac:spMkLst>
            <pc:docMk/>
            <pc:sldMk cId="3363070318" sldId="333"/>
            <ac:spMk id="1127426" creationId="{00000000-0000-0000-0000-000000000000}"/>
          </ac:spMkLst>
        </pc:spChg>
        <pc:picChg chg="mod">
          <ac:chgData name="John Griffiths" userId="55ce029b995a3368" providerId="LiveId" clId="{45D36DBF-625B-644C-9CBB-7FEE7472024F}" dt="2023-09-12T14:00:16.213" v="2927" actId="1036"/>
          <ac:picMkLst>
            <pc:docMk/>
            <pc:sldMk cId="3363070318" sldId="333"/>
            <ac:picMk id="4" creationId="{332434C1-156F-65AB-BDCD-F1D1129D6CF9}"/>
          </ac:picMkLst>
        </pc:picChg>
      </pc:sldChg>
      <pc:sldChg chg="addSp modSp mod">
        <pc:chgData name="John Griffiths" userId="55ce029b995a3368" providerId="LiveId" clId="{45D36DBF-625B-644C-9CBB-7FEE7472024F}" dt="2023-09-12T14:02:43.832" v="2937" actId="164"/>
        <pc:sldMkLst>
          <pc:docMk/>
          <pc:sldMk cId="2380676822" sldId="334"/>
        </pc:sldMkLst>
        <pc:spChg chg="mod">
          <ac:chgData name="John Griffiths" userId="55ce029b995a3368" providerId="LiveId" clId="{45D36DBF-625B-644C-9CBB-7FEE7472024F}" dt="2023-09-12T13:57:50.180" v="2830" actId="1076"/>
          <ac:spMkLst>
            <pc:docMk/>
            <pc:sldMk cId="2380676822" sldId="334"/>
            <ac:spMk id="1129474" creationId="{00000000-0000-0000-0000-000000000000}"/>
          </ac:spMkLst>
        </pc:spChg>
        <pc:spChg chg="mod">
          <ac:chgData name="John Griffiths" userId="55ce029b995a3368" providerId="LiveId" clId="{45D36DBF-625B-644C-9CBB-7FEE7472024F}" dt="2023-09-12T13:55:56.745" v="2821" actId="20577"/>
          <ac:spMkLst>
            <pc:docMk/>
            <pc:sldMk cId="2380676822" sldId="334"/>
            <ac:spMk id="1129475" creationId="{00000000-0000-0000-0000-000000000000}"/>
          </ac:spMkLst>
        </pc:spChg>
        <pc:spChg chg="mod">
          <ac:chgData name="John Griffiths" userId="55ce029b995a3368" providerId="LiveId" clId="{45D36DBF-625B-644C-9CBB-7FEE7472024F}" dt="2023-09-12T13:56:20.754" v="2824" actId="1076"/>
          <ac:spMkLst>
            <pc:docMk/>
            <pc:sldMk cId="2380676822" sldId="334"/>
            <ac:spMk id="1129495" creationId="{00000000-0000-0000-0000-000000000000}"/>
          </ac:spMkLst>
        </pc:spChg>
        <pc:spChg chg="mod">
          <ac:chgData name="John Griffiths" userId="55ce029b995a3368" providerId="LiveId" clId="{45D36DBF-625B-644C-9CBB-7FEE7472024F}" dt="2023-09-12T13:58:28.161" v="2855" actId="1076"/>
          <ac:spMkLst>
            <pc:docMk/>
            <pc:sldMk cId="2380676822" sldId="334"/>
            <ac:spMk id="1129496" creationId="{00000000-0000-0000-0000-000000000000}"/>
          </ac:spMkLst>
        </pc:spChg>
        <pc:spChg chg="mod">
          <ac:chgData name="John Griffiths" userId="55ce029b995a3368" providerId="LiveId" clId="{45D36DBF-625B-644C-9CBB-7FEE7472024F}" dt="2023-09-12T13:56:13.244" v="2823" actId="1076"/>
          <ac:spMkLst>
            <pc:docMk/>
            <pc:sldMk cId="2380676822" sldId="334"/>
            <ac:spMk id="1129498" creationId="{00000000-0000-0000-0000-000000000000}"/>
          </ac:spMkLst>
        </pc:spChg>
        <pc:spChg chg="mod">
          <ac:chgData name="John Griffiths" userId="55ce029b995a3368" providerId="LiveId" clId="{45D36DBF-625B-644C-9CBB-7FEE7472024F}" dt="2023-09-12T13:55:17.908" v="2815" actId="207"/>
          <ac:spMkLst>
            <pc:docMk/>
            <pc:sldMk cId="2380676822" sldId="334"/>
            <ac:spMk id="1129515" creationId="{00000000-0000-0000-0000-000000000000}"/>
          </ac:spMkLst>
        </pc:spChg>
        <pc:spChg chg="mod">
          <ac:chgData name="John Griffiths" userId="55ce029b995a3368" providerId="LiveId" clId="{45D36DBF-625B-644C-9CBB-7FEE7472024F}" dt="2023-09-12T13:55:46.175" v="2817" actId="113"/>
          <ac:spMkLst>
            <pc:docMk/>
            <pc:sldMk cId="2380676822" sldId="334"/>
            <ac:spMk id="1129516" creationId="{00000000-0000-0000-0000-000000000000}"/>
          </ac:spMkLst>
        </pc:spChg>
        <pc:grpChg chg="add mod">
          <ac:chgData name="John Griffiths" userId="55ce029b995a3368" providerId="LiveId" clId="{45D36DBF-625B-644C-9CBB-7FEE7472024F}" dt="2023-09-12T13:58:19.644" v="2854" actId="1037"/>
          <ac:grpSpMkLst>
            <pc:docMk/>
            <pc:sldMk cId="2380676822" sldId="334"/>
            <ac:grpSpMk id="2" creationId="{38D2BE05-6847-B582-DDB1-03070B74845C}"/>
          </ac:grpSpMkLst>
        </pc:grpChg>
        <pc:grpChg chg="add">
          <ac:chgData name="John Griffiths" userId="55ce029b995a3368" providerId="LiveId" clId="{45D36DBF-625B-644C-9CBB-7FEE7472024F}" dt="2023-09-12T14:02:43.832" v="2937" actId="164"/>
          <ac:grpSpMkLst>
            <pc:docMk/>
            <pc:sldMk cId="2380676822" sldId="334"/>
            <ac:grpSpMk id="3" creationId="{E8E27EB7-0791-599F-00F2-A96EA7A40941}"/>
          </ac:grpSpMkLst>
        </pc:grpChg>
      </pc:sldChg>
      <pc:sldChg chg="modSp mod">
        <pc:chgData name="John Griffiths" userId="55ce029b995a3368" providerId="LiveId" clId="{45D36DBF-625B-644C-9CBB-7FEE7472024F}" dt="2023-09-16T17:09:51.364" v="4710" actId="207"/>
        <pc:sldMkLst>
          <pc:docMk/>
          <pc:sldMk cId="1743954401" sldId="335"/>
        </pc:sldMkLst>
        <pc:spChg chg="mod">
          <ac:chgData name="John Griffiths" userId="55ce029b995a3368" providerId="LiveId" clId="{45D36DBF-625B-644C-9CBB-7FEE7472024F}" dt="2023-09-16T17:09:51.364" v="4710" actId="207"/>
          <ac:spMkLst>
            <pc:docMk/>
            <pc:sldMk cId="1743954401" sldId="335"/>
            <ac:spMk id="1038338" creationId="{00000000-0000-0000-0000-000000000000}"/>
          </ac:spMkLst>
        </pc:spChg>
        <pc:spChg chg="mod">
          <ac:chgData name="John Griffiths" userId="55ce029b995a3368" providerId="LiveId" clId="{45D36DBF-625B-644C-9CBB-7FEE7472024F}" dt="2023-09-16T17:09:51.364" v="4710" actId="207"/>
          <ac:spMkLst>
            <pc:docMk/>
            <pc:sldMk cId="1743954401" sldId="335"/>
            <ac:spMk id="1038339" creationId="{00000000-0000-0000-0000-000000000000}"/>
          </ac:spMkLst>
        </pc:spChg>
        <pc:spChg chg="mod">
          <ac:chgData name="John Griffiths" userId="55ce029b995a3368" providerId="LiveId" clId="{45D36DBF-625B-644C-9CBB-7FEE7472024F}" dt="2023-09-16T17:09:51.364" v="4710" actId="207"/>
          <ac:spMkLst>
            <pc:docMk/>
            <pc:sldMk cId="1743954401" sldId="335"/>
            <ac:spMk id="1038340" creationId="{00000000-0000-0000-0000-000000000000}"/>
          </ac:spMkLst>
        </pc:spChg>
        <pc:spChg chg="mod">
          <ac:chgData name="John Griffiths" userId="55ce029b995a3368" providerId="LiveId" clId="{45D36DBF-625B-644C-9CBB-7FEE7472024F}" dt="2023-09-16T17:09:51.364" v="4710" actId="207"/>
          <ac:spMkLst>
            <pc:docMk/>
            <pc:sldMk cId="1743954401" sldId="335"/>
            <ac:spMk id="1038342" creationId="{00000000-0000-0000-0000-000000000000}"/>
          </ac:spMkLst>
        </pc:spChg>
        <pc:spChg chg="mod">
          <ac:chgData name="John Griffiths" userId="55ce029b995a3368" providerId="LiveId" clId="{45D36DBF-625B-644C-9CBB-7FEE7472024F}" dt="2023-09-16T17:09:51.364" v="4710" actId="207"/>
          <ac:spMkLst>
            <pc:docMk/>
            <pc:sldMk cId="1743954401" sldId="335"/>
            <ac:spMk id="1038343" creationId="{00000000-0000-0000-0000-000000000000}"/>
          </ac:spMkLst>
        </pc:spChg>
        <pc:spChg chg="mod">
          <ac:chgData name="John Griffiths" userId="55ce029b995a3368" providerId="LiveId" clId="{45D36DBF-625B-644C-9CBB-7FEE7472024F}" dt="2023-09-16T17:09:51.364" v="4710" actId="207"/>
          <ac:spMkLst>
            <pc:docMk/>
            <pc:sldMk cId="1743954401" sldId="335"/>
            <ac:spMk id="1038344" creationId="{00000000-0000-0000-0000-000000000000}"/>
          </ac:spMkLst>
        </pc:spChg>
        <pc:spChg chg="mod">
          <ac:chgData name="John Griffiths" userId="55ce029b995a3368" providerId="LiveId" clId="{45D36DBF-625B-644C-9CBB-7FEE7472024F}" dt="2023-09-16T17:09:51.364" v="4710" actId="207"/>
          <ac:spMkLst>
            <pc:docMk/>
            <pc:sldMk cId="1743954401" sldId="335"/>
            <ac:spMk id="1038345" creationId="{00000000-0000-0000-0000-000000000000}"/>
          </ac:spMkLst>
        </pc:spChg>
        <pc:spChg chg="mod">
          <ac:chgData name="John Griffiths" userId="55ce029b995a3368" providerId="LiveId" clId="{45D36DBF-625B-644C-9CBB-7FEE7472024F}" dt="2023-09-16T17:09:51.364" v="4710" actId="207"/>
          <ac:spMkLst>
            <pc:docMk/>
            <pc:sldMk cId="1743954401" sldId="335"/>
            <ac:spMk id="1038346" creationId="{00000000-0000-0000-0000-000000000000}"/>
          </ac:spMkLst>
        </pc:spChg>
        <pc:spChg chg="mod">
          <ac:chgData name="John Griffiths" userId="55ce029b995a3368" providerId="LiveId" clId="{45D36DBF-625B-644C-9CBB-7FEE7472024F}" dt="2023-09-16T17:09:51.364" v="4710" actId="207"/>
          <ac:spMkLst>
            <pc:docMk/>
            <pc:sldMk cId="1743954401" sldId="335"/>
            <ac:spMk id="1038347" creationId="{00000000-0000-0000-0000-000000000000}"/>
          </ac:spMkLst>
        </pc:spChg>
        <pc:spChg chg="mod">
          <ac:chgData name="John Griffiths" userId="55ce029b995a3368" providerId="LiveId" clId="{45D36DBF-625B-644C-9CBB-7FEE7472024F}" dt="2023-09-16T17:09:51.364" v="4710" actId="207"/>
          <ac:spMkLst>
            <pc:docMk/>
            <pc:sldMk cId="1743954401" sldId="335"/>
            <ac:spMk id="1038348" creationId="{00000000-0000-0000-0000-000000000000}"/>
          </ac:spMkLst>
        </pc:spChg>
        <pc:spChg chg="mod">
          <ac:chgData name="John Griffiths" userId="55ce029b995a3368" providerId="LiveId" clId="{45D36DBF-625B-644C-9CBB-7FEE7472024F}" dt="2023-09-16T17:09:51.364" v="4710" actId="207"/>
          <ac:spMkLst>
            <pc:docMk/>
            <pc:sldMk cId="1743954401" sldId="335"/>
            <ac:spMk id="1038349" creationId="{00000000-0000-0000-0000-000000000000}"/>
          </ac:spMkLst>
        </pc:spChg>
        <pc:spChg chg="mod">
          <ac:chgData name="John Griffiths" userId="55ce029b995a3368" providerId="LiveId" clId="{45D36DBF-625B-644C-9CBB-7FEE7472024F}" dt="2023-09-16T17:09:51.364" v="4710" actId="207"/>
          <ac:spMkLst>
            <pc:docMk/>
            <pc:sldMk cId="1743954401" sldId="335"/>
            <ac:spMk id="1038350" creationId="{00000000-0000-0000-0000-000000000000}"/>
          </ac:spMkLst>
        </pc:spChg>
        <pc:spChg chg="mod">
          <ac:chgData name="John Griffiths" userId="55ce029b995a3368" providerId="LiveId" clId="{45D36DBF-625B-644C-9CBB-7FEE7472024F}" dt="2023-09-16T17:09:51.364" v="4710" actId="207"/>
          <ac:spMkLst>
            <pc:docMk/>
            <pc:sldMk cId="1743954401" sldId="335"/>
            <ac:spMk id="1038351" creationId="{00000000-0000-0000-0000-000000000000}"/>
          </ac:spMkLst>
        </pc:spChg>
        <pc:spChg chg="mod">
          <ac:chgData name="John Griffiths" userId="55ce029b995a3368" providerId="LiveId" clId="{45D36DBF-625B-644C-9CBB-7FEE7472024F}" dt="2023-09-16T17:09:51.364" v="4710" actId="207"/>
          <ac:spMkLst>
            <pc:docMk/>
            <pc:sldMk cId="1743954401" sldId="335"/>
            <ac:spMk id="1038352" creationId="{00000000-0000-0000-0000-000000000000}"/>
          </ac:spMkLst>
        </pc:spChg>
        <pc:spChg chg="mod">
          <ac:chgData name="John Griffiths" userId="55ce029b995a3368" providerId="LiveId" clId="{45D36DBF-625B-644C-9CBB-7FEE7472024F}" dt="2023-09-16T17:09:51.364" v="4710" actId="207"/>
          <ac:spMkLst>
            <pc:docMk/>
            <pc:sldMk cId="1743954401" sldId="335"/>
            <ac:spMk id="1038353" creationId="{00000000-0000-0000-0000-000000000000}"/>
          </ac:spMkLst>
        </pc:spChg>
        <pc:spChg chg="mod">
          <ac:chgData name="John Griffiths" userId="55ce029b995a3368" providerId="LiveId" clId="{45D36DBF-625B-644C-9CBB-7FEE7472024F}" dt="2023-09-16T17:09:51.364" v="4710" actId="207"/>
          <ac:spMkLst>
            <pc:docMk/>
            <pc:sldMk cId="1743954401" sldId="335"/>
            <ac:spMk id="1038354" creationId="{00000000-0000-0000-0000-000000000000}"/>
          </ac:spMkLst>
        </pc:spChg>
        <pc:spChg chg="mod">
          <ac:chgData name="John Griffiths" userId="55ce029b995a3368" providerId="LiveId" clId="{45D36DBF-625B-644C-9CBB-7FEE7472024F}" dt="2023-09-16T17:09:51.364" v="4710" actId="207"/>
          <ac:spMkLst>
            <pc:docMk/>
            <pc:sldMk cId="1743954401" sldId="335"/>
            <ac:spMk id="1038355" creationId="{00000000-0000-0000-0000-000000000000}"/>
          </ac:spMkLst>
        </pc:spChg>
      </pc:sldChg>
      <pc:sldChg chg="modSp mod">
        <pc:chgData name="John Griffiths" userId="55ce029b995a3368" providerId="LiveId" clId="{45D36DBF-625B-644C-9CBB-7FEE7472024F}" dt="2023-09-16T16:44:04.303" v="4506" actId="14100"/>
        <pc:sldMkLst>
          <pc:docMk/>
          <pc:sldMk cId="3962953513" sldId="336"/>
        </pc:sldMkLst>
        <pc:spChg chg="mod">
          <ac:chgData name="John Griffiths" userId="55ce029b995a3368" providerId="LiveId" clId="{45D36DBF-625B-644C-9CBB-7FEE7472024F}" dt="2023-09-16T16:43:46.233" v="4502" actId="1035"/>
          <ac:spMkLst>
            <pc:docMk/>
            <pc:sldMk cId="3962953513" sldId="336"/>
            <ac:spMk id="6146" creationId="{00000000-0000-0000-0000-000000000000}"/>
          </ac:spMkLst>
        </pc:spChg>
        <pc:spChg chg="mod">
          <ac:chgData name="John Griffiths" userId="55ce029b995a3368" providerId="LiveId" clId="{45D36DBF-625B-644C-9CBB-7FEE7472024F}" dt="2023-09-16T16:44:04.303" v="4506" actId="14100"/>
          <ac:spMkLst>
            <pc:docMk/>
            <pc:sldMk cId="3962953513" sldId="336"/>
            <ac:spMk id="6147" creationId="{00000000-0000-0000-0000-000000000000}"/>
          </ac:spMkLst>
        </pc:spChg>
      </pc:sldChg>
      <pc:sldChg chg="modSp mod">
        <pc:chgData name="John Griffiths" userId="55ce029b995a3368" providerId="LiveId" clId="{45D36DBF-625B-644C-9CBB-7FEE7472024F}" dt="2023-09-16T16:47:13.748" v="4532" actId="20577"/>
        <pc:sldMkLst>
          <pc:docMk/>
          <pc:sldMk cId="2227616361" sldId="337"/>
        </pc:sldMkLst>
        <pc:spChg chg="mod">
          <ac:chgData name="John Griffiths" userId="55ce029b995a3368" providerId="LiveId" clId="{45D36DBF-625B-644C-9CBB-7FEE7472024F}" dt="2023-09-16T16:44:50.793" v="4512" actId="115"/>
          <ac:spMkLst>
            <pc:docMk/>
            <pc:sldMk cId="2227616361" sldId="337"/>
            <ac:spMk id="3" creationId="{00000000-0000-0000-0000-000000000000}"/>
          </ac:spMkLst>
        </pc:spChg>
        <pc:spChg chg="mod">
          <ac:chgData name="John Griffiths" userId="55ce029b995a3368" providerId="LiveId" clId="{45D36DBF-625B-644C-9CBB-7FEE7472024F}" dt="2023-09-16T16:47:13.748" v="4532" actId="20577"/>
          <ac:spMkLst>
            <pc:docMk/>
            <pc:sldMk cId="2227616361" sldId="337"/>
            <ac:spMk id="4" creationId="{00000000-0000-0000-0000-000000000000}"/>
          </ac:spMkLst>
        </pc:spChg>
        <pc:graphicFrameChg chg="mod">
          <ac:chgData name="John Griffiths" userId="55ce029b995a3368" providerId="LiveId" clId="{45D36DBF-625B-644C-9CBB-7FEE7472024F}" dt="2023-09-16T16:46:11.070" v="4523"/>
          <ac:graphicFrameMkLst>
            <pc:docMk/>
            <pc:sldMk cId="2227616361" sldId="337"/>
            <ac:graphicFrameMk id="2" creationId="{00000000-0000-0000-0000-000000000000}"/>
          </ac:graphicFrameMkLst>
        </pc:graphicFrameChg>
      </pc:sldChg>
      <pc:sldChg chg="modSp mod">
        <pc:chgData name="John Griffiths" userId="55ce029b995a3368" providerId="LiveId" clId="{45D36DBF-625B-644C-9CBB-7FEE7472024F}" dt="2023-09-16T16:28:07.624" v="4423" actId="207"/>
        <pc:sldMkLst>
          <pc:docMk/>
          <pc:sldMk cId="1145093869" sldId="338"/>
        </pc:sldMkLst>
        <pc:spChg chg="mod">
          <ac:chgData name="John Griffiths" userId="55ce029b995a3368" providerId="LiveId" clId="{45D36DBF-625B-644C-9CBB-7FEE7472024F}" dt="2023-09-16T16:27:47.220" v="4421" actId="1076"/>
          <ac:spMkLst>
            <pc:docMk/>
            <pc:sldMk cId="1145093869" sldId="338"/>
            <ac:spMk id="1141763" creationId="{00000000-0000-0000-0000-000000000000}"/>
          </ac:spMkLst>
        </pc:spChg>
        <pc:spChg chg="mod">
          <ac:chgData name="John Griffiths" userId="55ce029b995a3368" providerId="LiveId" clId="{45D36DBF-625B-644C-9CBB-7FEE7472024F}" dt="2023-09-16T16:28:07.624" v="4423" actId="207"/>
          <ac:spMkLst>
            <pc:docMk/>
            <pc:sldMk cId="1145093869" sldId="338"/>
            <ac:spMk id="1141764" creationId="{00000000-0000-0000-0000-000000000000}"/>
          </ac:spMkLst>
        </pc:spChg>
        <pc:spChg chg="mod">
          <ac:chgData name="John Griffiths" userId="55ce029b995a3368" providerId="LiveId" clId="{45D36DBF-625B-644C-9CBB-7FEE7472024F}" dt="2023-09-16T16:28:07.624" v="4423" actId="207"/>
          <ac:spMkLst>
            <pc:docMk/>
            <pc:sldMk cId="1145093869" sldId="338"/>
            <ac:spMk id="1141765" creationId="{00000000-0000-0000-0000-000000000000}"/>
          </ac:spMkLst>
        </pc:spChg>
        <pc:spChg chg="mod">
          <ac:chgData name="John Griffiths" userId="55ce029b995a3368" providerId="LiveId" clId="{45D36DBF-625B-644C-9CBB-7FEE7472024F}" dt="2023-09-16T16:28:07.624" v="4423" actId="207"/>
          <ac:spMkLst>
            <pc:docMk/>
            <pc:sldMk cId="1145093869" sldId="338"/>
            <ac:spMk id="1141784" creationId="{00000000-0000-0000-0000-000000000000}"/>
          </ac:spMkLst>
        </pc:spChg>
        <pc:spChg chg="mod">
          <ac:chgData name="John Griffiths" userId="55ce029b995a3368" providerId="LiveId" clId="{45D36DBF-625B-644C-9CBB-7FEE7472024F}" dt="2023-09-16T16:28:07.624" v="4423" actId="207"/>
          <ac:spMkLst>
            <pc:docMk/>
            <pc:sldMk cId="1145093869" sldId="338"/>
            <ac:spMk id="1141785" creationId="{00000000-0000-0000-0000-000000000000}"/>
          </ac:spMkLst>
        </pc:spChg>
        <pc:grpChg chg="mod">
          <ac:chgData name="John Griffiths" userId="55ce029b995a3368" providerId="LiveId" clId="{45D36DBF-625B-644C-9CBB-7FEE7472024F}" dt="2023-09-16T16:26:55.041" v="4412" actId="1076"/>
          <ac:grpSpMkLst>
            <pc:docMk/>
            <pc:sldMk cId="1145093869" sldId="338"/>
            <ac:grpSpMk id="1141783" creationId="{00000000-0000-0000-0000-000000000000}"/>
          </ac:grpSpMkLst>
        </pc:grpChg>
        <pc:picChg chg="mod">
          <ac:chgData name="John Griffiths" userId="55ce029b995a3368" providerId="LiveId" clId="{45D36DBF-625B-644C-9CBB-7FEE7472024F}" dt="2023-09-16T16:27:56.518" v="4422" actId="1076"/>
          <ac:picMkLst>
            <pc:docMk/>
            <pc:sldMk cId="1145093869" sldId="338"/>
            <ac:picMk id="1141762" creationId="{00000000-0000-0000-0000-000000000000}"/>
          </ac:picMkLst>
        </pc:picChg>
      </pc:sldChg>
      <pc:sldChg chg="modSp mod modAnim">
        <pc:chgData name="John Griffiths" userId="55ce029b995a3368" providerId="LiveId" clId="{45D36DBF-625B-644C-9CBB-7FEE7472024F}" dt="2023-09-16T16:26:29.975" v="4410" actId="20577"/>
        <pc:sldMkLst>
          <pc:docMk/>
          <pc:sldMk cId="623160885" sldId="339"/>
        </pc:sldMkLst>
        <pc:spChg chg="mod">
          <ac:chgData name="John Griffiths" userId="55ce029b995a3368" providerId="LiveId" clId="{45D36DBF-625B-644C-9CBB-7FEE7472024F}" dt="2023-09-16T16:26:29.975" v="4410" actId="20577"/>
          <ac:spMkLst>
            <pc:docMk/>
            <pc:sldMk cId="623160885" sldId="339"/>
            <ac:spMk id="7170" creationId="{00000000-0000-0000-0000-000000000000}"/>
          </ac:spMkLst>
        </pc:spChg>
        <pc:spChg chg="mod">
          <ac:chgData name="John Griffiths" userId="55ce029b995a3368" providerId="LiveId" clId="{45D36DBF-625B-644C-9CBB-7FEE7472024F}" dt="2023-09-16T16:20:52.185" v="4386" actId="207"/>
          <ac:spMkLst>
            <pc:docMk/>
            <pc:sldMk cId="623160885" sldId="339"/>
            <ac:spMk id="7171" creationId="{00000000-0000-0000-0000-000000000000}"/>
          </ac:spMkLst>
        </pc:spChg>
      </pc:sldChg>
      <pc:sldChg chg="modSp mod">
        <pc:chgData name="John Griffiths" userId="55ce029b995a3368" providerId="LiveId" clId="{45D36DBF-625B-644C-9CBB-7FEE7472024F}" dt="2023-09-16T16:25:58.125" v="4392" actId="1076"/>
        <pc:sldMkLst>
          <pc:docMk/>
          <pc:sldMk cId="779024161" sldId="340"/>
        </pc:sldMkLst>
        <pc:spChg chg="mod">
          <ac:chgData name="John Griffiths" userId="55ce029b995a3368" providerId="LiveId" clId="{45D36DBF-625B-644C-9CBB-7FEE7472024F}" dt="2023-09-16T16:25:46.892" v="4391" actId="255"/>
          <ac:spMkLst>
            <pc:docMk/>
            <pc:sldMk cId="779024161" sldId="340"/>
            <ac:spMk id="4" creationId="{00000000-0000-0000-0000-000000000000}"/>
          </ac:spMkLst>
        </pc:spChg>
        <pc:spChg chg="mod">
          <ac:chgData name="John Griffiths" userId="55ce029b995a3368" providerId="LiveId" clId="{45D36DBF-625B-644C-9CBB-7FEE7472024F}" dt="2023-09-16T16:25:39.193" v="4390" actId="207"/>
          <ac:spMkLst>
            <pc:docMk/>
            <pc:sldMk cId="779024161" sldId="340"/>
            <ac:spMk id="5" creationId="{00000000-0000-0000-0000-000000000000}"/>
          </ac:spMkLst>
        </pc:spChg>
        <pc:graphicFrameChg chg="mod">
          <ac:chgData name="John Griffiths" userId="55ce029b995a3368" providerId="LiveId" clId="{45D36DBF-625B-644C-9CBB-7FEE7472024F}" dt="2023-09-16T16:25:58.125" v="4392" actId="1076"/>
          <ac:graphicFrameMkLst>
            <pc:docMk/>
            <pc:sldMk cId="779024161" sldId="340"/>
            <ac:graphicFrameMk id="2" creationId="{00000000-0000-0000-0000-000000000000}"/>
          </ac:graphicFrameMkLst>
        </pc:graphicFrameChg>
      </pc:sldChg>
      <pc:sldChg chg="modSp del mod">
        <pc:chgData name="John Griffiths" userId="55ce029b995a3368" providerId="LiveId" clId="{45D36DBF-625B-644C-9CBB-7FEE7472024F}" dt="2023-09-12T14:40:44.370" v="3188" actId="2696"/>
        <pc:sldMkLst>
          <pc:docMk/>
          <pc:sldMk cId="4110134706" sldId="341"/>
        </pc:sldMkLst>
        <pc:spChg chg="mod">
          <ac:chgData name="John Griffiths" userId="55ce029b995a3368" providerId="LiveId" clId="{45D36DBF-625B-644C-9CBB-7FEE7472024F}" dt="2023-09-12T14:40:32.126" v="3187" actId="1076"/>
          <ac:spMkLst>
            <pc:docMk/>
            <pc:sldMk cId="4110134706" sldId="341"/>
            <ac:spMk id="1143813" creationId="{00000000-0000-0000-0000-000000000000}"/>
          </ac:spMkLst>
        </pc:spChg>
      </pc:sldChg>
      <pc:sldChg chg="modSp mod">
        <pc:chgData name="John Griffiths" userId="55ce029b995a3368" providerId="LiveId" clId="{45D36DBF-625B-644C-9CBB-7FEE7472024F}" dt="2023-09-16T16:12:12.920" v="4112" actId="20577"/>
        <pc:sldMkLst>
          <pc:docMk/>
          <pc:sldMk cId="2992958949" sldId="342"/>
        </pc:sldMkLst>
        <pc:spChg chg="mod">
          <ac:chgData name="John Griffiths" userId="55ce029b995a3368" providerId="LiveId" clId="{45D36DBF-625B-644C-9CBB-7FEE7472024F}" dt="2023-09-16T16:12:12.920" v="4112" actId="20577"/>
          <ac:spMkLst>
            <pc:docMk/>
            <pc:sldMk cId="2992958949" sldId="342"/>
            <ac:spMk id="1145858" creationId="{00000000-0000-0000-0000-000000000000}"/>
          </ac:spMkLst>
        </pc:spChg>
        <pc:spChg chg="mod">
          <ac:chgData name="John Griffiths" userId="55ce029b995a3368" providerId="LiveId" clId="{45D36DBF-625B-644C-9CBB-7FEE7472024F}" dt="2023-09-16T16:11:25.952" v="4089" actId="207"/>
          <ac:spMkLst>
            <pc:docMk/>
            <pc:sldMk cId="2992958949" sldId="342"/>
            <ac:spMk id="1145859" creationId="{00000000-0000-0000-0000-000000000000}"/>
          </ac:spMkLst>
        </pc:spChg>
        <pc:spChg chg="mod">
          <ac:chgData name="John Griffiths" userId="55ce029b995a3368" providerId="LiveId" clId="{45D36DBF-625B-644C-9CBB-7FEE7472024F}" dt="2023-09-16T16:11:21.025" v="4088" actId="207"/>
          <ac:spMkLst>
            <pc:docMk/>
            <pc:sldMk cId="2992958949" sldId="342"/>
            <ac:spMk id="1145860" creationId="{00000000-0000-0000-0000-000000000000}"/>
          </ac:spMkLst>
        </pc:spChg>
      </pc:sldChg>
      <pc:sldChg chg="delSp del mod">
        <pc:chgData name="John Griffiths" userId="55ce029b995a3368" providerId="LiveId" clId="{45D36DBF-625B-644C-9CBB-7FEE7472024F}" dt="2023-09-12T14:33:27.950" v="3163" actId="2696"/>
        <pc:sldMkLst>
          <pc:docMk/>
          <pc:sldMk cId="3544076243" sldId="346"/>
        </pc:sldMkLst>
        <pc:spChg chg="del">
          <ac:chgData name="John Griffiths" userId="55ce029b995a3368" providerId="LiveId" clId="{45D36DBF-625B-644C-9CBB-7FEE7472024F}" dt="2023-09-12T14:32:15.917" v="3147" actId="478"/>
          <ac:spMkLst>
            <pc:docMk/>
            <pc:sldMk cId="3544076243" sldId="346"/>
            <ac:spMk id="7" creationId="{00000000-0000-0000-0000-000000000000}"/>
          </ac:spMkLst>
        </pc:spChg>
      </pc:sldChg>
      <pc:sldChg chg="addSp delSp modSp mod">
        <pc:chgData name="John Griffiths" userId="55ce029b995a3368" providerId="LiveId" clId="{45D36DBF-625B-644C-9CBB-7FEE7472024F}" dt="2023-09-12T14:35:58.454" v="3175" actId="14100"/>
        <pc:sldMkLst>
          <pc:docMk/>
          <pc:sldMk cId="3416843558" sldId="347"/>
        </pc:sldMkLst>
        <pc:spChg chg="add mod">
          <ac:chgData name="John Griffiths" userId="55ce029b995a3368" providerId="LiveId" clId="{45D36DBF-625B-644C-9CBB-7FEE7472024F}" dt="2023-09-12T14:35:37.040" v="3171" actId="14100"/>
          <ac:spMkLst>
            <pc:docMk/>
            <pc:sldMk cId="3416843558" sldId="347"/>
            <ac:spMk id="4" creationId="{D756D2C1-2098-A2E6-C00A-1DEE2FC0D755}"/>
          </ac:spMkLst>
        </pc:spChg>
        <pc:graphicFrameChg chg="del mod">
          <ac:chgData name="John Griffiths" userId="55ce029b995a3368" providerId="LiveId" clId="{45D36DBF-625B-644C-9CBB-7FEE7472024F}" dt="2023-09-12T14:35:18.199" v="3166" actId="478"/>
          <ac:graphicFrameMkLst>
            <pc:docMk/>
            <pc:sldMk cId="3416843558" sldId="347"/>
            <ac:graphicFrameMk id="2" creationId="{00000000-0000-0000-0000-000000000000}"/>
          </ac:graphicFrameMkLst>
        </pc:graphicFrameChg>
        <pc:picChg chg="add mod">
          <ac:chgData name="John Griffiths" userId="55ce029b995a3368" providerId="LiveId" clId="{45D36DBF-625B-644C-9CBB-7FEE7472024F}" dt="2023-09-12T14:35:58.454" v="3175" actId="14100"/>
          <ac:picMkLst>
            <pc:docMk/>
            <pc:sldMk cId="3416843558" sldId="347"/>
            <ac:picMk id="5" creationId="{9DE29E90-4C7F-5187-CA0E-EFAFA23A25F3}"/>
          </ac:picMkLst>
        </pc:picChg>
      </pc:sldChg>
      <pc:sldChg chg="modSp del mod">
        <pc:chgData name="John Griffiths" userId="55ce029b995a3368" providerId="LiveId" clId="{45D36DBF-625B-644C-9CBB-7FEE7472024F}" dt="2023-09-12T14:38:52.972" v="3180" actId="2696"/>
        <pc:sldMkLst>
          <pc:docMk/>
          <pc:sldMk cId="2363428243" sldId="349"/>
        </pc:sldMkLst>
        <pc:graphicFrameChg chg="mod">
          <ac:chgData name="John Griffiths" userId="55ce029b995a3368" providerId="LiveId" clId="{45D36DBF-625B-644C-9CBB-7FEE7472024F}" dt="2023-09-11T18:33:26.814" v="663" actId="1076"/>
          <ac:graphicFrameMkLst>
            <pc:docMk/>
            <pc:sldMk cId="2363428243" sldId="349"/>
            <ac:graphicFrameMk id="3" creationId="{00000000-0000-0000-0000-000000000000}"/>
          </ac:graphicFrameMkLst>
        </pc:graphicFrameChg>
      </pc:sldChg>
      <pc:sldChg chg="delSp modSp del mod">
        <pc:chgData name="John Griffiths" userId="55ce029b995a3368" providerId="LiveId" clId="{45D36DBF-625B-644C-9CBB-7FEE7472024F}" dt="2023-09-12T14:38:46.245" v="3179" actId="2696"/>
        <pc:sldMkLst>
          <pc:docMk/>
          <pc:sldMk cId="181028807" sldId="350"/>
        </pc:sldMkLst>
        <pc:spChg chg="del">
          <ac:chgData name="John Griffiths" userId="55ce029b995a3368" providerId="LiveId" clId="{45D36DBF-625B-644C-9CBB-7FEE7472024F}" dt="2023-09-12T14:37:06.994" v="3176" actId="478"/>
          <ac:spMkLst>
            <pc:docMk/>
            <pc:sldMk cId="181028807" sldId="350"/>
            <ac:spMk id="6" creationId="{00000000-0000-0000-0000-000000000000}"/>
          </ac:spMkLst>
        </pc:spChg>
        <pc:graphicFrameChg chg="mod">
          <ac:chgData name="John Griffiths" userId="55ce029b995a3368" providerId="LiveId" clId="{45D36DBF-625B-644C-9CBB-7FEE7472024F}" dt="2023-09-12T14:37:19.489" v="3178" actId="14100"/>
          <ac:graphicFrameMkLst>
            <pc:docMk/>
            <pc:sldMk cId="181028807" sldId="350"/>
            <ac:graphicFrameMk id="3" creationId="{00000000-0000-0000-0000-000000000000}"/>
          </ac:graphicFrameMkLst>
        </pc:graphicFrameChg>
      </pc:sldChg>
      <pc:sldChg chg="addSp modSp mod">
        <pc:chgData name="John Griffiths" userId="55ce029b995a3368" providerId="LiveId" clId="{45D36DBF-625B-644C-9CBB-7FEE7472024F}" dt="2023-09-16T15:46:43.005" v="3666" actId="1076"/>
        <pc:sldMkLst>
          <pc:docMk/>
          <pc:sldMk cId="0" sldId="376"/>
        </pc:sldMkLst>
        <pc:spChg chg="add mod">
          <ac:chgData name="John Griffiths" userId="55ce029b995a3368" providerId="LiveId" clId="{45D36DBF-625B-644C-9CBB-7FEE7472024F}" dt="2023-09-16T15:46:43.005" v="3666" actId="1076"/>
          <ac:spMkLst>
            <pc:docMk/>
            <pc:sldMk cId="0" sldId="376"/>
            <ac:spMk id="3" creationId="{03F07840-6746-3A80-49D7-C2C7AFE064F5}"/>
          </ac:spMkLst>
        </pc:spChg>
      </pc:sldChg>
      <pc:sldChg chg="addSp delSp modSp mod modAnim">
        <pc:chgData name="John Griffiths" userId="55ce029b995a3368" providerId="LiveId" clId="{45D36DBF-625B-644C-9CBB-7FEE7472024F}" dt="2023-09-12T09:55:07.410" v="1524" actId="20577"/>
        <pc:sldMkLst>
          <pc:docMk/>
          <pc:sldMk cId="966381935" sldId="377"/>
        </pc:sldMkLst>
        <pc:spChg chg="mod">
          <ac:chgData name="John Griffiths" userId="55ce029b995a3368" providerId="LiveId" clId="{45D36DBF-625B-644C-9CBB-7FEE7472024F}" dt="2023-09-12T09:55:07.410" v="1524" actId="20577"/>
          <ac:spMkLst>
            <pc:docMk/>
            <pc:sldMk cId="966381935" sldId="377"/>
            <ac:spMk id="2" creationId="{00000000-0000-0000-0000-000000000000}"/>
          </ac:spMkLst>
        </pc:spChg>
        <pc:picChg chg="del">
          <ac:chgData name="John Griffiths" userId="55ce029b995a3368" providerId="LiveId" clId="{45D36DBF-625B-644C-9CBB-7FEE7472024F}" dt="2023-09-10T17:21:55.931" v="635" actId="478"/>
          <ac:picMkLst>
            <pc:docMk/>
            <pc:sldMk cId="966381935" sldId="377"/>
            <ac:picMk id="3" creationId="{00000000-0000-0000-0000-000000000000}"/>
          </ac:picMkLst>
        </pc:picChg>
        <pc:picChg chg="add mod">
          <ac:chgData name="John Griffiths" userId="55ce029b995a3368" providerId="LiveId" clId="{45D36DBF-625B-644C-9CBB-7FEE7472024F}" dt="2023-09-12T09:53:31.831" v="1510" actId="1035"/>
          <ac:picMkLst>
            <pc:docMk/>
            <pc:sldMk cId="966381935" sldId="377"/>
            <ac:picMk id="4" creationId="{9535AD07-BEEE-1C89-C726-29433DDAB762}"/>
          </ac:picMkLst>
        </pc:picChg>
      </pc:sldChg>
      <pc:sldChg chg="modSp del mod">
        <pc:chgData name="John Griffiths" userId="55ce029b995a3368" providerId="LiveId" clId="{45D36DBF-625B-644C-9CBB-7FEE7472024F}" dt="2023-09-10T17:23:38.030" v="647" actId="2696"/>
        <pc:sldMkLst>
          <pc:docMk/>
          <pc:sldMk cId="531514697" sldId="378"/>
        </pc:sldMkLst>
        <pc:picChg chg="mod modCrop">
          <ac:chgData name="John Griffiths" userId="55ce029b995a3368" providerId="LiveId" clId="{45D36DBF-625B-644C-9CBB-7FEE7472024F}" dt="2023-09-10T17:22:12.412" v="636" actId="732"/>
          <ac:picMkLst>
            <pc:docMk/>
            <pc:sldMk cId="531514697" sldId="378"/>
            <ac:picMk id="4" creationId="{00000000-0000-0000-0000-000000000000}"/>
          </ac:picMkLst>
        </pc:picChg>
      </pc:sldChg>
      <pc:sldChg chg="modSp add del">
        <pc:chgData name="John Griffiths" userId="55ce029b995a3368" providerId="LiveId" clId="{45D36DBF-625B-644C-9CBB-7FEE7472024F}" dt="2023-09-10T17:26:13.310" v="660" actId="2696"/>
        <pc:sldMkLst>
          <pc:docMk/>
          <pc:sldMk cId="3324481493" sldId="379"/>
        </pc:sldMkLst>
        <pc:spChg chg="mod">
          <ac:chgData name="John Griffiths" userId="55ce029b995a3368" providerId="LiveId" clId="{45D36DBF-625B-644C-9CBB-7FEE7472024F}" dt="2023-09-08T08:42:03.439" v="8"/>
          <ac:spMkLst>
            <pc:docMk/>
            <pc:sldMk cId="3324481493" sldId="379"/>
            <ac:spMk id="2" creationId="{00000000-0000-0000-0000-000000000000}"/>
          </ac:spMkLst>
        </pc:spChg>
      </pc:sldChg>
      <pc:sldChg chg="delSp del mod delAnim">
        <pc:chgData name="John Griffiths" userId="55ce029b995a3368" providerId="LiveId" clId="{45D36DBF-625B-644C-9CBB-7FEE7472024F}" dt="2023-09-12T10:08:26.561" v="2058" actId="2696"/>
        <pc:sldMkLst>
          <pc:docMk/>
          <pc:sldMk cId="4217564318" sldId="380"/>
        </pc:sldMkLst>
        <pc:spChg chg="del">
          <ac:chgData name="John Griffiths" userId="55ce029b995a3368" providerId="LiveId" clId="{45D36DBF-625B-644C-9CBB-7FEE7472024F}" dt="2023-09-12T09:33:50.681" v="1152" actId="478"/>
          <ac:spMkLst>
            <pc:docMk/>
            <pc:sldMk cId="4217564318" sldId="380"/>
            <ac:spMk id="4" creationId="{00000000-0000-0000-0000-000000000000}"/>
          </ac:spMkLst>
        </pc:spChg>
        <pc:picChg chg="del">
          <ac:chgData name="John Griffiths" userId="55ce029b995a3368" providerId="LiveId" clId="{45D36DBF-625B-644C-9CBB-7FEE7472024F}" dt="2023-09-12T09:33:52.131" v="1153" actId="478"/>
          <ac:picMkLst>
            <pc:docMk/>
            <pc:sldMk cId="4217564318" sldId="380"/>
            <ac:picMk id="1026" creationId="{00000000-0000-0000-0000-000000000000}"/>
          </ac:picMkLst>
        </pc:picChg>
      </pc:sldChg>
      <pc:sldChg chg="addSp delSp modSp del mod">
        <pc:chgData name="John Griffiths" userId="55ce029b995a3368" providerId="LiveId" clId="{45D36DBF-625B-644C-9CBB-7FEE7472024F}" dt="2023-09-12T10:25:24.637" v="2225" actId="2696"/>
        <pc:sldMkLst>
          <pc:docMk/>
          <pc:sldMk cId="1402571925" sldId="381"/>
        </pc:sldMkLst>
        <pc:spChg chg="add mod">
          <ac:chgData name="John Griffiths" userId="55ce029b995a3368" providerId="LiveId" clId="{45D36DBF-625B-644C-9CBB-7FEE7472024F}" dt="2023-09-12T09:31:46.476" v="1118" actId="1038"/>
          <ac:spMkLst>
            <pc:docMk/>
            <pc:sldMk cId="1402571925" sldId="381"/>
            <ac:spMk id="2" creationId="{E4E8A491-864A-3E7B-841F-D9F37BA627FA}"/>
          </ac:spMkLst>
        </pc:spChg>
        <pc:spChg chg="del">
          <ac:chgData name="John Griffiths" userId="55ce029b995a3368" providerId="LiveId" clId="{45D36DBF-625B-644C-9CBB-7FEE7472024F}" dt="2023-09-12T09:31:12.604" v="1068" actId="478"/>
          <ac:spMkLst>
            <pc:docMk/>
            <pc:sldMk cId="1402571925" sldId="381"/>
            <ac:spMk id="3" creationId="{00000000-0000-0000-0000-000000000000}"/>
          </ac:spMkLst>
        </pc:spChg>
        <pc:picChg chg="mod">
          <ac:chgData name="John Griffiths" userId="55ce029b995a3368" providerId="LiveId" clId="{45D36DBF-625B-644C-9CBB-7FEE7472024F}" dt="2023-09-12T09:31:51.980" v="1119" actId="14100"/>
          <ac:picMkLst>
            <pc:docMk/>
            <pc:sldMk cId="1402571925" sldId="381"/>
            <ac:picMk id="2050" creationId="{00000000-0000-0000-0000-000000000000}"/>
          </ac:picMkLst>
        </pc:picChg>
      </pc:sldChg>
      <pc:sldChg chg="addSp delSp modSp mod ord">
        <pc:chgData name="John Griffiths" userId="55ce029b995a3368" providerId="LiveId" clId="{45D36DBF-625B-644C-9CBB-7FEE7472024F}" dt="2023-09-12T13:20:37.020" v="2802" actId="20577"/>
        <pc:sldMkLst>
          <pc:docMk/>
          <pc:sldMk cId="1126609580" sldId="382"/>
        </pc:sldMkLst>
        <pc:spChg chg="mod">
          <ac:chgData name="John Griffiths" userId="55ce029b995a3368" providerId="LiveId" clId="{45D36DBF-625B-644C-9CBB-7FEE7472024F}" dt="2023-09-12T13:20:37.020" v="2802" actId="20577"/>
          <ac:spMkLst>
            <pc:docMk/>
            <pc:sldMk cId="1126609580" sldId="382"/>
            <ac:spMk id="2" creationId="{00000000-0000-0000-0000-000000000000}"/>
          </ac:spMkLst>
        </pc:spChg>
        <pc:spChg chg="del">
          <ac:chgData name="John Griffiths" userId="55ce029b995a3368" providerId="LiveId" clId="{45D36DBF-625B-644C-9CBB-7FEE7472024F}" dt="2023-09-12T10:27:20.552" v="2245" actId="478"/>
          <ac:spMkLst>
            <pc:docMk/>
            <pc:sldMk cId="1126609580" sldId="382"/>
            <ac:spMk id="4" creationId="{00000000-0000-0000-0000-000000000000}"/>
          </ac:spMkLst>
        </pc:spChg>
        <pc:spChg chg="add mod">
          <ac:chgData name="John Griffiths" userId="55ce029b995a3368" providerId="LiveId" clId="{45D36DBF-625B-644C-9CBB-7FEE7472024F}" dt="2023-09-12T11:03:46.771" v="2585" actId="207"/>
          <ac:spMkLst>
            <pc:docMk/>
            <pc:sldMk cId="1126609580" sldId="382"/>
            <ac:spMk id="5" creationId="{EF2EE46D-3169-7D4B-6D10-F835F450BACA}"/>
          </ac:spMkLst>
        </pc:spChg>
        <pc:picChg chg="mod">
          <ac:chgData name="John Griffiths" userId="55ce029b995a3368" providerId="LiveId" clId="{45D36DBF-625B-644C-9CBB-7FEE7472024F}" dt="2023-09-12T10:27:24.816" v="2246" actId="14100"/>
          <ac:picMkLst>
            <pc:docMk/>
            <pc:sldMk cId="1126609580" sldId="382"/>
            <ac:picMk id="3" creationId="{00000000-0000-0000-0000-000000000000}"/>
          </ac:picMkLst>
        </pc:picChg>
      </pc:sldChg>
      <pc:sldChg chg="addSp modSp mod">
        <pc:chgData name="John Griffiths" userId="55ce029b995a3368" providerId="LiveId" clId="{45D36DBF-625B-644C-9CBB-7FEE7472024F}" dt="2023-09-12T11:03:30.694" v="2583" actId="207"/>
        <pc:sldMkLst>
          <pc:docMk/>
          <pc:sldMk cId="192548742" sldId="383"/>
        </pc:sldMkLst>
        <pc:spChg chg="mod">
          <ac:chgData name="John Griffiths" userId="55ce029b995a3368" providerId="LiveId" clId="{45D36DBF-625B-644C-9CBB-7FEE7472024F}" dt="2023-09-12T11:01:22.646" v="2553" actId="20577"/>
          <ac:spMkLst>
            <pc:docMk/>
            <pc:sldMk cId="192548742" sldId="383"/>
            <ac:spMk id="2" creationId="{00000000-0000-0000-0000-000000000000}"/>
          </ac:spMkLst>
        </pc:spChg>
        <pc:spChg chg="add mod">
          <ac:chgData name="John Griffiths" userId="55ce029b995a3368" providerId="LiveId" clId="{45D36DBF-625B-644C-9CBB-7FEE7472024F}" dt="2023-09-12T11:03:30.694" v="2583" actId="207"/>
          <ac:spMkLst>
            <pc:docMk/>
            <pc:sldMk cId="192548742" sldId="383"/>
            <ac:spMk id="4" creationId="{6B45A502-5F4F-3CEC-5232-5BB6B70B1EBD}"/>
          </ac:spMkLst>
        </pc:spChg>
        <pc:picChg chg="mod">
          <ac:chgData name="John Griffiths" userId="55ce029b995a3368" providerId="LiveId" clId="{45D36DBF-625B-644C-9CBB-7FEE7472024F}" dt="2023-09-12T11:00:52.055" v="2522" actId="1076"/>
          <ac:picMkLst>
            <pc:docMk/>
            <pc:sldMk cId="192548742" sldId="383"/>
            <ac:picMk id="3" creationId="{00000000-0000-0000-0000-000000000000}"/>
          </ac:picMkLst>
        </pc:picChg>
      </pc:sldChg>
      <pc:sldChg chg="delSp modSp del mod modAnim">
        <pc:chgData name="John Griffiths" userId="55ce029b995a3368" providerId="LiveId" clId="{45D36DBF-625B-644C-9CBB-7FEE7472024F}" dt="2023-09-12T11:10:39.071" v="2746" actId="2696"/>
        <pc:sldMkLst>
          <pc:docMk/>
          <pc:sldMk cId="2120538451" sldId="384"/>
        </pc:sldMkLst>
        <pc:spChg chg="mod">
          <ac:chgData name="John Griffiths" userId="55ce029b995a3368" providerId="LiveId" clId="{45D36DBF-625B-644C-9CBB-7FEE7472024F}" dt="2023-09-12T11:09:10.383" v="2682" actId="20577"/>
          <ac:spMkLst>
            <pc:docMk/>
            <pc:sldMk cId="2120538451" sldId="384"/>
            <ac:spMk id="2" creationId="{00000000-0000-0000-0000-000000000000}"/>
          </ac:spMkLst>
        </pc:spChg>
        <pc:picChg chg="del">
          <ac:chgData name="John Griffiths" userId="55ce029b995a3368" providerId="LiveId" clId="{45D36DBF-625B-644C-9CBB-7FEE7472024F}" dt="2023-09-12T11:09:11.920" v="2683" actId="478"/>
          <ac:picMkLst>
            <pc:docMk/>
            <pc:sldMk cId="2120538451" sldId="384"/>
            <ac:picMk id="4" creationId="{00000000-0000-0000-0000-000000000000}"/>
          </ac:picMkLst>
        </pc:picChg>
      </pc:sldChg>
      <pc:sldChg chg="addSp delSp modSp mod">
        <pc:chgData name="John Griffiths" userId="55ce029b995a3368" providerId="LiveId" clId="{45D36DBF-625B-644C-9CBB-7FEE7472024F}" dt="2023-09-16T15:57:13.224" v="3919" actId="20577"/>
        <pc:sldMkLst>
          <pc:docMk/>
          <pc:sldMk cId="3412013312" sldId="385"/>
        </pc:sldMkLst>
        <pc:spChg chg="mod">
          <ac:chgData name="John Griffiths" userId="55ce029b995a3368" providerId="LiveId" clId="{45D36DBF-625B-644C-9CBB-7FEE7472024F}" dt="2023-09-16T15:54:00.908" v="3794" actId="207"/>
          <ac:spMkLst>
            <pc:docMk/>
            <pc:sldMk cId="3412013312" sldId="385"/>
            <ac:spMk id="4" creationId="{00000000-0000-0000-0000-000000000000}"/>
          </ac:spMkLst>
        </pc:spChg>
        <pc:spChg chg="add mod">
          <ac:chgData name="John Griffiths" userId="55ce029b995a3368" providerId="LiveId" clId="{45D36DBF-625B-644C-9CBB-7FEE7472024F}" dt="2023-09-16T15:57:13.224" v="3919" actId="20577"/>
          <ac:spMkLst>
            <pc:docMk/>
            <pc:sldMk cId="3412013312" sldId="385"/>
            <ac:spMk id="11" creationId="{AAEA8680-C345-BC0C-E2AD-4472A29A6C4B}"/>
          </ac:spMkLst>
        </pc:spChg>
        <pc:spChg chg="del">
          <ac:chgData name="John Griffiths" userId="55ce029b995a3368" providerId="LiveId" clId="{45D36DBF-625B-644C-9CBB-7FEE7472024F}" dt="2023-09-16T15:56:55.198" v="3886" actId="478"/>
          <ac:spMkLst>
            <pc:docMk/>
            <pc:sldMk cId="3412013312" sldId="385"/>
            <ac:spMk id="1025" creationId="{00000000-0000-0000-0000-000000000000}"/>
          </ac:spMkLst>
        </pc:spChg>
        <pc:picChg chg="mod">
          <ac:chgData name="John Griffiths" userId="55ce029b995a3368" providerId="LiveId" clId="{45D36DBF-625B-644C-9CBB-7FEE7472024F}" dt="2023-09-16T15:52:03.807" v="3746" actId="14100"/>
          <ac:picMkLst>
            <pc:docMk/>
            <pc:sldMk cId="3412013312" sldId="385"/>
            <ac:picMk id="2" creationId="{00000000-0000-0000-0000-000000000000}"/>
          </ac:picMkLst>
        </pc:picChg>
        <pc:cxnChg chg="add mod">
          <ac:chgData name="John Griffiths" userId="55ce029b995a3368" providerId="LiveId" clId="{45D36DBF-625B-644C-9CBB-7FEE7472024F}" dt="2023-09-16T15:52:47.779" v="3750" actId="1582"/>
          <ac:cxnSpMkLst>
            <pc:docMk/>
            <pc:sldMk cId="3412013312" sldId="385"/>
            <ac:cxnSpMk id="5" creationId="{145650C0-4212-0EEF-26BB-6935B97A4A31}"/>
          </ac:cxnSpMkLst>
        </pc:cxnChg>
        <pc:cxnChg chg="add mod">
          <ac:chgData name="John Griffiths" userId="55ce029b995a3368" providerId="LiveId" clId="{45D36DBF-625B-644C-9CBB-7FEE7472024F}" dt="2023-09-16T15:53:15.454" v="3785" actId="208"/>
          <ac:cxnSpMkLst>
            <pc:docMk/>
            <pc:sldMk cId="3412013312" sldId="385"/>
            <ac:cxnSpMk id="6" creationId="{306D0116-22E6-1607-1564-BADDA53DF300}"/>
          </ac:cxnSpMkLst>
        </pc:cxnChg>
        <pc:cxnChg chg="add mod">
          <ac:chgData name="John Griffiths" userId="55ce029b995a3368" providerId="LiveId" clId="{45D36DBF-625B-644C-9CBB-7FEE7472024F}" dt="2023-09-16T15:53:40.496" v="3791" actId="208"/>
          <ac:cxnSpMkLst>
            <pc:docMk/>
            <pc:sldMk cId="3412013312" sldId="385"/>
            <ac:cxnSpMk id="7" creationId="{69AE90A8-2ABA-49EC-9F3E-9ADE0F4B1CF3}"/>
          </ac:cxnSpMkLst>
        </pc:cxnChg>
        <pc:cxnChg chg="add mod">
          <ac:chgData name="John Griffiths" userId="55ce029b995a3368" providerId="LiveId" clId="{45D36DBF-625B-644C-9CBB-7FEE7472024F}" dt="2023-09-16T15:55:00.344" v="3800" actId="1582"/>
          <ac:cxnSpMkLst>
            <pc:docMk/>
            <pc:sldMk cId="3412013312" sldId="385"/>
            <ac:cxnSpMk id="9" creationId="{AEBCB36F-CC98-48A7-9764-912C88E35447}"/>
          </ac:cxnSpMkLst>
        </pc:cxnChg>
      </pc:sldChg>
      <pc:sldChg chg="addSp modSp mod">
        <pc:chgData name="John Griffiths" userId="55ce029b995a3368" providerId="LiveId" clId="{45D36DBF-625B-644C-9CBB-7FEE7472024F}" dt="2023-09-16T15:59:22.812" v="4002" actId="1036"/>
        <pc:sldMkLst>
          <pc:docMk/>
          <pc:sldMk cId="3907729625" sldId="387"/>
        </pc:sldMkLst>
        <pc:spChg chg="add mod">
          <ac:chgData name="John Griffiths" userId="55ce029b995a3368" providerId="LiveId" clId="{45D36DBF-625B-644C-9CBB-7FEE7472024F}" dt="2023-09-16T15:59:22.812" v="4002" actId="1036"/>
          <ac:spMkLst>
            <pc:docMk/>
            <pc:sldMk cId="3907729625" sldId="387"/>
            <ac:spMk id="3" creationId="{9D035D71-56FB-B868-520F-EA9861C44AE7}"/>
          </ac:spMkLst>
        </pc:spChg>
        <pc:spChg chg="add mod">
          <ac:chgData name="John Griffiths" userId="55ce029b995a3368" providerId="LiveId" clId="{45D36DBF-625B-644C-9CBB-7FEE7472024F}" dt="2023-09-16T15:59:22.812" v="4002" actId="1036"/>
          <ac:spMkLst>
            <pc:docMk/>
            <pc:sldMk cId="3907729625" sldId="387"/>
            <ac:spMk id="4" creationId="{228D5963-EEAF-8298-CD9E-899E96F18992}"/>
          </ac:spMkLst>
        </pc:spChg>
        <pc:spChg chg="mod">
          <ac:chgData name="John Griffiths" userId="55ce029b995a3368" providerId="LiveId" clId="{45D36DBF-625B-644C-9CBB-7FEE7472024F}" dt="2023-09-16T15:58:25.981" v="3957" actId="1076"/>
          <ac:spMkLst>
            <pc:docMk/>
            <pc:sldMk cId="3907729625" sldId="387"/>
            <ac:spMk id="13314" creationId="{00000000-0000-0000-0000-000000000000}"/>
          </ac:spMkLst>
        </pc:spChg>
        <pc:picChg chg="add mod">
          <ac:chgData name="John Griffiths" userId="55ce029b995a3368" providerId="LiveId" clId="{45D36DBF-625B-644C-9CBB-7FEE7472024F}" dt="2023-09-16T15:59:22.812" v="4002" actId="1036"/>
          <ac:picMkLst>
            <pc:docMk/>
            <pc:sldMk cId="3907729625" sldId="387"/>
            <ac:picMk id="2" creationId="{B3242D40-4742-AE31-86F4-17729E48D1B9}"/>
          </ac:picMkLst>
        </pc:picChg>
        <pc:picChg chg="mod">
          <ac:chgData name="John Griffiths" userId="55ce029b995a3368" providerId="LiveId" clId="{45D36DBF-625B-644C-9CBB-7FEE7472024F}" dt="2023-09-16T15:59:22.812" v="4002" actId="1036"/>
          <ac:picMkLst>
            <pc:docMk/>
            <pc:sldMk cId="3907729625" sldId="387"/>
            <ac:picMk id="13316" creationId="{00000000-0000-0000-0000-000000000000}"/>
          </ac:picMkLst>
        </pc:picChg>
      </pc:sldChg>
      <pc:sldChg chg="del">
        <pc:chgData name="John Griffiths" userId="55ce029b995a3368" providerId="LiveId" clId="{45D36DBF-625B-644C-9CBB-7FEE7472024F}" dt="2023-09-16T15:59:29.362" v="4003" actId="2696"/>
        <pc:sldMkLst>
          <pc:docMk/>
          <pc:sldMk cId="458822955" sldId="388"/>
        </pc:sldMkLst>
      </pc:sldChg>
      <pc:sldChg chg="del">
        <pc:chgData name="John Griffiths" userId="55ce029b995a3368" providerId="LiveId" clId="{45D36DBF-625B-644C-9CBB-7FEE7472024F}" dt="2023-09-16T16:41:29.077" v="4430" actId="2696"/>
        <pc:sldMkLst>
          <pc:docMk/>
          <pc:sldMk cId="2418842586" sldId="389"/>
        </pc:sldMkLst>
      </pc:sldChg>
      <pc:sldChg chg="modSp mod ord">
        <pc:chgData name="John Griffiths" userId="55ce029b995a3368" providerId="LiveId" clId="{45D36DBF-625B-644C-9CBB-7FEE7472024F}" dt="2023-09-16T16:05:55.696" v="4066" actId="1036"/>
        <pc:sldMkLst>
          <pc:docMk/>
          <pc:sldMk cId="279955016" sldId="390"/>
        </pc:sldMkLst>
        <pc:spChg chg="mod">
          <ac:chgData name="John Griffiths" userId="55ce029b995a3368" providerId="LiveId" clId="{45D36DBF-625B-644C-9CBB-7FEE7472024F}" dt="2023-09-16T16:05:55.696" v="4066" actId="1036"/>
          <ac:spMkLst>
            <pc:docMk/>
            <pc:sldMk cId="279955016" sldId="390"/>
            <ac:spMk id="9" creationId="{00000000-0000-0000-0000-000000000000}"/>
          </ac:spMkLst>
        </pc:spChg>
        <pc:spChg chg="mod">
          <ac:chgData name="John Griffiths" userId="55ce029b995a3368" providerId="LiveId" clId="{45D36DBF-625B-644C-9CBB-7FEE7472024F}" dt="2023-09-16T16:05:55.696" v="4066" actId="1036"/>
          <ac:spMkLst>
            <pc:docMk/>
            <pc:sldMk cId="279955016" sldId="390"/>
            <ac:spMk id="16386" creationId="{00000000-0000-0000-0000-000000000000}"/>
          </ac:spMkLst>
        </pc:spChg>
        <pc:spChg chg="mod">
          <ac:chgData name="John Griffiths" userId="55ce029b995a3368" providerId="LiveId" clId="{45D36DBF-625B-644C-9CBB-7FEE7472024F}" dt="2023-09-16T16:05:55.696" v="4066" actId="1036"/>
          <ac:spMkLst>
            <pc:docMk/>
            <pc:sldMk cId="279955016" sldId="390"/>
            <ac:spMk id="16387" creationId="{00000000-0000-0000-0000-000000000000}"/>
          </ac:spMkLst>
        </pc:spChg>
      </pc:sldChg>
      <pc:sldChg chg="modSp mod">
        <pc:chgData name="John Griffiths" userId="55ce029b995a3368" providerId="LiveId" clId="{45D36DBF-625B-644C-9CBB-7FEE7472024F}" dt="2023-09-16T16:41:59.245" v="4449" actId="122"/>
        <pc:sldMkLst>
          <pc:docMk/>
          <pc:sldMk cId="0" sldId="391"/>
        </pc:sldMkLst>
        <pc:spChg chg="mod">
          <ac:chgData name="John Griffiths" userId="55ce029b995a3368" providerId="LiveId" clId="{45D36DBF-625B-644C-9CBB-7FEE7472024F}" dt="2023-09-16T16:41:39.620" v="4431" actId="207"/>
          <ac:spMkLst>
            <pc:docMk/>
            <pc:sldMk cId="0" sldId="391"/>
            <ac:spMk id="4" creationId="{00000000-0000-0000-0000-000000000000}"/>
          </ac:spMkLst>
        </pc:spChg>
        <pc:spChg chg="mod">
          <ac:chgData name="John Griffiths" userId="55ce029b995a3368" providerId="LiveId" clId="{45D36DBF-625B-644C-9CBB-7FEE7472024F}" dt="2023-09-16T16:41:39.620" v="4431" actId="207"/>
          <ac:spMkLst>
            <pc:docMk/>
            <pc:sldMk cId="0" sldId="391"/>
            <ac:spMk id="5" creationId="{00000000-0000-0000-0000-000000000000}"/>
          </ac:spMkLst>
        </pc:spChg>
        <pc:spChg chg="mod">
          <ac:chgData name="John Griffiths" userId="55ce029b995a3368" providerId="LiveId" clId="{45D36DBF-625B-644C-9CBB-7FEE7472024F}" dt="2023-09-16T16:41:39.620" v="4431" actId="207"/>
          <ac:spMkLst>
            <pc:docMk/>
            <pc:sldMk cId="0" sldId="391"/>
            <ac:spMk id="6" creationId="{00000000-0000-0000-0000-000000000000}"/>
          </ac:spMkLst>
        </pc:spChg>
        <pc:spChg chg="mod">
          <ac:chgData name="John Griffiths" userId="55ce029b995a3368" providerId="LiveId" clId="{45D36DBF-625B-644C-9CBB-7FEE7472024F}" dt="2023-09-16T16:41:39.620" v="4431" actId="207"/>
          <ac:spMkLst>
            <pc:docMk/>
            <pc:sldMk cId="0" sldId="391"/>
            <ac:spMk id="7" creationId="{00000000-0000-0000-0000-000000000000}"/>
          </ac:spMkLst>
        </pc:spChg>
        <pc:spChg chg="mod">
          <ac:chgData name="John Griffiths" userId="55ce029b995a3368" providerId="LiveId" clId="{45D36DBF-625B-644C-9CBB-7FEE7472024F}" dt="2023-09-16T16:41:39.620" v="4431" actId="207"/>
          <ac:spMkLst>
            <pc:docMk/>
            <pc:sldMk cId="0" sldId="391"/>
            <ac:spMk id="8" creationId="{00000000-0000-0000-0000-000000000000}"/>
          </ac:spMkLst>
        </pc:spChg>
        <pc:spChg chg="mod">
          <ac:chgData name="John Griffiths" userId="55ce029b995a3368" providerId="LiveId" clId="{45D36DBF-625B-644C-9CBB-7FEE7472024F}" dt="2023-09-16T16:41:59.245" v="4449" actId="122"/>
          <ac:spMkLst>
            <pc:docMk/>
            <pc:sldMk cId="0" sldId="391"/>
            <ac:spMk id="16386" creationId="{00000000-0000-0000-0000-000000000000}"/>
          </ac:spMkLst>
        </pc:spChg>
        <pc:picChg chg="mod">
          <ac:chgData name="John Griffiths" userId="55ce029b995a3368" providerId="LiveId" clId="{45D36DBF-625B-644C-9CBB-7FEE7472024F}" dt="2023-09-16T16:41:39.620" v="4431" actId="207"/>
          <ac:picMkLst>
            <pc:docMk/>
            <pc:sldMk cId="0" sldId="391"/>
            <ac:picMk id="16388" creationId="{00000000-0000-0000-0000-000000000000}"/>
          </ac:picMkLst>
        </pc:picChg>
      </pc:sldChg>
      <pc:sldChg chg="del">
        <pc:chgData name="John Griffiths" userId="55ce029b995a3368" providerId="LiveId" clId="{45D36DBF-625B-644C-9CBB-7FEE7472024F}" dt="2023-09-12T11:18:05.696" v="2750" actId="2696"/>
        <pc:sldMkLst>
          <pc:docMk/>
          <pc:sldMk cId="829383190" sldId="392"/>
        </pc:sldMkLst>
      </pc:sldChg>
      <pc:sldChg chg="addSp delSp modSp mod modAnim">
        <pc:chgData name="John Griffiths" userId="55ce029b995a3368" providerId="LiveId" clId="{45D36DBF-625B-644C-9CBB-7FEE7472024F}" dt="2023-09-16T16:50:38.084" v="4622"/>
        <pc:sldMkLst>
          <pc:docMk/>
          <pc:sldMk cId="1077077534" sldId="393"/>
        </pc:sldMkLst>
        <pc:spChg chg="del">
          <ac:chgData name="John Griffiths" userId="55ce029b995a3368" providerId="LiveId" clId="{45D36DBF-625B-644C-9CBB-7FEE7472024F}" dt="2023-09-12T08:40:34.323" v="707" actId="478"/>
          <ac:spMkLst>
            <pc:docMk/>
            <pc:sldMk cId="1077077534" sldId="393"/>
            <ac:spMk id="6" creationId="{00000000-0000-0000-0000-000000000000}"/>
          </ac:spMkLst>
        </pc:spChg>
        <pc:spChg chg="mod">
          <ac:chgData name="John Griffiths" userId="55ce029b995a3368" providerId="LiveId" clId="{45D36DBF-625B-644C-9CBB-7FEE7472024F}" dt="2023-09-12T08:40:59.557" v="826" actId="1038"/>
          <ac:spMkLst>
            <pc:docMk/>
            <pc:sldMk cId="1077077534" sldId="393"/>
            <ac:spMk id="7" creationId="{00000000-0000-0000-0000-000000000000}"/>
          </ac:spMkLst>
        </pc:spChg>
        <pc:spChg chg="mod">
          <ac:chgData name="John Griffiths" userId="55ce029b995a3368" providerId="LiveId" clId="{45D36DBF-625B-644C-9CBB-7FEE7472024F}" dt="2023-09-12T08:40:59.557" v="826" actId="1038"/>
          <ac:spMkLst>
            <pc:docMk/>
            <pc:sldMk cId="1077077534" sldId="393"/>
            <ac:spMk id="8" creationId="{00000000-0000-0000-0000-000000000000}"/>
          </ac:spMkLst>
        </pc:spChg>
        <pc:spChg chg="mod">
          <ac:chgData name="John Griffiths" userId="55ce029b995a3368" providerId="LiveId" clId="{45D36DBF-625B-644C-9CBB-7FEE7472024F}" dt="2023-09-12T08:40:59.557" v="826" actId="1038"/>
          <ac:spMkLst>
            <pc:docMk/>
            <pc:sldMk cId="1077077534" sldId="393"/>
            <ac:spMk id="9" creationId="{00000000-0000-0000-0000-000000000000}"/>
          </ac:spMkLst>
        </pc:spChg>
        <pc:spChg chg="mod">
          <ac:chgData name="John Griffiths" userId="55ce029b995a3368" providerId="LiveId" clId="{45D36DBF-625B-644C-9CBB-7FEE7472024F}" dt="2023-09-12T08:40:59.557" v="826" actId="1038"/>
          <ac:spMkLst>
            <pc:docMk/>
            <pc:sldMk cId="1077077534" sldId="393"/>
            <ac:spMk id="10" creationId="{00000000-0000-0000-0000-000000000000}"/>
          </ac:spMkLst>
        </pc:spChg>
        <pc:spChg chg="add mod">
          <ac:chgData name="John Griffiths" userId="55ce029b995a3368" providerId="LiveId" clId="{45D36DBF-625B-644C-9CBB-7FEE7472024F}" dt="2023-09-12T11:19:16.131" v="2781" actId="20577"/>
          <ac:spMkLst>
            <pc:docMk/>
            <pc:sldMk cId="1077077534" sldId="393"/>
            <ac:spMk id="11" creationId="{9B029F80-35AE-53B2-B98B-D5A68C58F1AA}"/>
          </ac:spMkLst>
        </pc:spChg>
        <pc:spChg chg="add del mod">
          <ac:chgData name="John Griffiths" userId="55ce029b995a3368" providerId="LiveId" clId="{45D36DBF-625B-644C-9CBB-7FEE7472024F}" dt="2023-09-16T13:37:22.986" v="3556"/>
          <ac:spMkLst>
            <pc:docMk/>
            <pc:sldMk cId="1077077534" sldId="393"/>
            <ac:spMk id="20" creationId="{A622ACDE-4E5F-FF94-D18E-D3394E975A42}"/>
          </ac:spMkLst>
        </pc:spChg>
        <pc:grpChg chg="del">
          <ac:chgData name="John Griffiths" userId="55ce029b995a3368" providerId="LiveId" clId="{45D36DBF-625B-644C-9CBB-7FEE7472024F}" dt="2023-09-16T13:37:22.437" v="3554" actId="478"/>
          <ac:grpSpMkLst>
            <pc:docMk/>
            <pc:sldMk cId="1077077534" sldId="393"/>
            <ac:grpSpMk id="41" creationId="{841C078E-1CC8-62B0-A8E2-4946C33480EE}"/>
          </ac:grpSpMkLst>
        </pc:grpChg>
        <pc:grpChg chg="del">
          <ac:chgData name="John Griffiths" userId="55ce029b995a3368" providerId="LiveId" clId="{45D36DBF-625B-644C-9CBB-7FEE7472024F}" dt="2023-09-16T13:37:19.633" v="3553" actId="478"/>
          <ac:grpSpMkLst>
            <pc:docMk/>
            <pc:sldMk cId="1077077534" sldId="393"/>
            <ac:grpSpMk id="44" creationId="{815674A5-C5F2-F5EB-163E-767DF89292AC}"/>
          </ac:grpSpMkLst>
        </pc:grpChg>
        <pc:picChg chg="mod">
          <ac:chgData name="John Griffiths" userId="55ce029b995a3368" providerId="LiveId" clId="{45D36DBF-625B-644C-9CBB-7FEE7472024F}" dt="2023-09-12T08:40:59.557" v="826" actId="1038"/>
          <ac:picMkLst>
            <pc:docMk/>
            <pc:sldMk cId="1077077534" sldId="393"/>
            <ac:picMk id="2" creationId="{00000000-0000-0000-0000-000000000000}"/>
          </ac:picMkLst>
        </pc:picChg>
        <pc:picChg chg="mod">
          <ac:chgData name="John Griffiths" userId="55ce029b995a3368" providerId="LiveId" clId="{45D36DBF-625B-644C-9CBB-7FEE7472024F}" dt="2023-09-12T08:40:59.557" v="826" actId="1038"/>
          <ac:picMkLst>
            <pc:docMk/>
            <pc:sldMk cId="1077077534" sldId="393"/>
            <ac:picMk id="3" creationId="{00000000-0000-0000-0000-000000000000}"/>
          </ac:picMkLst>
        </pc:picChg>
        <pc:picChg chg="mod">
          <ac:chgData name="John Griffiths" userId="55ce029b995a3368" providerId="LiveId" clId="{45D36DBF-625B-644C-9CBB-7FEE7472024F}" dt="2023-09-12T08:40:59.557" v="826" actId="1038"/>
          <ac:picMkLst>
            <pc:docMk/>
            <pc:sldMk cId="1077077534" sldId="393"/>
            <ac:picMk id="4" creationId="{00000000-0000-0000-0000-000000000000}"/>
          </ac:picMkLst>
        </pc:picChg>
        <pc:picChg chg="mod">
          <ac:chgData name="John Griffiths" userId="55ce029b995a3368" providerId="LiveId" clId="{45D36DBF-625B-644C-9CBB-7FEE7472024F}" dt="2023-09-12T08:40:59.557" v="826" actId="1038"/>
          <ac:picMkLst>
            <pc:docMk/>
            <pc:sldMk cId="1077077534" sldId="393"/>
            <ac:picMk id="5" creationId="{00000000-0000-0000-0000-000000000000}"/>
          </ac:picMkLst>
        </pc:picChg>
        <pc:inkChg chg="del">
          <ac:chgData name="John Griffiths" userId="55ce029b995a3368" providerId="LiveId" clId="{45D36DBF-625B-644C-9CBB-7FEE7472024F}" dt="2023-09-16T13:37:25.759" v="3557" actId="478"/>
          <ac:inkMkLst>
            <pc:docMk/>
            <pc:sldMk cId="1077077534" sldId="393"/>
            <ac:inkMk id="17" creationId="{624A884B-1AA2-970D-34F3-56609A62A54B}"/>
          </ac:inkMkLst>
        </pc:inkChg>
        <pc:inkChg chg="del">
          <ac:chgData name="John Griffiths" userId="55ce029b995a3368" providerId="LiveId" clId="{45D36DBF-625B-644C-9CBB-7FEE7472024F}" dt="2023-09-16T13:37:33.109" v="3558" actId="478"/>
          <ac:inkMkLst>
            <pc:docMk/>
            <pc:sldMk cId="1077077534" sldId="393"/>
            <ac:inkMk id="18" creationId="{3BA07AAE-5486-62AE-BE34-06BFBC0F1A51}"/>
          </ac:inkMkLst>
        </pc:inkChg>
        <pc:inkChg chg="del">
          <ac:chgData name="John Griffiths" userId="55ce029b995a3368" providerId="LiveId" clId="{45D36DBF-625B-644C-9CBB-7FEE7472024F}" dt="2023-09-16T13:37:36.028" v="3559" actId="478"/>
          <ac:inkMkLst>
            <pc:docMk/>
            <pc:sldMk cId="1077077534" sldId="393"/>
            <ac:inkMk id="19" creationId="{2C291D20-4C9C-1F78-9A18-DE5F5BC2E207}"/>
          </ac:inkMkLst>
        </pc:inkChg>
        <pc:inkChg chg="del">
          <ac:chgData name="John Griffiths" userId="55ce029b995a3368" providerId="LiveId" clId="{45D36DBF-625B-644C-9CBB-7FEE7472024F}" dt="2023-09-16T13:37:33.109" v="3558" actId="478"/>
          <ac:inkMkLst>
            <pc:docMk/>
            <pc:sldMk cId="1077077534" sldId="393"/>
            <ac:inkMk id="45" creationId="{CB40AFF8-A7E1-0855-7629-99D910D81E29}"/>
          </ac:inkMkLst>
        </pc:inkChg>
        <pc:inkChg chg="del">
          <ac:chgData name="John Griffiths" userId="55ce029b995a3368" providerId="LiveId" clId="{45D36DBF-625B-644C-9CBB-7FEE7472024F}" dt="2023-09-16T13:37:33.109" v="3558" actId="478"/>
          <ac:inkMkLst>
            <pc:docMk/>
            <pc:sldMk cId="1077077534" sldId="393"/>
            <ac:inkMk id="46" creationId="{9DFF3DC1-DF41-A7C0-61C9-2954D6443C3D}"/>
          </ac:inkMkLst>
        </pc:inkChg>
        <pc:inkChg chg="del">
          <ac:chgData name="John Griffiths" userId="55ce029b995a3368" providerId="LiveId" clId="{45D36DBF-625B-644C-9CBB-7FEE7472024F}" dt="2023-09-16T13:37:33.109" v="3558" actId="478"/>
          <ac:inkMkLst>
            <pc:docMk/>
            <pc:sldMk cId="1077077534" sldId="393"/>
            <ac:inkMk id="47" creationId="{AF29F8EF-2DD5-AEFE-693E-0A9851227D7B}"/>
          </ac:inkMkLst>
        </pc:inkChg>
        <pc:inkChg chg="del">
          <ac:chgData name="John Griffiths" userId="55ce029b995a3368" providerId="LiveId" clId="{45D36DBF-625B-644C-9CBB-7FEE7472024F}" dt="2023-09-16T13:37:33.109" v="3558" actId="478"/>
          <ac:inkMkLst>
            <pc:docMk/>
            <pc:sldMk cId="1077077534" sldId="393"/>
            <ac:inkMk id="48" creationId="{2654702F-454A-894F-61B8-7BA137752B34}"/>
          </ac:inkMkLst>
        </pc:inkChg>
        <pc:inkChg chg="del">
          <ac:chgData name="John Griffiths" userId="55ce029b995a3368" providerId="LiveId" clId="{45D36DBF-625B-644C-9CBB-7FEE7472024F}" dt="2023-09-16T13:37:33.109" v="3558" actId="478"/>
          <ac:inkMkLst>
            <pc:docMk/>
            <pc:sldMk cId="1077077534" sldId="393"/>
            <ac:inkMk id="49" creationId="{929F9C4A-6280-944D-4A5A-7B499318E85B}"/>
          </ac:inkMkLst>
        </pc:inkChg>
        <pc:inkChg chg="del">
          <ac:chgData name="John Griffiths" userId="55ce029b995a3368" providerId="LiveId" clId="{45D36DBF-625B-644C-9CBB-7FEE7472024F}" dt="2023-09-16T13:37:33.109" v="3558" actId="478"/>
          <ac:inkMkLst>
            <pc:docMk/>
            <pc:sldMk cId="1077077534" sldId="393"/>
            <ac:inkMk id="50" creationId="{F5CFE933-96FC-FAAF-456D-C1C9648DF496}"/>
          </ac:inkMkLst>
        </pc:inkChg>
      </pc:sldChg>
      <pc:sldChg chg="del">
        <pc:chgData name="John Griffiths" userId="55ce029b995a3368" providerId="LiveId" clId="{45D36DBF-625B-644C-9CBB-7FEE7472024F}" dt="2023-09-12T08:40:17.813" v="705" actId="2696"/>
        <pc:sldMkLst>
          <pc:docMk/>
          <pc:sldMk cId="1430560038" sldId="394"/>
        </pc:sldMkLst>
      </pc:sldChg>
      <pc:sldChg chg="del">
        <pc:chgData name="John Griffiths" userId="55ce029b995a3368" providerId="LiveId" clId="{45D36DBF-625B-644C-9CBB-7FEE7472024F}" dt="2023-09-12T08:40:18.334" v="706" actId="2696"/>
        <pc:sldMkLst>
          <pc:docMk/>
          <pc:sldMk cId="1804501885" sldId="395"/>
        </pc:sldMkLst>
      </pc:sldChg>
      <pc:sldChg chg="addSp delSp modSp mod">
        <pc:chgData name="John Griffiths" userId="55ce029b995a3368" providerId="LiveId" clId="{45D36DBF-625B-644C-9CBB-7FEE7472024F}" dt="2023-09-16T17:09:07.754" v="4709" actId="1036"/>
        <pc:sldMkLst>
          <pc:docMk/>
          <pc:sldMk cId="1181505689" sldId="396"/>
        </pc:sldMkLst>
        <pc:spChg chg="add del mod">
          <ac:chgData name="John Griffiths" userId="55ce029b995a3368" providerId="LiveId" clId="{45D36DBF-625B-644C-9CBB-7FEE7472024F}" dt="2023-09-16T17:08:35.464" v="4683"/>
          <ac:spMkLst>
            <pc:docMk/>
            <pc:sldMk cId="1181505689" sldId="396"/>
            <ac:spMk id="2" creationId="{413BBBCD-2178-0901-E240-38737DBE9241}"/>
          </ac:spMkLst>
        </pc:spChg>
        <pc:spChg chg="add mod">
          <ac:chgData name="John Griffiths" userId="55ce029b995a3368" providerId="LiveId" clId="{45D36DBF-625B-644C-9CBB-7FEE7472024F}" dt="2023-09-16T17:09:07.754" v="4709" actId="1036"/>
          <ac:spMkLst>
            <pc:docMk/>
            <pc:sldMk cId="1181505689" sldId="396"/>
            <ac:spMk id="3" creationId="{B8B98B1D-E705-6B6D-93FF-F7ADAB128B01}"/>
          </ac:spMkLst>
        </pc:spChg>
        <pc:spChg chg="mod">
          <ac:chgData name="John Griffiths" userId="55ce029b995a3368" providerId="LiveId" clId="{45D36DBF-625B-644C-9CBB-7FEE7472024F}" dt="2023-09-12T14:25:27.226" v="3045" actId="1076"/>
          <ac:spMkLst>
            <pc:docMk/>
            <pc:sldMk cId="1181505689" sldId="396"/>
            <ac:spMk id="6" creationId="{00000000-0000-0000-0000-000000000000}"/>
          </ac:spMkLst>
        </pc:spChg>
        <pc:spChg chg="del mod">
          <ac:chgData name="John Griffiths" userId="55ce029b995a3368" providerId="LiveId" clId="{45D36DBF-625B-644C-9CBB-7FEE7472024F}" dt="2023-09-16T17:08:37.284" v="4684" actId="478"/>
          <ac:spMkLst>
            <pc:docMk/>
            <pc:sldMk cId="1181505689" sldId="396"/>
            <ac:spMk id="7" creationId="{00000000-0000-0000-0000-000000000000}"/>
          </ac:spMkLst>
        </pc:spChg>
        <pc:spChg chg="del mod">
          <ac:chgData name="John Griffiths" userId="55ce029b995a3368" providerId="LiveId" clId="{45D36DBF-625B-644C-9CBB-7FEE7472024F}" dt="2023-09-16T17:07:45.191" v="4673" actId="478"/>
          <ac:spMkLst>
            <pc:docMk/>
            <pc:sldMk cId="1181505689" sldId="396"/>
            <ac:spMk id="8" creationId="{00000000-0000-0000-0000-000000000000}"/>
          </ac:spMkLst>
        </pc:spChg>
        <pc:spChg chg="mod">
          <ac:chgData name="John Griffiths" userId="55ce029b995a3368" providerId="LiveId" clId="{45D36DBF-625B-644C-9CBB-7FEE7472024F}" dt="2023-09-12T14:25:21.225" v="3044" actId="1076"/>
          <ac:spMkLst>
            <pc:docMk/>
            <pc:sldMk cId="1181505689" sldId="396"/>
            <ac:spMk id="3074" creationId="{00000000-0000-0000-0000-000000000000}"/>
          </ac:spMkLst>
        </pc:spChg>
        <pc:graphicFrameChg chg="mod">
          <ac:chgData name="John Griffiths" userId="55ce029b995a3368" providerId="LiveId" clId="{45D36DBF-625B-644C-9CBB-7FEE7472024F}" dt="2023-09-16T17:08:44.554" v="4694" actId="1036"/>
          <ac:graphicFrameMkLst>
            <pc:docMk/>
            <pc:sldMk cId="1181505689" sldId="396"/>
            <ac:graphicFrameMk id="3077" creationId="{00000000-0000-0000-0000-000000000000}"/>
          </ac:graphicFrameMkLst>
        </pc:graphicFrameChg>
      </pc:sldChg>
      <pc:sldChg chg="addSp delSp modSp mod">
        <pc:chgData name="John Griffiths" userId="55ce029b995a3368" providerId="LiveId" clId="{45D36DBF-625B-644C-9CBB-7FEE7472024F}" dt="2023-09-12T14:29:48.710" v="3130" actId="14100"/>
        <pc:sldMkLst>
          <pc:docMk/>
          <pc:sldMk cId="3409781999" sldId="397"/>
        </pc:sldMkLst>
        <pc:spChg chg="add mod">
          <ac:chgData name="John Griffiths" userId="55ce029b995a3368" providerId="LiveId" clId="{45D36DBF-625B-644C-9CBB-7FEE7472024F}" dt="2023-09-12T14:25:51.903" v="3047"/>
          <ac:spMkLst>
            <pc:docMk/>
            <pc:sldMk cId="3409781999" sldId="397"/>
            <ac:spMk id="3" creationId="{D379B3F0-DC29-C57E-5BAC-086ADBDE456F}"/>
          </ac:spMkLst>
        </pc:spChg>
        <pc:spChg chg="del">
          <ac:chgData name="John Griffiths" userId="55ce029b995a3368" providerId="LiveId" clId="{45D36DBF-625B-644C-9CBB-7FEE7472024F}" dt="2023-09-12T14:27:56.360" v="3118" actId="478"/>
          <ac:spMkLst>
            <pc:docMk/>
            <pc:sldMk cId="3409781999" sldId="397"/>
            <ac:spMk id="7" creationId="{00000000-0000-0000-0000-000000000000}"/>
          </ac:spMkLst>
        </pc:spChg>
        <pc:spChg chg="del">
          <ac:chgData name="John Griffiths" userId="55ce029b995a3368" providerId="LiveId" clId="{45D36DBF-625B-644C-9CBB-7FEE7472024F}" dt="2023-09-12T14:27:56.360" v="3118" actId="478"/>
          <ac:spMkLst>
            <pc:docMk/>
            <pc:sldMk cId="3409781999" sldId="397"/>
            <ac:spMk id="8" creationId="{00000000-0000-0000-0000-000000000000}"/>
          </ac:spMkLst>
        </pc:spChg>
        <pc:spChg chg="del">
          <ac:chgData name="John Griffiths" userId="55ce029b995a3368" providerId="LiveId" clId="{45D36DBF-625B-644C-9CBB-7FEE7472024F}" dt="2023-09-12T14:27:56.360" v="3118" actId="478"/>
          <ac:spMkLst>
            <pc:docMk/>
            <pc:sldMk cId="3409781999" sldId="397"/>
            <ac:spMk id="9" creationId="{00000000-0000-0000-0000-000000000000}"/>
          </ac:spMkLst>
        </pc:spChg>
        <pc:spChg chg="mod">
          <ac:chgData name="John Griffiths" userId="55ce029b995a3368" providerId="LiveId" clId="{45D36DBF-625B-644C-9CBB-7FEE7472024F}" dt="2023-09-12T14:28:22.062" v="3122" actId="1076"/>
          <ac:spMkLst>
            <pc:docMk/>
            <pc:sldMk cId="3409781999" sldId="397"/>
            <ac:spMk id="25" creationId="{00000000-0000-0000-0000-000000000000}"/>
          </ac:spMkLst>
        </pc:spChg>
        <pc:spChg chg="del">
          <ac:chgData name="John Griffiths" userId="55ce029b995a3368" providerId="LiveId" clId="{45D36DBF-625B-644C-9CBB-7FEE7472024F}" dt="2023-09-12T14:28:00.334" v="3119" actId="478"/>
          <ac:spMkLst>
            <pc:docMk/>
            <pc:sldMk cId="3409781999" sldId="397"/>
            <ac:spMk id="34" creationId="{00000000-0000-0000-0000-000000000000}"/>
          </ac:spMkLst>
        </pc:spChg>
        <pc:spChg chg="del">
          <ac:chgData name="John Griffiths" userId="55ce029b995a3368" providerId="LiveId" clId="{45D36DBF-625B-644C-9CBB-7FEE7472024F}" dt="2023-09-12T14:25:50.515" v="3046" actId="478"/>
          <ac:spMkLst>
            <pc:docMk/>
            <pc:sldMk cId="3409781999" sldId="397"/>
            <ac:spMk id="8194" creationId="{00000000-0000-0000-0000-000000000000}"/>
          </ac:spMkLst>
        </pc:spChg>
        <pc:spChg chg="mod">
          <ac:chgData name="John Griffiths" userId="55ce029b995a3368" providerId="LiveId" clId="{45D36DBF-625B-644C-9CBB-7FEE7472024F}" dt="2023-09-12T14:28:35.758" v="3123" actId="207"/>
          <ac:spMkLst>
            <pc:docMk/>
            <pc:sldMk cId="3409781999" sldId="397"/>
            <ac:spMk id="8195" creationId="{00000000-0000-0000-0000-000000000000}"/>
          </ac:spMkLst>
        </pc:spChg>
        <pc:graphicFrameChg chg="add del mod">
          <ac:chgData name="John Griffiths" userId="55ce029b995a3368" providerId="LiveId" clId="{45D36DBF-625B-644C-9CBB-7FEE7472024F}" dt="2023-09-12T14:29:48.710" v="3130" actId="14100"/>
          <ac:graphicFrameMkLst>
            <pc:docMk/>
            <pc:sldMk cId="3409781999" sldId="397"/>
            <ac:graphicFrameMk id="8196" creationId="{00000000-0000-0000-0000-000000000000}"/>
          </ac:graphicFrameMkLst>
        </pc:graphicFrameChg>
        <pc:cxnChg chg="add mod">
          <ac:chgData name="John Griffiths" userId="55ce029b995a3368" providerId="LiveId" clId="{45D36DBF-625B-644C-9CBB-7FEE7472024F}" dt="2023-09-12T14:29:32.217" v="3127"/>
          <ac:cxnSpMkLst>
            <pc:docMk/>
            <pc:sldMk cId="3409781999" sldId="397"/>
            <ac:cxnSpMk id="4" creationId="{9B9A326A-1534-9DD2-CD42-F72D08090277}"/>
          </ac:cxnSpMkLst>
        </pc:cxnChg>
        <pc:cxnChg chg="del">
          <ac:chgData name="John Griffiths" userId="55ce029b995a3368" providerId="LiveId" clId="{45D36DBF-625B-644C-9CBB-7FEE7472024F}" dt="2023-09-12T14:27:48.596" v="3117" actId="478"/>
          <ac:cxnSpMkLst>
            <pc:docMk/>
            <pc:sldMk cId="3409781999" sldId="397"/>
            <ac:cxnSpMk id="11" creationId="{00000000-0000-0000-0000-000000000000}"/>
          </ac:cxnSpMkLst>
        </pc:cxnChg>
        <pc:cxnChg chg="del">
          <ac:chgData name="John Griffiths" userId="55ce029b995a3368" providerId="LiveId" clId="{45D36DBF-625B-644C-9CBB-7FEE7472024F}" dt="2023-09-12T14:27:56.360" v="3118" actId="478"/>
          <ac:cxnSpMkLst>
            <pc:docMk/>
            <pc:sldMk cId="3409781999" sldId="397"/>
            <ac:cxnSpMk id="12" creationId="{00000000-0000-0000-0000-000000000000}"/>
          </ac:cxnSpMkLst>
        </pc:cxnChg>
        <pc:cxnChg chg="del">
          <ac:chgData name="John Griffiths" userId="55ce029b995a3368" providerId="LiveId" clId="{45D36DBF-625B-644C-9CBB-7FEE7472024F}" dt="2023-09-12T14:27:56.360" v="3118" actId="478"/>
          <ac:cxnSpMkLst>
            <pc:docMk/>
            <pc:sldMk cId="3409781999" sldId="397"/>
            <ac:cxnSpMk id="13" creationId="{00000000-0000-0000-0000-000000000000}"/>
          </ac:cxnSpMkLst>
        </pc:cxnChg>
        <pc:cxnChg chg="del">
          <ac:chgData name="John Griffiths" userId="55ce029b995a3368" providerId="LiveId" clId="{45D36DBF-625B-644C-9CBB-7FEE7472024F}" dt="2023-09-12T14:27:56.360" v="3118" actId="478"/>
          <ac:cxnSpMkLst>
            <pc:docMk/>
            <pc:sldMk cId="3409781999" sldId="397"/>
            <ac:cxnSpMk id="14" creationId="{00000000-0000-0000-0000-000000000000}"/>
          </ac:cxnSpMkLst>
        </pc:cxnChg>
        <pc:cxnChg chg="del">
          <ac:chgData name="John Griffiths" userId="55ce029b995a3368" providerId="LiveId" clId="{45D36DBF-625B-644C-9CBB-7FEE7472024F}" dt="2023-09-12T14:27:56.360" v="3118" actId="478"/>
          <ac:cxnSpMkLst>
            <pc:docMk/>
            <pc:sldMk cId="3409781999" sldId="397"/>
            <ac:cxnSpMk id="15" creationId="{00000000-0000-0000-0000-000000000000}"/>
          </ac:cxnSpMkLst>
        </pc:cxnChg>
        <pc:cxnChg chg="del">
          <ac:chgData name="John Griffiths" userId="55ce029b995a3368" providerId="LiveId" clId="{45D36DBF-625B-644C-9CBB-7FEE7472024F}" dt="2023-09-12T14:27:46.239" v="3116" actId="478"/>
          <ac:cxnSpMkLst>
            <pc:docMk/>
            <pc:sldMk cId="3409781999" sldId="397"/>
            <ac:cxnSpMk id="16" creationId="{00000000-0000-0000-0000-000000000000}"/>
          </ac:cxnSpMkLst>
        </pc:cxnChg>
        <pc:cxnChg chg="del">
          <ac:chgData name="John Griffiths" userId="55ce029b995a3368" providerId="LiveId" clId="{45D36DBF-625B-644C-9CBB-7FEE7472024F}" dt="2023-09-12T14:27:56.360" v="3118" actId="478"/>
          <ac:cxnSpMkLst>
            <pc:docMk/>
            <pc:sldMk cId="3409781999" sldId="397"/>
            <ac:cxnSpMk id="18" creationId="{00000000-0000-0000-0000-000000000000}"/>
          </ac:cxnSpMkLst>
        </pc:cxnChg>
        <pc:cxnChg chg="del">
          <ac:chgData name="John Griffiths" userId="55ce029b995a3368" providerId="LiveId" clId="{45D36DBF-625B-644C-9CBB-7FEE7472024F}" dt="2023-09-12T14:27:56.360" v="3118" actId="478"/>
          <ac:cxnSpMkLst>
            <pc:docMk/>
            <pc:sldMk cId="3409781999" sldId="397"/>
            <ac:cxnSpMk id="19" creationId="{00000000-0000-0000-0000-000000000000}"/>
          </ac:cxnSpMkLst>
        </pc:cxnChg>
        <pc:cxnChg chg="del">
          <ac:chgData name="John Griffiths" userId="55ce029b995a3368" providerId="LiveId" clId="{45D36DBF-625B-644C-9CBB-7FEE7472024F}" dt="2023-09-12T14:27:56.360" v="3118" actId="478"/>
          <ac:cxnSpMkLst>
            <pc:docMk/>
            <pc:sldMk cId="3409781999" sldId="397"/>
            <ac:cxnSpMk id="20" creationId="{00000000-0000-0000-0000-000000000000}"/>
          </ac:cxnSpMkLst>
        </pc:cxnChg>
        <pc:cxnChg chg="del">
          <ac:chgData name="John Griffiths" userId="55ce029b995a3368" providerId="LiveId" clId="{45D36DBF-625B-644C-9CBB-7FEE7472024F}" dt="2023-09-12T14:27:56.360" v="3118" actId="478"/>
          <ac:cxnSpMkLst>
            <pc:docMk/>
            <pc:sldMk cId="3409781999" sldId="397"/>
            <ac:cxnSpMk id="21" creationId="{00000000-0000-0000-0000-000000000000}"/>
          </ac:cxnSpMkLst>
        </pc:cxnChg>
        <pc:cxnChg chg="del">
          <ac:chgData name="John Griffiths" userId="55ce029b995a3368" providerId="LiveId" clId="{45D36DBF-625B-644C-9CBB-7FEE7472024F}" dt="2023-09-12T14:27:56.360" v="3118" actId="478"/>
          <ac:cxnSpMkLst>
            <pc:docMk/>
            <pc:sldMk cId="3409781999" sldId="397"/>
            <ac:cxnSpMk id="22" creationId="{00000000-0000-0000-0000-000000000000}"/>
          </ac:cxnSpMkLst>
        </pc:cxnChg>
        <pc:cxnChg chg="del">
          <ac:chgData name="John Griffiths" userId="55ce029b995a3368" providerId="LiveId" clId="{45D36DBF-625B-644C-9CBB-7FEE7472024F}" dt="2023-09-12T14:27:56.360" v="3118" actId="478"/>
          <ac:cxnSpMkLst>
            <pc:docMk/>
            <pc:sldMk cId="3409781999" sldId="397"/>
            <ac:cxnSpMk id="24" creationId="{00000000-0000-0000-0000-000000000000}"/>
          </ac:cxnSpMkLst>
        </pc:cxnChg>
        <pc:cxnChg chg="del">
          <ac:chgData name="John Griffiths" userId="55ce029b995a3368" providerId="LiveId" clId="{45D36DBF-625B-644C-9CBB-7FEE7472024F}" dt="2023-09-12T14:27:56.360" v="3118" actId="478"/>
          <ac:cxnSpMkLst>
            <pc:docMk/>
            <pc:sldMk cId="3409781999" sldId="397"/>
            <ac:cxnSpMk id="26" creationId="{00000000-0000-0000-0000-000000000000}"/>
          </ac:cxnSpMkLst>
        </pc:cxnChg>
        <pc:cxnChg chg="del">
          <ac:chgData name="John Griffiths" userId="55ce029b995a3368" providerId="LiveId" clId="{45D36DBF-625B-644C-9CBB-7FEE7472024F}" dt="2023-09-12T14:27:56.360" v="3118" actId="478"/>
          <ac:cxnSpMkLst>
            <pc:docMk/>
            <pc:sldMk cId="3409781999" sldId="397"/>
            <ac:cxnSpMk id="28" creationId="{00000000-0000-0000-0000-000000000000}"/>
          </ac:cxnSpMkLst>
        </pc:cxnChg>
        <pc:cxnChg chg="del">
          <ac:chgData name="John Griffiths" userId="55ce029b995a3368" providerId="LiveId" clId="{45D36DBF-625B-644C-9CBB-7FEE7472024F}" dt="2023-09-12T14:27:56.360" v="3118" actId="478"/>
          <ac:cxnSpMkLst>
            <pc:docMk/>
            <pc:sldMk cId="3409781999" sldId="397"/>
            <ac:cxnSpMk id="30" creationId="{00000000-0000-0000-0000-000000000000}"/>
          </ac:cxnSpMkLst>
        </pc:cxnChg>
        <pc:cxnChg chg="del">
          <ac:chgData name="John Griffiths" userId="55ce029b995a3368" providerId="LiveId" clId="{45D36DBF-625B-644C-9CBB-7FEE7472024F}" dt="2023-09-12T14:27:56.360" v="3118" actId="478"/>
          <ac:cxnSpMkLst>
            <pc:docMk/>
            <pc:sldMk cId="3409781999" sldId="397"/>
            <ac:cxnSpMk id="32" creationId="{00000000-0000-0000-0000-000000000000}"/>
          </ac:cxnSpMkLst>
        </pc:cxnChg>
        <pc:cxnChg chg="del">
          <ac:chgData name="John Griffiths" userId="55ce029b995a3368" providerId="LiveId" clId="{45D36DBF-625B-644C-9CBB-7FEE7472024F}" dt="2023-09-12T14:27:56.360" v="3118" actId="478"/>
          <ac:cxnSpMkLst>
            <pc:docMk/>
            <pc:sldMk cId="3409781999" sldId="397"/>
            <ac:cxnSpMk id="33" creationId="{00000000-0000-0000-0000-000000000000}"/>
          </ac:cxnSpMkLst>
        </pc:cxnChg>
      </pc:sldChg>
      <pc:sldChg chg="addSp delSp modSp mod">
        <pc:chgData name="John Griffiths" userId="55ce029b995a3368" providerId="LiveId" clId="{45D36DBF-625B-644C-9CBB-7FEE7472024F}" dt="2023-09-16T17:07:19.219" v="4671" actId="1076"/>
        <pc:sldMkLst>
          <pc:docMk/>
          <pc:sldMk cId="3970172810" sldId="398"/>
        </pc:sldMkLst>
        <pc:spChg chg="add del mod">
          <ac:chgData name="John Griffiths" userId="55ce029b995a3368" providerId="LiveId" clId="{45D36DBF-625B-644C-9CBB-7FEE7472024F}" dt="2023-09-12T14:30:41.412" v="3132" actId="478"/>
          <ac:spMkLst>
            <pc:docMk/>
            <pc:sldMk cId="3970172810" sldId="398"/>
            <ac:spMk id="3" creationId="{3CC685B3-9E27-99DC-4ACE-726BE3EFC728}"/>
          </ac:spMkLst>
        </pc:spChg>
        <pc:spChg chg="add mod">
          <ac:chgData name="John Griffiths" userId="55ce029b995a3368" providerId="LiveId" clId="{45D36DBF-625B-644C-9CBB-7FEE7472024F}" dt="2023-09-12T14:30:46.126" v="3134"/>
          <ac:spMkLst>
            <pc:docMk/>
            <pc:sldMk cId="3970172810" sldId="398"/>
            <ac:spMk id="4" creationId="{5296453B-C078-5764-301C-B19FA6E9717C}"/>
          </ac:spMkLst>
        </pc:spChg>
        <pc:spChg chg="add mod">
          <ac:chgData name="John Griffiths" userId="55ce029b995a3368" providerId="LiveId" clId="{45D36DBF-625B-644C-9CBB-7FEE7472024F}" dt="2023-09-12T14:30:46.126" v="3134"/>
          <ac:spMkLst>
            <pc:docMk/>
            <pc:sldMk cId="3970172810" sldId="398"/>
            <ac:spMk id="5" creationId="{A5B6A7E2-6363-B47C-7C6A-0EF6BA2083A8}"/>
          </ac:spMkLst>
        </pc:spChg>
        <pc:spChg chg="del">
          <ac:chgData name="John Griffiths" userId="55ce029b995a3368" providerId="LiveId" clId="{45D36DBF-625B-644C-9CBB-7FEE7472024F}" dt="2023-09-12T14:30:45.010" v="3133" actId="478"/>
          <ac:spMkLst>
            <pc:docMk/>
            <pc:sldMk cId="3970172810" sldId="398"/>
            <ac:spMk id="6" creationId="{00000000-0000-0000-0000-000000000000}"/>
          </ac:spMkLst>
        </pc:spChg>
        <pc:spChg chg="mod">
          <ac:chgData name="John Griffiths" userId="55ce029b995a3368" providerId="LiveId" clId="{45D36DBF-625B-644C-9CBB-7FEE7472024F}" dt="2023-09-16T17:07:19.219" v="4671" actId="1076"/>
          <ac:spMkLst>
            <pc:docMk/>
            <pc:sldMk cId="3970172810" sldId="398"/>
            <ac:spMk id="7" creationId="{00000000-0000-0000-0000-000000000000}"/>
          </ac:spMkLst>
        </pc:spChg>
        <pc:spChg chg="add del mod">
          <ac:chgData name="John Griffiths" userId="55ce029b995a3368" providerId="LiveId" clId="{45D36DBF-625B-644C-9CBB-7FEE7472024F}" dt="2023-09-16T17:07:04.270" v="4668" actId="478"/>
          <ac:spMkLst>
            <pc:docMk/>
            <pc:sldMk cId="3970172810" sldId="398"/>
            <ac:spMk id="8" creationId="{8E094EC8-D32B-CE68-019C-7631B1ECAE15}"/>
          </ac:spMkLst>
        </pc:spChg>
        <pc:spChg chg="del">
          <ac:chgData name="John Griffiths" userId="55ce029b995a3368" providerId="LiveId" clId="{45D36DBF-625B-644C-9CBB-7FEE7472024F}" dt="2023-09-12T14:30:37.475" v="3131" actId="478"/>
          <ac:spMkLst>
            <pc:docMk/>
            <pc:sldMk cId="3970172810" sldId="398"/>
            <ac:spMk id="3074" creationId="{00000000-0000-0000-0000-000000000000}"/>
          </ac:spMkLst>
        </pc:spChg>
        <pc:graphicFrameChg chg="mod">
          <ac:chgData name="John Griffiths" userId="55ce029b995a3368" providerId="LiveId" clId="{45D36DBF-625B-644C-9CBB-7FEE7472024F}" dt="2023-09-16T17:07:12.983" v="4670" actId="1076"/>
          <ac:graphicFrameMkLst>
            <pc:docMk/>
            <pc:sldMk cId="3970172810" sldId="398"/>
            <ac:graphicFrameMk id="3077" creationId="{00000000-0000-0000-0000-000000000000}"/>
          </ac:graphicFrameMkLst>
        </pc:graphicFrameChg>
      </pc:sldChg>
      <pc:sldChg chg="delSp modSp mod">
        <pc:chgData name="John Griffiths" userId="55ce029b995a3368" providerId="LiveId" clId="{45D36DBF-625B-644C-9CBB-7FEE7472024F}" dt="2023-09-16T17:06:44.858" v="4667" actId="20577"/>
        <pc:sldMkLst>
          <pc:docMk/>
          <pc:sldMk cId="133718704" sldId="399"/>
        </pc:sldMkLst>
        <pc:spChg chg="del">
          <ac:chgData name="John Griffiths" userId="55ce029b995a3368" providerId="LiveId" clId="{45D36DBF-625B-644C-9CBB-7FEE7472024F}" dt="2023-09-12T14:31:50.656" v="3145" actId="478"/>
          <ac:spMkLst>
            <pc:docMk/>
            <pc:sldMk cId="133718704" sldId="399"/>
            <ac:spMk id="1147906" creationId="{00000000-0000-0000-0000-000000000000}"/>
          </ac:spMkLst>
        </pc:spChg>
        <pc:spChg chg="mod">
          <ac:chgData name="John Griffiths" userId="55ce029b995a3368" providerId="LiveId" clId="{45D36DBF-625B-644C-9CBB-7FEE7472024F}" dt="2023-09-16T17:06:33.037" v="4658" actId="20577"/>
          <ac:spMkLst>
            <pc:docMk/>
            <pc:sldMk cId="133718704" sldId="399"/>
            <ac:spMk id="1147907" creationId="{00000000-0000-0000-0000-000000000000}"/>
          </ac:spMkLst>
        </pc:spChg>
        <pc:spChg chg="mod">
          <ac:chgData name="John Griffiths" userId="55ce029b995a3368" providerId="LiveId" clId="{45D36DBF-625B-644C-9CBB-7FEE7472024F}" dt="2023-09-16T17:06:39.907" v="4664" actId="20577"/>
          <ac:spMkLst>
            <pc:docMk/>
            <pc:sldMk cId="133718704" sldId="399"/>
            <ac:spMk id="1147908" creationId="{00000000-0000-0000-0000-000000000000}"/>
          </ac:spMkLst>
        </pc:spChg>
        <pc:spChg chg="mod">
          <ac:chgData name="John Griffiths" userId="55ce029b995a3368" providerId="LiveId" clId="{45D36DBF-625B-644C-9CBB-7FEE7472024F}" dt="2023-09-16T17:06:44.858" v="4667" actId="20577"/>
          <ac:spMkLst>
            <pc:docMk/>
            <pc:sldMk cId="133718704" sldId="399"/>
            <ac:spMk id="1147912" creationId="{00000000-0000-0000-0000-000000000000}"/>
          </ac:spMkLst>
        </pc:spChg>
      </pc:sldChg>
      <pc:sldChg chg="del">
        <pc:chgData name="John Griffiths" userId="55ce029b995a3368" providerId="LiveId" clId="{45D36DBF-625B-644C-9CBB-7FEE7472024F}" dt="2023-09-12T14:34:32.416" v="3164" actId="2696"/>
        <pc:sldMkLst>
          <pc:docMk/>
          <pc:sldMk cId="270480831" sldId="400"/>
        </pc:sldMkLst>
      </pc:sldChg>
      <pc:sldChg chg="modSp mod">
        <pc:chgData name="John Griffiths" userId="55ce029b995a3368" providerId="LiveId" clId="{45D36DBF-625B-644C-9CBB-7FEE7472024F}" dt="2023-09-09T10:08:57.639" v="260" actId="732"/>
        <pc:sldMkLst>
          <pc:docMk/>
          <pc:sldMk cId="3864267688" sldId="403"/>
        </pc:sldMkLst>
        <pc:picChg chg="mod modCrop">
          <ac:chgData name="John Griffiths" userId="55ce029b995a3368" providerId="LiveId" clId="{45D36DBF-625B-644C-9CBB-7FEE7472024F}" dt="2023-09-09T10:08:57.639" v="260" actId="732"/>
          <ac:picMkLst>
            <pc:docMk/>
            <pc:sldMk cId="3864267688" sldId="403"/>
            <ac:picMk id="7" creationId="{DF40499B-F8AF-B5AB-8F20-F6B8EF549A35}"/>
          </ac:picMkLst>
        </pc:picChg>
      </pc:sldChg>
      <pc:sldChg chg="addSp delSp modSp new mod ord modAnim">
        <pc:chgData name="John Griffiths" userId="55ce029b995a3368" providerId="LiveId" clId="{45D36DBF-625B-644C-9CBB-7FEE7472024F}" dt="2023-09-12T14:41:34.972" v="3189" actId="20578"/>
        <pc:sldMkLst>
          <pc:docMk/>
          <pc:sldMk cId="2363088095" sldId="407"/>
        </pc:sldMkLst>
        <pc:spChg chg="del">
          <ac:chgData name="John Griffiths" userId="55ce029b995a3368" providerId="LiveId" clId="{45D36DBF-625B-644C-9CBB-7FEE7472024F}" dt="2023-09-12T08:34:45.364" v="665" actId="478"/>
          <ac:spMkLst>
            <pc:docMk/>
            <pc:sldMk cId="2363088095" sldId="407"/>
            <ac:spMk id="2" creationId="{E87083B4-7AE1-7016-F9FE-B8D215C167FF}"/>
          </ac:spMkLst>
        </pc:spChg>
        <pc:spChg chg="add mod">
          <ac:chgData name="John Griffiths" userId="55ce029b995a3368" providerId="LiveId" clId="{45D36DBF-625B-644C-9CBB-7FEE7472024F}" dt="2023-09-12T08:36:38.930" v="689" actId="20577"/>
          <ac:spMkLst>
            <pc:docMk/>
            <pc:sldMk cId="2363088095" sldId="407"/>
            <ac:spMk id="5" creationId="{E69BE605-6F57-CFA5-A3D0-7A86B2BAC624}"/>
          </ac:spMkLst>
        </pc:spChg>
        <pc:spChg chg="add del mod">
          <ac:chgData name="John Griffiths" userId="55ce029b995a3368" providerId="LiveId" clId="{45D36DBF-625B-644C-9CBB-7FEE7472024F}" dt="2023-09-12T08:37:24.500" v="691"/>
          <ac:spMkLst>
            <pc:docMk/>
            <pc:sldMk cId="2363088095" sldId="407"/>
            <ac:spMk id="6" creationId="{355211C5-1703-56B7-23E8-4B17CA9C9415}"/>
          </ac:spMkLst>
        </pc:spChg>
        <pc:picChg chg="add mod modCrop">
          <ac:chgData name="John Griffiths" userId="55ce029b995a3368" providerId="LiveId" clId="{45D36DBF-625B-644C-9CBB-7FEE7472024F}" dt="2023-09-12T08:38:11.250" v="701" actId="14100"/>
          <ac:picMkLst>
            <pc:docMk/>
            <pc:sldMk cId="2363088095" sldId="407"/>
            <ac:picMk id="4" creationId="{34AEC149-0B2B-5A72-1AC1-C5029888E3B1}"/>
          </ac:picMkLst>
        </pc:picChg>
        <pc:picChg chg="add mod modCrop">
          <ac:chgData name="John Griffiths" userId="55ce029b995a3368" providerId="LiveId" clId="{45D36DBF-625B-644C-9CBB-7FEE7472024F}" dt="2023-09-12T08:38:18.002" v="703" actId="1076"/>
          <ac:picMkLst>
            <pc:docMk/>
            <pc:sldMk cId="2363088095" sldId="407"/>
            <ac:picMk id="8" creationId="{9DFE4E19-5F62-E562-6DF5-CF8C97B31C5B}"/>
          </ac:picMkLst>
        </pc:picChg>
      </pc:sldChg>
      <pc:sldChg chg="addSp delSp modSp add mod ord delAnim modAnim">
        <pc:chgData name="John Griffiths" userId="55ce029b995a3368" providerId="LiveId" clId="{45D36DBF-625B-644C-9CBB-7FEE7472024F}" dt="2023-09-12T11:04:24.464" v="2590"/>
        <pc:sldMkLst>
          <pc:docMk/>
          <pc:sldMk cId="4282535149" sldId="408"/>
        </pc:sldMkLst>
        <pc:spChg chg="add mod">
          <ac:chgData name="John Griffiths" userId="55ce029b995a3368" providerId="LiveId" clId="{45D36DBF-625B-644C-9CBB-7FEE7472024F}" dt="2023-09-12T10:04:04.745" v="1953" actId="1076"/>
          <ac:spMkLst>
            <pc:docMk/>
            <pc:sldMk cId="4282535149" sldId="408"/>
            <ac:spMk id="2" creationId="{CF6CBF0E-31BE-2B9C-462F-56B47833EAA7}"/>
          </ac:spMkLst>
        </pc:spChg>
        <pc:spChg chg="mod">
          <ac:chgData name="John Griffiths" userId="55ce029b995a3368" providerId="LiveId" clId="{45D36DBF-625B-644C-9CBB-7FEE7472024F}" dt="2023-09-12T10:05:05" v="1968" actId="14100"/>
          <ac:spMkLst>
            <pc:docMk/>
            <pc:sldMk cId="4282535149" sldId="408"/>
            <ac:spMk id="3" creationId="{00000000-0000-0000-0000-000000000000}"/>
          </ac:spMkLst>
        </pc:spChg>
        <pc:spChg chg="del">
          <ac:chgData name="John Griffiths" userId="55ce029b995a3368" providerId="LiveId" clId="{45D36DBF-625B-644C-9CBB-7FEE7472024F}" dt="2023-09-12T09:33:39.817" v="1149" actId="478"/>
          <ac:spMkLst>
            <pc:docMk/>
            <pc:sldMk cId="4282535149" sldId="408"/>
            <ac:spMk id="4" creationId="{00000000-0000-0000-0000-000000000000}"/>
          </ac:spMkLst>
        </pc:spChg>
        <pc:spChg chg="mod">
          <ac:chgData name="John Griffiths" userId="55ce029b995a3368" providerId="LiveId" clId="{45D36DBF-625B-644C-9CBB-7FEE7472024F}" dt="2023-09-12T10:02:31.507" v="1896"/>
          <ac:spMkLst>
            <pc:docMk/>
            <pc:sldMk cId="4282535149" sldId="408"/>
            <ac:spMk id="12" creationId="{F535296C-3B34-5C13-17A4-B8687E8AE9DF}"/>
          </ac:spMkLst>
        </pc:spChg>
        <pc:spChg chg="mod">
          <ac:chgData name="John Griffiths" userId="55ce029b995a3368" providerId="LiveId" clId="{45D36DBF-625B-644C-9CBB-7FEE7472024F}" dt="2023-09-12T10:02:31.507" v="1896"/>
          <ac:spMkLst>
            <pc:docMk/>
            <pc:sldMk cId="4282535149" sldId="408"/>
            <ac:spMk id="13" creationId="{986CA8F5-C174-8B18-1C8D-FF0B51BAAD11}"/>
          </ac:spMkLst>
        </pc:spChg>
        <pc:spChg chg="mod">
          <ac:chgData name="John Griffiths" userId="55ce029b995a3368" providerId="LiveId" clId="{45D36DBF-625B-644C-9CBB-7FEE7472024F}" dt="2023-09-12T10:02:31.507" v="1896"/>
          <ac:spMkLst>
            <pc:docMk/>
            <pc:sldMk cId="4282535149" sldId="408"/>
            <ac:spMk id="15" creationId="{9204437A-847A-8FF8-5D73-5DA9C187A300}"/>
          </ac:spMkLst>
        </pc:spChg>
        <pc:spChg chg="add mod">
          <ac:chgData name="John Griffiths" userId="55ce029b995a3368" providerId="LiveId" clId="{45D36DBF-625B-644C-9CBB-7FEE7472024F}" dt="2023-09-12T11:03:58.086" v="2586" actId="207"/>
          <ac:spMkLst>
            <pc:docMk/>
            <pc:sldMk cId="4282535149" sldId="408"/>
            <ac:spMk id="26" creationId="{2EA3D89E-1525-8047-3BA9-EBEE61C0B9C1}"/>
          </ac:spMkLst>
        </pc:spChg>
        <pc:grpChg chg="add mod">
          <ac:chgData name="John Griffiths" userId="55ce029b995a3368" providerId="LiveId" clId="{45D36DBF-625B-644C-9CBB-7FEE7472024F}" dt="2023-09-12T10:02:37.577" v="1897" actId="1076"/>
          <ac:grpSpMkLst>
            <pc:docMk/>
            <pc:sldMk cId="4282535149" sldId="408"/>
            <ac:grpSpMk id="5" creationId="{D1BB0F2C-0B64-6E53-30B6-C49D47494198}"/>
          </ac:grpSpMkLst>
        </pc:grpChg>
        <pc:grpChg chg="mod">
          <ac:chgData name="John Griffiths" userId="55ce029b995a3368" providerId="LiveId" clId="{45D36DBF-625B-644C-9CBB-7FEE7472024F}" dt="2023-09-12T10:02:31.507" v="1896"/>
          <ac:grpSpMkLst>
            <pc:docMk/>
            <pc:sldMk cId="4282535149" sldId="408"/>
            <ac:grpSpMk id="6" creationId="{75991D0F-0F0C-ABDD-6E3F-FEBE8EAA86F7}"/>
          </ac:grpSpMkLst>
        </pc:grpChg>
        <pc:grpChg chg="mod">
          <ac:chgData name="John Griffiths" userId="55ce029b995a3368" providerId="LiveId" clId="{45D36DBF-625B-644C-9CBB-7FEE7472024F}" dt="2023-09-12T10:02:31.507" v="1896"/>
          <ac:grpSpMkLst>
            <pc:docMk/>
            <pc:sldMk cId="4282535149" sldId="408"/>
            <ac:grpSpMk id="8" creationId="{0A3803F2-E65B-E3DC-3C2D-196A3777E0EB}"/>
          </ac:grpSpMkLst>
        </pc:grpChg>
        <pc:grpChg chg="mod">
          <ac:chgData name="John Griffiths" userId="55ce029b995a3368" providerId="LiveId" clId="{45D36DBF-625B-644C-9CBB-7FEE7472024F}" dt="2023-09-12T10:02:31.507" v="1896"/>
          <ac:grpSpMkLst>
            <pc:docMk/>
            <pc:sldMk cId="4282535149" sldId="408"/>
            <ac:grpSpMk id="11" creationId="{C2EAC147-3008-0A5D-068C-00C612FB3E65}"/>
          </ac:grpSpMkLst>
        </pc:grpChg>
        <pc:picChg chg="mod">
          <ac:chgData name="John Griffiths" userId="55ce029b995a3368" providerId="LiveId" clId="{45D36DBF-625B-644C-9CBB-7FEE7472024F}" dt="2023-09-12T10:02:31.507" v="1896"/>
          <ac:picMkLst>
            <pc:docMk/>
            <pc:sldMk cId="4282535149" sldId="408"/>
            <ac:picMk id="7" creationId="{24368694-2690-28F8-958E-017BD0082961}"/>
          </ac:picMkLst>
        </pc:picChg>
        <pc:picChg chg="mod">
          <ac:chgData name="John Griffiths" userId="55ce029b995a3368" providerId="LiveId" clId="{45D36DBF-625B-644C-9CBB-7FEE7472024F}" dt="2023-09-12T10:02:31.507" v="1896"/>
          <ac:picMkLst>
            <pc:docMk/>
            <pc:sldMk cId="4282535149" sldId="408"/>
            <ac:picMk id="9" creationId="{A1A2E66B-352E-DE6C-935B-108E9907B7D8}"/>
          </ac:picMkLst>
        </pc:picChg>
        <pc:picChg chg="mod">
          <ac:chgData name="John Griffiths" userId="55ce029b995a3368" providerId="LiveId" clId="{45D36DBF-625B-644C-9CBB-7FEE7472024F}" dt="2023-09-12T10:02:31.507" v="1896"/>
          <ac:picMkLst>
            <pc:docMk/>
            <pc:sldMk cId="4282535149" sldId="408"/>
            <ac:picMk id="10" creationId="{7C012074-E4F9-4CB5-7907-0015C3080621}"/>
          </ac:picMkLst>
        </pc:picChg>
        <pc:picChg chg="mod">
          <ac:chgData name="John Griffiths" userId="55ce029b995a3368" providerId="LiveId" clId="{45D36DBF-625B-644C-9CBB-7FEE7472024F}" dt="2023-09-12T10:02:31.507" v="1896"/>
          <ac:picMkLst>
            <pc:docMk/>
            <pc:sldMk cId="4282535149" sldId="408"/>
            <ac:picMk id="14" creationId="{7599E6B7-2AA0-9F07-CF91-915F3180572B}"/>
          </ac:picMkLst>
        </pc:picChg>
        <pc:picChg chg="del">
          <ac:chgData name="John Griffiths" userId="55ce029b995a3368" providerId="LiveId" clId="{45D36DBF-625B-644C-9CBB-7FEE7472024F}" dt="2023-09-12T09:33:41.715" v="1150" actId="478"/>
          <ac:picMkLst>
            <pc:docMk/>
            <pc:sldMk cId="4282535149" sldId="408"/>
            <ac:picMk id="1026" creationId="{00000000-0000-0000-0000-000000000000}"/>
          </ac:picMkLst>
        </pc:picChg>
        <pc:cxnChg chg="mod">
          <ac:chgData name="John Griffiths" userId="55ce029b995a3368" providerId="LiveId" clId="{45D36DBF-625B-644C-9CBB-7FEE7472024F}" dt="2023-09-12T10:02:31.507" v="1896"/>
          <ac:cxnSpMkLst>
            <pc:docMk/>
            <pc:sldMk cId="4282535149" sldId="408"/>
            <ac:cxnSpMk id="16" creationId="{31379D57-8542-188A-DFE2-9A0B04C1E760}"/>
          </ac:cxnSpMkLst>
        </pc:cxnChg>
        <pc:cxnChg chg="mod">
          <ac:chgData name="John Griffiths" userId="55ce029b995a3368" providerId="LiveId" clId="{45D36DBF-625B-644C-9CBB-7FEE7472024F}" dt="2023-09-12T10:02:31.507" v="1896"/>
          <ac:cxnSpMkLst>
            <pc:docMk/>
            <pc:sldMk cId="4282535149" sldId="408"/>
            <ac:cxnSpMk id="17" creationId="{736A581C-18E1-A7FA-49C9-54EFEB83C117}"/>
          </ac:cxnSpMkLst>
        </pc:cxnChg>
        <pc:cxnChg chg="mod">
          <ac:chgData name="John Griffiths" userId="55ce029b995a3368" providerId="LiveId" clId="{45D36DBF-625B-644C-9CBB-7FEE7472024F}" dt="2023-09-12T10:02:31.507" v="1896"/>
          <ac:cxnSpMkLst>
            <pc:docMk/>
            <pc:sldMk cId="4282535149" sldId="408"/>
            <ac:cxnSpMk id="18" creationId="{A2C91103-0801-EB2C-4C25-C92BCB015117}"/>
          </ac:cxnSpMkLst>
        </pc:cxnChg>
        <pc:cxnChg chg="mod">
          <ac:chgData name="John Griffiths" userId="55ce029b995a3368" providerId="LiveId" clId="{45D36DBF-625B-644C-9CBB-7FEE7472024F}" dt="2023-09-12T10:02:31.507" v="1896"/>
          <ac:cxnSpMkLst>
            <pc:docMk/>
            <pc:sldMk cId="4282535149" sldId="408"/>
            <ac:cxnSpMk id="19" creationId="{FF563D30-8689-E66C-26D3-4F5808087291}"/>
          </ac:cxnSpMkLst>
        </pc:cxnChg>
        <pc:cxnChg chg="mod">
          <ac:chgData name="John Griffiths" userId="55ce029b995a3368" providerId="LiveId" clId="{45D36DBF-625B-644C-9CBB-7FEE7472024F}" dt="2023-09-12T10:02:31.507" v="1896"/>
          <ac:cxnSpMkLst>
            <pc:docMk/>
            <pc:sldMk cId="4282535149" sldId="408"/>
            <ac:cxnSpMk id="20" creationId="{20F1BF70-11FF-9320-0DD5-AFF3C0F267C2}"/>
          </ac:cxnSpMkLst>
        </pc:cxnChg>
        <pc:cxnChg chg="mod">
          <ac:chgData name="John Griffiths" userId="55ce029b995a3368" providerId="LiveId" clId="{45D36DBF-625B-644C-9CBB-7FEE7472024F}" dt="2023-09-12T10:02:31.507" v="1896"/>
          <ac:cxnSpMkLst>
            <pc:docMk/>
            <pc:sldMk cId="4282535149" sldId="408"/>
            <ac:cxnSpMk id="21" creationId="{6107710B-8B93-381D-AAA7-35840627B0B1}"/>
          </ac:cxnSpMkLst>
        </pc:cxnChg>
        <pc:cxnChg chg="mod">
          <ac:chgData name="John Griffiths" userId="55ce029b995a3368" providerId="LiveId" clId="{45D36DBF-625B-644C-9CBB-7FEE7472024F}" dt="2023-09-12T10:02:31.507" v="1896"/>
          <ac:cxnSpMkLst>
            <pc:docMk/>
            <pc:sldMk cId="4282535149" sldId="408"/>
            <ac:cxnSpMk id="22" creationId="{DC95FF77-05D9-D498-310D-543025D9823C}"/>
          </ac:cxnSpMkLst>
        </pc:cxnChg>
        <pc:cxnChg chg="mod">
          <ac:chgData name="John Griffiths" userId="55ce029b995a3368" providerId="LiveId" clId="{45D36DBF-625B-644C-9CBB-7FEE7472024F}" dt="2023-09-12T10:02:31.507" v="1896"/>
          <ac:cxnSpMkLst>
            <pc:docMk/>
            <pc:sldMk cId="4282535149" sldId="408"/>
            <ac:cxnSpMk id="23" creationId="{C51C5106-31B3-E95D-515A-54CD16FF2197}"/>
          </ac:cxnSpMkLst>
        </pc:cxnChg>
        <pc:cxnChg chg="mod">
          <ac:chgData name="John Griffiths" userId="55ce029b995a3368" providerId="LiveId" clId="{45D36DBF-625B-644C-9CBB-7FEE7472024F}" dt="2023-09-12T10:02:31.507" v="1896"/>
          <ac:cxnSpMkLst>
            <pc:docMk/>
            <pc:sldMk cId="4282535149" sldId="408"/>
            <ac:cxnSpMk id="24" creationId="{41369CB9-0335-3FB4-8403-039FABA26190}"/>
          </ac:cxnSpMkLst>
        </pc:cxnChg>
        <pc:cxnChg chg="mod">
          <ac:chgData name="John Griffiths" userId="55ce029b995a3368" providerId="LiveId" clId="{45D36DBF-625B-644C-9CBB-7FEE7472024F}" dt="2023-09-12T10:02:31.507" v="1896"/>
          <ac:cxnSpMkLst>
            <pc:docMk/>
            <pc:sldMk cId="4282535149" sldId="408"/>
            <ac:cxnSpMk id="25" creationId="{6D27AC3E-5E84-92DB-B91E-9FB62BC6AB1A}"/>
          </ac:cxnSpMkLst>
        </pc:cxnChg>
      </pc:sldChg>
      <pc:sldChg chg="addSp delSp modSp new mod modAnim">
        <pc:chgData name="John Griffiths" userId="55ce029b995a3368" providerId="LiveId" clId="{45D36DBF-625B-644C-9CBB-7FEE7472024F}" dt="2023-09-12T10:17:40.301" v="2140" actId="1076"/>
        <pc:sldMkLst>
          <pc:docMk/>
          <pc:sldMk cId="546588910" sldId="409"/>
        </pc:sldMkLst>
        <pc:spChg chg="add del">
          <ac:chgData name="John Griffiths" userId="55ce029b995a3368" providerId="LiveId" clId="{45D36DBF-625B-644C-9CBB-7FEE7472024F}" dt="2023-09-12T10:14:06.678" v="2101" actId="22"/>
          <ac:spMkLst>
            <pc:docMk/>
            <pc:sldMk cId="546588910" sldId="409"/>
            <ac:spMk id="3" creationId="{14178D5F-05C6-9ADB-1D6C-5E241EF957E1}"/>
          </ac:spMkLst>
        </pc:spChg>
        <pc:spChg chg="add del mod">
          <ac:chgData name="John Griffiths" userId="55ce029b995a3368" providerId="LiveId" clId="{45D36DBF-625B-644C-9CBB-7FEE7472024F}" dt="2023-09-12T10:17:05.573" v="2133"/>
          <ac:spMkLst>
            <pc:docMk/>
            <pc:sldMk cId="546588910" sldId="409"/>
            <ac:spMk id="8" creationId="{A4CE54B8-B8B8-5AD4-CE90-A631F4E2DCF5}"/>
          </ac:spMkLst>
        </pc:spChg>
        <pc:spChg chg="add mod">
          <ac:chgData name="John Griffiths" userId="55ce029b995a3368" providerId="LiveId" clId="{45D36DBF-625B-644C-9CBB-7FEE7472024F}" dt="2023-09-12T10:17:40.301" v="2140" actId="1076"/>
          <ac:spMkLst>
            <pc:docMk/>
            <pc:sldMk cId="546588910" sldId="409"/>
            <ac:spMk id="9" creationId="{A987A3C0-5E96-DD58-99B4-39F832D2D6A9}"/>
          </ac:spMkLst>
        </pc:spChg>
        <pc:picChg chg="add mod modCrop">
          <ac:chgData name="John Griffiths" userId="55ce029b995a3368" providerId="LiveId" clId="{45D36DBF-625B-644C-9CBB-7FEE7472024F}" dt="2023-09-12T10:14:47.906" v="2111" actId="1076"/>
          <ac:picMkLst>
            <pc:docMk/>
            <pc:sldMk cId="546588910" sldId="409"/>
            <ac:picMk id="5" creationId="{9251FD0F-DEA9-A0B4-CCAC-EE5CBF88DC62}"/>
          </ac:picMkLst>
        </pc:picChg>
        <pc:picChg chg="add mod modCrop">
          <ac:chgData name="John Griffiths" userId="55ce029b995a3368" providerId="LiveId" clId="{45D36DBF-625B-644C-9CBB-7FEE7472024F}" dt="2023-09-12T10:16:27.477" v="2129" actId="1036"/>
          <ac:picMkLst>
            <pc:docMk/>
            <pc:sldMk cId="546588910" sldId="409"/>
            <ac:picMk id="7" creationId="{8DA4F4D8-A2DB-60DD-6D35-8589D7E42EC9}"/>
          </ac:picMkLst>
        </pc:picChg>
      </pc:sldChg>
      <pc:sldChg chg="addSp modSp new mod modAnim">
        <pc:chgData name="John Griffiths" userId="55ce029b995a3368" providerId="LiveId" clId="{45D36DBF-625B-644C-9CBB-7FEE7472024F}" dt="2023-09-12T10:31:52.621" v="2275"/>
        <pc:sldMkLst>
          <pc:docMk/>
          <pc:sldMk cId="3797436086" sldId="410"/>
        </pc:sldMkLst>
        <pc:spChg chg="add mod">
          <ac:chgData name="John Griffiths" userId="55ce029b995a3368" providerId="LiveId" clId="{45D36DBF-625B-644C-9CBB-7FEE7472024F}" dt="2023-09-12T10:30:10.379" v="2264" actId="20577"/>
          <ac:spMkLst>
            <pc:docMk/>
            <pc:sldMk cId="3797436086" sldId="410"/>
            <ac:spMk id="4" creationId="{64B5B521-D0EF-943F-C303-9C016DBA666E}"/>
          </ac:spMkLst>
        </pc:spChg>
        <pc:picChg chg="add mod modCrop">
          <ac:chgData name="John Griffiths" userId="55ce029b995a3368" providerId="LiveId" clId="{45D36DBF-625B-644C-9CBB-7FEE7472024F}" dt="2023-09-12T10:29:32.072" v="2261" actId="1076"/>
          <ac:picMkLst>
            <pc:docMk/>
            <pc:sldMk cId="3797436086" sldId="410"/>
            <ac:picMk id="3" creationId="{0A7C8ED5-7F00-E6EC-A90D-8F73BEE8D555}"/>
          </ac:picMkLst>
        </pc:picChg>
        <pc:picChg chg="add mod modCrop">
          <ac:chgData name="John Griffiths" userId="55ce029b995a3368" providerId="LiveId" clId="{45D36DBF-625B-644C-9CBB-7FEE7472024F}" dt="2023-09-12T10:31:48.463" v="2274" actId="14100"/>
          <ac:picMkLst>
            <pc:docMk/>
            <pc:sldMk cId="3797436086" sldId="410"/>
            <ac:picMk id="6" creationId="{5E5CC819-7876-B10A-5586-F0C0D1B3CD02}"/>
          </ac:picMkLst>
        </pc:picChg>
      </pc:sldChg>
      <pc:sldChg chg="addSp modSp new mod modAnim">
        <pc:chgData name="John Griffiths" userId="55ce029b995a3368" providerId="LiveId" clId="{45D36DBF-625B-644C-9CBB-7FEE7472024F}" dt="2023-09-12T10:49:25.315" v="2443"/>
        <pc:sldMkLst>
          <pc:docMk/>
          <pc:sldMk cId="2228810063" sldId="411"/>
        </pc:sldMkLst>
        <pc:spChg chg="add mod">
          <ac:chgData name="John Griffiths" userId="55ce029b995a3368" providerId="LiveId" clId="{45D36DBF-625B-644C-9CBB-7FEE7472024F}" dt="2023-09-12T10:46:45.526" v="2418" actId="20577"/>
          <ac:spMkLst>
            <pc:docMk/>
            <pc:sldMk cId="2228810063" sldId="411"/>
            <ac:spMk id="4" creationId="{323A5657-053B-0B45-1B95-18E9849F1BEC}"/>
          </ac:spMkLst>
        </pc:spChg>
        <pc:picChg chg="add mod modCrop">
          <ac:chgData name="John Griffiths" userId="55ce029b995a3368" providerId="LiveId" clId="{45D36DBF-625B-644C-9CBB-7FEE7472024F}" dt="2023-09-12T10:48:47.063" v="2438" actId="732"/>
          <ac:picMkLst>
            <pc:docMk/>
            <pc:sldMk cId="2228810063" sldId="411"/>
            <ac:picMk id="3" creationId="{074C50CE-F522-EFE8-A6D5-BE7ED0F8D316}"/>
          </ac:picMkLst>
        </pc:picChg>
        <pc:picChg chg="add mod modCrop">
          <ac:chgData name="John Griffiths" userId="55ce029b995a3368" providerId="LiveId" clId="{45D36DBF-625B-644C-9CBB-7FEE7472024F}" dt="2023-09-12T10:49:13.772" v="2442" actId="14100"/>
          <ac:picMkLst>
            <pc:docMk/>
            <pc:sldMk cId="2228810063" sldId="411"/>
            <ac:picMk id="6" creationId="{010B7029-3640-A868-C89B-C69AD6D18832}"/>
          </ac:picMkLst>
        </pc:picChg>
        <pc:picChg chg="add mod modCrop">
          <ac:chgData name="John Griffiths" userId="55ce029b995a3368" providerId="LiveId" clId="{45D36DBF-625B-644C-9CBB-7FEE7472024F}" dt="2023-09-12T10:48:58.851" v="2439" actId="1076"/>
          <ac:picMkLst>
            <pc:docMk/>
            <pc:sldMk cId="2228810063" sldId="411"/>
            <ac:picMk id="7" creationId="{37F3EA03-DBA8-E226-49BA-D9BD963C6F8B}"/>
          </ac:picMkLst>
        </pc:picChg>
      </pc:sldChg>
      <pc:sldChg chg="addSp delSp modSp add mod">
        <pc:chgData name="John Griffiths" userId="55ce029b995a3368" providerId="LiveId" clId="{45D36DBF-625B-644C-9CBB-7FEE7472024F}" dt="2023-09-16T15:50:03.873" v="3701" actId="1038"/>
        <pc:sldMkLst>
          <pc:docMk/>
          <pc:sldMk cId="330975951" sldId="412"/>
        </pc:sldMkLst>
        <pc:spChg chg="add mod">
          <ac:chgData name="John Griffiths" userId="55ce029b995a3368" providerId="LiveId" clId="{45D36DBF-625B-644C-9CBB-7FEE7472024F}" dt="2023-09-16T15:49:57.651" v="3684" actId="20577"/>
          <ac:spMkLst>
            <pc:docMk/>
            <pc:sldMk cId="330975951" sldId="412"/>
            <ac:spMk id="4" creationId="{969F60A4-C34E-0520-CA8D-9CBDBCF60BC6}"/>
          </ac:spMkLst>
        </pc:spChg>
        <pc:spChg chg="del">
          <ac:chgData name="John Griffiths" userId="55ce029b995a3368" providerId="LiveId" clId="{45D36DBF-625B-644C-9CBB-7FEE7472024F}" dt="2023-09-12T11:02:41.617" v="2577" actId="478"/>
          <ac:spMkLst>
            <pc:docMk/>
            <pc:sldMk cId="330975951" sldId="412"/>
            <ac:spMk id="6" creationId="{00000000-0000-0000-0000-000000000000}"/>
          </ac:spMkLst>
        </pc:spChg>
        <pc:spChg chg="mod">
          <ac:chgData name="John Griffiths" userId="55ce029b995a3368" providerId="LiveId" clId="{45D36DBF-625B-644C-9CBB-7FEE7472024F}" dt="2023-09-12T11:03:06.667" v="2580" actId="207"/>
          <ac:spMkLst>
            <pc:docMk/>
            <pc:sldMk cId="330975951" sldId="412"/>
            <ac:spMk id="8" creationId="{00000000-0000-0000-0000-000000000000}"/>
          </ac:spMkLst>
        </pc:spChg>
        <pc:spChg chg="del">
          <ac:chgData name="John Griffiths" userId="55ce029b995a3368" providerId="LiveId" clId="{45D36DBF-625B-644C-9CBB-7FEE7472024F}" dt="2023-09-12T11:02:44.823" v="2578" actId="478"/>
          <ac:spMkLst>
            <pc:docMk/>
            <pc:sldMk cId="330975951" sldId="412"/>
            <ac:spMk id="9" creationId="{00000000-0000-0000-0000-000000000000}"/>
          </ac:spMkLst>
        </pc:spChg>
        <pc:picChg chg="add del mod">
          <ac:chgData name="John Griffiths" userId="55ce029b995a3368" providerId="LiveId" clId="{45D36DBF-625B-644C-9CBB-7FEE7472024F}" dt="2023-09-16T15:49:12.635" v="3667" actId="478"/>
          <ac:picMkLst>
            <pc:docMk/>
            <pc:sldMk cId="330975951" sldId="412"/>
            <ac:picMk id="2" creationId="{76F7F9FE-A52E-0514-7EF8-7E17A00BDFC0}"/>
          </ac:picMkLst>
        </pc:picChg>
        <pc:picChg chg="del">
          <ac:chgData name="John Griffiths" userId="55ce029b995a3368" providerId="LiveId" clId="{45D36DBF-625B-644C-9CBB-7FEE7472024F}" dt="2023-09-12T11:02:38.681" v="2576" actId="478"/>
          <ac:picMkLst>
            <pc:docMk/>
            <pc:sldMk cId="330975951" sldId="412"/>
            <ac:picMk id="7" creationId="{00000000-0000-0000-0000-000000000000}"/>
          </ac:picMkLst>
        </pc:picChg>
        <pc:picChg chg="add mod">
          <ac:chgData name="John Griffiths" userId="55ce029b995a3368" providerId="LiveId" clId="{45D36DBF-625B-644C-9CBB-7FEE7472024F}" dt="2023-09-16T15:50:03.873" v="3701" actId="1038"/>
          <ac:picMkLst>
            <pc:docMk/>
            <pc:sldMk cId="330975951" sldId="412"/>
            <ac:picMk id="1026" creationId="{1372B3A9-6B6D-72C2-DDF2-F250C4010A86}"/>
          </ac:picMkLst>
        </pc:picChg>
      </pc:sldChg>
      <pc:sldChg chg="addSp delSp modSp new mod">
        <pc:chgData name="John Griffiths" userId="55ce029b995a3368" providerId="LiveId" clId="{45D36DBF-625B-644C-9CBB-7FEE7472024F}" dt="2023-09-12T14:11:36.369" v="3031" actId="14100"/>
        <pc:sldMkLst>
          <pc:docMk/>
          <pc:sldMk cId="3172039892" sldId="413"/>
        </pc:sldMkLst>
        <pc:spChg chg="del">
          <ac:chgData name="John Griffiths" userId="55ce029b995a3368" providerId="LiveId" clId="{45D36DBF-625B-644C-9CBB-7FEE7472024F}" dt="2023-09-12T14:04:43.814" v="2941" actId="478"/>
          <ac:spMkLst>
            <pc:docMk/>
            <pc:sldMk cId="3172039892" sldId="413"/>
            <ac:spMk id="2" creationId="{D88C5C55-6498-99B0-3925-AEF48BE3C71D}"/>
          </ac:spMkLst>
        </pc:spChg>
        <pc:spChg chg="del">
          <ac:chgData name="John Griffiths" userId="55ce029b995a3368" providerId="LiveId" clId="{45D36DBF-625B-644C-9CBB-7FEE7472024F}" dt="2023-09-12T14:04:46.706" v="2942" actId="478"/>
          <ac:spMkLst>
            <pc:docMk/>
            <pc:sldMk cId="3172039892" sldId="413"/>
            <ac:spMk id="3" creationId="{8EBA744C-43D3-1086-61BD-80D2FBAC427A}"/>
          </ac:spMkLst>
        </pc:spChg>
        <pc:grpChg chg="add mod">
          <ac:chgData name="John Griffiths" userId="55ce029b995a3368" providerId="LiveId" clId="{45D36DBF-625B-644C-9CBB-7FEE7472024F}" dt="2023-09-12T14:11:17.266" v="3027" actId="1076"/>
          <ac:grpSpMkLst>
            <pc:docMk/>
            <pc:sldMk cId="3172039892" sldId="413"/>
            <ac:grpSpMk id="11" creationId="{76D33581-6A25-1B2C-AB94-65377CD027A2}"/>
          </ac:grpSpMkLst>
        </pc:grpChg>
        <pc:grpChg chg="add mod">
          <ac:chgData name="John Griffiths" userId="55ce029b995a3368" providerId="LiveId" clId="{45D36DBF-625B-644C-9CBB-7FEE7472024F}" dt="2023-09-12T14:11:36.369" v="3031" actId="14100"/>
          <ac:grpSpMkLst>
            <pc:docMk/>
            <pc:sldMk cId="3172039892" sldId="413"/>
            <ac:grpSpMk id="12" creationId="{1650F410-5F6A-7C45-9D80-9D89151896A0}"/>
          </ac:grpSpMkLst>
        </pc:grpChg>
        <pc:picChg chg="add mod modCrop">
          <ac:chgData name="John Griffiths" userId="55ce029b995a3368" providerId="LiveId" clId="{45D36DBF-625B-644C-9CBB-7FEE7472024F}" dt="2023-09-12T14:10:42.609" v="3004" actId="1035"/>
          <ac:picMkLst>
            <pc:docMk/>
            <pc:sldMk cId="3172039892" sldId="413"/>
            <ac:picMk id="5" creationId="{FA22B6EE-A5E0-7ABC-2B5A-B5E134280256}"/>
          </ac:picMkLst>
        </pc:picChg>
        <pc:picChg chg="add mod modCrop">
          <ac:chgData name="John Griffiths" userId="55ce029b995a3368" providerId="LiveId" clId="{45D36DBF-625B-644C-9CBB-7FEE7472024F}" dt="2023-09-12T14:11:20.883" v="3028" actId="1076"/>
          <ac:picMkLst>
            <pc:docMk/>
            <pc:sldMk cId="3172039892" sldId="413"/>
            <ac:picMk id="7" creationId="{77A7C332-01E8-BE1C-E660-B9981079BE65}"/>
          </ac:picMkLst>
        </pc:picChg>
        <pc:picChg chg="add mod modCrop">
          <ac:chgData name="John Griffiths" userId="55ce029b995a3368" providerId="LiveId" clId="{45D36DBF-625B-644C-9CBB-7FEE7472024F}" dt="2023-09-12T14:11:25.854" v="3029" actId="1076"/>
          <ac:picMkLst>
            <pc:docMk/>
            <pc:sldMk cId="3172039892" sldId="413"/>
            <ac:picMk id="9" creationId="{A879C694-EF25-A9AB-E258-5CEFAC50168F}"/>
          </ac:picMkLst>
        </pc:picChg>
        <pc:picChg chg="add mod modCrop">
          <ac:chgData name="John Griffiths" userId="55ce029b995a3368" providerId="LiveId" clId="{45D36DBF-625B-644C-9CBB-7FEE7472024F}" dt="2023-09-12T14:10:52.990" v="3024" actId="1038"/>
          <ac:picMkLst>
            <pc:docMk/>
            <pc:sldMk cId="3172039892" sldId="413"/>
            <ac:picMk id="10" creationId="{DE0A23C6-040B-57BD-7BC9-20F2125809F0}"/>
          </ac:picMkLst>
        </pc:picChg>
      </pc:sldChg>
      <pc:sldChg chg="delSp modSp add del mod">
        <pc:chgData name="John Griffiths" userId="55ce029b995a3368" providerId="LiveId" clId="{45D36DBF-625B-644C-9CBB-7FEE7472024F}" dt="2023-09-16T10:53:03.939" v="3509" actId="2696"/>
        <pc:sldMkLst>
          <pc:docMk/>
          <pc:sldMk cId="1448340256" sldId="414"/>
        </pc:sldMkLst>
        <pc:spChg chg="del mod">
          <ac:chgData name="John Griffiths" userId="55ce029b995a3368" providerId="LiveId" clId="{45D36DBF-625B-644C-9CBB-7FEE7472024F}" dt="2023-09-16T10:39:41.883" v="3425" actId="478"/>
          <ac:spMkLst>
            <pc:docMk/>
            <pc:sldMk cId="1448340256" sldId="414"/>
            <ac:spMk id="2" creationId="{00000000-0000-0000-0000-000000000000}"/>
          </ac:spMkLst>
        </pc:spChg>
        <pc:spChg chg="del">
          <ac:chgData name="John Griffiths" userId="55ce029b995a3368" providerId="LiveId" clId="{45D36DBF-625B-644C-9CBB-7FEE7472024F}" dt="2023-09-16T10:39:35.570" v="3423" actId="478"/>
          <ac:spMkLst>
            <pc:docMk/>
            <pc:sldMk cId="1448340256" sldId="414"/>
            <ac:spMk id="3" creationId="{00000000-0000-0000-0000-000000000000}"/>
          </ac:spMkLst>
        </pc:spChg>
        <pc:spChg chg="mod">
          <ac:chgData name="John Griffiths" userId="55ce029b995a3368" providerId="LiveId" clId="{45D36DBF-625B-644C-9CBB-7FEE7472024F}" dt="2023-09-16T10:41:03.261" v="3466" actId="20577"/>
          <ac:spMkLst>
            <pc:docMk/>
            <pc:sldMk cId="1448340256" sldId="414"/>
            <ac:spMk id="5" creationId="{00000000-0000-0000-0000-000000000000}"/>
          </ac:spMkLst>
        </pc:spChg>
      </pc:sldChg>
      <pc:sldChg chg="addSp delSp modSp new mod modAnim">
        <pc:chgData name="John Griffiths" userId="55ce029b995a3368" providerId="LiveId" clId="{45D36DBF-625B-644C-9CBB-7FEE7472024F}" dt="2023-09-16T10:52:50.502" v="3508"/>
        <pc:sldMkLst>
          <pc:docMk/>
          <pc:sldMk cId="1392834659" sldId="415"/>
        </pc:sldMkLst>
        <pc:spChg chg="del">
          <ac:chgData name="John Griffiths" userId="55ce029b995a3368" providerId="LiveId" clId="{45D36DBF-625B-644C-9CBB-7FEE7472024F}" dt="2023-09-16T10:47:49.411" v="3474" actId="478"/>
          <ac:spMkLst>
            <pc:docMk/>
            <pc:sldMk cId="1392834659" sldId="415"/>
            <ac:spMk id="2" creationId="{4FF07F90-4061-5784-0CF7-62376E7DC512}"/>
          </ac:spMkLst>
        </pc:spChg>
        <pc:spChg chg="del">
          <ac:chgData name="John Griffiths" userId="55ce029b995a3368" providerId="LiveId" clId="{45D36DBF-625B-644C-9CBB-7FEE7472024F}" dt="2023-09-16T10:47:49.411" v="3474" actId="478"/>
          <ac:spMkLst>
            <pc:docMk/>
            <pc:sldMk cId="1392834659" sldId="415"/>
            <ac:spMk id="3" creationId="{EDBBFB93-1C7F-35F6-8511-2B36E31A1ACF}"/>
          </ac:spMkLst>
        </pc:spChg>
        <pc:spChg chg="add mod">
          <ac:chgData name="John Griffiths" userId="55ce029b995a3368" providerId="LiveId" clId="{45D36DBF-625B-644C-9CBB-7FEE7472024F}" dt="2023-09-16T10:49:29.195" v="3498" actId="20577"/>
          <ac:spMkLst>
            <pc:docMk/>
            <pc:sldMk cId="1392834659" sldId="415"/>
            <ac:spMk id="6" creationId="{DD0BB1A4-5FBF-8819-270C-4AE64D248492}"/>
          </ac:spMkLst>
        </pc:spChg>
        <pc:picChg chg="add mod modCrop">
          <ac:chgData name="John Griffiths" userId="55ce029b995a3368" providerId="LiveId" clId="{45D36DBF-625B-644C-9CBB-7FEE7472024F}" dt="2023-09-16T10:49:13.336" v="3487" actId="14100"/>
          <ac:picMkLst>
            <pc:docMk/>
            <pc:sldMk cId="1392834659" sldId="415"/>
            <ac:picMk id="5" creationId="{17DABF53-BEED-79CF-710A-59C8D67ABBF6}"/>
          </ac:picMkLst>
        </pc:picChg>
        <pc:picChg chg="add mod modCrop">
          <ac:chgData name="John Griffiths" userId="55ce029b995a3368" providerId="LiveId" clId="{45D36DBF-625B-644C-9CBB-7FEE7472024F}" dt="2023-09-16T10:52:39.968" v="3507" actId="14100"/>
          <ac:picMkLst>
            <pc:docMk/>
            <pc:sldMk cId="1392834659" sldId="415"/>
            <ac:picMk id="8" creationId="{DEE28EDC-69CD-57F6-5A63-588ACA2CD010}"/>
          </ac:picMkLst>
        </pc:picChg>
      </pc:sldChg>
      <pc:sldChg chg="addSp delSp modSp new mod modAnim">
        <pc:chgData name="John Griffiths" userId="55ce029b995a3368" providerId="LiveId" clId="{45D36DBF-625B-644C-9CBB-7FEE7472024F}" dt="2023-09-16T17:24:53.588" v="4750"/>
        <pc:sldMkLst>
          <pc:docMk/>
          <pc:sldMk cId="2597022189" sldId="416"/>
        </pc:sldMkLst>
        <pc:spChg chg="del">
          <ac:chgData name="John Griffiths" userId="55ce029b995a3368" providerId="LiveId" clId="{45D36DBF-625B-644C-9CBB-7FEE7472024F}" dt="2023-09-16T17:20:39.187" v="4712" actId="478"/>
          <ac:spMkLst>
            <pc:docMk/>
            <pc:sldMk cId="2597022189" sldId="416"/>
            <ac:spMk id="2" creationId="{E7ABC1C9-72A8-0A8B-E319-D4055C04BBAA}"/>
          </ac:spMkLst>
        </pc:spChg>
        <pc:spChg chg="del">
          <ac:chgData name="John Griffiths" userId="55ce029b995a3368" providerId="LiveId" clId="{45D36DBF-625B-644C-9CBB-7FEE7472024F}" dt="2023-09-16T17:20:39.187" v="4712" actId="478"/>
          <ac:spMkLst>
            <pc:docMk/>
            <pc:sldMk cId="2597022189" sldId="416"/>
            <ac:spMk id="3" creationId="{51466A8E-93E6-E0C8-D74B-29F7765AB738}"/>
          </ac:spMkLst>
        </pc:spChg>
        <pc:spChg chg="del">
          <ac:chgData name="John Griffiths" userId="55ce029b995a3368" providerId="LiveId" clId="{45D36DBF-625B-644C-9CBB-7FEE7472024F}" dt="2023-09-16T17:20:39.187" v="4712" actId="478"/>
          <ac:spMkLst>
            <pc:docMk/>
            <pc:sldMk cId="2597022189" sldId="416"/>
            <ac:spMk id="4" creationId="{0222CC83-76A4-2DD7-051D-3E39BDE97354}"/>
          </ac:spMkLst>
        </pc:spChg>
        <pc:spChg chg="add del mod">
          <ac:chgData name="John Griffiths" userId="55ce029b995a3368" providerId="LiveId" clId="{45D36DBF-625B-644C-9CBB-7FEE7472024F}" dt="2023-09-16T17:21:06.319" v="4714" actId="478"/>
          <ac:spMkLst>
            <pc:docMk/>
            <pc:sldMk cId="2597022189" sldId="416"/>
            <ac:spMk id="5" creationId="{012CEDDA-E0B6-9882-56BD-F69D4E17E696}"/>
          </ac:spMkLst>
        </pc:spChg>
        <pc:spChg chg="add mod">
          <ac:chgData name="John Griffiths" userId="55ce029b995a3368" providerId="LiveId" clId="{45D36DBF-625B-644C-9CBB-7FEE7472024F}" dt="2023-09-16T17:22:39.296" v="4736" actId="20577"/>
          <ac:spMkLst>
            <pc:docMk/>
            <pc:sldMk cId="2597022189" sldId="416"/>
            <ac:spMk id="8" creationId="{16698F30-E6AB-A60D-8679-19728DEAC738}"/>
          </ac:spMkLst>
        </pc:spChg>
        <pc:spChg chg="add del mod">
          <ac:chgData name="John Griffiths" userId="55ce029b995a3368" providerId="LiveId" clId="{45D36DBF-625B-644C-9CBB-7FEE7472024F}" dt="2023-09-16T17:23:54.666" v="4738" actId="478"/>
          <ac:spMkLst>
            <pc:docMk/>
            <pc:sldMk cId="2597022189" sldId="416"/>
            <ac:spMk id="9" creationId="{FC9F27E8-8323-D92A-C4EF-2124AB9BEF97}"/>
          </ac:spMkLst>
        </pc:spChg>
        <pc:picChg chg="add mod modCrop">
          <ac:chgData name="John Griffiths" userId="55ce029b995a3368" providerId="LiveId" clId="{45D36DBF-625B-644C-9CBB-7FEE7472024F}" dt="2023-09-16T17:24:44.304" v="4749" actId="14100"/>
          <ac:picMkLst>
            <pc:docMk/>
            <pc:sldMk cId="2597022189" sldId="416"/>
            <ac:picMk id="7" creationId="{BF040611-6FD5-E1DC-42F3-68577FF4513D}"/>
          </ac:picMkLst>
        </pc:picChg>
        <pc:picChg chg="add mod modCrop">
          <ac:chgData name="John Griffiths" userId="55ce029b995a3368" providerId="LiveId" clId="{45D36DBF-625B-644C-9CBB-7FEE7472024F}" dt="2023-09-16T17:24:40.548" v="4748" actId="1076"/>
          <ac:picMkLst>
            <pc:docMk/>
            <pc:sldMk cId="2597022189" sldId="416"/>
            <ac:picMk id="11" creationId="{F85DB429-B337-918F-7B6A-509A93DB3CF3}"/>
          </ac:picMkLst>
        </pc:picChg>
      </pc:sldChg>
      <pc:sldMasterChg chg="addSp delSp modSp mod modSldLayout">
        <pc:chgData name="John Griffiths" userId="55ce029b995a3368" providerId="LiveId" clId="{45D36DBF-625B-644C-9CBB-7FEE7472024F}" dt="2023-09-16T13:45:16.526" v="3571" actId="478"/>
        <pc:sldMasterMkLst>
          <pc:docMk/>
          <pc:sldMasterMk cId="2964010195" sldId="2147483648"/>
        </pc:sldMasterMkLst>
        <pc:spChg chg="mod">
          <ac:chgData name="John Griffiths" userId="55ce029b995a3368" providerId="LiveId" clId="{45D36DBF-625B-644C-9CBB-7FEE7472024F}" dt="2023-09-08T08:44:13.180" v="21"/>
          <ac:spMkLst>
            <pc:docMk/>
            <pc:sldMasterMk cId="2964010195" sldId="2147483648"/>
            <ac:spMk id="6" creationId="{66BD2953-B0DC-60B2-F24F-D4D77E370E9B}"/>
          </ac:spMkLst>
        </pc:spChg>
        <pc:spChg chg="mod">
          <ac:chgData name="John Griffiths" userId="55ce029b995a3368" providerId="LiveId" clId="{45D36DBF-625B-644C-9CBB-7FEE7472024F}" dt="2023-09-08T08:44:13.180" v="21"/>
          <ac:spMkLst>
            <pc:docMk/>
            <pc:sldMasterMk cId="2964010195" sldId="2147483648"/>
            <ac:spMk id="7" creationId="{E10FD18C-627B-3BEB-E0F0-C4B3F4B6A935}"/>
          </ac:spMkLst>
        </pc:spChg>
        <pc:spChg chg="add mod">
          <ac:chgData name="John Griffiths" userId="55ce029b995a3368" providerId="LiveId" clId="{45D36DBF-625B-644C-9CBB-7FEE7472024F}" dt="2023-09-16T13:42:14.718" v="3566"/>
          <ac:spMkLst>
            <pc:docMk/>
            <pc:sldMasterMk cId="2964010195" sldId="2147483648"/>
            <ac:spMk id="8" creationId="{34D29FDE-7C76-8E35-916C-B4003B2D54EE}"/>
          </ac:spMkLst>
        </pc:spChg>
        <pc:spChg chg="mod">
          <ac:chgData name="John Griffiths" userId="55ce029b995a3368" providerId="LiveId" clId="{45D36DBF-625B-644C-9CBB-7FEE7472024F}" dt="2023-09-08T08:44:13.180" v="21"/>
          <ac:spMkLst>
            <pc:docMk/>
            <pc:sldMasterMk cId="2964010195" sldId="2147483648"/>
            <ac:spMk id="9" creationId="{06568636-EF1A-30A8-22F6-F3BB6DD5AADE}"/>
          </ac:spMkLst>
        </pc:spChg>
        <pc:spChg chg="mod">
          <ac:chgData name="John Griffiths" userId="55ce029b995a3368" providerId="LiveId" clId="{45D36DBF-625B-644C-9CBB-7FEE7472024F}" dt="2023-09-16T13:42:14.718" v="3566"/>
          <ac:spMkLst>
            <pc:docMk/>
            <pc:sldMasterMk cId="2964010195" sldId="2147483648"/>
            <ac:spMk id="12" creationId="{E5B356D7-22B4-ADD2-7D39-9AF7B639DCB8}"/>
          </ac:spMkLst>
        </pc:spChg>
        <pc:spChg chg="mod">
          <ac:chgData name="John Griffiths" userId="55ce029b995a3368" providerId="LiveId" clId="{45D36DBF-625B-644C-9CBB-7FEE7472024F}" dt="2023-09-08T08:44:13.180" v="21"/>
          <ac:spMkLst>
            <pc:docMk/>
            <pc:sldMasterMk cId="2964010195" sldId="2147483648"/>
            <ac:spMk id="16" creationId="{D8262EEF-4F9B-9D66-4FB1-7B2EAF60DF3F}"/>
          </ac:spMkLst>
        </pc:spChg>
        <pc:grpChg chg="add del mod">
          <ac:chgData name="John Griffiths" userId="55ce029b995a3368" providerId="LiveId" clId="{45D36DBF-625B-644C-9CBB-7FEE7472024F}" dt="2023-09-16T13:42:13.333" v="3565" actId="478"/>
          <ac:grpSpMkLst>
            <pc:docMk/>
            <pc:sldMasterMk cId="2964010195" sldId="2147483648"/>
            <ac:grpSpMk id="4" creationId="{9DEA7246-8ADE-4658-69B3-6AB29B166A1D}"/>
          </ac:grpSpMkLst>
        </pc:grpChg>
        <pc:grpChg chg="mod">
          <ac:chgData name="John Griffiths" userId="55ce029b995a3368" providerId="LiveId" clId="{45D36DBF-625B-644C-9CBB-7FEE7472024F}" dt="2023-09-08T08:44:13.180" v="21"/>
          <ac:grpSpMkLst>
            <pc:docMk/>
            <pc:sldMasterMk cId="2964010195" sldId="2147483648"/>
            <ac:grpSpMk id="5" creationId="{54EC0FEE-3D31-6A43-B7B4-AD3459D14CEE}"/>
          </ac:grpSpMkLst>
        </pc:grpChg>
        <pc:grpChg chg="del">
          <ac:chgData name="John Griffiths" userId="55ce029b995a3368" providerId="LiveId" clId="{45D36DBF-625B-644C-9CBB-7FEE7472024F}" dt="2023-09-08T08:44:09.998" v="20" actId="478"/>
          <ac:grpSpMkLst>
            <pc:docMk/>
            <pc:sldMasterMk cId="2964010195" sldId="2147483648"/>
            <ac:grpSpMk id="8" creationId="{38B15050-E8F3-CC43-AFB8-31F1B4562024}"/>
          </ac:grpSpMkLst>
        </pc:grpChg>
        <pc:grpChg chg="add mod">
          <ac:chgData name="John Griffiths" userId="55ce029b995a3368" providerId="LiveId" clId="{45D36DBF-625B-644C-9CBB-7FEE7472024F}" dt="2023-09-16T13:42:14.718" v="3566"/>
          <ac:grpSpMkLst>
            <pc:docMk/>
            <pc:sldMasterMk cId="2964010195" sldId="2147483648"/>
            <ac:grpSpMk id="10" creationId="{EE70A417-CFD8-45AA-CE3D-D29F09221ADB}"/>
          </ac:grpSpMkLst>
        </pc:grpChg>
        <pc:grpChg chg="add mod">
          <ac:chgData name="John Griffiths" userId="55ce029b995a3368" providerId="LiveId" clId="{45D36DBF-625B-644C-9CBB-7FEE7472024F}" dt="2023-09-16T13:45:00.444" v="3569" actId="1038"/>
          <ac:grpSpMkLst>
            <pc:docMk/>
            <pc:sldMasterMk cId="2964010195" sldId="2147483648"/>
            <ac:grpSpMk id="13" creationId="{A834B491-91A0-4C0E-8307-0F87E984B022}"/>
          </ac:grpSpMkLst>
        </pc:grpChg>
        <pc:picChg chg="mod">
          <ac:chgData name="John Griffiths" userId="55ce029b995a3368" providerId="LiveId" clId="{45D36DBF-625B-644C-9CBB-7FEE7472024F}" dt="2023-09-16T13:42:14.718" v="3566"/>
          <ac:picMkLst>
            <pc:docMk/>
            <pc:sldMasterMk cId="2964010195" sldId="2147483648"/>
            <ac:picMk id="11" creationId="{C34D6486-5CD9-AC2E-3F65-1894F8AD0AC8}"/>
          </ac:picMkLst>
        </pc:picChg>
        <pc:picChg chg="mod">
          <ac:chgData name="John Griffiths" userId="55ce029b995a3368" providerId="LiveId" clId="{45D36DBF-625B-644C-9CBB-7FEE7472024F}" dt="2023-09-08T08:44:13.180" v="21"/>
          <ac:picMkLst>
            <pc:docMk/>
            <pc:sldMasterMk cId="2964010195" sldId="2147483648"/>
            <ac:picMk id="15" creationId="{FC530532-9DEF-27BF-F508-D094CBAB8145}"/>
          </ac:picMkLst>
        </pc:picChg>
        <pc:sldLayoutChg chg="addSp delSp modSp mod">
          <pc:chgData name="John Griffiths" userId="55ce029b995a3368" providerId="LiveId" clId="{45D36DBF-625B-644C-9CBB-7FEE7472024F}" dt="2023-09-16T13:45:16.526" v="3571" actId="478"/>
          <pc:sldLayoutMkLst>
            <pc:docMk/>
            <pc:sldMasterMk cId="2964010195" sldId="2147483648"/>
            <pc:sldLayoutMk cId="3076504675" sldId="2147483649"/>
          </pc:sldLayoutMkLst>
          <pc:spChg chg="add del mod">
            <ac:chgData name="John Griffiths" userId="55ce029b995a3368" providerId="LiveId" clId="{45D36DBF-625B-644C-9CBB-7FEE7472024F}" dt="2023-09-08T08:40:48.434" v="6" actId="767"/>
            <ac:spMkLst>
              <pc:docMk/>
              <pc:sldMasterMk cId="2964010195" sldId="2147483648"/>
              <pc:sldLayoutMk cId="3076504675" sldId="2147483649"/>
              <ac:spMk id="2" creationId="{27DE6429-9CB6-57CB-B729-A1AF6F7798C1}"/>
            </ac:spMkLst>
          </pc:spChg>
          <pc:spChg chg="del">
            <ac:chgData name="John Griffiths" userId="55ce029b995a3368" providerId="LiveId" clId="{45D36DBF-625B-644C-9CBB-7FEE7472024F}" dt="2023-09-16T13:45:16.526" v="3571" actId="478"/>
            <ac:spMkLst>
              <pc:docMk/>
              <pc:sldMasterMk cId="2964010195" sldId="2147483648"/>
              <pc:sldLayoutMk cId="3076504675" sldId="2147483649"/>
              <ac:spMk id="15" creationId="{398EF7BE-5EA7-0545-9751-4C6F8A65E072}"/>
            </ac:spMkLst>
          </pc:spChg>
          <pc:grpChg chg="add del">
            <ac:chgData name="John Griffiths" userId="55ce029b995a3368" providerId="LiveId" clId="{45D36DBF-625B-644C-9CBB-7FEE7472024F}" dt="2023-09-16T13:45:09.507" v="3570" actId="478"/>
            <ac:grpSpMkLst>
              <pc:docMk/>
              <pc:sldMasterMk cId="2964010195" sldId="2147483648"/>
              <pc:sldLayoutMk cId="3076504675" sldId="2147483649"/>
              <ac:grpSpMk id="8" creationId="{2BF8F26F-5D27-8446-9028-AEB6C9D4A6BC}"/>
            </ac:grpSpMkLst>
          </pc:grpChg>
        </pc:sldLayoutChg>
        <pc:sldLayoutChg chg="addSp delSp modSp mod">
          <pc:chgData name="John Griffiths" userId="55ce029b995a3368" providerId="LiveId" clId="{45D36DBF-625B-644C-9CBB-7FEE7472024F}" dt="2023-09-08T08:45:24.707" v="51"/>
          <pc:sldLayoutMkLst>
            <pc:docMk/>
            <pc:sldMasterMk cId="2964010195" sldId="2147483648"/>
            <pc:sldLayoutMk cId="3748749657" sldId="2147483650"/>
          </pc:sldLayoutMkLst>
          <pc:spChg chg="del">
            <ac:chgData name="John Griffiths" userId="55ce029b995a3368" providerId="LiveId" clId="{45D36DBF-625B-644C-9CBB-7FEE7472024F}" dt="2023-09-08T08:42:03.439" v="8"/>
            <ac:spMkLst>
              <pc:docMk/>
              <pc:sldMasterMk cId="2964010195" sldId="2147483648"/>
              <pc:sldLayoutMk cId="3748749657" sldId="2147483650"/>
              <ac:spMk id="2" creationId="{84867D7B-12CE-5348-ACAB-152B0BB770E9}"/>
            </ac:spMkLst>
          </pc:spChg>
          <pc:spChg chg="del">
            <ac:chgData name="John Griffiths" userId="55ce029b995a3368" providerId="LiveId" clId="{45D36DBF-625B-644C-9CBB-7FEE7472024F}" dt="2023-09-08T08:42:07.440" v="9"/>
            <ac:spMkLst>
              <pc:docMk/>
              <pc:sldMasterMk cId="2964010195" sldId="2147483648"/>
              <pc:sldLayoutMk cId="3748749657" sldId="2147483650"/>
              <ac:spMk id="4" creationId="{CDFB28D9-265B-ED4C-90B9-875BC103FC31}"/>
            </ac:spMkLst>
          </pc:spChg>
          <pc:spChg chg="del">
            <ac:chgData name="John Griffiths" userId="55ce029b995a3368" providerId="LiveId" clId="{45D36DBF-625B-644C-9CBB-7FEE7472024F}" dt="2023-09-08T08:42:07.440" v="9"/>
            <ac:spMkLst>
              <pc:docMk/>
              <pc:sldMasterMk cId="2964010195" sldId="2147483648"/>
              <pc:sldLayoutMk cId="3748749657" sldId="2147483650"/>
              <ac:spMk id="5" creationId="{D2BE9527-8526-2A48-B078-66E1913DC735}"/>
            </ac:spMkLst>
          </pc:spChg>
          <pc:spChg chg="del">
            <ac:chgData name="John Griffiths" userId="55ce029b995a3368" providerId="LiveId" clId="{45D36DBF-625B-644C-9CBB-7FEE7472024F}" dt="2023-09-08T08:42:07.440" v="9"/>
            <ac:spMkLst>
              <pc:docMk/>
              <pc:sldMasterMk cId="2964010195" sldId="2147483648"/>
              <pc:sldLayoutMk cId="3748749657" sldId="2147483650"/>
              <ac:spMk id="6" creationId="{953A0BCD-A000-464D-8C46-9D35FB402FFB}"/>
            </ac:spMkLst>
          </pc:spChg>
          <pc:spChg chg="add del mod">
            <ac:chgData name="John Griffiths" userId="55ce029b995a3368" providerId="LiveId" clId="{45D36DBF-625B-644C-9CBB-7FEE7472024F}" dt="2023-09-08T08:40:27.237" v="3"/>
            <ac:spMkLst>
              <pc:docMk/>
              <pc:sldMasterMk cId="2964010195" sldId="2147483648"/>
              <pc:sldLayoutMk cId="3748749657" sldId="2147483650"/>
              <ac:spMk id="7" creationId="{5F1534D6-099F-0B92-4BC2-44101444F53D}"/>
            </ac:spMkLst>
          </pc:spChg>
          <pc:spChg chg="add del mod">
            <ac:chgData name="John Griffiths" userId="55ce029b995a3368" providerId="LiveId" clId="{45D36DBF-625B-644C-9CBB-7FEE7472024F}" dt="2023-09-08T08:44:01.301" v="19"/>
            <ac:spMkLst>
              <pc:docMk/>
              <pc:sldMasterMk cId="2964010195" sldId="2147483648"/>
              <pc:sldLayoutMk cId="3748749657" sldId="2147483650"/>
              <ac:spMk id="8" creationId="{4EAB3ABD-C557-B31E-107E-7D267795A2E5}"/>
            </ac:spMkLst>
          </pc:spChg>
          <pc:spChg chg="add del mod">
            <ac:chgData name="John Griffiths" userId="55ce029b995a3368" providerId="LiveId" clId="{45D36DBF-625B-644C-9CBB-7FEE7472024F}" dt="2023-09-08T08:45:24.707" v="51"/>
            <ac:spMkLst>
              <pc:docMk/>
              <pc:sldMasterMk cId="2964010195" sldId="2147483648"/>
              <pc:sldLayoutMk cId="3748749657" sldId="2147483650"/>
              <ac:spMk id="9" creationId="{2CD09259-B429-F764-A981-E01BBE1B8212}"/>
            </ac:spMkLst>
          </pc:spChg>
        </pc:sldLayoutChg>
      </pc:sldMasterChg>
    </pc:docChg>
  </pc:docChgLst>
  <pc:docChgLst>
    <pc:chgData name="John Griffiths" userId="55ce029b995a3368" providerId="LiveId" clId="{B9EDB6D8-D7C5-4570-BFF0-57CB5A26B71A}"/>
    <pc:docChg chg="custSel delSld modSld">
      <pc:chgData name="John Griffiths" userId="55ce029b995a3368" providerId="LiveId" clId="{B9EDB6D8-D7C5-4570-BFF0-57CB5A26B71A}" dt="2023-09-12T17:16:52.864" v="96" actId="9405"/>
      <pc:docMkLst>
        <pc:docMk/>
      </pc:docMkLst>
      <pc:sldChg chg="addSp delSp modSp mod">
        <pc:chgData name="John Griffiths" userId="55ce029b995a3368" providerId="LiveId" clId="{B9EDB6D8-D7C5-4570-BFF0-57CB5A26B71A}" dt="2023-09-12T11:31:35.673" v="55" actId="22"/>
        <pc:sldMkLst>
          <pc:docMk/>
          <pc:sldMk cId="210261051" sldId="300"/>
        </pc:sldMkLst>
        <pc:graphicFrameChg chg="del mod">
          <ac:chgData name="John Griffiths" userId="55ce029b995a3368" providerId="LiveId" clId="{B9EDB6D8-D7C5-4570-BFF0-57CB5A26B71A}" dt="2023-09-12T11:31:34.412" v="54" actId="478"/>
          <ac:graphicFrameMkLst>
            <pc:docMk/>
            <pc:sldMk cId="210261051" sldId="300"/>
            <ac:graphicFrameMk id="2" creationId="{00000000-0000-0000-0000-000000000000}"/>
          </ac:graphicFrameMkLst>
        </pc:graphicFrameChg>
        <pc:picChg chg="add">
          <ac:chgData name="John Griffiths" userId="55ce029b995a3368" providerId="LiveId" clId="{B9EDB6D8-D7C5-4570-BFF0-57CB5A26B71A}" dt="2023-09-12T11:31:35.673" v="55" actId="22"/>
          <ac:picMkLst>
            <pc:docMk/>
            <pc:sldMk cId="210261051" sldId="300"/>
            <ac:picMk id="4" creationId="{FDC1D617-68C2-E7DA-2FD1-B6EE11B030DE}"/>
          </ac:picMkLst>
        </pc:picChg>
      </pc:sldChg>
      <pc:sldChg chg="addSp delSp modSp mod">
        <pc:chgData name="John Griffiths" userId="55ce029b995a3368" providerId="LiveId" clId="{B9EDB6D8-D7C5-4570-BFF0-57CB5A26B71A}" dt="2023-09-12T11:32:19.571" v="57" actId="22"/>
        <pc:sldMkLst>
          <pc:docMk/>
          <pc:sldMk cId="3363070318" sldId="333"/>
        </pc:sldMkLst>
        <pc:graphicFrameChg chg="del mod">
          <ac:chgData name="John Griffiths" userId="55ce029b995a3368" providerId="LiveId" clId="{B9EDB6D8-D7C5-4570-BFF0-57CB5A26B71A}" dt="2023-09-12T11:32:17.991" v="56" actId="478"/>
          <ac:graphicFrameMkLst>
            <pc:docMk/>
            <pc:sldMk cId="3363070318" sldId="333"/>
            <ac:graphicFrameMk id="2" creationId="{00000000-0000-0000-0000-000000000000}"/>
          </ac:graphicFrameMkLst>
        </pc:graphicFrameChg>
        <pc:picChg chg="add">
          <ac:chgData name="John Griffiths" userId="55ce029b995a3368" providerId="LiveId" clId="{B9EDB6D8-D7C5-4570-BFF0-57CB5A26B71A}" dt="2023-09-12T11:32:19.571" v="57" actId="22"/>
          <ac:picMkLst>
            <pc:docMk/>
            <pc:sldMk cId="3363070318" sldId="333"/>
            <ac:picMk id="4" creationId="{332434C1-156F-65AB-BDCD-F1D1129D6CF9}"/>
          </ac:picMkLst>
        </pc:picChg>
      </pc:sldChg>
      <pc:sldChg chg="modSp del mod">
        <pc:chgData name="John Griffiths" userId="55ce029b995a3368" providerId="LiveId" clId="{B9EDB6D8-D7C5-4570-BFF0-57CB5A26B71A}" dt="2023-09-12T11:27:59.015" v="52" actId="47"/>
        <pc:sldMkLst>
          <pc:docMk/>
          <pc:sldMk cId="2291649009" sldId="351"/>
        </pc:sldMkLst>
        <pc:picChg chg="mod">
          <ac:chgData name="John Griffiths" userId="55ce029b995a3368" providerId="LiveId" clId="{B9EDB6D8-D7C5-4570-BFF0-57CB5A26B71A}" dt="2023-09-12T11:27:22.506" v="51" actId="14100"/>
          <ac:picMkLst>
            <pc:docMk/>
            <pc:sldMk cId="2291649009" sldId="351"/>
            <ac:picMk id="5126" creationId="{00000000-0000-0000-0000-000000000000}"/>
          </ac:picMkLst>
        </pc:picChg>
      </pc:sldChg>
      <pc:sldChg chg="addSp delSp modSp mod">
        <pc:chgData name="John Griffiths" userId="55ce029b995a3368" providerId="LiveId" clId="{B9EDB6D8-D7C5-4570-BFF0-57CB5A26B71A}" dt="2023-09-12T17:16:52.864" v="96" actId="9405"/>
        <pc:sldMkLst>
          <pc:docMk/>
          <pc:sldMk cId="1077077534" sldId="393"/>
        </pc:sldMkLst>
        <pc:grpChg chg="del mod">
          <ac:chgData name="John Griffiths" userId="55ce029b995a3368" providerId="LiveId" clId="{B9EDB6D8-D7C5-4570-BFF0-57CB5A26B71A}" dt="2023-09-12T17:16:47.103" v="90"/>
          <ac:grpSpMkLst>
            <pc:docMk/>
            <pc:sldMk cId="1077077534" sldId="393"/>
            <ac:grpSpMk id="20" creationId="{A168C887-2863-275A-3660-CC77269B8C58}"/>
          </ac:grpSpMkLst>
        </pc:grpChg>
        <pc:grpChg chg="del mod">
          <ac:chgData name="John Griffiths" userId="55ce029b995a3368" providerId="LiveId" clId="{B9EDB6D8-D7C5-4570-BFF0-57CB5A26B71A}" dt="2023-09-12T17:16:41.003" v="82"/>
          <ac:grpSpMkLst>
            <pc:docMk/>
            <pc:sldMk cId="1077077534" sldId="393"/>
            <ac:grpSpMk id="31" creationId="{09AAA9EF-8646-5058-EFEB-20793CFDF01F}"/>
          </ac:grpSpMkLst>
        </pc:grpChg>
        <pc:grpChg chg="del mod">
          <ac:chgData name="John Griffiths" userId="55ce029b995a3368" providerId="LiveId" clId="{B9EDB6D8-D7C5-4570-BFF0-57CB5A26B71A}" dt="2023-09-12T17:16:47.103" v="90"/>
          <ac:grpSpMkLst>
            <pc:docMk/>
            <pc:sldMk cId="1077077534" sldId="393"/>
            <ac:grpSpMk id="35" creationId="{3FAE10E0-42DA-A678-2D85-F97018CDF0D3}"/>
          </ac:grpSpMkLst>
        </pc:grpChg>
        <pc:grpChg chg="del mod">
          <ac:chgData name="John Griffiths" userId="55ce029b995a3368" providerId="LiveId" clId="{B9EDB6D8-D7C5-4570-BFF0-57CB5A26B71A}" dt="2023-09-12T17:16:43.337" v="85"/>
          <ac:grpSpMkLst>
            <pc:docMk/>
            <pc:sldMk cId="1077077534" sldId="393"/>
            <ac:grpSpMk id="36" creationId="{F891F361-631A-14E8-76E9-52364EC06824}"/>
          </ac:grpSpMkLst>
        </pc:grpChg>
        <pc:grpChg chg="del mod">
          <ac:chgData name="John Griffiths" userId="55ce029b995a3368" providerId="LiveId" clId="{B9EDB6D8-D7C5-4570-BFF0-57CB5A26B71A}" dt="2023-09-12T17:16:45.760" v="87"/>
          <ac:grpSpMkLst>
            <pc:docMk/>
            <pc:sldMk cId="1077077534" sldId="393"/>
            <ac:grpSpMk id="39" creationId="{FB048A59-8362-3C32-0284-DC475DB8520B}"/>
          </ac:grpSpMkLst>
        </pc:grpChg>
        <pc:grpChg chg="mod">
          <ac:chgData name="John Griffiths" userId="55ce029b995a3368" providerId="LiveId" clId="{B9EDB6D8-D7C5-4570-BFF0-57CB5A26B71A}" dt="2023-09-12T17:16:45.760" v="87"/>
          <ac:grpSpMkLst>
            <pc:docMk/>
            <pc:sldMk cId="1077077534" sldId="393"/>
            <ac:grpSpMk id="41" creationId="{841C078E-1CC8-62B0-A8E2-4946C33480EE}"/>
          </ac:grpSpMkLst>
        </pc:grpChg>
        <pc:grpChg chg="mod">
          <ac:chgData name="John Griffiths" userId="55ce029b995a3368" providerId="LiveId" clId="{B9EDB6D8-D7C5-4570-BFF0-57CB5A26B71A}" dt="2023-09-12T17:16:47.103" v="90"/>
          <ac:grpSpMkLst>
            <pc:docMk/>
            <pc:sldMk cId="1077077534" sldId="393"/>
            <ac:grpSpMk id="44" creationId="{815674A5-C5F2-F5EB-163E-767DF89292AC}"/>
          </ac:grpSpMkLst>
        </pc:grpChg>
        <pc:inkChg chg="add mod">
          <ac:chgData name="John Griffiths" userId="55ce029b995a3368" providerId="LiveId" clId="{B9EDB6D8-D7C5-4570-BFF0-57CB5A26B71A}" dt="2023-09-12T17:16:47.103" v="90"/>
          <ac:inkMkLst>
            <pc:docMk/>
            <pc:sldMk cId="1077077534" sldId="393"/>
            <ac:inkMk id="6" creationId="{683CA8F2-0570-301D-273B-892DBCAF0A12}"/>
          </ac:inkMkLst>
        </pc:inkChg>
        <pc:inkChg chg="add mod">
          <ac:chgData name="John Griffiths" userId="55ce029b995a3368" providerId="LiveId" clId="{B9EDB6D8-D7C5-4570-BFF0-57CB5A26B71A}" dt="2023-09-12T17:16:47.103" v="90"/>
          <ac:inkMkLst>
            <pc:docMk/>
            <pc:sldMk cId="1077077534" sldId="393"/>
            <ac:inkMk id="12" creationId="{3445F5F5-CCD9-74DA-6F14-B1CA38682045}"/>
          </ac:inkMkLst>
        </pc:inkChg>
        <pc:inkChg chg="add mod">
          <ac:chgData name="John Griffiths" userId="55ce029b995a3368" providerId="LiveId" clId="{B9EDB6D8-D7C5-4570-BFF0-57CB5A26B71A}" dt="2023-09-12T17:16:47.103" v="90"/>
          <ac:inkMkLst>
            <pc:docMk/>
            <pc:sldMk cId="1077077534" sldId="393"/>
            <ac:inkMk id="13" creationId="{F205DAFF-97FD-176F-EA21-B028A3989BC3}"/>
          </ac:inkMkLst>
        </pc:inkChg>
        <pc:inkChg chg="add mod">
          <ac:chgData name="John Griffiths" userId="55ce029b995a3368" providerId="LiveId" clId="{B9EDB6D8-D7C5-4570-BFF0-57CB5A26B71A}" dt="2023-09-12T17:16:47.103" v="90"/>
          <ac:inkMkLst>
            <pc:docMk/>
            <pc:sldMk cId="1077077534" sldId="393"/>
            <ac:inkMk id="14" creationId="{38CEC011-9B2A-7AF4-6EC3-5AF7972B58AE}"/>
          </ac:inkMkLst>
        </pc:inkChg>
        <pc:inkChg chg="add mod">
          <ac:chgData name="John Griffiths" userId="55ce029b995a3368" providerId="LiveId" clId="{B9EDB6D8-D7C5-4570-BFF0-57CB5A26B71A}" dt="2023-09-12T17:16:47.103" v="90"/>
          <ac:inkMkLst>
            <pc:docMk/>
            <pc:sldMk cId="1077077534" sldId="393"/>
            <ac:inkMk id="15" creationId="{93A957AD-3050-8F8F-E53A-D89961A1F4EC}"/>
          </ac:inkMkLst>
        </pc:inkChg>
        <pc:inkChg chg="add mod">
          <ac:chgData name="John Griffiths" userId="55ce029b995a3368" providerId="LiveId" clId="{B9EDB6D8-D7C5-4570-BFF0-57CB5A26B71A}" dt="2023-09-12T17:16:47.103" v="90"/>
          <ac:inkMkLst>
            <pc:docMk/>
            <pc:sldMk cId="1077077534" sldId="393"/>
            <ac:inkMk id="16" creationId="{C7350433-9879-D116-8994-3B961B8B38BE}"/>
          </ac:inkMkLst>
        </pc:inkChg>
        <pc:inkChg chg="add">
          <ac:chgData name="John Griffiths" userId="55ce029b995a3368" providerId="LiveId" clId="{B9EDB6D8-D7C5-4570-BFF0-57CB5A26B71A}" dt="2023-09-12T17:16:29.430" v="64" actId="9405"/>
          <ac:inkMkLst>
            <pc:docMk/>
            <pc:sldMk cId="1077077534" sldId="393"/>
            <ac:inkMk id="17" creationId="{624A884B-1AA2-970D-34F3-56609A62A54B}"/>
          </ac:inkMkLst>
        </pc:inkChg>
        <pc:inkChg chg="add">
          <ac:chgData name="John Griffiths" userId="55ce029b995a3368" providerId="LiveId" clId="{B9EDB6D8-D7C5-4570-BFF0-57CB5A26B71A}" dt="2023-09-12T17:16:29.789" v="65" actId="9405"/>
          <ac:inkMkLst>
            <pc:docMk/>
            <pc:sldMk cId="1077077534" sldId="393"/>
            <ac:inkMk id="18" creationId="{3BA07AAE-5486-62AE-BE34-06BFBC0F1A51}"/>
          </ac:inkMkLst>
        </pc:inkChg>
        <pc:inkChg chg="add">
          <ac:chgData name="John Griffiths" userId="55ce029b995a3368" providerId="LiveId" clId="{B9EDB6D8-D7C5-4570-BFF0-57CB5A26B71A}" dt="2023-09-12T17:16:30.146" v="66" actId="9405"/>
          <ac:inkMkLst>
            <pc:docMk/>
            <pc:sldMk cId="1077077534" sldId="393"/>
            <ac:inkMk id="19" creationId="{2C291D20-4C9C-1F78-9A18-DE5F5BC2E207}"/>
          </ac:inkMkLst>
        </pc:inkChg>
        <pc:inkChg chg="add mod">
          <ac:chgData name="John Griffiths" userId="55ce029b995a3368" providerId="LiveId" clId="{B9EDB6D8-D7C5-4570-BFF0-57CB5A26B71A}" dt="2023-09-12T17:16:45.760" v="87"/>
          <ac:inkMkLst>
            <pc:docMk/>
            <pc:sldMk cId="1077077534" sldId="393"/>
            <ac:inkMk id="21" creationId="{D9155C07-79EF-6225-8F4A-A4CDB7B7B1A7}"/>
          </ac:inkMkLst>
        </pc:inkChg>
        <pc:inkChg chg="add mod">
          <ac:chgData name="John Griffiths" userId="55ce029b995a3368" providerId="LiveId" clId="{B9EDB6D8-D7C5-4570-BFF0-57CB5A26B71A}" dt="2023-09-12T17:16:45.760" v="87"/>
          <ac:inkMkLst>
            <pc:docMk/>
            <pc:sldMk cId="1077077534" sldId="393"/>
            <ac:inkMk id="22" creationId="{F492EDF1-FA8A-E49E-517C-11FFD8FFCE0B}"/>
          </ac:inkMkLst>
        </pc:inkChg>
        <pc:inkChg chg="add mod">
          <ac:chgData name="John Griffiths" userId="55ce029b995a3368" providerId="LiveId" clId="{B9EDB6D8-D7C5-4570-BFF0-57CB5A26B71A}" dt="2023-09-12T17:16:45.760" v="87"/>
          <ac:inkMkLst>
            <pc:docMk/>
            <pc:sldMk cId="1077077534" sldId="393"/>
            <ac:inkMk id="23" creationId="{1AF52F79-30B6-349A-6FDC-5AE19CA45543}"/>
          </ac:inkMkLst>
        </pc:inkChg>
        <pc:inkChg chg="add mod">
          <ac:chgData name="John Griffiths" userId="55ce029b995a3368" providerId="LiveId" clId="{B9EDB6D8-D7C5-4570-BFF0-57CB5A26B71A}" dt="2023-09-12T17:16:45.760" v="87"/>
          <ac:inkMkLst>
            <pc:docMk/>
            <pc:sldMk cId="1077077534" sldId="393"/>
            <ac:inkMk id="24" creationId="{BC1FF3BE-EB74-487D-D741-9048D0EA92D1}"/>
          </ac:inkMkLst>
        </pc:inkChg>
        <pc:inkChg chg="add mod">
          <ac:chgData name="John Griffiths" userId="55ce029b995a3368" providerId="LiveId" clId="{B9EDB6D8-D7C5-4570-BFF0-57CB5A26B71A}" dt="2023-09-12T17:16:45.760" v="87"/>
          <ac:inkMkLst>
            <pc:docMk/>
            <pc:sldMk cId="1077077534" sldId="393"/>
            <ac:inkMk id="25" creationId="{6A12C653-4390-1E60-C5F9-2F29DB9DBDCE}"/>
          </ac:inkMkLst>
        </pc:inkChg>
        <pc:inkChg chg="add mod">
          <ac:chgData name="John Griffiths" userId="55ce029b995a3368" providerId="LiveId" clId="{B9EDB6D8-D7C5-4570-BFF0-57CB5A26B71A}" dt="2023-09-12T17:16:45.760" v="87"/>
          <ac:inkMkLst>
            <pc:docMk/>
            <pc:sldMk cId="1077077534" sldId="393"/>
            <ac:inkMk id="26" creationId="{95F40A7B-B156-6D5F-AEC3-9A2B2C724F50}"/>
          </ac:inkMkLst>
        </pc:inkChg>
        <pc:inkChg chg="add mod">
          <ac:chgData name="John Griffiths" userId="55ce029b995a3368" providerId="LiveId" clId="{B9EDB6D8-D7C5-4570-BFF0-57CB5A26B71A}" dt="2023-09-12T17:16:45.760" v="87"/>
          <ac:inkMkLst>
            <pc:docMk/>
            <pc:sldMk cId="1077077534" sldId="393"/>
            <ac:inkMk id="27" creationId="{969E7D93-3F29-53C4-5499-DBC15DE8F683}"/>
          </ac:inkMkLst>
        </pc:inkChg>
        <pc:inkChg chg="add mod">
          <ac:chgData name="John Griffiths" userId="55ce029b995a3368" providerId="LiveId" clId="{B9EDB6D8-D7C5-4570-BFF0-57CB5A26B71A}" dt="2023-09-12T17:16:45.760" v="87"/>
          <ac:inkMkLst>
            <pc:docMk/>
            <pc:sldMk cId="1077077534" sldId="393"/>
            <ac:inkMk id="28" creationId="{733E71F5-8D98-5C1D-9137-1B1D1FBD918D}"/>
          </ac:inkMkLst>
        </pc:inkChg>
        <pc:inkChg chg="add mod">
          <ac:chgData name="John Griffiths" userId="55ce029b995a3368" providerId="LiveId" clId="{B9EDB6D8-D7C5-4570-BFF0-57CB5A26B71A}" dt="2023-09-12T17:16:45.760" v="87"/>
          <ac:inkMkLst>
            <pc:docMk/>
            <pc:sldMk cId="1077077534" sldId="393"/>
            <ac:inkMk id="29" creationId="{40D8841C-5C84-AB9C-C436-C2545363379D}"/>
          </ac:inkMkLst>
        </pc:inkChg>
        <pc:inkChg chg="add mod">
          <ac:chgData name="John Griffiths" userId="55ce029b995a3368" providerId="LiveId" clId="{B9EDB6D8-D7C5-4570-BFF0-57CB5A26B71A}" dt="2023-09-12T17:16:45.760" v="87"/>
          <ac:inkMkLst>
            <pc:docMk/>
            <pc:sldMk cId="1077077534" sldId="393"/>
            <ac:inkMk id="30" creationId="{149DFA2F-6E77-304D-60AA-683C6B69CA49}"/>
          </ac:inkMkLst>
        </pc:inkChg>
        <pc:inkChg chg="add mod">
          <ac:chgData name="John Griffiths" userId="55ce029b995a3368" providerId="LiveId" clId="{B9EDB6D8-D7C5-4570-BFF0-57CB5A26B71A}" dt="2023-09-12T17:16:45.760" v="87"/>
          <ac:inkMkLst>
            <pc:docMk/>
            <pc:sldMk cId="1077077534" sldId="393"/>
            <ac:inkMk id="32" creationId="{2D22A9B6-44FB-8482-70D1-F3B9AEBD1751}"/>
          </ac:inkMkLst>
        </pc:inkChg>
        <pc:inkChg chg="add mod">
          <ac:chgData name="John Griffiths" userId="55ce029b995a3368" providerId="LiveId" clId="{B9EDB6D8-D7C5-4570-BFF0-57CB5A26B71A}" dt="2023-09-12T17:16:47.103" v="90"/>
          <ac:inkMkLst>
            <pc:docMk/>
            <pc:sldMk cId="1077077534" sldId="393"/>
            <ac:inkMk id="33" creationId="{5D82F23C-4C95-0A03-B993-7D1105CB052E}"/>
          </ac:inkMkLst>
        </pc:inkChg>
        <pc:inkChg chg="add mod">
          <ac:chgData name="John Griffiths" userId="55ce029b995a3368" providerId="LiveId" clId="{B9EDB6D8-D7C5-4570-BFF0-57CB5A26B71A}" dt="2023-09-12T17:16:47.103" v="90"/>
          <ac:inkMkLst>
            <pc:docMk/>
            <pc:sldMk cId="1077077534" sldId="393"/>
            <ac:inkMk id="34" creationId="{2CB3F732-0322-2975-CDC4-7E29C438C121}"/>
          </ac:inkMkLst>
        </pc:inkChg>
        <pc:inkChg chg="add mod">
          <ac:chgData name="John Griffiths" userId="55ce029b995a3368" providerId="LiveId" clId="{B9EDB6D8-D7C5-4570-BFF0-57CB5A26B71A}" dt="2023-09-12T17:16:45.760" v="87"/>
          <ac:inkMkLst>
            <pc:docMk/>
            <pc:sldMk cId="1077077534" sldId="393"/>
            <ac:inkMk id="37" creationId="{F60B93CD-9994-B53E-F397-B5364050BAFD}"/>
          </ac:inkMkLst>
        </pc:inkChg>
        <pc:inkChg chg="add mod">
          <ac:chgData name="John Griffiths" userId="55ce029b995a3368" providerId="LiveId" clId="{B9EDB6D8-D7C5-4570-BFF0-57CB5A26B71A}" dt="2023-09-12T17:16:45.760" v="87"/>
          <ac:inkMkLst>
            <pc:docMk/>
            <pc:sldMk cId="1077077534" sldId="393"/>
            <ac:inkMk id="38" creationId="{F825850A-6F92-CD37-5DE2-F7940D0D5BFE}"/>
          </ac:inkMkLst>
        </pc:inkChg>
        <pc:inkChg chg="add mod">
          <ac:chgData name="John Griffiths" userId="55ce029b995a3368" providerId="LiveId" clId="{B9EDB6D8-D7C5-4570-BFF0-57CB5A26B71A}" dt="2023-09-12T17:16:45.760" v="87"/>
          <ac:inkMkLst>
            <pc:docMk/>
            <pc:sldMk cId="1077077534" sldId="393"/>
            <ac:inkMk id="40" creationId="{EAC17C67-6F93-1A03-1769-089EE61DCAB2}"/>
          </ac:inkMkLst>
        </pc:inkChg>
        <pc:inkChg chg="add mod">
          <ac:chgData name="John Griffiths" userId="55ce029b995a3368" providerId="LiveId" clId="{B9EDB6D8-D7C5-4570-BFF0-57CB5A26B71A}" dt="2023-09-12T17:16:47.103" v="90"/>
          <ac:inkMkLst>
            <pc:docMk/>
            <pc:sldMk cId="1077077534" sldId="393"/>
            <ac:inkMk id="42" creationId="{A076D04D-8BA4-6848-634E-E833009AF1FA}"/>
          </ac:inkMkLst>
        </pc:inkChg>
        <pc:inkChg chg="add mod">
          <ac:chgData name="John Griffiths" userId="55ce029b995a3368" providerId="LiveId" clId="{B9EDB6D8-D7C5-4570-BFF0-57CB5A26B71A}" dt="2023-09-12T17:16:47.103" v="90"/>
          <ac:inkMkLst>
            <pc:docMk/>
            <pc:sldMk cId="1077077534" sldId="393"/>
            <ac:inkMk id="43" creationId="{9F96C649-6A44-AD73-AEBF-9AF328928835}"/>
          </ac:inkMkLst>
        </pc:inkChg>
        <pc:inkChg chg="add">
          <ac:chgData name="John Griffiths" userId="55ce029b995a3368" providerId="LiveId" clId="{B9EDB6D8-D7C5-4570-BFF0-57CB5A26B71A}" dt="2023-09-12T17:16:49.924" v="91" actId="9405"/>
          <ac:inkMkLst>
            <pc:docMk/>
            <pc:sldMk cId="1077077534" sldId="393"/>
            <ac:inkMk id="45" creationId="{CB40AFF8-A7E1-0855-7629-99D910D81E29}"/>
          </ac:inkMkLst>
        </pc:inkChg>
        <pc:inkChg chg="add">
          <ac:chgData name="John Griffiths" userId="55ce029b995a3368" providerId="LiveId" clId="{B9EDB6D8-D7C5-4570-BFF0-57CB5A26B71A}" dt="2023-09-12T17:16:50.786" v="92" actId="9405"/>
          <ac:inkMkLst>
            <pc:docMk/>
            <pc:sldMk cId="1077077534" sldId="393"/>
            <ac:inkMk id="46" creationId="{9DFF3DC1-DF41-A7C0-61C9-2954D6443C3D}"/>
          </ac:inkMkLst>
        </pc:inkChg>
        <pc:inkChg chg="add">
          <ac:chgData name="John Griffiths" userId="55ce029b995a3368" providerId="LiveId" clId="{B9EDB6D8-D7C5-4570-BFF0-57CB5A26B71A}" dt="2023-09-12T17:16:51.318" v="93" actId="9405"/>
          <ac:inkMkLst>
            <pc:docMk/>
            <pc:sldMk cId="1077077534" sldId="393"/>
            <ac:inkMk id="47" creationId="{AF29F8EF-2DD5-AEFE-693E-0A9851227D7B}"/>
          </ac:inkMkLst>
        </pc:inkChg>
        <pc:inkChg chg="add">
          <ac:chgData name="John Griffiths" userId="55ce029b995a3368" providerId="LiveId" clId="{B9EDB6D8-D7C5-4570-BFF0-57CB5A26B71A}" dt="2023-09-12T17:16:52.152" v="94" actId="9405"/>
          <ac:inkMkLst>
            <pc:docMk/>
            <pc:sldMk cId="1077077534" sldId="393"/>
            <ac:inkMk id="48" creationId="{2654702F-454A-894F-61B8-7BA137752B34}"/>
          </ac:inkMkLst>
        </pc:inkChg>
        <pc:inkChg chg="add">
          <ac:chgData name="John Griffiths" userId="55ce029b995a3368" providerId="LiveId" clId="{B9EDB6D8-D7C5-4570-BFF0-57CB5A26B71A}" dt="2023-09-12T17:16:52.510" v="95" actId="9405"/>
          <ac:inkMkLst>
            <pc:docMk/>
            <pc:sldMk cId="1077077534" sldId="393"/>
            <ac:inkMk id="49" creationId="{929F9C4A-6280-944D-4A5A-7B499318E85B}"/>
          </ac:inkMkLst>
        </pc:inkChg>
        <pc:inkChg chg="add">
          <ac:chgData name="John Griffiths" userId="55ce029b995a3368" providerId="LiveId" clId="{B9EDB6D8-D7C5-4570-BFF0-57CB5A26B71A}" dt="2023-09-12T17:16:52.864" v="96" actId="9405"/>
          <ac:inkMkLst>
            <pc:docMk/>
            <pc:sldMk cId="1077077534" sldId="393"/>
            <ac:inkMk id="50" creationId="{F5CFE933-96FC-FAAF-456D-C1C9648DF496}"/>
          </ac:inkMkLst>
        </pc:inkChg>
      </pc:sldChg>
      <pc:sldChg chg="addSp delSp modSp mod">
        <pc:chgData name="John Griffiths" userId="55ce029b995a3368" providerId="LiveId" clId="{B9EDB6D8-D7C5-4570-BFF0-57CB5A26B71A}" dt="2023-09-12T11:26:05.325" v="48" actId="1038"/>
        <pc:sldMkLst>
          <pc:docMk/>
          <pc:sldMk cId="3013024835" sldId="406"/>
        </pc:sldMkLst>
        <pc:picChg chg="add mod">
          <ac:chgData name="John Griffiths" userId="55ce029b995a3368" providerId="LiveId" clId="{B9EDB6D8-D7C5-4570-BFF0-57CB5A26B71A}" dt="2023-09-12T11:26:05.325" v="48" actId="1038"/>
          <ac:picMkLst>
            <pc:docMk/>
            <pc:sldMk cId="3013024835" sldId="406"/>
            <ac:picMk id="3" creationId="{0FCDD96E-4C23-93D1-088F-908E8F5C41F5}"/>
          </ac:picMkLst>
        </pc:picChg>
        <pc:picChg chg="add mod">
          <ac:chgData name="John Griffiths" userId="55ce029b995a3368" providerId="LiveId" clId="{B9EDB6D8-D7C5-4570-BFF0-57CB5A26B71A}" dt="2023-09-12T11:26:05.325" v="48" actId="1038"/>
          <ac:picMkLst>
            <pc:docMk/>
            <pc:sldMk cId="3013024835" sldId="406"/>
            <ac:picMk id="5" creationId="{E4E626F4-F9E6-5433-C724-AC1D49648B2B}"/>
          </ac:picMkLst>
        </pc:picChg>
        <pc:picChg chg="del">
          <ac:chgData name="John Griffiths" userId="55ce029b995a3368" providerId="LiveId" clId="{B9EDB6D8-D7C5-4570-BFF0-57CB5A26B71A}" dt="2023-09-12T11:24:40.365" v="0" actId="478"/>
          <ac:picMkLst>
            <pc:docMk/>
            <pc:sldMk cId="3013024835" sldId="406"/>
            <ac:picMk id="6" creationId="{E0AD0A3B-F26C-4252-497A-C60CB86BA767}"/>
          </ac:picMkLst>
        </pc:picChg>
      </pc:sldChg>
    </pc:docChg>
  </pc:docChgLst>
  <pc:docChgLst>
    <pc:chgData name="John Griffiths" userId="55ce029b995a3368" providerId="Windows Live" clId="Web-{7F010816-D8D6-4769-8AD5-DB08640310CC}"/>
    <pc:docChg chg="modSld">
      <pc:chgData name="John Griffiths" userId="55ce029b995a3368" providerId="Windows Live" clId="Web-{7F010816-D8D6-4769-8AD5-DB08640310CC}" dt="2024-10-10T10:19:26.517" v="88"/>
      <pc:docMkLst>
        <pc:docMk/>
      </pc:docMkLst>
      <pc:sldChg chg="modSp">
        <pc:chgData name="John Griffiths" userId="55ce029b995a3368" providerId="Windows Live" clId="Web-{7F010816-D8D6-4769-8AD5-DB08640310CC}" dt="2024-10-10T10:19:13.376" v="82"/>
        <pc:sldMkLst>
          <pc:docMk/>
          <pc:sldMk cId="2622836668" sldId="284"/>
        </pc:sldMkLst>
        <pc:spChg chg="mod">
          <ac:chgData name="John Griffiths" userId="55ce029b995a3368" providerId="Windows Live" clId="Web-{7F010816-D8D6-4769-8AD5-DB08640310CC}" dt="2024-10-10T10:19:13.376" v="82"/>
          <ac:spMkLst>
            <pc:docMk/>
            <pc:sldMk cId="2622836668" sldId="284"/>
            <ac:spMk id="2" creationId="{00000000-0000-0000-0000-000000000000}"/>
          </ac:spMkLst>
        </pc:spChg>
      </pc:sldChg>
      <pc:sldChg chg="modSp">
        <pc:chgData name="John Griffiths" userId="55ce029b995a3368" providerId="Windows Live" clId="Web-{7F010816-D8D6-4769-8AD5-DB08640310CC}" dt="2024-10-10T10:14:45.469" v="16"/>
        <pc:sldMkLst>
          <pc:docMk/>
          <pc:sldMk cId="3775666398" sldId="307"/>
        </pc:sldMkLst>
        <pc:spChg chg="mod">
          <ac:chgData name="John Griffiths" userId="55ce029b995a3368" providerId="Windows Live" clId="Web-{7F010816-D8D6-4769-8AD5-DB08640310CC}" dt="2024-10-10T10:14:45.469" v="16"/>
          <ac:spMkLst>
            <pc:docMk/>
            <pc:sldMk cId="3775666398" sldId="307"/>
            <ac:spMk id="2" creationId="{BAAD5705-A89B-9B78-7E62-2E67F2F9FC34}"/>
          </ac:spMkLst>
        </pc:spChg>
      </pc:sldChg>
      <pc:sldChg chg="modSp">
        <pc:chgData name="John Griffiths" userId="55ce029b995a3368" providerId="Windows Live" clId="Web-{7F010816-D8D6-4769-8AD5-DB08640310CC}" dt="2024-10-10T10:15:20.234" v="22"/>
        <pc:sldMkLst>
          <pc:docMk/>
          <pc:sldMk cId="2199994077" sldId="312"/>
        </pc:sldMkLst>
        <pc:spChg chg="mod">
          <ac:chgData name="John Griffiths" userId="55ce029b995a3368" providerId="Windows Live" clId="Web-{7F010816-D8D6-4769-8AD5-DB08640310CC}" dt="2024-10-10T10:15:20.234" v="22"/>
          <ac:spMkLst>
            <pc:docMk/>
            <pc:sldMk cId="2199994077" sldId="312"/>
            <ac:spMk id="4099" creationId="{00000000-0000-0000-0000-000000000000}"/>
          </ac:spMkLst>
        </pc:spChg>
      </pc:sldChg>
      <pc:sldChg chg="modSp">
        <pc:chgData name="John Griffiths" userId="55ce029b995a3368" providerId="Windows Live" clId="Web-{7F010816-D8D6-4769-8AD5-DB08640310CC}" dt="2024-10-10T10:15:37.656" v="26"/>
        <pc:sldMkLst>
          <pc:docMk/>
          <pc:sldMk cId="2120640236" sldId="313"/>
        </pc:sldMkLst>
        <pc:spChg chg="mod">
          <ac:chgData name="John Griffiths" userId="55ce029b995a3368" providerId="Windows Live" clId="Web-{7F010816-D8D6-4769-8AD5-DB08640310CC}" dt="2024-10-10T10:15:37.656" v="26"/>
          <ac:spMkLst>
            <pc:docMk/>
            <pc:sldMk cId="2120640236" sldId="313"/>
            <ac:spMk id="5123" creationId="{00000000-0000-0000-0000-000000000000}"/>
          </ac:spMkLst>
        </pc:spChg>
      </pc:sldChg>
      <pc:sldChg chg="modSp">
        <pc:chgData name="John Griffiths" userId="55ce029b995a3368" providerId="Windows Live" clId="Web-{7F010816-D8D6-4769-8AD5-DB08640310CC}" dt="2024-10-10T10:15:43.781" v="28"/>
        <pc:sldMkLst>
          <pc:docMk/>
          <pc:sldMk cId="4032811917" sldId="314"/>
        </pc:sldMkLst>
        <pc:spChg chg="mod">
          <ac:chgData name="John Griffiths" userId="55ce029b995a3368" providerId="Windows Live" clId="Web-{7F010816-D8D6-4769-8AD5-DB08640310CC}" dt="2024-10-10T10:15:43.781" v="28"/>
          <ac:spMkLst>
            <pc:docMk/>
            <pc:sldMk cId="4032811917" sldId="314"/>
            <ac:spMk id="6146" creationId="{00000000-0000-0000-0000-000000000000}"/>
          </ac:spMkLst>
        </pc:spChg>
      </pc:sldChg>
      <pc:sldChg chg="modSp">
        <pc:chgData name="John Griffiths" userId="55ce029b995a3368" providerId="Windows Live" clId="Web-{7F010816-D8D6-4769-8AD5-DB08640310CC}" dt="2024-10-10T10:15:50.406" v="30"/>
        <pc:sldMkLst>
          <pc:docMk/>
          <pc:sldMk cId="3878945042" sldId="315"/>
        </pc:sldMkLst>
        <pc:spChg chg="mod">
          <ac:chgData name="John Griffiths" userId="55ce029b995a3368" providerId="Windows Live" clId="Web-{7F010816-D8D6-4769-8AD5-DB08640310CC}" dt="2024-10-10T10:15:50.406" v="30"/>
          <ac:spMkLst>
            <pc:docMk/>
            <pc:sldMk cId="3878945042" sldId="315"/>
            <ac:spMk id="7170" creationId="{00000000-0000-0000-0000-000000000000}"/>
          </ac:spMkLst>
        </pc:spChg>
      </pc:sldChg>
      <pc:sldChg chg="modSp">
        <pc:chgData name="John Griffiths" userId="55ce029b995a3368" providerId="Windows Live" clId="Web-{7F010816-D8D6-4769-8AD5-DB08640310CC}" dt="2024-10-10T10:16:02.235" v="32"/>
        <pc:sldMkLst>
          <pc:docMk/>
          <pc:sldMk cId="2196080315" sldId="316"/>
        </pc:sldMkLst>
        <pc:spChg chg="mod">
          <ac:chgData name="John Griffiths" userId="55ce029b995a3368" providerId="Windows Live" clId="Web-{7F010816-D8D6-4769-8AD5-DB08640310CC}" dt="2024-10-10T10:16:02.235" v="32"/>
          <ac:spMkLst>
            <pc:docMk/>
            <pc:sldMk cId="2196080315" sldId="316"/>
            <ac:spMk id="2" creationId="{00000000-0000-0000-0000-000000000000}"/>
          </ac:spMkLst>
        </pc:spChg>
      </pc:sldChg>
      <pc:sldChg chg="modSp">
        <pc:chgData name="John Griffiths" userId="55ce029b995a3368" providerId="Windows Live" clId="Web-{7F010816-D8D6-4769-8AD5-DB08640310CC}" dt="2024-10-10T10:17:07.813" v="51" actId="1076"/>
        <pc:sldMkLst>
          <pc:docMk/>
          <pc:sldMk cId="1851355364" sldId="320"/>
        </pc:sldMkLst>
        <pc:spChg chg="mod">
          <ac:chgData name="John Griffiths" userId="55ce029b995a3368" providerId="Windows Live" clId="Web-{7F010816-D8D6-4769-8AD5-DB08640310CC}" dt="2024-10-10T10:17:07.813" v="51" actId="1076"/>
          <ac:spMkLst>
            <pc:docMk/>
            <pc:sldMk cId="1851355364" sldId="320"/>
            <ac:spMk id="21" creationId="{69B0A9B2-C5F8-3DE5-813D-68B3291A616F}"/>
          </ac:spMkLst>
        </pc:spChg>
      </pc:sldChg>
      <pc:sldChg chg="modSp">
        <pc:chgData name="John Griffiths" userId="55ce029b995a3368" providerId="Windows Live" clId="Web-{7F010816-D8D6-4769-8AD5-DB08640310CC}" dt="2024-10-10T10:17:21.563" v="53" actId="1076"/>
        <pc:sldMkLst>
          <pc:docMk/>
          <pc:sldMk cId="1191810766" sldId="323"/>
        </pc:sldMkLst>
        <pc:spChg chg="mod">
          <ac:chgData name="John Griffiths" userId="55ce029b995a3368" providerId="Windows Live" clId="Web-{7F010816-D8D6-4769-8AD5-DB08640310CC}" dt="2024-10-10T10:17:21.563" v="53" actId="1076"/>
          <ac:spMkLst>
            <pc:docMk/>
            <pc:sldMk cId="1191810766" sldId="323"/>
            <ac:spMk id="8" creationId="{C2D8E6BE-54F4-7772-2344-3E64BDF41717}"/>
          </ac:spMkLst>
        </pc:spChg>
      </pc:sldChg>
      <pc:sldChg chg="modSp">
        <pc:chgData name="John Griffiths" userId="55ce029b995a3368" providerId="Windows Live" clId="Web-{7F010816-D8D6-4769-8AD5-DB08640310CC}" dt="2024-10-10T10:17:28.595" v="54" actId="1076"/>
        <pc:sldMkLst>
          <pc:docMk/>
          <pc:sldMk cId="1800274863" sldId="325"/>
        </pc:sldMkLst>
        <pc:spChg chg="mod">
          <ac:chgData name="John Griffiths" userId="55ce029b995a3368" providerId="Windows Live" clId="Web-{7F010816-D8D6-4769-8AD5-DB08640310CC}" dt="2024-10-10T10:17:28.595" v="54" actId="1076"/>
          <ac:spMkLst>
            <pc:docMk/>
            <pc:sldMk cId="1800274863" sldId="325"/>
            <ac:spMk id="6" creationId="{A41F2BD5-42F8-95AC-2E5D-4FD17BE2ECC2}"/>
          </ac:spMkLst>
        </pc:spChg>
      </pc:sldChg>
      <pc:sldChg chg="modSp">
        <pc:chgData name="John Griffiths" userId="55ce029b995a3368" providerId="Windows Live" clId="Web-{7F010816-D8D6-4769-8AD5-DB08640310CC}" dt="2024-10-10T10:17:33.376" v="55" actId="1076"/>
        <pc:sldMkLst>
          <pc:docMk/>
          <pc:sldMk cId="452318486" sldId="326"/>
        </pc:sldMkLst>
        <pc:spChg chg="mod">
          <ac:chgData name="John Griffiths" userId="55ce029b995a3368" providerId="Windows Live" clId="Web-{7F010816-D8D6-4769-8AD5-DB08640310CC}" dt="2024-10-10T10:17:33.376" v="55" actId="1076"/>
          <ac:spMkLst>
            <pc:docMk/>
            <pc:sldMk cId="452318486" sldId="326"/>
            <ac:spMk id="8" creationId="{003393F1-6FC9-F4F1-3593-EE26A08682DA}"/>
          </ac:spMkLst>
        </pc:spChg>
      </pc:sldChg>
      <pc:sldChg chg="modSp">
        <pc:chgData name="John Griffiths" userId="55ce029b995a3368" providerId="Windows Live" clId="Web-{7F010816-D8D6-4769-8AD5-DB08640310CC}" dt="2024-10-10T10:17:43.313" v="58"/>
        <pc:sldMkLst>
          <pc:docMk/>
          <pc:sldMk cId="1634267527" sldId="332"/>
        </pc:sldMkLst>
        <pc:spChg chg="mod">
          <ac:chgData name="John Griffiths" userId="55ce029b995a3368" providerId="Windows Live" clId="Web-{7F010816-D8D6-4769-8AD5-DB08640310CC}" dt="2024-10-10T10:17:43.313" v="58"/>
          <ac:spMkLst>
            <pc:docMk/>
            <pc:sldMk cId="1634267527" sldId="332"/>
            <ac:spMk id="2" creationId="{00000000-0000-0000-0000-000000000000}"/>
          </ac:spMkLst>
        </pc:spChg>
      </pc:sldChg>
      <pc:sldChg chg="modSp">
        <pc:chgData name="John Griffiths" userId="55ce029b995a3368" providerId="Windows Live" clId="Web-{7F010816-D8D6-4769-8AD5-DB08640310CC}" dt="2024-10-10T10:16:42.204" v="46" actId="1076"/>
        <pc:sldMkLst>
          <pc:docMk/>
          <pc:sldMk cId="4051236100" sldId="337"/>
        </pc:sldMkLst>
        <pc:spChg chg="mod">
          <ac:chgData name="John Griffiths" userId="55ce029b995a3368" providerId="Windows Live" clId="Web-{7F010816-D8D6-4769-8AD5-DB08640310CC}" dt="2024-10-10T10:16:42.204" v="46" actId="1076"/>
          <ac:spMkLst>
            <pc:docMk/>
            <pc:sldMk cId="4051236100" sldId="337"/>
            <ac:spMk id="2" creationId="{5F663BBD-CE5A-2C9F-10BB-11B7C9A9242B}"/>
          </ac:spMkLst>
        </pc:spChg>
      </pc:sldChg>
      <pc:sldChg chg="modSp">
        <pc:chgData name="John Griffiths" userId="55ce029b995a3368" providerId="Windows Live" clId="Web-{7F010816-D8D6-4769-8AD5-DB08640310CC}" dt="2024-10-10T10:17:02.579" v="50" actId="1076"/>
        <pc:sldMkLst>
          <pc:docMk/>
          <pc:sldMk cId="612081919" sldId="338"/>
        </pc:sldMkLst>
        <pc:spChg chg="mod">
          <ac:chgData name="John Griffiths" userId="55ce029b995a3368" providerId="Windows Live" clId="Web-{7F010816-D8D6-4769-8AD5-DB08640310CC}" dt="2024-10-10T10:17:02.579" v="50" actId="1076"/>
          <ac:spMkLst>
            <pc:docMk/>
            <pc:sldMk cId="612081919" sldId="338"/>
            <ac:spMk id="2" creationId="{00000000-0000-0000-0000-000000000000}"/>
          </ac:spMkLst>
        </pc:spChg>
      </pc:sldChg>
      <pc:sldChg chg="modSp">
        <pc:chgData name="John Griffiths" userId="55ce029b995a3368" providerId="Windows Live" clId="Web-{7F010816-D8D6-4769-8AD5-DB08640310CC}" dt="2024-10-10T10:13:42.093" v="3" actId="20577"/>
        <pc:sldMkLst>
          <pc:docMk/>
          <pc:sldMk cId="909932110" sldId="377"/>
        </pc:sldMkLst>
        <pc:spChg chg="mod">
          <ac:chgData name="John Griffiths" userId="55ce029b995a3368" providerId="Windows Live" clId="Web-{7F010816-D8D6-4769-8AD5-DB08640310CC}" dt="2024-10-10T10:13:42.093" v="3" actId="20577"/>
          <ac:spMkLst>
            <pc:docMk/>
            <pc:sldMk cId="909932110" sldId="377"/>
            <ac:spMk id="2" creationId="{00000000-0000-0000-0000-000000000000}"/>
          </ac:spMkLst>
        </pc:spChg>
      </pc:sldChg>
      <pc:sldChg chg="modSp">
        <pc:chgData name="John Griffiths" userId="55ce029b995a3368" providerId="Windows Live" clId="Web-{7F010816-D8D6-4769-8AD5-DB08640310CC}" dt="2024-10-10T10:13:51.671" v="5" actId="20577"/>
        <pc:sldMkLst>
          <pc:docMk/>
          <pc:sldMk cId="3515082638" sldId="379"/>
        </pc:sldMkLst>
        <pc:spChg chg="mod">
          <ac:chgData name="John Griffiths" userId="55ce029b995a3368" providerId="Windows Live" clId="Web-{7F010816-D8D6-4769-8AD5-DB08640310CC}" dt="2024-10-10T10:13:51.671" v="5" actId="20577"/>
          <ac:spMkLst>
            <pc:docMk/>
            <pc:sldMk cId="3515082638" sldId="379"/>
            <ac:spMk id="2" creationId="{00000000-0000-0000-0000-000000000000}"/>
          </ac:spMkLst>
        </pc:spChg>
      </pc:sldChg>
      <pc:sldChg chg="modSp">
        <pc:chgData name="John Griffiths" userId="55ce029b995a3368" providerId="Windows Live" clId="Web-{7F010816-D8D6-4769-8AD5-DB08640310CC}" dt="2024-10-10T10:14:07.093" v="6" actId="20577"/>
        <pc:sldMkLst>
          <pc:docMk/>
          <pc:sldMk cId="2720031770" sldId="381"/>
        </pc:sldMkLst>
        <pc:spChg chg="mod">
          <ac:chgData name="John Griffiths" userId="55ce029b995a3368" providerId="Windows Live" clId="Web-{7F010816-D8D6-4769-8AD5-DB08640310CC}" dt="2024-10-10T10:14:07.093" v="6" actId="20577"/>
          <ac:spMkLst>
            <pc:docMk/>
            <pc:sldMk cId="2720031770" sldId="381"/>
            <ac:spMk id="4" creationId="{602B4872-0216-2DC0-59A6-83A72FEBA89E}"/>
          </ac:spMkLst>
        </pc:spChg>
      </pc:sldChg>
      <pc:sldChg chg="modSp">
        <pc:chgData name="John Griffiths" userId="55ce029b995a3368" providerId="Windows Live" clId="Web-{7F010816-D8D6-4769-8AD5-DB08640310CC}" dt="2024-10-10T10:14:14.531" v="8" actId="20577"/>
        <pc:sldMkLst>
          <pc:docMk/>
          <pc:sldMk cId="790435468" sldId="382"/>
        </pc:sldMkLst>
        <pc:spChg chg="mod">
          <ac:chgData name="John Griffiths" userId="55ce029b995a3368" providerId="Windows Live" clId="Web-{7F010816-D8D6-4769-8AD5-DB08640310CC}" dt="2024-10-10T10:14:14.531" v="8" actId="20577"/>
          <ac:spMkLst>
            <pc:docMk/>
            <pc:sldMk cId="790435468" sldId="382"/>
            <ac:spMk id="4" creationId="{72A11F9C-47E0-CD3E-622F-89FE966A8152}"/>
          </ac:spMkLst>
        </pc:spChg>
      </pc:sldChg>
      <pc:sldChg chg="modSp">
        <pc:chgData name="John Griffiths" userId="55ce029b995a3368" providerId="Windows Live" clId="Web-{7F010816-D8D6-4769-8AD5-DB08640310CC}" dt="2024-10-10T10:14:19.109" v="9" actId="20577"/>
        <pc:sldMkLst>
          <pc:docMk/>
          <pc:sldMk cId="3907729625" sldId="387"/>
        </pc:sldMkLst>
        <pc:spChg chg="mod">
          <ac:chgData name="John Griffiths" userId="55ce029b995a3368" providerId="Windows Live" clId="Web-{7F010816-D8D6-4769-8AD5-DB08640310CC}" dt="2024-10-10T10:14:19.109" v="9" actId="20577"/>
          <ac:spMkLst>
            <pc:docMk/>
            <pc:sldMk cId="3907729625" sldId="387"/>
            <ac:spMk id="4" creationId="{D1839E8B-64E9-1AC7-D634-D780515703BA}"/>
          </ac:spMkLst>
        </pc:spChg>
      </pc:sldChg>
      <pc:sldChg chg="modSp">
        <pc:chgData name="John Griffiths" userId="55ce029b995a3368" providerId="Windows Live" clId="Web-{7F010816-D8D6-4769-8AD5-DB08640310CC}" dt="2024-10-10T10:18:55.298" v="77" actId="1076"/>
        <pc:sldMkLst>
          <pc:docMk/>
          <pc:sldMk cId="2418842586" sldId="389"/>
        </pc:sldMkLst>
        <pc:spChg chg="mod">
          <ac:chgData name="John Griffiths" userId="55ce029b995a3368" providerId="Windows Live" clId="Web-{7F010816-D8D6-4769-8AD5-DB08640310CC}" dt="2024-10-10T10:18:55.298" v="77" actId="1076"/>
          <ac:spMkLst>
            <pc:docMk/>
            <pc:sldMk cId="2418842586" sldId="389"/>
            <ac:spMk id="2" creationId="{00000000-0000-0000-0000-000000000000}"/>
          </ac:spMkLst>
        </pc:spChg>
      </pc:sldChg>
      <pc:sldChg chg="modSp">
        <pc:chgData name="John Griffiths" userId="55ce029b995a3368" providerId="Windows Live" clId="Web-{7F010816-D8D6-4769-8AD5-DB08640310CC}" dt="2024-10-10T10:17:16.719" v="52" actId="1076"/>
        <pc:sldMkLst>
          <pc:docMk/>
          <pc:sldMk cId="3870317833" sldId="394"/>
        </pc:sldMkLst>
        <pc:spChg chg="mod">
          <ac:chgData name="John Griffiths" userId="55ce029b995a3368" providerId="Windows Live" clId="Web-{7F010816-D8D6-4769-8AD5-DB08640310CC}" dt="2024-10-10T10:17:16.719" v="52" actId="1076"/>
          <ac:spMkLst>
            <pc:docMk/>
            <pc:sldMk cId="3870317833" sldId="394"/>
            <ac:spMk id="4" creationId="{7E05086E-3C81-FF84-E85B-BFB47BF9BE52}"/>
          </ac:spMkLst>
        </pc:spChg>
      </pc:sldChg>
      <pc:sldChg chg="modSp">
        <pc:chgData name="John Griffiths" userId="55ce029b995a3368" providerId="Windows Live" clId="Web-{7F010816-D8D6-4769-8AD5-DB08640310CC}" dt="2024-10-10T10:14:39.859" v="14"/>
        <pc:sldMkLst>
          <pc:docMk/>
          <pc:sldMk cId="1723925063" sldId="397"/>
        </pc:sldMkLst>
        <pc:spChg chg="mod">
          <ac:chgData name="John Griffiths" userId="55ce029b995a3368" providerId="Windows Live" clId="Web-{7F010816-D8D6-4769-8AD5-DB08640310CC}" dt="2024-10-10T10:14:39.859" v="14"/>
          <ac:spMkLst>
            <pc:docMk/>
            <pc:sldMk cId="1723925063" sldId="397"/>
            <ac:spMk id="2" creationId="{7C32E1C6-1386-F049-B0B7-2002843DF078}"/>
          </ac:spMkLst>
        </pc:spChg>
      </pc:sldChg>
      <pc:sldChg chg="modSp">
        <pc:chgData name="John Griffiths" userId="55ce029b995a3368" providerId="Windows Live" clId="Web-{7F010816-D8D6-4769-8AD5-DB08640310CC}" dt="2024-10-10T10:16:29.641" v="45"/>
        <pc:sldMkLst>
          <pc:docMk/>
          <pc:sldMk cId="2171497561" sldId="398"/>
        </pc:sldMkLst>
        <pc:spChg chg="mod">
          <ac:chgData name="John Griffiths" userId="55ce029b995a3368" providerId="Windows Live" clId="Web-{7F010816-D8D6-4769-8AD5-DB08640310CC}" dt="2024-10-10T10:16:29.641" v="45"/>
          <ac:spMkLst>
            <pc:docMk/>
            <pc:sldMk cId="2171497561" sldId="398"/>
            <ac:spMk id="2" creationId="{7C32E1C6-1386-F049-B0B7-2002843DF078}"/>
          </ac:spMkLst>
        </pc:spChg>
      </pc:sldChg>
      <pc:sldChg chg="modSp">
        <pc:chgData name="John Griffiths" userId="55ce029b995a3368" providerId="Windows Live" clId="Web-{7F010816-D8D6-4769-8AD5-DB08640310CC}" dt="2024-10-10T10:18:04.720" v="66"/>
        <pc:sldMkLst>
          <pc:docMk/>
          <pc:sldMk cId="3838794568" sldId="399"/>
        </pc:sldMkLst>
        <pc:spChg chg="mod">
          <ac:chgData name="John Griffiths" userId="55ce029b995a3368" providerId="Windows Live" clId="Web-{7F010816-D8D6-4769-8AD5-DB08640310CC}" dt="2024-10-10T10:18:04.720" v="66"/>
          <ac:spMkLst>
            <pc:docMk/>
            <pc:sldMk cId="3838794568" sldId="399"/>
            <ac:spMk id="2" creationId="{7C32E1C6-1386-F049-B0B7-2002843DF078}"/>
          </ac:spMkLst>
        </pc:spChg>
      </pc:sldChg>
      <pc:sldChg chg="modSp">
        <pc:chgData name="John Griffiths" userId="55ce029b995a3368" providerId="Windows Live" clId="Web-{7F010816-D8D6-4769-8AD5-DB08640310CC}" dt="2024-10-10T10:18:28.720" v="73" actId="20577"/>
        <pc:sldMkLst>
          <pc:docMk/>
          <pc:sldMk cId="1120277922" sldId="412"/>
        </pc:sldMkLst>
        <pc:spChg chg="mod">
          <ac:chgData name="John Griffiths" userId="55ce029b995a3368" providerId="Windows Live" clId="Web-{7F010816-D8D6-4769-8AD5-DB08640310CC}" dt="2024-10-10T10:18:28.720" v="73" actId="20577"/>
          <ac:spMkLst>
            <pc:docMk/>
            <pc:sldMk cId="1120277922" sldId="412"/>
            <ac:spMk id="2" creationId="{00000000-0000-0000-0000-000000000000}"/>
          </ac:spMkLst>
        </pc:spChg>
      </pc:sldChg>
      <pc:sldChg chg="modSp">
        <pc:chgData name="John Griffiths" userId="55ce029b995a3368" providerId="Windows Live" clId="Web-{7F010816-D8D6-4769-8AD5-DB08640310CC}" dt="2024-10-10T10:13:33.500" v="1" actId="1076"/>
        <pc:sldMkLst>
          <pc:docMk/>
          <pc:sldMk cId="2360145642" sldId="416"/>
        </pc:sldMkLst>
        <pc:spChg chg="mod">
          <ac:chgData name="John Griffiths" userId="55ce029b995a3368" providerId="Windows Live" clId="Web-{7F010816-D8D6-4769-8AD5-DB08640310CC}" dt="2024-10-10T10:13:33.500" v="1" actId="1076"/>
          <ac:spMkLst>
            <pc:docMk/>
            <pc:sldMk cId="2360145642" sldId="416"/>
            <ac:spMk id="2" creationId="{7C32E1C6-1386-F049-B0B7-2002843DF078}"/>
          </ac:spMkLst>
        </pc:spChg>
      </pc:sldChg>
      <pc:sldChg chg="modSp">
        <pc:chgData name="John Griffiths" userId="55ce029b995a3368" providerId="Windows Live" clId="Web-{7F010816-D8D6-4769-8AD5-DB08640310CC}" dt="2024-10-10T10:14:30.047" v="12"/>
        <pc:sldMkLst>
          <pc:docMk/>
          <pc:sldMk cId="646328397" sldId="417"/>
        </pc:sldMkLst>
        <pc:spChg chg="mod">
          <ac:chgData name="John Griffiths" userId="55ce029b995a3368" providerId="Windows Live" clId="Web-{7F010816-D8D6-4769-8AD5-DB08640310CC}" dt="2024-10-10T10:14:30.047" v="12"/>
          <ac:spMkLst>
            <pc:docMk/>
            <pc:sldMk cId="646328397" sldId="417"/>
            <ac:spMk id="2" creationId="{00000000-0000-0000-0000-000000000000}"/>
          </ac:spMkLst>
        </pc:spChg>
      </pc:sldChg>
      <pc:sldChg chg="modSp">
        <pc:chgData name="John Griffiths" userId="55ce029b995a3368" providerId="Windows Live" clId="Web-{7F010816-D8D6-4769-8AD5-DB08640310CC}" dt="2024-10-10T10:15:10.609" v="20"/>
        <pc:sldMkLst>
          <pc:docMk/>
          <pc:sldMk cId="3750947198" sldId="418"/>
        </pc:sldMkLst>
        <pc:spChg chg="mod">
          <ac:chgData name="John Griffiths" userId="55ce029b995a3368" providerId="Windows Live" clId="Web-{7F010816-D8D6-4769-8AD5-DB08640310CC}" dt="2024-10-10T10:15:10.609" v="20"/>
          <ac:spMkLst>
            <pc:docMk/>
            <pc:sldMk cId="3750947198" sldId="418"/>
            <ac:spMk id="2" creationId="{3A3BC1CD-65D2-CE4C-AF06-7E5E887C489A}"/>
          </ac:spMkLst>
        </pc:spChg>
      </pc:sldChg>
      <pc:sldChg chg="modSp">
        <pc:chgData name="John Griffiths" userId="55ce029b995a3368" providerId="Windows Live" clId="Web-{7F010816-D8D6-4769-8AD5-DB08640310CC}" dt="2024-10-10T10:17:56.954" v="64"/>
        <pc:sldMkLst>
          <pc:docMk/>
          <pc:sldMk cId="2866138551" sldId="419"/>
        </pc:sldMkLst>
        <pc:spChg chg="mod">
          <ac:chgData name="John Griffiths" userId="55ce029b995a3368" providerId="Windows Live" clId="Web-{7F010816-D8D6-4769-8AD5-DB08640310CC}" dt="2024-10-10T10:17:56.954" v="64"/>
          <ac:spMkLst>
            <pc:docMk/>
            <pc:sldMk cId="2866138551" sldId="419"/>
            <ac:spMk id="2" creationId="{00000000-0000-0000-0000-000000000000}"/>
          </ac:spMkLst>
        </pc:spChg>
      </pc:sldChg>
      <pc:sldChg chg="modSp">
        <pc:chgData name="John Griffiths" userId="55ce029b995a3368" providerId="Windows Live" clId="Web-{7F010816-D8D6-4769-8AD5-DB08640310CC}" dt="2024-10-10T10:19:26.517" v="88"/>
        <pc:sldMkLst>
          <pc:docMk/>
          <pc:sldMk cId="3870226879" sldId="420"/>
        </pc:sldMkLst>
        <pc:spChg chg="mod">
          <ac:chgData name="John Griffiths" userId="55ce029b995a3368" providerId="Windows Live" clId="Web-{7F010816-D8D6-4769-8AD5-DB08640310CC}" dt="2024-10-10T10:19:26.517" v="88"/>
          <ac:spMkLst>
            <pc:docMk/>
            <pc:sldMk cId="3870226879" sldId="420"/>
            <ac:spMk id="2" creationId="{00000000-0000-0000-0000-000000000000}"/>
          </ac:spMkLst>
        </pc:spChg>
      </pc:sldChg>
      <pc:sldChg chg="modSp">
        <pc:chgData name="John Griffiths" userId="55ce029b995a3368" providerId="Windows Live" clId="Web-{7F010816-D8D6-4769-8AD5-DB08640310CC}" dt="2024-10-10T10:18:13.564" v="69"/>
        <pc:sldMkLst>
          <pc:docMk/>
          <pc:sldMk cId="3923827820" sldId="421"/>
        </pc:sldMkLst>
        <pc:spChg chg="mod">
          <ac:chgData name="John Griffiths" userId="55ce029b995a3368" providerId="Windows Live" clId="Web-{7F010816-D8D6-4769-8AD5-DB08640310CC}" dt="2024-10-10T10:18:13.564" v="69"/>
          <ac:spMkLst>
            <pc:docMk/>
            <pc:sldMk cId="3923827820" sldId="421"/>
            <ac:spMk id="2" creationId="{00000000-0000-0000-0000-000000000000}"/>
          </ac:spMkLst>
        </pc:spChg>
      </pc:sldChg>
      <pc:sldChg chg="modSp">
        <pc:chgData name="John Griffiths" userId="55ce029b995a3368" providerId="Windows Live" clId="Web-{7F010816-D8D6-4769-8AD5-DB08640310CC}" dt="2024-10-10T10:15:27.594" v="24"/>
        <pc:sldMkLst>
          <pc:docMk/>
          <pc:sldMk cId="1660717571" sldId="425"/>
        </pc:sldMkLst>
        <pc:spChg chg="mod">
          <ac:chgData name="John Griffiths" userId="55ce029b995a3368" providerId="Windows Live" clId="Web-{7F010816-D8D6-4769-8AD5-DB08640310CC}" dt="2024-10-10T10:15:27.594" v="24"/>
          <ac:spMkLst>
            <pc:docMk/>
            <pc:sldMk cId="1660717571" sldId="425"/>
            <ac:spMk id="4099" creationId="{00000000-0000-0000-0000-000000000000}"/>
          </ac:spMkLst>
        </pc:spChg>
      </pc:sldChg>
      <pc:sldChg chg="modSp">
        <pc:chgData name="John Griffiths" userId="55ce029b995a3368" providerId="Windows Live" clId="Web-{7F010816-D8D6-4769-8AD5-DB08640310CC}" dt="2024-10-10T10:14:53.687" v="18"/>
        <pc:sldMkLst>
          <pc:docMk/>
          <pc:sldMk cId="1558213923" sldId="426"/>
        </pc:sldMkLst>
        <pc:spChg chg="mod">
          <ac:chgData name="John Griffiths" userId="55ce029b995a3368" providerId="Windows Live" clId="Web-{7F010816-D8D6-4769-8AD5-DB08640310CC}" dt="2024-10-10T10:14:53.687" v="18"/>
          <ac:spMkLst>
            <pc:docMk/>
            <pc:sldMk cId="1558213923" sldId="426"/>
            <ac:spMk id="2" creationId="{BAAD5705-A89B-9B78-7E62-2E67F2F9FC34}"/>
          </ac:spMkLst>
        </pc:spChg>
      </pc:sldChg>
      <pc:sldChg chg="modSp">
        <pc:chgData name="John Griffiths" userId="55ce029b995a3368" providerId="Windows Live" clId="Web-{7F010816-D8D6-4769-8AD5-DB08640310CC}" dt="2024-10-10T10:16:20.188" v="43"/>
        <pc:sldMkLst>
          <pc:docMk/>
          <pc:sldMk cId="1439580302" sldId="428"/>
        </pc:sldMkLst>
        <pc:spChg chg="mod">
          <ac:chgData name="John Griffiths" userId="55ce029b995a3368" providerId="Windows Live" clId="Web-{7F010816-D8D6-4769-8AD5-DB08640310CC}" dt="2024-10-10T10:16:20.188" v="43"/>
          <ac:spMkLst>
            <pc:docMk/>
            <pc:sldMk cId="1439580302" sldId="428"/>
            <ac:spMk id="2" creationId="{00000000-0000-0000-0000-000000000000}"/>
          </ac:spMkLst>
        </pc:spChg>
      </pc:sldChg>
    </pc:docChg>
  </pc:docChgLst>
  <pc:docChgLst>
    <pc:chgData name="John Griffiths" userId="55ce029b995a3368" providerId="Windows Live" clId="Web-{7D4E9D09-1E03-454E-AC61-8A3006B7817D}"/>
    <pc:docChg chg="addSld delSld modSld addMainMaster">
      <pc:chgData name="John Griffiths" userId="55ce029b995a3368" providerId="Windows Live" clId="Web-{7D4E9D09-1E03-454E-AC61-8A3006B7817D}" dt="2023-09-22T07:14:52.444" v="228" actId="20577"/>
      <pc:docMkLst>
        <pc:docMk/>
      </pc:docMkLst>
      <pc:sldChg chg="del">
        <pc:chgData name="John Griffiths" userId="55ce029b995a3368" providerId="Windows Live" clId="Web-{7D4E9D09-1E03-454E-AC61-8A3006B7817D}" dt="2023-09-22T07:10:57.907" v="63"/>
        <pc:sldMkLst>
          <pc:docMk/>
          <pc:sldMk cId="3246907120" sldId="256"/>
        </pc:sldMkLst>
      </pc:sldChg>
      <pc:sldChg chg="del">
        <pc:chgData name="John Griffiths" userId="55ce029b995a3368" providerId="Windows Live" clId="Web-{7D4E9D09-1E03-454E-AC61-8A3006B7817D}" dt="2023-09-22T07:10:57.907" v="61"/>
        <pc:sldMkLst>
          <pc:docMk/>
          <pc:sldMk cId="1212653657" sldId="257"/>
        </pc:sldMkLst>
      </pc:sldChg>
      <pc:sldChg chg="del">
        <pc:chgData name="John Griffiths" userId="55ce029b995a3368" providerId="Windows Live" clId="Web-{7D4E9D09-1E03-454E-AC61-8A3006B7817D}" dt="2023-09-22T07:10:57.891" v="57"/>
        <pc:sldMkLst>
          <pc:docMk/>
          <pc:sldMk cId="1327613373" sldId="258"/>
        </pc:sldMkLst>
      </pc:sldChg>
      <pc:sldChg chg="modSp">
        <pc:chgData name="John Griffiths" userId="55ce029b995a3368" providerId="Windows Live" clId="Web-{7D4E9D09-1E03-454E-AC61-8A3006B7817D}" dt="2023-09-22T07:14:11.318" v="198" actId="20577"/>
        <pc:sldMkLst>
          <pc:docMk/>
          <pc:sldMk cId="433297459" sldId="260"/>
        </pc:sldMkLst>
        <pc:spChg chg="mod">
          <ac:chgData name="John Griffiths" userId="55ce029b995a3368" providerId="Windows Live" clId="Web-{7D4E9D09-1E03-454E-AC61-8A3006B7817D}" dt="2023-09-22T07:13:44.114" v="165" actId="20577"/>
          <ac:spMkLst>
            <pc:docMk/>
            <pc:sldMk cId="433297459" sldId="260"/>
            <ac:spMk id="2" creationId="{7C32E1C6-1386-F049-B0B7-2002843DF078}"/>
          </ac:spMkLst>
        </pc:spChg>
        <pc:spChg chg="mod">
          <ac:chgData name="John Griffiths" userId="55ce029b995a3368" providerId="Windows Live" clId="Web-{7D4E9D09-1E03-454E-AC61-8A3006B7817D}" dt="2023-09-22T07:14:11.318" v="198" actId="20577"/>
          <ac:spMkLst>
            <pc:docMk/>
            <pc:sldMk cId="433297459" sldId="260"/>
            <ac:spMk id="3" creationId="{7DDBF2E8-AC8C-1045-8D7E-CC23ED7CA4FB}"/>
          </ac:spMkLst>
        </pc:spChg>
      </pc:sldChg>
      <pc:sldChg chg="delSp modSp">
        <pc:chgData name="John Griffiths" userId="55ce029b995a3368" providerId="Windows Live" clId="Web-{7D4E9D09-1E03-454E-AC61-8A3006B7817D}" dt="2023-09-22T07:14:52.444" v="228" actId="20577"/>
        <pc:sldMkLst>
          <pc:docMk/>
          <pc:sldMk cId="3756593702" sldId="261"/>
        </pc:sldMkLst>
        <pc:spChg chg="mod">
          <ac:chgData name="John Griffiths" userId="55ce029b995a3368" providerId="Windows Live" clId="Web-{7D4E9D09-1E03-454E-AC61-8A3006B7817D}" dt="2023-09-22T07:14:52.444" v="228" actId="20577"/>
          <ac:spMkLst>
            <pc:docMk/>
            <pc:sldMk cId="3756593702" sldId="261"/>
            <ac:spMk id="2" creationId="{7C32E1C6-1386-F049-B0B7-2002843DF078}"/>
          </ac:spMkLst>
        </pc:spChg>
        <pc:picChg chg="del">
          <ac:chgData name="John Griffiths" userId="55ce029b995a3368" providerId="Windows Live" clId="Web-{7D4E9D09-1E03-454E-AC61-8A3006B7817D}" dt="2023-09-22T07:14:19.677" v="203"/>
          <ac:picMkLst>
            <pc:docMk/>
            <pc:sldMk cId="3756593702" sldId="261"/>
            <ac:picMk id="5" creationId="{0631674D-AA13-93E3-719A-BE6F2DB4628F}"/>
          </ac:picMkLst>
        </pc:picChg>
      </pc:sldChg>
      <pc:sldChg chg="del">
        <pc:chgData name="John Griffiths" userId="55ce029b995a3368" providerId="Windows Live" clId="Web-{7D4E9D09-1E03-454E-AC61-8A3006B7817D}" dt="2023-09-22T07:10:57.907" v="65"/>
        <pc:sldMkLst>
          <pc:docMk/>
          <pc:sldMk cId="2799705465" sldId="262"/>
        </pc:sldMkLst>
      </pc:sldChg>
      <pc:sldChg chg="del">
        <pc:chgData name="John Griffiths" userId="55ce029b995a3368" providerId="Windows Live" clId="Web-{7D4E9D09-1E03-454E-AC61-8A3006B7817D}" dt="2023-09-22T07:10:57.907" v="64"/>
        <pc:sldMkLst>
          <pc:docMk/>
          <pc:sldMk cId="2698646" sldId="266"/>
        </pc:sldMkLst>
      </pc:sldChg>
      <pc:sldChg chg="del">
        <pc:chgData name="John Griffiths" userId="55ce029b995a3368" providerId="Windows Live" clId="Web-{7D4E9D09-1E03-454E-AC61-8A3006B7817D}" dt="2023-09-22T07:10:57.891" v="55"/>
        <pc:sldMkLst>
          <pc:docMk/>
          <pc:sldMk cId="2751022166" sldId="267"/>
        </pc:sldMkLst>
      </pc:sldChg>
      <pc:sldChg chg="modSp">
        <pc:chgData name="John Griffiths" userId="55ce029b995a3368" providerId="Windows Live" clId="Web-{7D4E9D09-1E03-454E-AC61-8A3006B7817D}" dt="2023-09-22T07:13:29.973" v="159" actId="20577"/>
        <pc:sldMkLst>
          <pc:docMk/>
          <pc:sldMk cId="4120335544" sldId="268"/>
        </pc:sldMkLst>
        <pc:spChg chg="mod">
          <ac:chgData name="John Griffiths" userId="55ce029b995a3368" providerId="Windows Live" clId="Web-{7D4E9D09-1E03-454E-AC61-8A3006B7817D}" dt="2023-09-22T07:13:29.973" v="159" actId="20577"/>
          <ac:spMkLst>
            <pc:docMk/>
            <pc:sldMk cId="4120335544" sldId="268"/>
            <ac:spMk id="7" creationId="{22E9F414-BA03-4A4A-A8BA-79FBE18902C4}"/>
          </ac:spMkLst>
        </pc:spChg>
      </pc:sldChg>
      <pc:sldChg chg="del">
        <pc:chgData name="John Griffiths" userId="55ce029b995a3368" providerId="Windows Live" clId="Web-{7D4E9D09-1E03-454E-AC61-8A3006B7817D}" dt="2023-09-22T07:10:57.907" v="62"/>
        <pc:sldMkLst>
          <pc:docMk/>
          <pc:sldMk cId="3641493204" sldId="270"/>
        </pc:sldMkLst>
      </pc:sldChg>
      <pc:sldChg chg="del">
        <pc:chgData name="John Griffiths" userId="55ce029b995a3368" providerId="Windows Live" clId="Web-{7D4E9D09-1E03-454E-AC61-8A3006B7817D}" dt="2023-09-22T07:10:57.766" v="33"/>
        <pc:sldMkLst>
          <pc:docMk/>
          <pc:sldMk cId="2622836668" sldId="284"/>
        </pc:sldMkLst>
      </pc:sldChg>
      <pc:sldChg chg="del">
        <pc:chgData name="John Griffiths" userId="55ce029b995a3368" providerId="Windows Live" clId="Web-{7D4E9D09-1E03-454E-AC61-8A3006B7817D}" dt="2023-09-22T07:10:57.782" v="40"/>
        <pc:sldMkLst>
          <pc:docMk/>
          <pc:sldMk cId="2125688205" sldId="285"/>
        </pc:sldMkLst>
      </pc:sldChg>
      <pc:sldChg chg="del">
        <pc:chgData name="John Griffiths" userId="55ce029b995a3368" providerId="Windows Live" clId="Web-{7D4E9D09-1E03-454E-AC61-8A3006B7817D}" dt="2023-09-22T07:10:57.782" v="36"/>
        <pc:sldMkLst>
          <pc:docMk/>
          <pc:sldMk cId="2157030108" sldId="287"/>
        </pc:sldMkLst>
      </pc:sldChg>
      <pc:sldChg chg="del">
        <pc:chgData name="John Griffiths" userId="55ce029b995a3368" providerId="Windows Live" clId="Web-{7D4E9D09-1E03-454E-AC61-8A3006B7817D}" dt="2023-09-22T07:10:57.766" v="32"/>
        <pc:sldMkLst>
          <pc:docMk/>
          <pc:sldMk cId="0" sldId="289"/>
        </pc:sldMkLst>
      </pc:sldChg>
      <pc:sldChg chg="del">
        <pc:chgData name="John Griffiths" userId="55ce029b995a3368" providerId="Windows Live" clId="Web-{7D4E9D09-1E03-454E-AC61-8A3006B7817D}" dt="2023-09-22T07:10:57.782" v="35"/>
        <pc:sldMkLst>
          <pc:docMk/>
          <pc:sldMk cId="2412162903" sldId="291"/>
        </pc:sldMkLst>
      </pc:sldChg>
      <pc:sldChg chg="del">
        <pc:chgData name="John Griffiths" userId="55ce029b995a3368" providerId="Windows Live" clId="Web-{7D4E9D09-1E03-454E-AC61-8A3006B7817D}" dt="2023-09-22T07:10:57.766" v="31"/>
        <pc:sldMkLst>
          <pc:docMk/>
          <pc:sldMk cId="1632241091" sldId="294"/>
        </pc:sldMkLst>
      </pc:sldChg>
      <pc:sldChg chg="del">
        <pc:chgData name="John Griffiths" userId="55ce029b995a3368" providerId="Windows Live" clId="Web-{7D4E9D09-1E03-454E-AC61-8A3006B7817D}" dt="2023-09-22T07:10:57.766" v="29"/>
        <pc:sldMkLst>
          <pc:docMk/>
          <pc:sldMk cId="3804258348" sldId="296"/>
        </pc:sldMkLst>
      </pc:sldChg>
      <pc:sldChg chg="del">
        <pc:chgData name="John Griffiths" userId="55ce029b995a3368" providerId="Windows Live" clId="Web-{7D4E9D09-1E03-454E-AC61-8A3006B7817D}" dt="2023-09-22T07:10:57.766" v="28"/>
        <pc:sldMkLst>
          <pc:docMk/>
          <pc:sldMk cId="1668459500" sldId="299"/>
        </pc:sldMkLst>
      </pc:sldChg>
      <pc:sldChg chg="del">
        <pc:chgData name="John Griffiths" userId="55ce029b995a3368" providerId="Windows Live" clId="Web-{7D4E9D09-1E03-454E-AC61-8A3006B7817D}" dt="2023-09-22T07:10:57.766" v="27"/>
        <pc:sldMkLst>
          <pc:docMk/>
          <pc:sldMk cId="210261051" sldId="300"/>
        </pc:sldMkLst>
      </pc:sldChg>
      <pc:sldChg chg="del">
        <pc:chgData name="John Griffiths" userId="55ce029b995a3368" providerId="Windows Live" clId="Web-{7D4E9D09-1E03-454E-AC61-8A3006B7817D}" dt="2023-09-22T07:10:57.766" v="25"/>
        <pc:sldMkLst>
          <pc:docMk/>
          <pc:sldMk cId="3165377333" sldId="302"/>
        </pc:sldMkLst>
      </pc:sldChg>
      <pc:sldChg chg="del">
        <pc:chgData name="John Griffiths" userId="55ce029b995a3368" providerId="Windows Live" clId="Web-{7D4E9D09-1E03-454E-AC61-8A3006B7817D}" dt="2023-09-22T07:10:57.766" v="24"/>
        <pc:sldMkLst>
          <pc:docMk/>
          <pc:sldMk cId="124898730" sldId="303"/>
        </pc:sldMkLst>
      </pc:sldChg>
      <pc:sldChg chg="del">
        <pc:chgData name="John Griffiths" userId="55ce029b995a3368" providerId="Windows Live" clId="Web-{7D4E9D09-1E03-454E-AC61-8A3006B7817D}" dt="2023-09-22T07:10:57.766" v="23"/>
        <pc:sldMkLst>
          <pc:docMk/>
          <pc:sldMk cId="3988873498" sldId="304"/>
        </pc:sldMkLst>
      </pc:sldChg>
      <pc:sldChg chg="del">
        <pc:chgData name="John Griffiths" userId="55ce029b995a3368" providerId="Windows Live" clId="Web-{7D4E9D09-1E03-454E-AC61-8A3006B7817D}" dt="2023-09-22T07:10:57.750" v="22"/>
        <pc:sldMkLst>
          <pc:docMk/>
          <pc:sldMk cId="2824343305" sldId="307"/>
        </pc:sldMkLst>
      </pc:sldChg>
      <pc:sldChg chg="del">
        <pc:chgData name="John Griffiths" userId="55ce029b995a3368" providerId="Windows Live" clId="Web-{7D4E9D09-1E03-454E-AC61-8A3006B7817D}" dt="2023-09-22T07:10:57.750" v="20"/>
        <pc:sldMkLst>
          <pc:docMk/>
          <pc:sldMk cId="3705456758" sldId="309"/>
        </pc:sldMkLst>
      </pc:sldChg>
      <pc:sldChg chg="del">
        <pc:chgData name="John Griffiths" userId="55ce029b995a3368" providerId="Windows Live" clId="Web-{7D4E9D09-1E03-454E-AC61-8A3006B7817D}" dt="2023-09-22T07:10:57.750" v="19"/>
        <pc:sldMkLst>
          <pc:docMk/>
          <pc:sldMk cId="1871287844" sldId="310"/>
        </pc:sldMkLst>
      </pc:sldChg>
      <pc:sldChg chg="del">
        <pc:chgData name="John Griffiths" userId="55ce029b995a3368" providerId="Windows Live" clId="Web-{7D4E9D09-1E03-454E-AC61-8A3006B7817D}" dt="2023-09-22T07:10:57.766" v="26"/>
        <pc:sldMkLst>
          <pc:docMk/>
          <pc:sldMk cId="2196816980" sldId="313"/>
        </pc:sldMkLst>
      </pc:sldChg>
      <pc:sldChg chg="del">
        <pc:chgData name="John Griffiths" userId="55ce029b995a3368" providerId="Windows Live" clId="Web-{7D4E9D09-1E03-454E-AC61-8A3006B7817D}" dt="2023-09-22T07:10:57.891" v="50"/>
        <pc:sldMkLst>
          <pc:docMk/>
          <pc:sldMk cId="4286062870" sldId="320"/>
        </pc:sldMkLst>
      </pc:sldChg>
      <pc:sldChg chg="del">
        <pc:chgData name="John Griffiths" userId="55ce029b995a3368" providerId="Windows Live" clId="Web-{7D4E9D09-1E03-454E-AC61-8A3006B7817D}" dt="2023-09-22T07:10:57.875" v="47"/>
        <pc:sldMkLst>
          <pc:docMk/>
          <pc:sldMk cId="2149019384" sldId="321"/>
        </pc:sldMkLst>
      </pc:sldChg>
      <pc:sldChg chg="del">
        <pc:chgData name="John Griffiths" userId="55ce029b995a3368" providerId="Windows Live" clId="Web-{7D4E9D09-1E03-454E-AC61-8A3006B7817D}" dt="2023-09-22T07:10:57.829" v="46"/>
        <pc:sldMkLst>
          <pc:docMk/>
          <pc:sldMk cId="1128832567" sldId="322"/>
        </pc:sldMkLst>
      </pc:sldChg>
      <pc:sldChg chg="del">
        <pc:chgData name="John Griffiths" userId="55ce029b995a3368" providerId="Windows Live" clId="Web-{7D4E9D09-1E03-454E-AC61-8A3006B7817D}" dt="2023-09-22T07:10:57.782" v="43"/>
        <pc:sldMkLst>
          <pc:docMk/>
          <pc:sldMk cId="91874087" sldId="324"/>
        </pc:sldMkLst>
      </pc:sldChg>
      <pc:sldChg chg="del">
        <pc:chgData name="John Griffiths" userId="55ce029b995a3368" providerId="Windows Live" clId="Web-{7D4E9D09-1E03-454E-AC61-8A3006B7817D}" dt="2023-09-22T07:10:57.891" v="53"/>
        <pc:sldMkLst>
          <pc:docMk/>
          <pc:sldMk cId="1380393943" sldId="325"/>
        </pc:sldMkLst>
      </pc:sldChg>
      <pc:sldChg chg="del">
        <pc:chgData name="John Griffiths" userId="55ce029b995a3368" providerId="Windows Live" clId="Web-{7D4E9D09-1E03-454E-AC61-8A3006B7817D}" dt="2023-09-22T07:10:57.891" v="56"/>
        <pc:sldMkLst>
          <pc:docMk/>
          <pc:sldMk cId="3793833898" sldId="327"/>
        </pc:sldMkLst>
      </pc:sldChg>
      <pc:sldChg chg="del">
        <pc:chgData name="John Griffiths" userId="55ce029b995a3368" providerId="Windows Live" clId="Web-{7D4E9D09-1E03-454E-AC61-8A3006B7817D}" dt="2023-09-22T07:10:57.750" v="18"/>
        <pc:sldMkLst>
          <pc:docMk/>
          <pc:sldMk cId="445948436" sldId="329"/>
        </pc:sldMkLst>
      </pc:sldChg>
      <pc:sldChg chg="del">
        <pc:chgData name="John Griffiths" userId="55ce029b995a3368" providerId="Windows Live" clId="Web-{7D4E9D09-1E03-454E-AC61-8A3006B7817D}" dt="2023-09-22T07:10:57.750" v="17"/>
        <pc:sldMkLst>
          <pc:docMk/>
          <pc:sldMk cId="968741674" sldId="331"/>
        </pc:sldMkLst>
      </pc:sldChg>
      <pc:sldChg chg="del">
        <pc:chgData name="John Griffiths" userId="55ce029b995a3368" providerId="Windows Live" clId="Web-{7D4E9D09-1E03-454E-AC61-8A3006B7817D}" dt="2023-09-22T07:10:57.750" v="16"/>
        <pc:sldMkLst>
          <pc:docMk/>
          <pc:sldMk cId="2756335432" sldId="332"/>
        </pc:sldMkLst>
      </pc:sldChg>
      <pc:sldChg chg="del">
        <pc:chgData name="John Griffiths" userId="55ce029b995a3368" providerId="Windows Live" clId="Web-{7D4E9D09-1E03-454E-AC61-8A3006B7817D}" dt="2023-09-22T07:10:57.750" v="15"/>
        <pc:sldMkLst>
          <pc:docMk/>
          <pc:sldMk cId="3363070318" sldId="333"/>
        </pc:sldMkLst>
      </pc:sldChg>
      <pc:sldChg chg="del">
        <pc:chgData name="John Griffiths" userId="55ce029b995a3368" providerId="Windows Live" clId="Web-{7D4E9D09-1E03-454E-AC61-8A3006B7817D}" dt="2023-09-22T07:10:57.750" v="14"/>
        <pc:sldMkLst>
          <pc:docMk/>
          <pc:sldMk cId="2380676822" sldId="334"/>
        </pc:sldMkLst>
      </pc:sldChg>
      <pc:sldChg chg="del">
        <pc:chgData name="John Griffiths" userId="55ce029b995a3368" providerId="Windows Live" clId="Web-{7D4E9D09-1E03-454E-AC61-8A3006B7817D}" dt="2023-09-22T07:10:57.735" v="13"/>
        <pc:sldMkLst>
          <pc:docMk/>
          <pc:sldMk cId="1743954401" sldId="335"/>
        </pc:sldMkLst>
      </pc:sldChg>
      <pc:sldChg chg="del">
        <pc:chgData name="John Griffiths" userId="55ce029b995a3368" providerId="Windows Live" clId="Web-{7D4E9D09-1E03-454E-AC61-8A3006B7817D}" dt="2023-09-22T07:10:57.735" v="12"/>
        <pc:sldMkLst>
          <pc:docMk/>
          <pc:sldMk cId="3962953513" sldId="336"/>
        </pc:sldMkLst>
      </pc:sldChg>
      <pc:sldChg chg="del">
        <pc:chgData name="John Griffiths" userId="55ce029b995a3368" providerId="Windows Live" clId="Web-{7D4E9D09-1E03-454E-AC61-8A3006B7817D}" dt="2023-09-22T07:10:57.735" v="11"/>
        <pc:sldMkLst>
          <pc:docMk/>
          <pc:sldMk cId="2227616361" sldId="337"/>
        </pc:sldMkLst>
      </pc:sldChg>
      <pc:sldChg chg="del">
        <pc:chgData name="John Griffiths" userId="55ce029b995a3368" providerId="Windows Live" clId="Web-{7D4E9D09-1E03-454E-AC61-8A3006B7817D}" dt="2023-09-22T07:10:57.735" v="10"/>
        <pc:sldMkLst>
          <pc:docMk/>
          <pc:sldMk cId="1145093869" sldId="338"/>
        </pc:sldMkLst>
      </pc:sldChg>
      <pc:sldChg chg="del">
        <pc:chgData name="John Griffiths" userId="55ce029b995a3368" providerId="Windows Live" clId="Web-{7D4E9D09-1E03-454E-AC61-8A3006B7817D}" dt="2023-09-22T07:10:57.735" v="9"/>
        <pc:sldMkLst>
          <pc:docMk/>
          <pc:sldMk cId="623160885" sldId="339"/>
        </pc:sldMkLst>
      </pc:sldChg>
      <pc:sldChg chg="del">
        <pc:chgData name="John Griffiths" userId="55ce029b995a3368" providerId="Windows Live" clId="Web-{7D4E9D09-1E03-454E-AC61-8A3006B7817D}" dt="2023-09-22T07:10:57.735" v="8"/>
        <pc:sldMkLst>
          <pc:docMk/>
          <pc:sldMk cId="779024161" sldId="340"/>
        </pc:sldMkLst>
      </pc:sldChg>
      <pc:sldChg chg="del">
        <pc:chgData name="John Griffiths" userId="55ce029b995a3368" providerId="Windows Live" clId="Web-{7D4E9D09-1E03-454E-AC61-8A3006B7817D}" dt="2023-09-22T07:10:57.719" v="7"/>
        <pc:sldMkLst>
          <pc:docMk/>
          <pc:sldMk cId="2992958949" sldId="342"/>
        </pc:sldMkLst>
      </pc:sldChg>
      <pc:sldChg chg="del">
        <pc:chgData name="John Griffiths" userId="55ce029b995a3368" providerId="Windows Live" clId="Web-{7D4E9D09-1E03-454E-AC61-8A3006B7817D}" dt="2023-09-22T07:10:57.719" v="1"/>
        <pc:sldMkLst>
          <pc:docMk/>
          <pc:sldMk cId="3416843558" sldId="347"/>
        </pc:sldMkLst>
      </pc:sldChg>
      <pc:sldChg chg="del">
        <pc:chgData name="John Griffiths" userId="55ce029b995a3368" providerId="Windows Live" clId="Web-{7D4E9D09-1E03-454E-AC61-8A3006B7817D}" dt="2023-09-22T07:10:57.891" v="60"/>
        <pc:sldMkLst>
          <pc:docMk/>
          <pc:sldMk cId="0" sldId="376"/>
        </pc:sldMkLst>
      </pc:sldChg>
      <pc:sldChg chg="del">
        <pc:chgData name="John Griffiths" userId="55ce029b995a3368" providerId="Windows Live" clId="Web-{7D4E9D09-1E03-454E-AC61-8A3006B7817D}" dt="2023-09-22T07:10:57.891" v="52"/>
        <pc:sldMkLst>
          <pc:docMk/>
          <pc:sldMk cId="966381935" sldId="377"/>
        </pc:sldMkLst>
      </pc:sldChg>
      <pc:sldChg chg="del">
        <pc:chgData name="John Griffiths" userId="55ce029b995a3368" providerId="Windows Live" clId="Web-{7D4E9D09-1E03-454E-AC61-8A3006B7817D}" dt="2023-09-22T07:10:57.875" v="48"/>
        <pc:sldMkLst>
          <pc:docMk/>
          <pc:sldMk cId="1126609580" sldId="382"/>
        </pc:sldMkLst>
      </pc:sldChg>
      <pc:sldChg chg="del">
        <pc:chgData name="John Griffiths" userId="55ce029b995a3368" providerId="Windows Live" clId="Web-{7D4E9D09-1E03-454E-AC61-8A3006B7817D}" dt="2023-09-22T07:10:57.782" v="44"/>
        <pc:sldMkLst>
          <pc:docMk/>
          <pc:sldMk cId="192548742" sldId="383"/>
        </pc:sldMkLst>
      </pc:sldChg>
      <pc:sldChg chg="del">
        <pc:chgData name="John Griffiths" userId="55ce029b995a3368" providerId="Windows Live" clId="Web-{7D4E9D09-1E03-454E-AC61-8A3006B7817D}" dt="2023-09-22T07:10:57.782" v="38"/>
        <pc:sldMkLst>
          <pc:docMk/>
          <pc:sldMk cId="3412013312" sldId="385"/>
        </pc:sldMkLst>
      </pc:sldChg>
      <pc:sldChg chg="del">
        <pc:chgData name="John Griffiths" userId="55ce029b995a3368" providerId="Windows Live" clId="Web-{7D4E9D09-1E03-454E-AC61-8A3006B7817D}" dt="2023-09-22T07:10:57.782" v="37"/>
        <pc:sldMkLst>
          <pc:docMk/>
          <pc:sldMk cId="3907729625" sldId="387"/>
        </pc:sldMkLst>
      </pc:sldChg>
      <pc:sldChg chg="del">
        <pc:chgData name="John Griffiths" userId="55ce029b995a3368" providerId="Windows Live" clId="Web-{7D4E9D09-1E03-454E-AC61-8A3006B7817D}" dt="2023-09-22T07:10:57.782" v="39"/>
        <pc:sldMkLst>
          <pc:docMk/>
          <pc:sldMk cId="279955016" sldId="390"/>
        </pc:sldMkLst>
      </pc:sldChg>
      <pc:sldChg chg="del">
        <pc:chgData name="John Griffiths" userId="55ce029b995a3368" providerId="Windows Live" clId="Web-{7D4E9D09-1E03-454E-AC61-8A3006B7817D}" dt="2023-09-22T07:10:57.766" v="34"/>
        <pc:sldMkLst>
          <pc:docMk/>
          <pc:sldMk cId="0" sldId="391"/>
        </pc:sldMkLst>
      </pc:sldChg>
      <pc:sldChg chg="del">
        <pc:chgData name="John Griffiths" userId="55ce029b995a3368" providerId="Windows Live" clId="Web-{7D4E9D09-1E03-454E-AC61-8A3006B7817D}" dt="2023-09-22T07:10:57.750" v="21"/>
        <pc:sldMkLst>
          <pc:docMk/>
          <pc:sldMk cId="1077077534" sldId="393"/>
        </pc:sldMkLst>
      </pc:sldChg>
      <pc:sldChg chg="del">
        <pc:chgData name="John Griffiths" userId="55ce029b995a3368" providerId="Windows Live" clId="Web-{7D4E9D09-1E03-454E-AC61-8A3006B7817D}" dt="2023-09-22T07:10:57.719" v="6"/>
        <pc:sldMkLst>
          <pc:docMk/>
          <pc:sldMk cId="1181505689" sldId="396"/>
        </pc:sldMkLst>
      </pc:sldChg>
      <pc:sldChg chg="del">
        <pc:chgData name="John Griffiths" userId="55ce029b995a3368" providerId="Windows Live" clId="Web-{7D4E9D09-1E03-454E-AC61-8A3006B7817D}" dt="2023-09-22T07:10:57.719" v="5"/>
        <pc:sldMkLst>
          <pc:docMk/>
          <pc:sldMk cId="3409781999" sldId="397"/>
        </pc:sldMkLst>
      </pc:sldChg>
      <pc:sldChg chg="del">
        <pc:chgData name="John Griffiths" userId="55ce029b995a3368" providerId="Windows Live" clId="Web-{7D4E9D09-1E03-454E-AC61-8A3006B7817D}" dt="2023-09-22T07:10:57.719" v="3"/>
        <pc:sldMkLst>
          <pc:docMk/>
          <pc:sldMk cId="3970172810" sldId="398"/>
        </pc:sldMkLst>
      </pc:sldChg>
      <pc:sldChg chg="del">
        <pc:chgData name="John Griffiths" userId="55ce029b995a3368" providerId="Windows Live" clId="Web-{7D4E9D09-1E03-454E-AC61-8A3006B7817D}" dt="2023-09-22T07:10:57.719" v="2"/>
        <pc:sldMkLst>
          <pc:docMk/>
          <pc:sldMk cId="133718704" sldId="399"/>
        </pc:sldMkLst>
      </pc:sldChg>
      <pc:sldChg chg="del">
        <pc:chgData name="John Griffiths" userId="55ce029b995a3368" providerId="Windows Live" clId="Web-{7D4E9D09-1E03-454E-AC61-8A3006B7817D}" dt="2023-09-22T07:10:57.719" v="0"/>
        <pc:sldMkLst>
          <pc:docMk/>
          <pc:sldMk cId="3851447111" sldId="401"/>
        </pc:sldMkLst>
      </pc:sldChg>
      <pc:sldChg chg="del">
        <pc:chgData name="John Griffiths" userId="55ce029b995a3368" providerId="Windows Live" clId="Web-{7D4E9D09-1E03-454E-AC61-8A3006B7817D}" dt="2023-09-22T07:10:57.891" v="58"/>
        <pc:sldMkLst>
          <pc:docMk/>
          <pc:sldMk cId="3864267688" sldId="403"/>
        </pc:sldMkLst>
      </pc:sldChg>
      <pc:sldChg chg="del">
        <pc:chgData name="John Griffiths" userId="55ce029b995a3368" providerId="Windows Live" clId="Web-{7D4E9D09-1E03-454E-AC61-8A3006B7817D}" dt="2023-09-22T07:10:57.766" v="30"/>
        <pc:sldMkLst>
          <pc:docMk/>
          <pc:sldMk cId="180693368" sldId="405"/>
        </pc:sldMkLst>
      </pc:sldChg>
      <pc:sldChg chg="del">
        <pc:chgData name="John Griffiths" userId="55ce029b995a3368" providerId="Windows Live" clId="Web-{7D4E9D09-1E03-454E-AC61-8A3006B7817D}" dt="2023-09-22T07:10:57.719" v="4"/>
        <pc:sldMkLst>
          <pc:docMk/>
          <pc:sldMk cId="2363088095" sldId="407"/>
        </pc:sldMkLst>
      </pc:sldChg>
      <pc:sldChg chg="del">
        <pc:chgData name="John Griffiths" userId="55ce029b995a3368" providerId="Windows Live" clId="Web-{7D4E9D09-1E03-454E-AC61-8A3006B7817D}" dt="2023-09-22T07:10:57.891" v="51"/>
        <pc:sldMkLst>
          <pc:docMk/>
          <pc:sldMk cId="4282535149" sldId="408"/>
        </pc:sldMkLst>
      </pc:sldChg>
      <pc:sldChg chg="del">
        <pc:chgData name="John Griffiths" userId="55ce029b995a3368" providerId="Windows Live" clId="Web-{7D4E9D09-1E03-454E-AC61-8A3006B7817D}" dt="2023-09-22T07:10:57.875" v="49"/>
        <pc:sldMkLst>
          <pc:docMk/>
          <pc:sldMk cId="546588910" sldId="409"/>
        </pc:sldMkLst>
      </pc:sldChg>
      <pc:sldChg chg="del">
        <pc:chgData name="John Griffiths" userId="55ce029b995a3368" providerId="Windows Live" clId="Web-{7D4E9D09-1E03-454E-AC61-8A3006B7817D}" dt="2023-09-22T07:10:57.782" v="41"/>
        <pc:sldMkLst>
          <pc:docMk/>
          <pc:sldMk cId="3797436086" sldId="410"/>
        </pc:sldMkLst>
      </pc:sldChg>
      <pc:sldChg chg="del">
        <pc:chgData name="John Griffiths" userId="55ce029b995a3368" providerId="Windows Live" clId="Web-{7D4E9D09-1E03-454E-AC61-8A3006B7817D}" dt="2023-09-22T07:10:57.891" v="59"/>
        <pc:sldMkLst>
          <pc:docMk/>
          <pc:sldMk cId="2228810063" sldId="411"/>
        </pc:sldMkLst>
      </pc:sldChg>
      <pc:sldChg chg="del">
        <pc:chgData name="John Griffiths" userId="55ce029b995a3368" providerId="Windows Live" clId="Web-{7D4E9D09-1E03-454E-AC61-8A3006B7817D}" dt="2023-09-22T07:10:57.782" v="42"/>
        <pc:sldMkLst>
          <pc:docMk/>
          <pc:sldMk cId="330975951" sldId="412"/>
        </pc:sldMkLst>
      </pc:sldChg>
      <pc:sldChg chg="add">
        <pc:chgData name="John Griffiths" userId="55ce029b995a3368" providerId="Windows Live" clId="Web-{7D4E9D09-1E03-454E-AC61-8A3006B7817D}" dt="2023-09-22T07:12:35.956" v="66"/>
        <pc:sldMkLst>
          <pc:docMk/>
          <pc:sldMk cId="3827715910" sldId="414"/>
        </pc:sldMkLst>
      </pc:sldChg>
      <pc:sldChg chg="del">
        <pc:chgData name="John Griffiths" userId="55ce029b995a3368" providerId="Windows Live" clId="Web-{7D4E9D09-1E03-454E-AC61-8A3006B7817D}" dt="2023-09-22T07:10:57.891" v="54"/>
        <pc:sldMkLst>
          <pc:docMk/>
          <pc:sldMk cId="1392834659" sldId="415"/>
        </pc:sldMkLst>
      </pc:sldChg>
      <pc:sldChg chg="add">
        <pc:chgData name="John Griffiths" userId="55ce029b995a3368" providerId="Windows Live" clId="Web-{7D4E9D09-1E03-454E-AC61-8A3006B7817D}" dt="2023-09-22T07:12:35.987" v="67"/>
        <pc:sldMkLst>
          <pc:docMk/>
          <pc:sldMk cId="3578715559" sldId="415"/>
        </pc:sldMkLst>
      </pc:sldChg>
      <pc:sldChg chg="add">
        <pc:chgData name="John Griffiths" userId="55ce029b995a3368" providerId="Windows Live" clId="Web-{7D4E9D09-1E03-454E-AC61-8A3006B7817D}" dt="2023-09-22T07:12:36.034" v="68"/>
        <pc:sldMkLst>
          <pc:docMk/>
          <pc:sldMk cId="51026584" sldId="416"/>
        </pc:sldMkLst>
      </pc:sldChg>
      <pc:sldChg chg="del">
        <pc:chgData name="John Griffiths" userId="55ce029b995a3368" providerId="Windows Live" clId="Web-{7D4E9D09-1E03-454E-AC61-8A3006B7817D}" dt="2023-09-22T07:10:57.797" v="45"/>
        <pc:sldMkLst>
          <pc:docMk/>
          <pc:sldMk cId="2597022189" sldId="416"/>
        </pc:sldMkLst>
      </pc:sldChg>
      <pc:sldChg chg="add">
        <pc:chgData name="John Griffiths" userId="55ce029b995a3368" providerId="Windows Live" clId="Web-{7D4E9D09-1E03-454E-AC61-8A3006B7817D}" dt="2023-09-22T07:12:36.081" v="69"/>
        <pc:sldMkLst>
          <pc:docMk/>
          <pc:sldMk cId="3879833398" sldId="417"/>
        </pc:sldMkLst>
      </pc:sldChg>
      <pc:sldChg chg="add">
        <pc:chgData name="John Griffiths" userId="55ce029b995a3368" providerId="Windows Live" clId="Web-{7D4E9D09-1E03-454E-AC61-8A3006B7817D}" dt="2023-09-22T07:12:36.128" v="70"/>
        <pc:sldMkLst>
          <pc:docMk/>
          <pc:sldMk cId="126484366" sldId="418"/>
        </pc:sldMkLst>
      </pc:sldChg>
      <pc:sldChg chg="add">
        <pc:chgData name="John Griffiths" userId="55ce029b995a3368" providerId="Windows Live" clId="Web-{7D4E9D09-1E03-454E-AC61-8A3006B7817D}" dt="2023-09-22T07:12:36.159" v="71"/>
        <pc:sldMkLst>
          <pc:docMk/>
          <pc:sldMk cId="51924199" sldId="419"/>
        </pc:sldMkLst>
      </pc:sldChg>
      <pc:sldChg chg="add">
        <pc:chgData name="John Griffiths" userId="55ce029b995a3368" providerId="Windows Live" clId="Web-{7D4E9D09-1E03-454E-AC61-8A3006B7817D}" dt="2023-09-22T07:12:36.206" v="72"/>
        <pc:sldMkLst>
          <pc:docMk/>
          <pc:sldMk cId="2903296346" sldId="420"/>
        </pc:sldMkLst>
      </pc:sldChg>
      <pc:sldChg chg="add">
        <pc:chgData name="John Griffiths" userId="55ce029b995a3368" providerId="Windows Live" clId="Web-{7D4E9D09-1E03-454E-AC61-8A3006B7817D}" dt="2023-09-22T07:12:36.237" v="73"/>
        <pc:sldMkLst>
          <pc:docMk/>
          <pc:sldMk cId="909598158" sldId="421"/>
        </pc:sldMkLst>
      </pc:sldChg>
      <pc:sldChg chg="add">
        <pc:chgData name="John Griffiths" userId="55ce029b995a3368" providerId="Windows Live" clId="Web-{7D4E9D09-1E03-454E-AC61-8A3006B7817D}" dt="2023-09-22T07:12:36.284" v="74"/>
        <pc:sldMkLst>
          <pc:docMk/>
          <pc:sldMk cId="919523298" sldId="422"/>
        </pc:sldMkLst>
      </pc:sldChg>
      <pc:sldChg chg="add">
        <pc:chgData name="John Griffiths" userId="55ce029b995a3368" providerId="Windows Live" clId="Web-{7D4E9D09-1E03-454E-AC61-8A3006B7817D}" dt="2023-09-22T07:12:36.315" v="75"/>
        <pc:sldMkLst>
          <pc:docMk/>
          <pc:sldMk cId="3958872175" sldId="423"/>
        </pc:sldMkLst>
      </pc:sldChg>
      <pc:sldChg chg="add">
        <pc:chgData name="John Griffiths" userId="55ce029b995a3368" providerId="Windows Live" clId="Web-{7D4E9D09-1E03-454E-AC61-8A3006B7817D}" dt="2023-09-22T07:12:36.362" v="76"/>
        <pc:sldMkLst>
          <pc:docMk/>
          <pc:sldMk cId="1982862599" sldId="424"/>
        </pc:sldMkLst>
      </pc:sldChg>
      <pc:sldChg chg="add">
        <pc:chgData name="John Griffiths" userId="55ce029b995a3368" providerId="Windows Live" clId="Web-{7D4E9D09-1E03-454E-AC61-8A3006B7817D}" dt="2023-09-22T07:12:36.409" v="77"/>
        <pc:sldMkLst>
          <pc:docMk/>
          <pc:sldMk cId="1338472239" sldId="425"/>
        </pc:sldMkLst>
      </pc:sldChg>
      <pc:sldChg chg="add">
        <pc:chgData name="John Griffiths" userId="55ce029b995a3368" providerId="Windows Live" clId="Web-{7D4E9D09-1E03-454E-AC61-8A3006B7817D}" dt="2023-09-22T07:12:36.440" v="78"/>
        <pc:sldMkLst>
          <pc:docMk/>
          <pc:sldMk cId="820353398" sldId="426"/>
        </pc:sldMkLst>
      </pc:sldChg>
      <pc:sldChg chg="add">
        <pc:chgData name="John Griffiths" userId="55ce029b995a3368" providerId="Windows Live" clId="Web-{7D4E9D09-1E03-454E-AC61-8A3006B7817D}" dt="2023-09-22T07:12:36.472" v="79"/>
        <pc:sldMkLst>
          <pc:docMk/>
          <pc:sldMk cId="1488340170" sldId="427"/>
        </pc:sldMkLst>
      </pc:sldChg>
      <pc:sldChg chg="add">
        <pc:chgData name="John Griffiths" userId="55ce029b995a3368" providerId="Windows Live" clId="Web-{7D4E9D09-1E03-454E-AC61-8A3006B7817D}" dt="2023-09-22T07:12:36.503" v="80"/>
        <pc:sldMkLst>
          <pc:docMk/>
          <pc:sldMk cId="3787991689" sldId="428"/>
        </pc:sldMkLst>
      </pc:sldChg>
      <pc:sldChg chg="add">
        <pc:chgData name="John Griffiths" userId="55ce029b995a3368" providerId="Windows Live" clId="Web-{7D4E9D09-1E03-454E-AC61-8A3006B7817D}" dt="2023-09-22T07:12:36.518" v="81"/>
        <pc:sldMkLst>
          <pc:docMk/>
          <pc:sldMk cId="4196521128" sldId="429"/>
        </pc:sldMkLst>
      </pc:sldChg>
      <pc:sldChg chg="add">
        <pc:chgData name="John Griffiths" userId="55ce029b995a3368" providerId="Windows Live" clId="Web-{7D4E9D09-1E03-454E-AC61-8A3006B7817D}" dt="2023-09-22T07:12:36.628" v="82"/>
        <pc:sldMkLst>
          <pc:docMk/>
          <pc:sldMk cId="1373934928" sldId="430"/>
        </pc:sldMkLst>
      </pc:sldChg>
      <pc:sldChg chg="add">
        <pc:chgData name="John Griffiths" userId="55ce029b995a3368" providerId="Windows Live" clId="Web-{7D4E9D09-1E03-454E-AC61-8A3006B7817D}" dt="2023-09-22T07:12:36.659" v="83"/>
        <pc:sldMkLst>
          <pc:docMk/>
          <pc:sldMk cId="1338311094" sldId="431"/>
        </pc:sldMkLst>
      </pc:sldChg>
      <pc:sldChg chg="add">
        <pc:chgData name="John Griffiths" userId="55ce029b995a3368" providerId="Windows Live" clId="Web-{7D4E9D09-1E03-454E-AC61-8A3006B7817D}" dt="2023-09-22T07:12:36.800" v="84"/>
        <pc:sldMkLst>
          <pc:docMk/>
          <pc:sldMk cId="81403647" sldId="432"/>
        </pc:sldMkLst>
      </pc:sldChg>
      <pc:sldChg chg="add">
        <pc:chgData name="John Griffiths" userId="55ce029b995a3368" providerId="Windows Live" clId="Web-{7D4E9D09-1E03-454E-AC61-8A3006B7817D}" dt="2023-09-22T07:12:36.847" v="85"/>
        <pc:sldMkLst>
          <pc:docMk/>
          <pc:sldMk cId="815866718" sldId="433"/>
        </pc:sldMkLst>
      </pc:sldChg>
      <pc:sldChg chg="add">
        <pc:chgData name="John Griffiths" userId="55ce029b995a3368" providerId="Windows Live" clId="Web-{7D4E9D09-1E03-454E-AC61-8A3006B7817D}" dt="2023-09-22T07:12:36.878" v="86"/>
        <pc:sldMkLst>
          <pc:docMk/>
          <pc:sldMk cId="3720040794" sldId="434"/>
        </pc:sldMkLst>
      </pc:sldChg>
      <pc:sldChg chg="add">
        <pc:chgData name="John Griffiths" userId="55ce029b995a3368" providerId="Windows Live" clId="Web-{7D4E9D09-1E03-454E-AC61-8A3006B7817D}" dt="2023-09-22T07:12:36.909" v="87"/>
        <pc:sldMkLst>
          <pc:docMk/>
          <pc:sldMk cId="3687114342" sldId="435"/>
        </pc:sldMkLst>
      </pc:sldChg>
      <pc:sldChg chg="add">
        <pc:chgData name="John Griffiths" userId="55ce029b995a3368" providerId="Windows Live" clId="Web-{7D4E9D09-1E03-454E-AC61-8A3006B7817D}" dt="2023-09-22T07:12:36.940" v="88"/>
        <pc:sldMkLst>
          <pc:docMk/>
          <pc:sldMk cId="2551215207" sldId="436"/>
        </pc:sldMkLst>
      </pc:sldChg>
      <pc:sldChg chg="add">
        <pc:chgData name="John Griffiths" userId="55ce029b995a3368" providerId="Windows Live" clId="Web-{7D4E9D09-1E03-454E-AC61-8A3006B7817D}" dt="2023-09-22T07:12:36.972" v="89"/>
        <pc:sldMkLst>
          <pc:docMk/>
          <pc:sldMk cId="548366956" sldId="437"/>
        </pc:sldMkLst>
      </pc:sldChg>
      <pc:sldChg chg="add">
        <pc:chgData name="John Griffiths" userId="55ce029b995a3368" providerId="Windows Live" clId="Web-{7D4E9D09-1E03-454E-AC61-8A3006B7817D}" dt="2023-09-22T07:12:36.987" v="90"/>
        <pc:sldMkLst>
          <pc:docMk/>
          <pc:sldMk cId="3791872309" sldId="438"/>
        </pc:sldMkLst>
      </pc:sldChg>
      <pc:sldChg chg="add">
        <pc:chgData name="John Griffiths" userId="55ce029b995a3368" providerId="Windows Live" clId="Web-{7D4E9D09-1E03-454E-AC61-8A3006B7817D}" dt="2023-09-22T07:12:37.081" v="91"/>
        <pc:sldMkLst>
          <pc:docMk/>
          <pc:sldMk cId="4122676326" sldId="439"/>
        </pc:sldMkLst>
      </pc:sldChg>
      <pc:sldChg chg="add">
        <pc:chgData name="John Griffiths" userId="55ce029b995a3368" providerId="Windows Live" clId="Web-{7D4E9D09-1E03-454E-AC61-8A3006B7817D}" dt="2023-09-22T07:12:37.143" v="92"/>
        <pc:sldMkLst>
          <pc:docMk/>
          <pc:sldMk cId="991201972" sldId="440"/>
        </pc:sldMkLst>
      </pc:sldChg>
      <pc:sldChg chg="add">
        <pc:chgData name="John Griffiths" userId="55ce029b995a3368" providerId="Windows Live" clId="Web-{7D4E9D09-1E03-454E-AC61-8A3006B7817D}" dt="2023-09-22T07:12:37.190" v="93"/>
        <pc:sldMkLst>
          <pc:docMk/>
          <pc:sldMk cId="1677639874" sldId="441"/>
        </pc:sldMkLst>
      </pc:sldChg>
      <pc:sldChg chg="add">
        <pc:chgData name="John Griffiths" userId="55ce029b995a3368" providerId="Windows Live" clId="Web-{7D4E9D09-1E03-454E-AC61-8A3006B7817D}" dt="2023-09-22T07:12:37.222" v="94"/>
        <pc:sldMkLst>
          <pc:docMk/>
          <pc:sldMk cId="3750245902" sldId="442"/>
        </pc:sldMkLst>
      </pc:sldChg>
      <pc:sldChg chg="add">
        <pc:chgData name="John Griffiths" userId="55ce029b995a3368" providerId="Windows Live" clId="Web-{7D4E9D09-1E03-454E-AC61-8A3006B7817D}" dt="2023-09-22T07:12:37.268" v="95"/>
        <pc:sldMkLst>
          <pc:docMk/>
          <pc:sldMk cId="4163315792" sldId="443"/>
        </pc:sldMkLst>
      </pc:sldChg>
      <pc:sldChg chg="add">
        <pc:chgData name="John Griffiths" userId="55ce029b995a3368" providerId="Windows Live" clId="Web-{7D4E9D09-1E03-454E-AC61-8A3006B7817D}" dt="2023-09-22T07:12:37.284" v="96"/>
        <pc:sldMkLst>
          <pc:docMk/>
          <pc:sldMk cId="824248466" sldId="444"/>
        </pc:sldMkLst>
      </pc:sldChg>
      <pc:sldChg chg="add">
        <pc:chgData name="John Griffiths" userId="55ce029b995a3368" providerId="Windows Live" clId="Web-{7D4E9D09-1E03-454E-AC61-8A3006B7817D}" dt="2023-09-22T07:12:37.331" v="97"/>
        <pc:sldMkLst>
          <pc:docMk/>
          <pc:sldMk cId="1510253639" sldId="445"/>
        </pc:sldMkLst>
      </pc:sldChg>
      <pc:sldChg chg="add">
        <pc:chgData name="John Griffiths" userId="55ce029b995a3368" providerId="Windows Live" clId="Web-{7D4E9D09-1E03-454E-AC61-8A3006B7817D}" dt="2023-09-22T07:12:37.393" v="98"/>
        <pc:sldMkLst>
          <pc:docMk/>
          <pc:sldMk cId="997834459" sldId="446"/>
        </pc:sldMkLst>
      </pc:sldChg>
      <pc:sldChg chg="add">
        <pc:chgData name="John Griffiths" userId="55ce029b995a3368" providerId="Windows Live" clId="Web-{7D4E9D09-1E03-454E-AC61-8A3006B7817D}" dt="2023-09-22T07:12:37.456" v="99"/>
        <pc:sldMkLst>
          <pc:docMk/>
          <pc:sldMk cId="1634454653" sldId="447"/>
        </pc:sldMkLst>
      </pc:sldChg>
      <pc:sldChg chg="add">
        <pc:chgData name="John Griffiths" userId="55ce029b995a3368" providerId="Windows Live" clId="Web-{7D4E9D09-1E03-454E-AC61-8A3006B7817D}" dt="2023-09-22T07:12:37.487" v="100"/>
        <pc:sldMkLst>
          <pc:docMk/>
          <pc:sldMk cId="4016897960" sldId="448"/>
        </pc:sldMkLst>
      </pc:sldChg>
      <pc:sldChg chg="add">
        <pc:chgData name="John Griffiths" userId="55ce029b995a3368" providerId="Windows Live" clId="Web-{7D4E9D09-1E03-454E-AC61-8A3006B7817D}" dt="2023-09-22T07:12:37.550" v="101"/>
        <pc:sldMkLst>
          <pc:docMk/>
          <pc:sldMk cId="1530814928" sldId="449"/>
        </pc:sldMkLst>
      </pc:sldChg>
      <pc:sldChg chg="add">
        <pc:chgData name="John Griffiths" userId="55ce029b995a3368" providerId="Windows Live" clId="Web-{7D4E9D09-1E03-454E-AC61-8A3006B7817D}" dt="2023-09-22T07:12:37.581" v="102"/>
        <pc:sldMkLst>
          <pc:docMk/>
          <pc:sldMk cId="1380883128" sldId="450"/>
        </pc:sldMkLst>
      </pc:sldChg>
      <pc:sldChg chg="add">
        <pc:chgData name="John Griffiths" userId="55ce029b995a3368" providerId="Windows Live" clId="Web-{7D4E9D09-1E03-454E-AC61-8A3006B7817D}" dt="2023-09-22T07:12:37.597" v="103"/>
        <pc:sldMkLst>
          <pc:docMk/>
          <pc:sldMk cId="2569981031" sldId="451"/>
        </pc:sldMkLst>
      </pc:sldChg>
      <pc:sldChg chg="add">
        <pc:chgData name="John Griffiths" userId="55ce029b995a3368" providerId="Windows Live" clId="Web-{7D4E9D09-1E03-454E-AC61-8A3006B7817D}" dt="2023-09-22T07:12:37.628" v="104"/>
        <pc:sldMkLst>
          <pc:docMk/>
          <pc:sldMk cId="724959712" sldId="452"/>
        </pc:sldMkLst>
      </pc:sldChg>
      <pc:sldChg chg="add">
        <pc:chgData name="John Griffiths" userId="55ce029b995a3368" providerId="Windows Live" clId="Web-{7D4E9D09-1E03-454E-AC61-8A3006B7817D}" dt="2023-09-22T07:12:37.659" v="105"/>
        <pc:sldMkLst>
          <pc:docMk/>
          <pc:sldMk cId="2637462547" sldId="453"/>
        </pc:sldMkLst>
      </pc:sldChg>
      <pc:sldChg chg="add">
        <pc:chgData name="John Griffiths" userId="55ce029b995a3368" providerId="Windows Live" clId="Web-{7D4E9D09-1E03-454E-AC61-8A3006B7817D}" dt="2023-09-22T07:12:37.753" v="106"/>
        <pc:sldMkLst>
          <pc:docMk/>
          <pc:sldMk cId="2111765462" sldId="454"/>
        </pc:sldMkLst>
      </pc:sldChg>
      <pc:sldChg chg="add">
        <pc:chgData name="John Griffiths" userId="55ce029b995a3368" providerId="Windows Live" clId="Web-{7D4E9D09-1E03-454E-AC61-8A3006B7817D}" dt="2023-09-22T07:12:37.768" v="107"/>
        <pc:sldMkLst>
          <pc:docMk/>
          <pc:sldMk cId="2269074793" sldId="455"/>
        </pc:sldMkLst>
      </pc:sldChg>
      <pc:sldChg chg="add">
        <pc:chgData name="John Griffiths" userId="55ce029b995a3368" providerId="Windows Live" clId="Web-{7D4E9D09-1E03-454E-AC61-8A3006B7817D}" dt="2023-09-22T07:12:37.831" v="108"/>
        <pc:sldMkLst>
          <pc:docMk/>
          <pc:sldMk cId="3505723545" sldId="456"/>
        </pc:sldMkLst>
      </pc:sldChg>
      <pc:sldChg chg="add">
        <pc:chgData name="John Griffiths" userId="55ce029b995a3368" providerId="Windows Live" clId="Web-{7D4E9D09-1E03-454E-AC61-8A3006B7817D}" dt="2023-09-22T07:12:37.878" v="109"/>
        <pc:sldMkLst>
          <pc:docMk/>
          <pc:sldMk cId="1797960630" sldId="457"/>
        </pc:sldMkLst>
      </pc:sldChg>
      <pc:sldChg chg="add">
        <pc:chgData name="John Griffiths" userId="55ce029b995a3368" providerId="Windows Live" clId="Web-{7D4E9D09-1E03-454E-AC61-8A3006B7817D}" dt="2023-09-22T07:12:37.956" v="110"/>
        <pc:sldMkLst>
          <pc:docMk/>
          <pc:sldMk cId="2800365656" sldId="458"/>
        </pc:sldMkLst>
      </pc:sldChg>
      <pc:sldChg chg="add">
        <pc:chgData name="John Griffiths" userId="55ce029b995a3368" providerId="Windows Live" clId="Web-{7D4E9D09-1E03-454E-AC61-8A3006B7817D}" dt="2023-09-22T07:12:38.003" v="111"/>
        <pc:sldMkLst>
          <pc:docMk/>
          <pc:sldMk cId="4007406404" sldId="459"/>
        </pc:sldMkLst>
      </pc:sldChg>
      <pc:sldChg chg="add">
        <pc:chgData name="John Griffiths" userId="55ce029b995a3368" providerId="Windows Live" clId="Web-{7D4E9D09-1E03-454E-AC61-8A3006B7817D}" dt="2023-09-22T07:12:38.050" v="112"/>
        <pc:sldMkLst>
          <pc:docMk/>
          <pc:sldMk cId="1478888676" sldId="460"/>
        </pc:sldMkLst>
      </pc:sldChg>
      <pc:sldChg chg="add">
        <pc:chgData name="John Griffiths" userId="55ce029b995a3368" providerId="Windows Live" clId="Web-{7D4E9D09-1E03-454E-AC61-8A3006B7817D}" dt="2023-09-22T07:12:38.097" v="113"/>
        <pc:sldMkLst>
          <pc:docMk/>
          <pc:sldMk cId="1256506813" sldId="461"/>
        </pc:sldMkLst>
      </pc:sldChg>
      <pc:sldChg chg="add">
        <pc:chgData name="John Griffiths" userId="55ce029b995a3368" providerId="Windows Live" clId="Web-{7D4E9D09-1E03-454E-AC61-8A3006B7817D}" dt="2023-09-22T07:12:38.128" v="114"/>
        <pc:sldMkLst>
          <pc:docMk/>
          <pc:sldMk cId="853716665" sldId="462"/>
        </pc:sldMkLst>
      </pc:sldChg>
      <pc:sldChg chg="add">
        <pc:chgData name="John Griffiths" userId="55ce029b995a3368" providerId="Windows Live" clId="Web-{7D4E9D09-1E03-454E-AC61-8A3006B7817D}" dt="2023-09-22T07:12:38.190" v="115"/>
        <pc:sldMkLst>
          <pc:docMk/>
          <pc:sldMk cId="368452167" sldId="463"/>
        </pc:sldMkLst>
      </pc:sldChg>
      <pc:sldChg chg="add">
        <pc:chgData name="John Griffiths" userId="55ce029b995a3368" providerId="Windows Live" clId="Web-{7D4E9D09-1E03-454E-AC61-8A3006B7817D}" dt="2023-09-22T07:12:38.222" v="116"/>
        <pc:sldMkLst>
          <pc:docMk/>
          <pc:sldMk cId="1691475428" sldId="464"/>
        </pc:sldMkLst>
      </pc:sldChg>
      <pc:sldChg chg="add">
        <pc:chgData name="John Griffiths" userId="55ce029b995a3368" providerId="Windows Live" clId="Web-{7D4E9D09-1E03-454E-AC61-8A3006B7817D}" dt="2023-09-22T07:12:38.268" v="117"/>
        <pc:sldMkLst>
          <pc:docMk/>
          <pc:sldMk cId="3972204692" sldId="465"/>
        </pc:sldMkLst>
      </pc:sldChg>
      <pc:sldChg chg="add">
        <pc:chgData name="John Griffiths" userId="55ce029b995a3368" providerId="Windows Live" clId="Web-{7D4E9D09-1E03-454E-AC61-8A3006B7817D}" dt="2023-09-22T07:12:38.362" v="118"/>
        <pc:sldMkLst>
          <pc:docMk/>
          <pc:sldMk cId="3814328933" sldId="466"/>
        </pc:sldMkLst>
      </pc:sldChg>
      <pc:sldChg chg="add">
        <pc:chgData name="John Griffiths" userId="55ce029b995a3368" providerId="Windows Live" clId="Web-{7D4E9D09-1E03-454E-AC61-8A3006B7817D}" dt="2023-09-22T07:12:38.440" v="119"/>
        <pc:sldMkLst>
          <pc:docMk/>
          <pc:sldMk cId="2858285845" sldId="467"/>
        </pc:sldMkLst>
      </pc:sldChg>
      <pc:sldChg chg="add">
        <pc:chgData name="John Griffiths" userId="55ce029b995a3368" providerId="Windows Live" clId="Web-{7D4E9D09-1E03-454E-AC61-8A3006B7817D}" dt="2023-09-22T07:12:38.472" v="120"/>
        <pc:sldMkLst>
          <pc:docMk/>
          <pc:sldMk cId="2405104368" sldId="468"/>
        </pc:sldMkLst>
      </pc:sldChg>
      <pc:sldChg chg="add">
        <pc:chgData name="John Griffiths" userId="55ce029b995a3368" providerId="Windows Live" clId="Web-{7D4E9D09-1E03-454E-AC61-8A3006B7817D}" dt="2023-09-22T07:12:38.534" v="121"/>
        <pc:sldMkLst>
          <pc:docMk/>
          <pc:sldMk cId="2122917133" sldId="469"/>
        </pc:sldMkLst>
      </pc:sldChg>
      <pc:sldChg chg="add">
        <pc:chgData name="John Griffiths" userId="55ce029b995a3368" providerId="Windows Live" clId="Web-{7D4E9D09-1E03-454E-AC61-8A3006B7817D}" dt="2023-09-22T07:12:38.597" v="122"/>
        <pc:sldMkLst>
          <pc:docMk/>
          <pc:sldMk cId="1929239353" sldId="470"/>
        </pc:sldMkLst>
      </pc:sldChg>
      <pc:sldChg chg="add">
        <pc:chgData name="John Griffiths" userId="55ce029b995a3368" providerId="Windows Live" clId="Web-{7D4E9D09-1E03-454E-AC61-8A3006B7817D}" dt="2023-09-22T07:12:38.643" v="123"/>
        <pc:sldMkLst>
          <pc:docMk/>
          <pc:sldMk cId="3515005612" sldId="471"/>
        </pc:sldMkLst>
      </pc:sldChg>
      <pc:sldChg chg="add">
        <pc:chgData name="John Griffiths" userId="55ce029b995a3368" providerId="Windows Live" clId="Web-{7D4E9D09-1E03-454E-AC61-8A3006B7817D}" dt="2023-09-22T07:12:38.690" v="124"/>
        <pc:sldMkLst>
          <pc:docMk/>
          <pc:sldMk cId="457699355" sldId="472"/>
        </pc:sldMkLst>
      </pc:sldChg>
      <pc:sldChg chg="add">
        <pc:chgData name="John Griffiths" userId="55ce029b995a3368" providerId="Windows Live" clId="Web-{7D4E9D09-1E03-454E-AC61-8A3006B7817D}" dt="2023-09-22T07:12:38.753" v="125"/>
        <pc:sldMkLst>
          <pc:docMk/>
          <pc:sldMk cId="3011814741" sldId="473"/>
        </pc:sldMkLst>
      </pc:sldChg>
      <pc:sldChg chg="add">
        <pc:chgData name="John Griffiths" userId="55ce029b995a3368" providerId="Windows Live" clId="Web-{7D4E9D09-1E03-454E-AC61-8A3006B7817D}" dt="2023-09-22T07:12:38.815" v="126"/>
        <pc:sldMkLst>
          <pc:docMk/>
          <pc:sldMk cId="2929437038" sldId="474"/>
        </pc:sldMkLst>
      </pc:sldChg>
      <pc:sldChg chg="add">
        <pc:chgData name="John Griffiths" userId="55ce029b995a3368" providerId="Windows Live" clId="Web-{7D4E9D09-1E03-454E-AC61-8A3006B7817D}" dt="2023-09-22T07:12:38.862" v="127"/>
        <pc:sldMkLst>
          <pc:docMk/>
          <pc:sldMk cId="2591029483" sldId="475"/>
        </pc:sldMkLst>
      </pc:sldChg>
      <pc:sldChg chg="add">
        <pc:chgData name="John Griffiths" userId="55ce029b995a3368" providerId="Windows Live" clId="Web-{7D4E9D09-1E03-454E-AC61-8A3006B7817D}" dt="2023-09-22T07:12:38.925" v="128"/>
        <pc:sldMkLst>
          <pc:docMk/>
          <pc:sldMk cId="1200235589" sldId="476"/>
        </pc:sldMkLst>
      </pc:sldChg>
      <pc:sldChg chg="add">
        <pc:chgData name="John Griffiths" userId="55ce029b995a3368" providerId="Windows Live" clId="Web-{7D4E9D09-1E03-454E-AC61-8A3006B7817D}" dt="2023-09-22T07:12:38.940" v="129"/>
        <pc:sldMkLst>
          <pc:docMk/>
          <pc:sldMk cId="3704514382" sldId="477"/>
        </pc:sldMkLst>
      </pc:sldChg>
      <pc:sldChg chg="add">
        <pc:chgData name="John Griffiths" userId="55ce029b995a3368" providerId="Windows Live" clId="Web-{7D4E9D09-1E03-454E-AC61-8A3006B7817D}" dt="2023-09-22T07:12:38.972" v="130"/>
        <pc:sldMkLst>
          <pc:docMk/>
          <pc:sldMk cId="2051216367" sldId="478"/>
        </pc:sldMkLst>
      </pc:sldChg>
      <pc:sldChg chg="add">
        <pc:chgData name="John Griffiths" userId="55ce029b995a3368" providerId="Windows Live" clId="Web-{7D4E9D09-1E03-454E-AC61-8A3006B7817D}" dt="2023-09-22T07:12:39.003" v="131"/>
        <pc:sldMkLst>
          <pc:docMk/>
          <pc:sldMk cId="273995207" sldId="479"/>
        </pc:sldMkLst>
      </pc:sldChg>
      <pc:sldChg chg="add">
        <pc:chgData name="John Griffiths" userId="55ce029b995a3368" providerId="Windows Live" clId="Web-{7D4E9D09-1E03-454E-AC61-8A3006B7817D}" dt="2023-09-22T07:12:39.034" v="132"/>
        <pc:sldMkLst>
          <pc:docMk/>
          <pc:sldMk cId="4026591151" sldId="480"/>
        </pc:sldMkLst>
      </pc:sldChg>
      <pc:sldChg chg="add">
        <pc:chgData name="John Griffiths" userId="55ce029b995a3368" providerId="Windows Live" clId="Web-{7D4E9D09-1E03-454E-AC61-8A3006B7817D}" dt="2023-09-22T07:12:39.065" v="133"/>
        <pc:sldMkLst>
          <pc:docMk/>
          <pc:sldMk cId="240648183" sldId="481"/>
        </pc:sldMkLst>
      </pc:sldChg>
      <pc:sldChg chg="add">
        <pc:chgData name="John Griffiths" userId="55ce029b995a3368" providerId="Windows Live" clId="Web-{7D4E9D09-1E03-454E-AC61-8A3006B7817D}" dt="2023-09-22T07:12:39.097" v="134"/>
        <pc:sldMkLst>
          <pc:docMk/>
          <pc:sldMk cId="3966200309" sldId="482"/>
        </pc:sldMkLst>
      </pc:sldChg>
      <pc:sldChg chg="add">
        <pc:chgData name="John Griffiths" userId="55ce029b995a3368" providerId="Windows Live" clId="Web-{7D4E9D09-1E03-454E-AC61-8A3006B7817D}" dt="2023-09-22T07:12:39.128" v="135"/>
        <pc:sldMkLst>
          <pc:docMk/>
          <pc:sldMk cId="2820539469" sldId="483"/>
        </pc:sldMkLst>
      </pc:sldChg>
      <pc:sldChg chg="add">
        <pc:chgData name="John Griffiths" userId="55ce029b995a3368" providerId="Windows Live" clId="Web-{7D4E9D09-1E03-454E-AC61-8A3006B7817D}" dt="2023-09-22T07:12:39.159" v="136"/>
        <pc:sldMkLst>
          <pc:docMk/>
          <pc:sldMk cId="1039087635" sldId="484"/>
        </pc:sldMkLst>
      </pc:sldChg>
      <pc:sldChg chg="add">
        <pc:chgData name="John Griffiths" userId="55ce029b995a3368" providerId="Windows Live" clId="Web-{7D4E9D09-1E03-454E-AC61-8A3006B7817D}" dt="2023-09-22T07:12:39.331" v="137"/>
        <pc:sldMkLst>
          <pc:docMk/>
          <pc:sldMk cId="3908457953" sldId="485"/>
        </pc:sldMkLst>
      </pc:sldChg>
      <pc:sldChg chg="add">
        <pc:chgData name="John Griffiths" userId="55ce029b995a3368" providerId="Windows Live" clId="Web-{7D4E9D09-1E03-454E-AC61-8A3006B7817D}" dt="2023-09-22T07:12:39.409" v="138"/>
        <pc:sldMkLst>
          <pc:docMk/>
          <pc:sldMk cId="3366136538" sldId="486"/>
        </pc:sldMkLst>
      </pc:sldChg>
      <pc:sldChg chg="add">
        <pc:chgData name="John Griffiths" userId="55ce029b995a3368" providerId="Windows Live" clId="Web-{7D4E9D09-1E03-454E-AC61-8A3006B7817D}" dt="2023-09-22T07:12:39.472" v="139"/>
        <pc:sldMkLst>
          <pc:docMk/>
          <pc:sldMk cId="1157043398" sldId="487"/>
        </pc:sldMkLst>
      </pc:sldChg>
      <pc:sldChg chg="add">
        <pc:chgData name="John Griffiths" userId="55ce029b995a3368" providerId="Windows Live" clId="Web-{7D4E9D09-1E03-454E-AC61-8A3006B7817D}" dt="2023-09-22T07:12:39.565" v="140"/>
        <pc:sldMkLst>
          <pc:docMk/>
          <pc:sldMk cId="1108290150" sldId="488"/>
        </pc:sldMkLst>
      </pc:sldChg>
      <pc:sldChg chg="add">
        <pc:chgData name="John Griffiths" userId="55ce029b995a3368" providerId="Windows Live" clId="Web-{7D4E9D09-1E03-454E-AC61-8A3006B7817D}" dt="2023-09-22T07:12:39.643" v="141"/>
        <pc:sldMkLst>
          <pc:docMk/>
          <pc:sldMk cId="1115946126" sldId="489"/>
        </pc:sldMkLst>
      </pc:sldChg>
      <pc:sldChg chg="add">
        <pc:chgData name="John Griffiths" userId="55ce029b995a3368" providerId="Windows Live" clId="Web-{7D4E9D09-1E03-454E-AC61-8A3006B7817D}" dt="2023-09-22T07:12:39.768" v="142"/>
        <pc:sldMkLst>
          <pc:docMk/>
          <pc:sldMk cId="2953950751" sldId="490"/>
        </pc:sldMkLst>
      </pc:sldChg>
      <pc:sldChg chg="add">
        <pc:chgData name="John Griffiths" userId="55ce029b995a3368" providerId="Windows Live" clId="Web-{7D4E9D09-1E03-454E-AC61-8A3006B7817D}" dt="2023-09-22T07:12:39.831" v="143"/>
        <pc:sldMkLst>
          <pc:docMk/>
          <pc:sldMk cId="1664075907" sldId="491"/>
        </pc:sldMkLst>
      </pc:sldChg>
      <pc:sldChg chg="add">
        <pc:chgData name="John Griffiths" userId="55ce029b995a3368" providerId="Windows Live" clId="Web-{7D4E9D09-1E03-454E-AC61-8A3006B7817D}" dt="2023-09-22T07:12:39.909" v="144"/>
        <pc:sldMkLst>
          <pc:docMk/>
          <pc:sldMk cId="2006414989" sldId="492"/>
        </pc:sldMkLst>
      </pc:sldChg>
      <pc:sldChg chg="add">
        <pc:chgData name="John Griffiths" userId="55ce029b995a3368" providerId="Windows Live" clId="Web-{7D4E9D09-1E03-454E-AC61-8A3006B7817D}" dt="2023-09-22T07:12:39.972" v="145"/>
        <pc:sldMkLst>
          <pc:docMk/>
          <pc:sldMk cId="3765073494" sldId="493"/>
        </pc:sldMkLst>
      </pc:sldChg>
      <pc:sldChg chg="add">
        <pc:chgData name="John Griffiths" userId="55ce029b995a3368" providerId="Windows Live" clId="Web-{7D4E9D09-1E03-454E-AC61-8A3006B7817D}" dt="2023-09-22T07:12:40.050" v="146"/>
        <pc:sldMkLst>
          <pc:docMk/>
          <pc:sldMk cId="3350182356" sldId="494"/>
        </pc:sldMkLst>
      </pc:sldChg>
      <pc:sldChg chg="add">
        <pc:chgData name="John Griffiths" userId="55ce029b995a3368" providerId="Windows Live" clId="Web-{7D4E9D09-1E03-454E-AC61-8A3006B7817D}" dt="2023-09-22T07:12:40.097" v="147"/>
        <pc:sldMkLst>
          <pc:docMk/>
          <pc:sldMk cId="3441374653" sldId="495"/>
        </pc:sldMkLst>
      </pc:sldChg>
      <pc:sldChg chg="add">
        <pc:chgData name="John Griffiths" userId="55ce029b995a3368" providerId="Windows Live" clId="Web-{7D4E9D09-1E03-454E-AC61-8A3006B7817D}" dt="2023-09-22T07:12:40.128" v="148"/>
        <pc:sldMkLst>
          <pc:docMk/>
          <pc:sldMk cId="112284761" sldId="496"/>
        </pc:sldMkLst>
      </pc:sldChg>
      <pc:sldChg chg="add">
        <pc:chgData name="John Griffiths" userId="55ce029b995a3368" providerId="Windows Live" clId="Web-{7D4E9D09-1E03-454E-AC61-8A3006B7817D}" dt="2023-09-22T07:12:40.159" v="149"/>
        <pc:sldMkLst>
          <pc:docMk/>
          <pc:sldMk cId="3011037103" sldId="497"/>
        </pc:sldMkLst>
      </pc:sldChg>
      <pc:sldChg chg="add">
        <pc:chgData name="John Griffiths" userId="55ce029b995a3368" providerId="Windows Live" clId="Web-{7D4E9D09-1E03-454E-AC61-8A3006B7817D}" dt="2023-09-22T07:12:40.190" v="150"/>
        <pc:sldMkLst>
          <pc:docMk/>
          <pc:sldMk cId="3731622682" sldId="498"/>
        </pc:sldMkLst>
      </pc:sldChg>
      <pc:sldMasterChg chg="add addSldLayout">
        <pc:chgData name="John Griffiths" userId="55ce029b995a3368" providerId="Windows Live" clId="Web-{7D4E9D09-1E03-454E-AC61-8A3006B7817D}" dt="2023-09-22T07:12:35.956" v="66"/>
        <pc:sldMasterMkLst>
          <pc:docMk/>
          <pc:sldMasterMk cId="501113386" sldId="2147483678"/>
        </pc:sldMasterMkLst>
        <pc:sldLayoutChg chg="add">
          <pc:chgData name="John Griffiths" userId="55ce029b995a3368" providerId="Windows Live" clId="Web-{7D4E9D09-1E03-454E-AC61-8A3006B7817D}" dt="2023-09-22T07:12:35.956" v="66"/>
          <pc:sldLayoutMkLst>
            <pc:docMk/>
            <pc:sldMasterMk cId="501113386" sldId="2147483678"/>
            <pc:sldLayoutMk cId="233293614" sldId="2147483679"/>
          </pc:sldLayoutMkLst>
        </pc:sldLayoutChg>
        <pc:sldLayoutChg chg="add">
          <pc:chgData name="John Griffiths" userId="55ce029b995a3368" providerId="Windows Live" clId="Web-{7D4E9D09-1E03-454E-AC61-8A3006B7817D}" dt="2023-09-22T07:12:35.956" v="66"/>
          <pc:sldLayoutMkLst>
            <pc:docMk/>
            <pc:sldMasterMk cId="501113386" sldId="2147483678"/>
            <pc:sldLayoutMk cId="759237503" sldId="2147483680"/>
          </pc:sldLayoutMkLst>
        </pc:sldLayoutChg>
        <pc:sldLayoutChg chg="add">
          <pc:chgData name="John Griffiths" userId="55ce029b995a3368" providerId="Windows Live" clId="Web-{7D4E9D09-1E03-454E-AC61-8A3006B7817D}" dt="2023-09-22T07:12:35.956" v="66"/>
          <pc:sldLayoutMkLst>
            <pc:docMk/>
            <pc:sldMasterMk cId="501113386" sldId="2147483678"/>
            <pc:sldLayoutMk cId="1245597321" sldId="2147483681"/>
          </pc:sldLayoutMkLst>
        </pc:sldLayoutChg>
        <pc:sldLayoutChg chg="add">
          <pc:chgData name="John Griffiths" userId="55ce029b995a3368" providerId="Windows Live" clId="Web-{7D4E9D09-1E03-454E-AC61-8A3006B7817D}" dt="2023-09-22T07:12:35.956" v="66"/>
          <pc:sldLayoutMkLst>
            <pc:docMk/>
            <pc:sldMasterMk cId="501113386" sldId="2147483678"/>
            <pc:sldLayoutMk cId="4104659720" sldId="2147483682"/>
          </pc:sldLayoutMkLst>
        </pc:sldLayoutChg>
        <pc:sldLayoutChg chg="add">
          <pc:chgData name="John Griffiths" userId="55ce029b995a3368" providerId="Windows Live" clId="Web-{7D4E9D09-1E03-454E-AC61-8A3006B7817D}" dt="2023-09-22T07:12:35.956" v="66"/>
          <pc:sldLayoutMkLst>
            <pc:docMk/>
            <pc:sldMasterMk cId="501113386" sldId="2147483678"/>
            <pc:sldLayoutMk cId="2668528235" sldId="2147483683"/>
          </pc:sldLayoutMkLst>
        </pc:sldLayoutChg>
        <pc:sldLayoutChg chg="add">
          <pc:chgData name="John Griffiths" userId="55ce029b995a3368" providerId="Windows Live" clId="Web-{7D4E9D09-1E03-454E-AC61-8A3006B7817D}" dt="2023-09-22T07:12:35.956" v="66"/>
          <pc:sldLayoutMkLst>
            <pc:docMk/>
            <pc:sldMasterMk cId="501113386" sldId="2147483678"/>
            <pc:sldLayoutMk cId="965794829" sldId="2147483684"/>
          </pc:sldLayoutMkLst>
        </pc:sldLayoutChg>
        <pc:sldLayoutChg chg="add">
          <pc:chgData name="John Griffiths" userId="55ce029b995a3368" providerId="Windows Live" clId="Web-{7D4E9D09-1E03-454E-AC61-8A3006B7817D}" dt="2023-09-22T07:12:35.956" v="66"/>
          <pc:sldLayoutMkLst>
            <pc:docMk/>
            <pc:sldMasterMk cId="501113386" sldId="2147483678"/>
            <pc:sldLayoutMk cId="167113507" sldId="2147483685"/>
          </pc:sldLayoutMkLst>
        </pc:sldLayoutChg>
        <pc:sldLayoutChg chg="add">
          <pc:chgData name="John Griffiths" userId="55ce029b995a3368" providerId="Windows Live" clId="Web-{7D4E9D09-1E03-454E-AC61-8A3006B7817D}" dt="2023-09-22T07:12:35.956" v="66"/>
          <pc:sldLayoutMkLst>
            <pc:docMk/>
            <pc:sldMasterMk cId="501113386" sldId="2147483678"/>
            <pc:sldLayoutMk cId="2468135835" sldId="2147483686"/>
          </pc:sldLayoutMkLst>
        </pc:sldLayoutChg>
        <pc:sldLayoutChg chg="add">
          <pc:chgData name="John Griffiths" userId="55ce029b995a3368" providerId="Windows Live" clId="Web-{7D4E9D09-1E03-454E-AC61-8A3006B7817D}" dt="2023-09-22T07:12:35.956" v="66"/>
          <pc:sldLayoutMkLst>
            <pc:docMk/>
            <pc:sldMasterMk cId="501113386" sldId="2147483678"/>
            <pc:sldLayoutMk cId="4143530834" sldId="2147483687"/>
          </pc:sldLayoutMkLst>
        </pc:sldLayoutChg>
        <pc:sldLayoutChg chg="add">
          <pc:chgData name="John Griffiths" userId="55ce029b995a3368" providerId="Windows Live" clId="Web-{7D4E9D09-1E03-454E-AC61-8A3006B7817D}" dt="2023-09-22T07:12:35.956" v="66"/>
          <pc:sldLayoutMkLst>
            <pc:docMk/>
            <pc:sldMasterMk cId="501113386" sldId="2147483678"/>
            <pc:sldLayoutMk cId="844302579" sldId="2147483688"/>
          </pc:sldLayoutMkLst>
        </pc:sldLayoutChg>
        <pc:sldLayoutChg chg="add">
          <pc:chgData name="John Griffiths" userId="55ce029b995a3368" providerId="Windows Live" clId="Web-{7D4E9D09-1E03-454E-AC61-8A3006B7817D}" dt="2023-09-22T07:12:35.956" v="66"/>
          <pc:sldLayoutMkLst>
            <pc:docMk/>
            <pc:sldMasterMk cId="501113386" sldId="2147483678"/>
            <pc:sldLayoutMk cId="3117256942" sldId="2147483689"/>
          </pc:sldLayoutMkLst>
        </pc:sldLayoutChg>
        <pc:sldLayoutChg chg="add">
          <pc:chgData name="John Griffiths" userId="55ce029b995a3368" providerId="Windows Live" clId="Web-{7D4E9D09-1E03-454E-AC61-8A3006B7817D}" dt="2023-09-22T07:12:35.956" v="66"/>
          <pc:sldLayoutMkLst>
            <pc:docMk/>
            <pc:sldMasterMk cId="501113386" sldId="2147483678"/>
            <pc:sldLayoutMk cId="2014682051" sldId="2147483690"/>
          </pc:sldLayoutMkLst>
        </pc:sldLayoutChg>
        <pc:sldLayoutChg chg="add">
          <pc:chgData name="John Griffiths" userId="55ce029b995a3368" providerId="Windows Live" clId="Web-{7D4E9D09-1E03-454E-AC61-8A3006B7817D}" dt="2023-09-22T07:12:35.956" v="66"/>
          <pc:sldLayoutMkLst>
            <pc:docMk/>
            <pc:sldMasterMk cId="501113386" sldId="2147483678"/>
            <pc:sldLayoutMk cId="2909199233" sldId="2147483691"/>
          </pc:sldLayoutMkLst>
        </pc:sldLayoutChg>
        <pc:sldLayoutChg chg="add">
          <pc:chgData name="John Griffiths" userId="55ce029b995a3368" providerId="Windows Live" clId="Web-{7D4E9D09-1E03-454E-AC61-8A3006B7817D}" dt="2023-09-22T07:12:35.956" v="66"/>
          <pc:sldLayoutMkLst>
            <pc:docMk/>
            <pc:sldMasterMk cId="501113386" sldId="2147483678"/>
            <pc:sldLayoutMk cId="4186134935" sldId="2147483692"/>
          </pc:sldLayoutMkLst>
        </pc:sldLayoutChg>
        <pc:sldLayoutChg chg="add">
          <pc:chgData name="John Griffiths" userId="55ce029b995a3368" providerId="Windows Live" clId="Web-{7D4E9D09-1E03-454E-AC61-8A3006B7817D}" dt="2023-09-22T07:12:35.956" v="66"/>
          <pc:sldLayoutMkLst>
            <pc:docMk/>
            <pc:sldMasterMk cId="501113386" sldId="2147483678"/>
            <pc:sldLayoutMk cId="4006317790" sldId="2147483693"/>
          </pc:sldLayoutMkLst>
        </pc:sldLayoutChg>
        <pc:sldLayoutChg chg="add">
          <pc:chgData name="John Griffiths" userId="55ce029b995a3368" providerId="Windows Live" clId="Web-{7D4E9D09-1E03-454E-AC61-8A3006B7817D}" dt="2023-09-22T07:12:35.956" v="66"/>
          <pc:sldLayoutMkLst>
            <pc:docMk/>
            <pc:sldMasterMk cId="501113386" sldId="2147483678"/>
            <pc:sldLayoutMk cId="3280543176" sldId="2147483694"/>
          </pc:sldLayoutMkLst>
        </pc:sldLayoutChg>
      </pc:sldMasterChg>
    </pc:docChg>
  </pc:docChgLst>
  <pc:docChgLst>
    <pc:chgData name="John Griffiths" userId="55ce029b995a3368" providerId="Windows Live" clId="Web-{CC291B5A-122E-4FF3-8496-FD15F4372EAD}"/>
    <pc:docChg chg="modSld">
      <pc:chgData name="John Griffiths" userId="55ce029b995a3368" providerId="Windows Live" clId="Web-{CC291B5A-122E-4FF3-8496-FD15F4372EAD}" dt="2024-01-30T10:29:36.227" v="194"/>
      <pc:docMkLst>
        <pc:docMk/>
      </pc:docMkLst>
      <pc:sldChg chg="addSp">
        <pc:chgData name="John Griffiths" userId="55ce029b995a3368" providerId="Windows Live" clId="Web-{CC291B5A-122E-4FF3-8496-FD15F4372EAD}" dt="2024-01-30T10:22:01.787" v="6"/>
        <pc:sldMkLst>
          <pc:docMk/>
          <pc:sldMk cId="1851355364" sldId="320"/>
        </pc:sldMkLst>
        <pc:inkChg chg="add">
          <ac:chgData name="John Griffiths" userId="55ce029b995a3368" providerId="Windows Live" clId="Web-{CC291B5A-122E-4FF3-8496-FD15F4372EAD}" dt="2024-01-30T10:21:54.224" v="0"/>
          <ac:inkMkLst>
            <pc:docMk/>
            <pc:sldMk cId="1851355364" sldId="320"/>
            <ac:inkMk id="12" creationId="{2856FA40-29AC-A1B0-62B8-F5D0FC557AF3}"/>
          </ac:inkMkLst>
        </pc:inkChg>
        <pc:inkChg chg="add">
          <ac:chgData name="John Griffiths" userId="55ce029b995a3368" providerId="Windows Live" clId="Web-{CC291B5A-122E-4FF3-8496-FD15F4372EAD}" dt="2024-01-30T10:21:55.334" v="1"/>
          <ac:inkMkLst>
            <pc:docMk/>
            <pc:sldMk cId="1851355364" sldId="320"/>
            <ac:inkMk id="16" creationId="{8E18E59A-474A-A52A-ABD0-817DFA8BCB83}"/>
          </ac:inkMkLst>
        </pc:inkChg>
        <pc:inkChg chg="add">
          <ac:chgData name="John Griffiths" userId="55ce029b995a3368" providerId="Windows Live" clId="Web-{CC291B5A-122E-4FF3-8496-FD15F4372EAD}" dt="2024-01-30T10:21:56.099" v="2"/>
          <ac:inkMkLst>
            <pc:docMk/>
            <pc:sldMk cId="1851355364" sldId="320"/>
            <ac:inkMk id="17" creationId="{9643B95D-E5DD-5B62-4635-E88FD62F6D59}"/>
          </ac:inkMkLst>
        </pc:inkChg>
        <pc:inkChg chg="add">
          <ac:chgData name="John Griffiths" userId="55ce029b995a3368" providerId="Windows Live" clId="Web-{CC291B5A-122E-4FF3-8496-FD15F4372EAD}" dt="2024-01-30T10:21:59.334" v="3"/>
          <ac:inkMkLst>
            <pc:docMk/>
            <pc:sldMk cId="1851355364" sldId="320"/>
            <ac:inkMk id="21" creationId="{2E681AD4-B9EF-2E00-5502-92B9DC25C1BF}"/>
          </ac:inkMkLst>
        </pc:inkChg>
        <pc:inkChg chg="add">
          <ac:chgData name="John Griffiths" userId="55ce029b995a3368" providerId="Windows Live" clId="Web-{CC291B5A-122E-4FF3-8496-FD15F4372EAD}" dt="2024-01-30T10:22:00.334" v="4"/>
          <ac:inkMkLst>
            <pc:docMk/>
            <pc:sldMk cId="1851355364" sldId="320"/>
            <ac:inkMk id="22" creationId="{16C8E3FE-661E-87F8-77CD-0C2B97DBBAAA}"/>
          </ac:inkMkLst>
        </pc:inkChg>
        <pc:inkChg chg="add">
          <ac:chgData name="John Griffiths" userId="55ce029b995a3368" providerId="Windows Live" clId="Web-{CC291B5A-122E-4FF3-8496-FD15F4372EAD}" dt="2024-01-30T10:22:01.771" v="5"/>
          <ac:inkMkLst>
            <pc:docMk/>
            <pc:sldMk cId="1851355364" sldId="320"/>
            <ac:inkMk id="23" creationId="{D52058AE-0FED-5F50-5077-91F1B10DB08B}"/>
          </ac:inkMkLst>
        </pc:inkChg>
        <pc:inkChg chg="add">
          <ac:chgData name="John Griffiths" userId="55ce029b995a3368" providerId="Windows Live" clId="Web-{CC291B5A-122E-4FF3-8496-FD15F4372EAD}" dt="2024-01-30T10:22:01.787" v="6"/>
          <ac:inkMkLst>
            <pc:docMk/>
            <pc:sldMk cId="1851355364" sldId="320"/>
            <ac:inkMk id="24" creationId="{4ED6AC98-B03B-DA15-6BED-F37DFD9D5D44}"/>
          </ac:inkMkLst>
        </pc:inkChg>
      </pc:sldChg>
      <pc:sldChg chg="addSp">
        <pc:chgData name="John Griffiths" userId="55ce029b995a3368" providerId="Windows Live" clId="Web-{CC291B5A-122E-4FF3-8496-FD15F4372EAD}" dt="2024-01-30T10:29:36.227" v="194"/>
        <pc:sldMkLst>
          <pc:docMk/>
          <pc:sldMk cId="3026433229" sldId="321"/>
        </pc:sldMkLst>
        <pc:inkChg chg="add">
          <ac:chgData name="John Griffiths" userId="55ce029b995a3368" providerId="Windows Live" clId="Web-{CC291B5A-122E-4FF3-8496-FD15F4372EAD}" dt="2024-01-30T10:24:27.184" v="23"/>
          <ac:inkMkLst>
            <pc:docMk/>
            <pc:sldMk cId="3026433229" sldId="321"/>
            <ac:inkMk id="5" creationId="{CAA9CF18-62BE-DCF4-3D47-83230D11B50A}"/>
          </ac:inkMkLst>
        </pc:inkChg>
        <pc:inkChg chg="add">
          <ac:chgData name="John Griffiths" userId="55ce029b995a3368" providerId="Windows Live" clId="Web-{CC291B5A-122E-4FF3-8496-FD15F4372EAD}" dt="2024-01-30T10:24:27.777" v="24"/>
          <ac:inkMkLst>
            <pc:docMk/>
            <pc:sldMk cId="3026433229" sldId="321"/>
            <ac:inkMk id="6" creationId="{B9F46651-F4F8-CAE5-2BEB-850048D7AB1A}"/>
          </ac:inkMkLst>
        </pc:inkChg>
        <pc:inkChg chg="add">
          <ac:chgData name="John Griffiths" userId="55ce029b995a3368" providerId="Windows Live" clId="Web-{CC291B5A-122E-4FF3-8496-FD15F4372EAD}" dt="2024-01-30T10:24:34.074" v="25"/>
          <ac:inkMkLst>
            <pc:docMk/>
            <pc:sldMk cId="3026433229" sldId="321"/>
            <ac:inkMk id="7" creationId="{94BE1CC6-7A98-9AB1-35D8-4F9E61259D60}"/>
          </ac:inkMkLst>
        </pc:inkChg>
        <pc:inkChg chg="add">
          <ac:chgData name="John Griffiths" userId="55ce029b995a3368" providerId="Windows Live" clId="Web-{CC291B5A-122E-4FF3-8496-FD15F4372EAD}" dt="2024-01-30T10:24:39.622" v="26"/>
          <ac:inkMkLst>
            <pc:docMk/>
            <pc:sldMk cId="3026433229" sldId="321"/>
            <ac:inkMk id="8" creationId="{D8AEEA52-4C58-799C-3823-9CA7C69EF4BF}"/>
          </ac:inkMkLst>
        </pc:inkChg>
        <pc:inkChg chg="add">
          <ac:chgData name="John Griffiths" userId="55ce029b995a3368" providerId="Windows Live" clId="Web-{CC291B5A-122E-4FF3-8496-FD15F4372EAD}" dt="2024-01-30T10:24:42.840" v="27"/>
          <ac:inkMkLst>
            <pc:docMk/>
            <pc:sldMk cId="3026433229" sldId="321"/>
            <ac:inkMk id="9" creationId="{DACF10DF-4E38-5ABE-C7BF-C0BCFF50BBF0}"/>
          </ac:inkMkLst>
        </pc:inkChg>
        <pc:inkChg chg="add">
          <ac:chgData name="John Griffiths" userId="55ce029b995a3368" providerId="Windows Live" clId="Web-{CC291B5A-122E-4FF3-8496-FD15F4372EAD}" dt="2024-01-30T10:24:42.856" v="28"/>
          <ac:inkMkLst>
            <pc:docMk/>
            <pc:sldMk cId="3026433229" sldId="321"/>
            <ac:inkMk id="10" creationId="{81D1ED6B-8229-B47F-8B7F-453A383FAFFA}"/>
          </ac:inkMkLst>
        </pc:inkChg>
        <pc:inkChg chg="add">
          <ac:chgData name="John Griffiths" userId="55ce029b995a3368" providerId="Windows Live" clId="Web-{CC291B5A-122E-4FF3-8496-FD15F4372EAD}" dt="2024-01-30T10:24:43.403" v="29"/>
          <ac:inkMkLst>
            <pc:docMk/>
            <pc:sldMk cId="3026433229" sldId="321"/>
            <ac:inkMk id="11" creationId="{F8734FE8-3406-A767-9801-AD1D5522DE80}"/>
          </ac:inkMkLst>
        </pc:inkChg>
        <pc:inkChg chg="add">
          <ac:chgData name="John Griffiths" userId="55ce029b995a3368" providerId="Windows Live" clId="Web-{CC291B5A-122E-4FF3-8496-FD15F4372EAD}" dt="2024-01-30T10:24:45.309" v="30"/>
          <ac:inkMkLst>
            <pc:docMk/>
            <pc:sldMk cId="3026433229" sldId="321"/>
            <ac:inkMk id="12" creationId="{E2BC654A-2159-D460-9FDF-E4D6B1032B36}"/>
          </ac:inkMkLst>
        </pc:inkChg>
        <pc:inkChg chg="add">
          <ac:chgData name="John Griffiths" userId="55ce029b995a3368" providerId="Windows Live" clId="Web-{CC291B5A-122E-4FF3-8496-FD15F4372EAD}" dt="2024-01-30T10:24:45.325" v="31"/>
          <ac:inkMkLst>
            <pc:docMk/>
            <pc:sldMk cId="3026433229" sldId="321"/>
            <ac:inkMk id="13" creationId="{620714B3-1957-E7C9-642D-EC0356B94286}"/>
          </ac:inkMkLst>
        </pc:inkChg>
        <pc:inkChg chg="add">
          <ac:chgData name="John Griffiths" userId="55ce029b995a3368" providerId="Windows Live" clId="Web-{CC291B5A-122E-4FF3-8496-FD15F4372EAD}" dt="2024-01-30T10:24:45.325" v="32"/>
          <ac:inkMkLst>
            <pc:docMk/>
            <pc:sldMk cId="3026433229" sldId="321"/>
            <ac:inkMk id="14" creationId="{63E4BEED-C670-449A-C8C2-D91FC9B8BE8D}"/>
          </ac:inkMkLst>
        </pc:inkChg>
        <pc:inkChg chg="add">
          <ac:chgData name="John Griffiths" userId="55ce029b995a3368" providerId="Windows Live" clId="Web-{CC291B5A-122E-4FF3-8496-FD15F4372EAD}" dt="2024-01-30T10:24:45.340" v="33"/>
          <ac:inkMkLst>
            <pc:docMk/>
            <pc:sldMk cId="3026433229" sldId="321"/>
            <ac:inkMk id="15" creationId="{E3FA715C-DBA1-5954-726D-F852E7484F64}"/>
          </ac:inkMkLst>
        </pc:inkChg>
        <pc:inkChg chg="add">
          <ac:chgData name="John Griffiths" userId="55ce029b995a3368" providerId="Windows Live" clId="Web-{CC291B5A-122E-4FF3-8496-FD15F4372EAD}" dt="2024-01-30T10:24:46.044" v="34"/>
          <ac:inkMkLst>
            <pc:docMk/>
            <pc:sldMk cId="3026433229" sldId="321"/>
            <ac:inkMk id="16" creationId="{E9CD4533-4DEB-4B76-0031-5F729BC14950}"/>
          </ac:inkMkLst>
        </pc:inkChg>
        <pc:inkChg chg="add">
          <ac:chgData name="John Griffiths" userId="55ce029b995a3368" providerId="Windows Live" clId="Web-{CC291B5A-122E-4FF3-8496-FD15F4372EAD}" dt="2024-01-30T10:24:48.825" v="35"/>
          <ac:inkMkLst>
            <pc:docMk/>
            <pc:sldMk cId="3026433229" sldId="321"/>
            <ac:inkMk id="17" creationId="{CD003302-8D58-C1CA-FD7F-22F5FA3782A0}"/>
          </ac:inkMkLst>
        </pc:inkChg>
        <pc:inkChg chg="add">
          <ac:chgData name="John Griffiths" userId="55ce029b995a3368" providerId="Windows Live" clId="Web-{CC291B5A-122E-4FF3-8496-FD15F4372EAD}" dt="2024-01-30T10:24:49.325" v="36"/>
          <ac:inkMkLst>
            <pc:docMk/>
            <pc:sldMk cId="3026433229" sldId="321"/>
            <ac:inkMk id="18" creationId="{7B9A2E84-7422-0430-6642-2C0BF030462C}"/>
          </ac:inkMkLst>
        </pc:inkChg>
        <pc:inkChg chg="add">
          <ac:chgData name="John Griffiths" userId="55ce029b995a3368" providerId="Windows Live" clId="Web-{CC291B5A-122E-4FF3-8496-FD15F4372EAD}" dt="2024-01-30T10:24:52.341" v="37"/>
          <ac:inkMkLst>
            <pc:docMk/>
            <pc:sldMk cId="3026433229" sldId="321"/>
            <ac:inkMk id="19" creationId="{0B7B4811-28F6-B8EE-D9E7-14E81435FEEE}"/>
          </ac:inkMkLst>
        </pc:inkChg>
        <pc:inkChg chg="add">
          <ac:chgData name="John Griffiths" userId="55ce029b995a3368" providerId="Windows Live" clId="Web-{CC291B5A-122E-4FF3-8496-FD15F4372EAD}" dt="2024-01-30T10:24:52.763" v="38"/>
          <ac:inkMkLst>
            <pc:docMk/>
            <pc:sldMk cId="3026433229" sldId="321"/>
            <ac:inkMk id="20" creationId="{931E0E8B-87D4-E8DD-ABAB-FC158ADA6D6D}"/>
          </ac:inkMkLst>
        </pc:inkChg>
        <pc:inkChg chg="add">
          <ac:chgData name="John Griffiths" userId="55ce029b995a3368" providerId="Windows Live" clId="Web-{CC291B5A-122E-4FF3-8496-FD15F4372EAD}" dt="2024-01-30T10:25:05.576" v="39"/>
          <ac:inkMkLst>
            <pc:docMk/>
            <pc:sldMk cId="3026433229" sldId="321"/>
            <ac:inkMk id="21" creationId="{4E725777-2733-2BAA-5B88-4C1FA702B6DB}"/>
          </ac:inkMkLst>
        </pc:inkChg>
        <pc:inkChg chg="add">
          <ac:chgData name="John Griffiths" userId="55ce029b995a3368" providerId="Windows Live" clId="Web-{CC291B5A-122E-4FF3-8496-FD15F4372EAD}" dt="2024-01-30T10:25:07.732" v="40"/>
          <ac:inkMkLst>
            <pc:docMk/>
            <pc:sldMk cId="3026433229" sldId="321"/>
            <ac:inkMk id="22" creationId="{C0B89B22-AFDD-2433-A377-FB983A451F0C}"/>
          </ac:inkMkLst>
        </pc:inkChg>
        <pc:inkChg chg="add">
          <ac:chgData name="John Griffiths" userId="55ce029b995a3368" providerId="Windows Live" clId="Web-{CC291B5A-122E-4FF3-8496-FD15F4372EAD}" dt="2024-01-30T10:25:08.670" v="41"/>
          <ac:inkMkLst>
            <pc:docMk/>
            <pc:sldMk cId="3026433229" sldId="321"/>
            <ac:inkMk id="23" creationId="{8AE8AEBA-897D-C7EA-462B-0AF6404DA607}"/>
          </ac:inkMkLst>
        </pc:inkChg>
        <pc:inkChg chg="add">
          <ac:chgData name="John Griffiths" userId="55ce029b995a3368" providerId="Windows Live" clId="Web-{CC291B5A-122E-4FF3-8496-FD15F4372EAD}" dt="2024-01-30T10:25:09.529" v="42"/>
          <ac:inkMkLst>
            <pc:docMk/>
            <pc:sldMk cId="3026433229" sldId="321"/>
            <ac:inkMk id="24" creationId="{23B461CC-D098-F1A1-1AB2-1456A47CA17B}"/>
          </ac:inkMkLst>
        </pc:inkChg>
        <pc:inkChg chg="add">
          <ac:chgData name="John Griffiths" userId="55ce029b995a3368" providerId="Windows Live" clId="Web-{CC291B5A-122E-4FF3-8496-FD15F4372EAD}" dt="2024-01-30T10:25:13.170" v="43"/>
          <ac:inkMkLst>
            <pc:docMk/>
            <pc:sldMk cId="3026433229" sldId="321"/>
            <ac:inkMk id="25" creationId="{590A2C10-DE52-5EEE-A688-87B6AD958FF9}"/>
          </ac:inkMkLst>
        </pc:inkChg>
        <pc:inkChg chg="add">
          <ac:chgData name="John Griffiths" userId="55ce029b995a3368" providerId="Windows Live" clId="Web-{CC291B5A-122E-4FF3-8496-FD15F4372EAD}" dt="2024-01-30T10:25:16.060" v="44"/>
          <ac:inkMkLst>
            <pc:docMk/>
            <pc:sldMk cId="3026433229" sldId="321"/>
            <ac:inkMk id="26" creationId="{B47A87B8-5771-E515-3B55-2651A0EC7AF0}"/>
          </ac:inkMkLst>
        </pc:inkChg>
        <pc:inkChg chg="add">
          <ac:chgData name="John Griffiths" userId="55ce029b995a3368" providerId="Windows Live" clId="Web-{CC291B5A-122E-4FF3-8496-FD15F4372EAD}" dt="2024-01-30T10:25:16.076" v="45"/>
          <ac:inkMkLst>
            <pc:docMk/>
            <pc:sldMk cId="3026433229" sldId="321"/>
            <ac:inkMk id="27" creationId="{794BFC06-864F-3A29-143E-7FB1494CBDE9}"/>
          </ac:inkMkLst>
        </pc:inkChg>
        <pc:inkChg chg="add">
          <ac:chgData name="John Griffiths" userId="55ce029b995a3368" providerId="Windows Live" clId="Web-{CC291B5A-122E-4FF3-8496-FD15F4372EAD}" dt="2024-01-30T10:25:16.092" v="46"/>
          <ac:inkMkLst>
            <pc:docMk/>
            <pc:sldMk cId="3026433229" sldId="321"/>
            <ac:inkMk id="28" creationId="{DE3C192D-AC80-4AAC-1A00-7863EA0512FE}"/>
          </ac:inkMkLst>
        </pc:inkChg>
        <pc:inkChg chg="add">
          <ac:chgData name="John Griffiths" userId="55ce029b995a3368" providerId="Windows Live" clId="Web-{CC291B5A-122E-4FF3-8496-FD15F4372EAD}" dt="2024-01-30T10:25:16.607" v="47"/>
          <ac:inkMkLst>
            <pc:docMk/>
            <pc:sldMk cId="3026433229" sldId="321"/>
            <ac:inkMk id="29" creationId="{C758968B-D310-8BAF-3735-460831DD309A}"/>
          </ac:inkMkLst>
        </pc:inkChg>
        <pc:inkChg chg="add">
          <ac:chgData name="John Griffiths" userId="55ce029b995a3368" providerId="Windows Live" clId="Web-{CC291B5A-122E-4FF3-8496-FD15F4372EAD}" dt="2024-01-30T10:25:17.514" v="48"/>
          <ac:inkMkLst>
            <pc:docMk/>
            <pc:sldMk cId="3026433229" sldId="321"/>
            <ac:inkMk id="30" creationId="{6CE36338-46B6-57B6-9B95-A145D75A6F8D}"/>
          </ac:inkMkLst>
        </pc:inkChg>
        <pc:inkChg chg="add">
          <ac:chgData name="John Griffiths" userId="55ce029b995a3368" providerId="Windows Live" clId="Web-{CC291B5A-122E-4FF3-8496-FD15F4372EAD}" dt="2024-01-30T10:25:17.529" v="49"/>
          <ac:inkMkLst>
            <pc:docMk/>
            <pc:sldMk cId="3026433229" sldId="321"/>
            <ac:inkMk id="31" creationId="{3CD485DD-5C45-DBC9-A419-3F31BACC680B}"/>
          </ac:inkMkLst>
        </pc:inkChg>
        <pc:inkChg chg="add">
          <ac:chgData name="John Griffiths" userId="55ce029b995a3368" providerId="Windows Live" clId="Web-{CC291B5A-122E-4FF3-8496-FD15F4372EAD}" dt="2024-01-30T10:25:19.014" v="50"/>
          <ac:inkMkLst>
            <pc:docMk/>
            <pc:sldMk cId="3026433229" sldId="321"/>
            <ac:inkMk id="32" creationId="{3D7A36A2-A997-F6AB-99B4-CCD0C1A85BE9}"/>
          </ac:inkMkLst>
        </pc:inkChg>
        <pc:inkChg chg="add">
          <ac:chgData name="John Griffiths" userId="55ce029b995a3368" providerId="Windows Live" clId="Web-{CC291B5A-122E-4FF3-8496-FD15F4372EAD}" dt="2024-01-30T10:25:19.014" v="51"/>
          <ac:inkMkLst>
            <pc:docMk/>
            <pc:sldMk cId="3026433229" sldId="321"/>
            <ac:inkMk id="33" creationId="{9EE54B20-93DA-72F0-81B8-FED8783928CD}"/>
          </ac:inkMkLst>
        </pc:inkChg>
        <pc:inkChg chg="add">
          <ac:chgData name="John Griffiths" userId="55ce029b995a3368" providerId="Windows Live" clId="Web-{CC291B5A-122E-4FF3-8496-FD15F4372EAD}" dt="2024-01-30T10:25:19.029" v="52"/>
          <ac:inkMkLst>
            <pc:docMk/>
            <pc:sldMk cId="3026433229" sldId="321"/>
            <ac:inkMk id="34" creationId="{8C43123D-7E49-8CD5-4D11-33069003C162}"/>
          </ac:inkMkLst>
        </pc:inkChg>
        <pc:inkChg chg="add">
          <ac:chgData name="John Griffiths" userId="55ce029b995a3368" providerId="Windows Live" clId="Web-{CC291B5A-122E-4FF3-8496-FD15F4372EAD}" dt="2024-01-30T10:25:21.029" v="53"/>
          <ac:inkMkLst>
            <pc:docMk/>
            <pc:sldMk cId="3026433229" sldId="321"/>
            <ac:inkMk id="35" creationId="{E4F411B1-1979-BA94-68AD-73D4A01143FB}"/>
          </ac:inkMkLst>
        </pc:inkChg>
        <pc:inkChg chg="add">
          <ac:chgData name="John Griffiths" userId="55ce029b995a3368" providerId="Windows Live" clId="Web-{CC291B5A-122E-4FF3-8496-FD15F4372EAD}" dt="2024-01-30T10:25:22.154" v="54"/>
          <ac:inkMkLst>
            <pc:docMk/>
            <pc:sldMk cId="3026433229" sldId="321"/>
            <ac:inkMk id="36" creationId="{2498AEF3-832F-52D5-D88F-2803A18BD173}"/>
          </ac:inkMkLst>
        </pc:inkChg>
        <pc:inkChg chg="add">
          <ac:chgData name="John Griffiths" userId="55ce029b995a3368" providerId="Windows Live" clId="Web-{CC291B5A-122E-4FF3-8496-FD15F4372EAD}" dt="2024-01-30T10:25:22.170" v="55"/>
          <ac:inkMkLst>
            <pc:docMk/>
            <pc:sldMk cId="3026433229" sldId="321"/>
            <ac:inkMk id="37" creationId="{F73EE890-B355-4FDC-0DE5-E0F51EBB9F60}"/>
          </ac:inkMkLst>
        </pc:inkChg>
        <pc:inkChg chg="add">
          <ac:chgData name="John Griffiths" userId="55ce029b995a3368" providerId="Windows Live" clId="Web-{CC291B5A-122E-4FF3-8496-FD15F4372EAD}" dt="2024-01-30T10:25:23.076" v="56"/>
          <ac:inkMkLst>
            <pc:docMk/>
            <pc:sldMk cId="3026433229" sldId="321"/>
            <ac:inkMk id="38" creationId="{83920E55-00F9-A0DE-6944-899E32C5187C}"/>
          </ac:inkMkLst>
        </pc:inkChg>
        <pc:inkChg chg="add">
          <ac:chgData name="John Griffiths" userId="55ce029b995a3368" providerId="Windows Live" clId="Web-{CC291B5A-122E-4FF3-8496-FD15F4372EAD}" dt="2024-01-30T10:25:24.623" v="57"/>
          <ac:inkMkLst>
            <pc:docMk/>
            <pc:sldMk cId="3026433229" sldId="321"/>
            <ac:inkMk id="39" creationId="{6521D31D-52D9-3C5A-93BF-11A9A9CCD00A}"/>
          </ac:inkMkLst>
        </pc:inkChg>
        <pc:inkChg chg="add">
          <ac:chgData name="John Griffiths" userId="55ce029b995a3368" providerId="Windows Live" clId="Web-{CC291B5A-122E-4FF3-8496-FD15F4372EAD}" dt="2024-01-30T10:25:24.639" v="58"/>
          <ac:inkMkLst>
            <pc:docMk/>
            <pc:sldMk cId="3026433229" sldId="321"/>
            <ac:inkMk id="40" creationId="{99642EA0-C7BA-D536-04F2-FABCAA403F3C}"/>
          </ac:inkMkLst>
        </pc:inkChg>
        <pc:inkChg chg="add">
          <ac:chgData name="John Griffiths" userId="55ce029b995a3368" providerId="Windows Live" clId="Web-{CC291B5A-122E-4FF3-8496-FD15F4372EAD}" dt="2024-01-30T10:25:27.123" v="59"/>
          <ac:inkMkLst>
            <pc:docMk/>
            <pc:sldMk cId="3026433229" sldId="321"/>
            <ac:inkMk id="41" creationId="{0BFA1778-CB5A-BB35-DB98-3FEE92FE9C58}"/>
          </ac:inkMkLst>
        </pc:inkChg>
        <pc:inkChg chg="add">
          <ac:chgData name="John Griffiths" userId="55ce029b995a3368" providerId="Windows Live" clId="Web-{CC291B5A-122E-4FF3-8496-FD15F4372EAD}" dt="2024-01-30T10:25:27.623" v="60"/>
          <ac:inkMkLst>
            <pc:docMk/>
            <pc:sldMk cId="3026433229" sldId="321"/>
            <ac:inkMk id="42" creationId="{82599916-363D-C0B3-0B9D-E1E6E9044AC2}"/>
          </ac:inkMkLst>
        </pc:inkChg>
        <pc:inkChg chg="add">
          <ac:chgData name="John Griffiths" userId="55ce029b995a3368" providerId="Windows Live" clId="Web-{CC291B5A-122E-4FF3-8496-FD15F4372EAD}" dt="2024-01-30T10:25:31.217" v="61"/>
          <ac:inkMkLst>
            <pc:docMk/>
            <pc:sldMk cId="3026433229" sldId="321"/>
            <ac:inkMk id="43" creationId="{931BEF3C-D0DC-AE1C-1070-E527014D6D83}"/>
          </ac:inkMkLst>
        </pc:inkChg>
        <pc:inkChg chg="add">
          <ac:chgData name="John Griffiths" userId="55ce029b995a3368" providerId="Windows Live" clId="Web-{CC291B5A-122E-4FF3-8496-FD15F4372EAD}" dt="2024-01-30T10:25:31.217" v="62"/>
          <ac:inkMkLst>
            <pc:docMk/>
            <pc:sldMk cId="3026433229" sldId="321"/>
            <ac:inkMk id="44" creationId="{918217BC-8405-BD11-BB50-303AD372FA8A}"/>
          </ac:inkMkLst>
        </pc:inkChg>
        <pc:inkChg chg="add">
          <ac:chgData name="John Griffiths" userId="55ce029b995a3368" providerId="Windows Live" clId="Web-{CC291B5A-122E-4FF3-8496-FD15F4372EAD}" dt="2024-01-30T10:25:35.608" v="63"/>
          <ac:inkMkLst>
            <pc:docMk/>
            <pc:sldMk cId="3026433229" sldId="321"/>
            <ac:inkMk id="45" creationId="{70C02F61-53E2-DB1D-F95E-470E1EE97DDE}"/>
          </ac:inkMkLst>
        </pc:inkChg>
        <pc:inkChg chg="add">
          <ac:chgData name="John Griffiths" userId="55ce029b995a3368" providerId="Windows Live" clId="Web-{CC291B5A-122E-4FF3-8496-FD15F4372EAD}" dt="2024-01-30T10:25:35.624" v="64"/>
          <ac:inkMkLst>
            <pc:docMk/>
            <pc:sldMk cId="3026433229" sldId="321"/>
            <ac:inkMk id="46" creationId="{62BB45B7-338E-7E10-0775-F60286AA20A7}"/>
          </ac:inkMkLst>
        </pc:inkChg>
        <pc:inkChg chg="add">
          <ac:chgData name="John Griffiths" userId="55ce029b995a3368" providerId="Windows Live" clId="Web-{CC291B5A-122E-4FF3-8496-FD15F4372EAD}" dt="2024-01-30T10:25:35.639" v="65"/>
          <ac:inkMkLst>
            <pc:docMk/>
            <pc:sldMk cId="3026433229" sldId="321"/>
            <ac:inkMk id="47" creationId="{5ACBEAA9-F397-2C44-81AB-925FF8F0EE96}"/>
          </ac:inkMkLst>
        </pc:inkChg>
        <pc:inkChg chg="add">
          <ac:chgData name="John Griffiths" userId="55ce029b995a3368" providerId="Windows Live" clId="Web-{CC291B5A-122E-4FF3-8496-FD15F4372EAD}" dt="2024-01-30T10:25:37.108" v="66"/>
          <ac:inkMkLst>
            <pc:docMk/>
            <pc:sldMk cId="3026433229" sldId="321"/>
            <ac:inkMk id="48" creationId="{0992C900-C7E5-1933-EC26-58E44E625CAF}"/>
          </ac:inkMkLst>
        </pc:inkChg>
        <pc:inkChg chg="add">
          <ac:chgData name="John Griffiths" userId="55ce029b995a3368" providerId="Windows Live" clId="Web-{CC291B5A-122E-4FF3-8496-FD15F4372EAD}" dt="2024-01-30T10:25:37.124" v="67"/>
          <ac:inkMkLst>
            <pc:docMk/>
            <pc:sldMk cId="3026433229" sldId="321"/>
            <ac:inkMk id="49" creationId="{5B6BEDEB-0269-653C-A967-6F56D1DE7F8F}"/>
          </ac:inkMkLst>
        </pc:inkChg>
        <pc:inkChg chg="add">
          <ac:chgData name="John Griffiths" userId="55ce029b995a3368" providerId="Windows Live" clId="Web-{CC291B5A-122E-4FF3-8496-FD15F4372EAD}" dt="2024-01-30T10:25:37.577" v="68"/>
          <ac:inkMkLst>
            <pc:docMk/>
            <pc:sldMk cId="3026433229" sldId="321"/>
            <ac:inkMk id="50" creationId="{45A9B5E0-A206-880F-5C92-9BF65336EA2F}"/>
          </ac:inkMkLst>
        </pc:inkChg>
        <pc:inkChg chg="add">
          <ac:chgData name="John Griffiths" userId="55ce029b995a3368" providerId="Windows Live" clId="Web-{CC291B5A-122E-4FF3-8496-FD15F4372EAD}" dt="2024-01-30T10:25:54.921" v="69"/>
          <ac:inkMkLst>
            <pc:docMk/>
            <pc:sldMk cId="3026433229" sldId="321"/>
            <ac:inkMk id="51" creationId="{3C5A8BD8-5F32-5DAA-6787-46C76C3C0D07}"/>
          </ac:inkMkLst>
        </pc:inkChg>
        <pc:inkChg chg="add">
          <ac:chgData name="John Griffiths" userId="55ce029b995a3368" providerId="Windows Live" clId="Web-{CC291B5A-122E-4FF3-8496-FD15F4372EAD}" dt="2024-01-30T10:25:54.937" v="70"/>
          <ac:inkMkLst>
            <pc:docMk/>
            <pc:sldMk cId="3026433229" sldId="321"/>
            <ac:inkMk id="52" creationId="{1046E949-258C-265C-80B2-97674E6D607D}"/>
          </ac:inkMkLst>
        </pc:inkChg>
        <pc:inkChg chg="add">
          <ac:chgData name="John Griffiths" userId="55ce029b995a3368" providerId="Windows Live" clId="Web-{CC291B5A-122E-4FF3-8496-FD15F4372EAD}" dt="2024-01-30T10:25:54.937" v="71"/>
          <ac:inkMkLst>
            <pc:docMk/>
            <pc:sldMk cId="3026433229" sldId="321"/>
            <ac:inkMk id="53" creationId="{6E9C2961-5FE9-C4B8-F524-5AA07DAD82C8}"/>
          </ac:inkMkLst>
        </pc:inkChg>
        <pc:inkChg chg="add">
          <ac:chgData name="John Griffiths" userId="55ce029b995a3368" providerId="Windows Live" clId="Web-{CC291B5A-122E-4FF3-8496-FD15F4372EAD}" dt="2024-01-30T10:25:56.359" v="72"/>
          <ac:inkMkLst>
            <pc:docMk/>
            <pc:sldMk cId="3026433229" sldId="321"/>
            <ac:inkMk id="54" creationId="{C23BB619-1420-56BE-8948-9C014771A0AD}"/>
          </ac:inkMkLst>
        </pc:inkChg>
        <pc:inkChg chg="add">
          <ac:chgData name="John Griffiths" userId="55ce029b995a3368" providerId="Windows Live" clId="Web-{CC291B5A-122E-4FF3-8496-FD15F4372EAD}" dt="2024-01-30T10:25:56.359" v="73"/>
          <ac:inkMkLst>
            <pc:docMk/>
            <pc:sldMk cId="3026433229" sldId="321"/>
            <ac:inkMk id="55" creationId="{5DC64952-5A92-6F7A-C1B1-5EF04F820B4F}"/>
          </ac:inkMkLst>
        </pc:inkChg>
        <pc:inkChg chg="add">
          <ac:chgData name="John Griffiths" userId="55ce029b995a3368" providerId="Windows Live" clId="Web-{CC291B5A-122E-4FF3-8496-FD15F4372EAD}" dt="2024-01-30T10:25:56.375" v="74"/>
          <ac:inkMkLst>
            <pc:docMk/>
            <pc:sldMk cId="3026433229" sldId="321"/>
            <ac:inkMk id="56" creationId="{389E5C58-D477-3A6F-3C07-9800DC47BB15}"/>
          </ac:inkMkLst>
        </pc:inkChg>
        <pc:inkChg chg="add">
          <ac:chgData name="John Griffiths" userId="55ce029b995a3368" providerId="Windows Live" clId="Web-{CC291B5A-122E-4FF3-8496-FD15F4372EAD}" dt="2024-01-30T10:25:57.250" v="75"/>
          <ac:inkMkLst>
            <pc:docMk/>
            <pc:sldMk cId="3026433229" sldId="321"/>
            <ac:inkMk id="57" creationId="{7043F198-14BF-7DDD-B561-28FDFDF9495A}"/>
          </ac:inkMkLst>
        </pc:inkChg>
        <pc:inkChg chg="add">
          <ac:chgData name="John Griffiths" userId="55ce029b995a3368" providerId="Windows Live" clId="Web-{CC291B5A-122E-4FF3-8496-FD15F4372EAD}" dt="2024-01-30T10:25:57.265" v="76"/>
          <ac:inkMkLst>
            <pc:docMk/>
            <pc:sldMk cId="3026433229" sldId="321"/>
            <ac:inkMk id="58" creationId="{F44FC2D7-E9D1-9700-9302-30FD65E5B1CC}"/>
          </ac:inkMkLst>
        </pc:inkChg>
        <pc:inkChg chg="add">
          <ac:chgData name="John Griffiths" userId="55ce029b995a3368" providerId="Windows Live" clId="Web-{CC291B5A-122E-4FF3-8496-FD15F4372EAD}" dt="2024-01-30T10:26:00.437" v="77"/>
          <ac:inkMkLst>
            <pc:docMk/>
            <pc:sldMk cId="3026433229" sldId="321"/>
            <ac:inkMk id="59" creationId="{6B19BC0A-731A-5FEB-984C-087E32A4EBA2}"/>
          </ac:inkMkLst>
        </pc:inkChg>
        <pc:inkChg chg="add">
          <ac:chgData name="John Griffiths" userId="55ce029b995a3368" providerId="Windows Live" clId="Web-{CC291B5A-122E-4FF3-8496-FD15F4372EAD}" dt="2024-01-30T10:26:01.015" v="78"/>
          <ac:inkMkLst>
            <pc:docMk/>
            <pc:sldMk cId="3026433229" sldId="321"/>
            <ac:inkMk id="60" creationId="{D785785C-38D0-63C9-A958-2E0EF7B9B166}"/>
          </ac:inkMkLst>
        </pc:inkChg>
        <pc:inkChg chg="add">
          <ac:chgData name="John Griffiths" userId="55ce029b995a3368" providerId="Windows Live" clId="Web-{CC291B5A-122E-4FF3-8496-FD15F4372EAD}" dt="2024-01-30T10:26:02.609" v="79"/>
          <ac:inkMkLst>
            <pc:docMk/>
            <pc:sldMk cId="3026433229" sldId="321"/>
            <ac:inkMk id="61" creationId="{B53FBADA-AE0E-1080-53B9-FE7C9FD06A96}"/>
          </ac:inkMkLst>
        </pc:inkChg>
        <pc:inkChg chg="add">
          <ac:chgData name="John Griffiths" userId="55ce029b995a3368" providerId="Windows Live" clId="Web-{CC291B5A-122E-4FF3-8496-FD15F4372EAD}" dt="2024-01-30T10:26:02.672" v="80"/>
          <ac:inkMkLst>
            <pc:docMk/>
            <pc:sldMk cId="3026433229" sldId="321"/>
            <ac:inkMk id="62" creationId="{800D3601-8246-C5B9-1556-E19CF41BE7FF}"/>
          </ac:inkMkLst>
        </pc:inkChg>
        <pc:inkChg chg="add">
          <ac:chgData name="John Griffiths" userId="55ce029b995a3368" providerId="Windows Live" clId="Web-{CC291B5A-122E-4FF3-8496-FD15F4372EAD}" dt="2024-01-30T10:26:03.719" v="81"/>
          <ac:inkMkLst>
            <pc:docMk/>
            <pc:sldMk cId="3026433229" sldId="321"/>
            <ac:inkMk id="63" creationId="{D6B26D1E-3EDC-366C-489A-961D95096AC3}"/>
          </ac:inkMkLst>
        </pc:inkChg>
        <pc:inkChg chg="add">
          <ac:chgData name="John Griffiths" userId="55ce029b995a3368" providerId="Windows Live" clId="Web-{CC291B5A-122E-4FF3-8496-FD15F4372EAD}" dt="2024-01-30T10:26:03.734" v="82"/>
          <ac:inkMkLst>
            <pc:docMk/>
            <pc:sldMk cId="3026433229" sldId="321"/>
            <ac:inkMk id="64" creationId="{65010259-37D7-37F0-F215-E9383DD461BD}"/>
          </ac:inkMkLst>
        </pc:inkChg>
        <pc:inkChg chg="add">
          <ac:chgData name="John Griffiths" userId="55ce029b995a3368" providerId="Windows Live" clId="Web-{CC291B5A-122E-4FF3-8496-FD15F4372EAD}" dt="2024-01-30T10:26:03.750" v="83"/>
          <ac:inkMkLst>
            <pc:docMk/>
            <pc:sldMk cId="3026433229" sldId="321"/>
            <ac:inkMk id="65" creationId="{65A93E6B-A2AE-4350-FBF6-FBA40A14551A}"/>
          </ac:inkMkLst>
        </pc:inkChg>
        <pc:inkChg chg="add">
          <ac:chgData name="John Griffiths" userId="55ce029b995a3368" providerId="Windows Live" clId="Web-{CC291B5A-122E-4FF3-8496-FD15F4372EAD}" dt="2024-01-30T10:26:05.703" v="84"/>
          <ac:inkMkLst>
            <pc:docMk/>
            <pc:sldMk cId="3026433229" sldId="321"/>
            <ac:inkMk id="66" creationId="{F8F4D5DB-F159-F754-1D4D-608C5CB0F065}"/>
          </ac:inkMkLst>
        </pc:inkChg>
        <pc:inkChg chg="add">
          <ac:chgData name="John Griffiths" userId="55ce029b995a3368" providerId="Windows Live" clId="Web-{CC291B5A-122E-4FF3-8496-FD15F4372EAD}" dt="2024-01-30T10:26:05.719" v="85"/>
          <ac:inkMkLst>
            <pc:docMk/>
            <pc:sldMk cId="3026433229" sldId="321"/>
            <ac:inkMk id="67" creationId="{1421DADC-0068-303A-C23E-F62BE693E4A0}"/>
          </ac:inkMkLst>
        </pc:inkChg>
        <pc:inkChg chg="add">
          <ac:chgData name="John Griffiths" userId="55ce029b995a3368" providerId="Windows Live" clId="Web-{CC291B5A-122E-4FF3-8496-FD15F4372EAD}" dt="2024-01-30T10:26:05.719" v="86"/>
          <ac:inkMkLst>
            <pc:docMk/>
            <pc:sldMk cId="3026433229" sldId="321"/>
            <ac:inkMk id="68" creationId="{0D7E447A-6990-EC69-DBD4-41CBF4520795}"/>
          </ac:inkMkLst>
        </pc:inkChg>
        <pc:inkChg chg="add">
          <ac:chgData name="John Griffiths" userId="55ce029b995a3368" providerId="Windows Live" clId="Web-{CC291B5A-122E-4FF3-8496-FD15F4372EAD}" dt="2024-01-30T10:26:05.734" v="87"/>
          <ac:inkMkLst>
            <pc:docMk/>
            <pc:sldMk cId="3026433229" sldId="321"/>
            <ac:inkMk id="69" creationId="{52B51272-60DE-19BC-E088-F9594CAAE466}"/>
          </ac:inkMkLst>
        </pc:inkChg>
        <pc:inkChg chg="add">
          <ac:chgData name="John Griffiths" userId="55ce029b995a3368" providerId="Windows Live" clId="Web-{CC291B5A-122E-4FF3-8496-FD15F4372EAD}" dt="2024-01-30T10:26:05.750" v="88"/>
          <ac:inkMkLst>
            <pc:docMk/>
            <pc:sldMk cId="3026433229" sldId="321"/>
            <ac:inkMk id="70" creationId="{8B69C389-2FC4-1F61-E6A0-CBD1074EAB02}"/>
          </ac:inkMkLst>
        </pc:inkChg>
        <pc:inkChg chg="add">
          <ac:chgData name="John Griffiths" userId="55ce029b995a3368" providerId="Windows Live" clId="Web-{CC291B5A-122E-4FF3-8496-FD15F4372EAD}" dt="2024-01-30T10:26:07.016" v="89"/>
          <ac:inkMkLst>
            <pc:docMk/>
            <pc:sldMk cId="3026433229" sldId="321"/>
            <ac:inkMk id="71" creationId="{4CF3DB64-066E-A377-251C-00A8C2B393A8}"/>
          </ac:inkMkLst>
        </pc:inkChg>
        <pc:inkChg chg="add">
          <ac:chgData name="John Griffiths" userId="55ce029b995a3368" providerId="Windows Live" clId="Web-{CC291B5A-122E-4FF3-8496-FD15F4372EAD}" dt="2024-01-30T10:26:07.453" v="90"/>
          <ac:inkMkLst>
            <pc:docMk/>
            <pc:sldMk cId="3026433229" sldId="321"/>
            <ac:inkMk id="72" creationId="{B9AF0229-53B9-27F1-8FCF-65F5A4DC5616}"/>
          </ac:inkMkLst>
        </pc:inkChg>
        <pc:inkChg chg="add">
          <ac:chgData name="John Griffiths" userId="55ce029b995a3368" providerId="Windows Live" clId="Web-{CC291B5A-122E-4FF3-8496-FD15F4372EAD}" dt="2024-01-30T10:26:09.422" v="91"/>
          <ac:inkMkLst>
            <pc:docMk/>
            <pc:sldMk cId="3026433229" sldId="321"/>
            <ac:inkMk id="73" creationId="{C199502D-4FDA-1C97-AAB9-1B7FA7E8CAF4}"/>
          </ac:inkMkLst>
        </pc:inkChg>
        <pc:inkChg chg="add">
          <ac:chgData name="John Griffiths" userId="55ce029b995a3368" providerId="Windows Live" clId="Web-{CC291B5A-122E-4FF3-8496-FD15F4372EAD}" dt="2024-01-30T10:26:09.797" v="92"/>
          <ac:inkMkLst>
            <pc:docMk/>
            <pc:sldMk cId="3026433229" sldId="321"/>
            <ac:inkMk id="74" creationId="{9D13681B-0F6B-3A4B-3CB6-5F7DB89E369E}"/>
          </ac:inkMkLst>
        </pc:inkChg>
        <pc:inkChg chg="add">
          <ac:chgData name="John Griffiths" userId="55ce029b995a3368" providerId="Windows Live" clId="Web-{CC291B5A-122E-4FF3-8496-FD15F4372EAD}" dt="2024-01-30T10:26:15.297" v="93"/>
          <ac:inkMkLst>
            <pc:docMk/>
            <pc:sldMk cId="3026433229" sldId="321"/>
            <ac:inkMk id="75" creationId="{70FA74EB-FF65-97E0-F245-2EB755E441CC}"/>
          </ac:inkMkLst>
        </pc:inkChg>
        <pc:inkChg chg="add">
          <ac:chgData name="John Griffiths" userId="55ce029b995a3368" providerId="Windows Live" clId="Web-{CC291B5A-122E-4FF3-8496-FD15F4372EAD}" dt="2024-01-30T10:26:15.829" v="94"/>
          <ac:inkMkLst>
            <pc:docMk/>
            <pc:sldMk cId="3026433229" sldId="321"/>
            <ac:inkMk id="76" creationId="{9C584A5C-A49E-B9EA-D76F-9FCAED4C92E1}"/>
          </ac:inkMkLst>
        </pc:inkChg>
        <pc:inkChg chg="add">
          <ac:chgData name="John Griffiths" userId="55ce029b995a3368" providerId="Windows Live" clId="Web-{CC291B5A-122E-4FF3-8496-FD15F4372EAD}" dt="2024-01-30T10:26:16.391" v="95"/>
          <ac:inkMkLst>
            <pc:docMk/>
            <pc:sldMk cId="3026433229" sldId="321"/>
            <ac:inkMk id="77" creationId="{ACD53BFF-455A-B847-8F98-5B6B4FECC6AE}"/>
          </ac:inkMkLst>
        </pc:inkChg>
        <pc:inkChg chg="add">
          <ac:chgData name="John Griffiths" userId="55ce029b995a3368" providerId="Windows Live" clId="Web-{CC291B5A-122E-4FF3-8496-FD15F4372EAD}" dt="2024-01-30T10:26:16.657" v="96"/>
          <ac:inkMkLst>
            <pc:docMk/>
            <pc:sldMk cId="3026433229" sldId="321"/>
            <ac:inkMk id="78" creationId="{8C326641-C70E-436C-C975-AC0F47CCDF9C}"/>
          </ac:inkMkLst>
        </pc:inkChg>
        <pc:inkChg chg="add">
          <ac:chgData name="John Griffiths" userId="55ce029b995a3368" providerId="Windows Live" clId="Web-{CC291B5A-122E-4FF3-8496-FD15F4372EAD}" dt="2024-01-30T10:26:20.969" v="97"/>
          <ac:inkMkLst>
            <pc:docMk/>
            <pc:sldMk cId="3026433229" sldId="321"/>
            <ac:inkMk id="79" creationId="{A8F5A832-0A20-00B7-5EE7-AD2F18D2D049}"/>
          </ac:inkMkLst>
        </pc:inkChg>
        <pc:inkChg chg="add">
          <ac:chgData name="John Griffiths" userId="55ce029b995a3368" providerId="Windows Live" clId="Web-{CC291B5A-122E-4FF3-8496-FD15F4372EAD}" dt="2024-01-30T10:26:21.798" v="98"/>
          <ac:inkMkLst>
            <pc:docMk/>
            <pc:sldMk cId="3026433229" sldId="321"/>
            <ac:inkMk id="80" creationId="{B779B5AB-BFEC-9328-DA40-1BA0669FD618}"/>
          </ac:inkMkLst>
        </pc:inkChg>
        <pc:inkChg chg="add">
          <ac:chgData name="John Griffiths" userId="55ce029b995a3368" providerId="Windows Live" clId="Web-{CC291B5A-122E-4FF3-8496-FD15F4372EAD}" dt="2024-01-30T10:26:25.470" v="99"/>
          <ac:inkMkLst>
            <pc:docMk/>
            <pc:sldMk cId="3026433229" sldId="321"/>
            <ac:inkMk id="81" creationId="{4EFF2993-CA0E-49DF-91C7-D820CB5D0034}"/>
          </ac:inkMkLst>
        </pc:inkChg>
        <pc:inkChg chg="add">
          <ac:chgData name="John Griffiths" userId="55ce029b995a3368" providerId="Windows Live" clId="Web-{CC291B5A-122E-4FF3-8496-FD15F4372EAD}" dt="2024-01-30T10:26:26.423" v="100"/>
          <ac:inkMkLst>
            <pc:docMk/>
            <pc:sldMk cId="3026433229" sldId="321"/>
            <ac:inkMk id="82" creationId="{884DD50A-2949-85D2-202D-313B7CEDB781}"/>
          </ac:inkMkLst>
        </pc:inkChg>
        <pc:inkChg chg="add">
          <ac:chgData name="John Griffiths" userId="55ce029b995a3368" providerId="Windows Live" clId="Web-{CC291B5A-122E-4FF3-8496-FD15F4372EAD}" dt="2024-01-30T10:26:27.938" v="101"/>
          <ac:inkMkLst>
            <pc:docMk/>
            <pc:sldMk cId="3026433229" sldId="321"/>
            <ac:inkMk id="83" creationId="{CACF483C-8B76-47A4-B359-E79920D44F65}"/>
          </ac:inkMkLst>
        </pc:inkChg>
        <pc:inkChg chg="add">
          <ac:chgData name="John Griffiths" userId="55ce029b995a3368" providerId="Windows Live" clId="Web-{CC291B5A-122E-4FF3-8496-FD15F4372EAD}" dt="2024-01-30T10:26:27.954" v="102"/>
          <ac:inkMkLst>
            <pc:docMk/>
            <pc:sldMk cId="3026433229" sldId="321"/>
            <ac:inkMk id="84" creationId="{C1521219-C1ED-7E07-E343-B55E7E72D838}"/>
          </ac:inkMkLst>
        </pc:inkChg>
        <pc:inkChg chg="add">
          <ac:chgData name="John Griffiths" userId="55ce029b995a3368" providerId="Windows Live" clId="Web-{CC291B5A-122E-4FF3-8496-FD15F4372EAD}" dt="2024-01-30T10:26:27.970" v="103"/>
          <ac:inkMkLst>
            <pc:docMk/>
            <pc:sldMk cId="3026433229" sldId="321"/>
            <ac:inkMk id="85" creationId="{DDCFF00B-719E-D155-E8AF-2DCFCC5DA6C3}"/>
          </ac:inkMkLst>
        </pc:inkChg>
        <pc:inkChg chg="add">
          <ac:chgData name="John Griffiths" userId="55ce029b995a3368" providerId="Windows Live" clId="Web-{CC291B5A-122E-4FF3-8496-FD15F4372EAD}" dt="2024-01-30T10:26:32.939" v="104"/>
          <ac:inkMkLst>
            <pc:docMk/>
            <pc:sldMk cId="3026433229" sldId="321"/>
            <ac:inkMk id="86" creationId="{CC385DF7-B0AB-8213-2BF8-5DDF5F53581D}"/>
          </ac:inkMkLst>
        </pc:inkChg>
        <pc:inkChg chg="add">
          <ac:chgData name="John Griffiths" userId="55ce029b995a3368" providerId="Windows Live" clId="Web-{CC291B5A-122E-4FF3-8496-FD15F4372EAD}" dt="2024-01-30T10:26:34.048" v="105"/>
          <ac:inkMkLst>
            <pc:docMk/>
            <pc:sldMk cId="3026433229" sldId="321"/>
            <ac:inkMk id="87" creationId="{4D6F1DF7-1DBC-F472-8D68-0B00EC977D75}"/>
          </ac:inkMkLst>
        </pc:inkChg>
        <pc:inkChg chg="add">
          <ac:chgData name="John Griffiths" userId="55ce029b995a3368" providerId="Windows Live" clId="Web-{CC291B5A-122E-4FF3-8496-FD15F4372EAD}" dt="2024-01-30T10:26:34.064" v="106"/>
          <ac:inkMkLst>
            <pc:docMk/>
            <pc:sldMk cId="3026433229" sldId="321"/>
            <ac:inkMk id="88" creationId="{9F2F64AD-21AE-7523-7496-5FB788BBB018}"/>
          </ac:inkMkLst>
        </pc:inkChg>
        <pc:inkChg chg="add">
          <ac:chgData name="John Griffiths" userId="55ce029b995a3368" providerId="Windows Live" clId="Web-{CC291B5A-122E-4FF3-8496-FD15F4372EAD}" dt="2024-01-30T10:26:34.626" v="107"/>
          <ac:inkMkLst>
            <pc:docMk/>
            <pc:sldMk cId="3026433229" sldId="321"/>
            <ac:inkMk id="89" creationId="{1654FA32-EC83-0E2C-B510-F6A70A7EC9A0}"/>
          </ac:inkMkLst>
        </pc:inkChg>
        <pc:inkChg chg="add">
          <ac:chgData name="John Griffiths" userId="55ce029b995a3368" providerId="Windows Live" clId="Web-{CC291B5A-122E-4FF3-8496-FD15F4372EAD}" dt="2024-01-30T10:26:39.892" v="108"/>
          <ac:inkMkLst>
            <pc:docMk/>
            <pc:sldMk cId="3026433229" sldId="321"/>
            <ac:inkMk id="90" creationId="{28EAAD2A-8CFE-CD90-852A-966418BE79A6}"/>
          </ac:inkMkLst>
        </pc:inkChg>
        <pc:inkChg chg="add">
          <ac:chgData name="John Griffiths" userId="55ce029b995a3368" providerId="Windows Live" clId="Web-{CC291B5A-122E-4FF3-8496-FD15F4372EAD}" dt="2024-01-30T10:26:39.908" v="109"/>
          <ac:inkMkLst>
            <pc:docMk/>
            <pc:sldMk cId="3026433229" sldId="321"/>
            <ac:inkMk id="91" creationId="{F36513BF-9028-001F-C050-DE1618D75286}"/>
          </ac:inkMkLst>
        </pc:inkChg>
        <pc:inkChg chg="add">
          <ac:chgData name="John Griffiths" userId="55ce029b995a3368" providerId="Windows Live" clId="Web-{CC291B5A-122E-4FF3-8496-FD15F4372EAD}" dt="2024-01-30T10:26:39.923" v="110"/>
          <ac:inkMkLst>
            <pc:docMk/>
            <pc:sldMk cId="3026433229" sldId="321"/>
            <ac:inkMk id="92" creationId="{8D9440FA-1AC1-4932-B644-A49421DF7945}"/>
          </ac:inkMkLst>
        </pc:inkChg>
        <pc:inkChg chg="add">
          <ac:chgData name="John Griffiths" userId="55ce029b995a3368" providerId="Windows Live" clId="Web-{CC291B5A-122E-4FF3-8496-FD15F4372EAD}" dt="2024-01-30T10:26:40.486" v="111"/>
          <ac:inkMkLst>
            <pc:docMk/>
            <pc:sldMk cId="3026433229" sldId="321"/>
            <ac:inkMk id="93" creationId="{176A384F-0FC6-1736-5038-EADD19F1953C}"/>
          </ac:inkMkLst>
        </pc:inkChg>
        <pc:inkChg chg="add">
          <ac:chgData name="John Griffiths" userId="55ce029b995a3368" providerId="Windows Live" clId="Web-{CC291B5A-122E-4FF3-8496-FD15F4372EAD}" dt="2024-01-30T10:26:41.017" v="112"/>
          <ac:inkMkLst>
            <pc:docMk/>
            <pc:sldMk cId="3026433229" sldId="321"/>
            <ac:inkMk id="94" creationId="{A4EB902C-F626-7D47-8161-1C471CFCD943}"/>
          </ac:inkMkLst>
        </pc:inkChg>
        <pc:inkChg chg="add">
          <ac:chgData name="John Griffiths" userId="55ce029b995a3368" providerId="Windows Live" clId="Web-{CC291B5A-122E-4FF3-8496-FD15F4372EAD}" dt="2024-01-30T10:27:04.377" v="113"/>
          <ac:inkMkLst>
            <pc:docMk/>
            <pc:sldMk cId="3026433229" sldId="321"/>
            <ac:inkMk id="95" creationId="{FDBB06BD-C81F-D4AD-1928-FED83D60B694}"/>
          </ac:inkMkLst>
        </pc:inkChg>
        <pc:inkChg chg="add">
          <ac:chgData name="John Griffiths" userId="55ce029b995a3368" providerId="Windows Live" clId="Web-{CC291B5A-122E-4FF3-8496-FD15F4372EAD}" dt="2024-01-30T10:27:20.347" v="114"/>
          <ac:inkMkLst>
            <pc:docMk/>
            <pc:sldMk cId="3026433229" sldId="321"/>
            <ac:inkMk id="96" creationId="{5CEE25FF-4AE8-7BB6-A9D0-B6514AD1013E}"/>
          </ac:inkMkLst>
        </pc:inkChg>
        <pc:inkChg chg="add">
          <ac:chgData name="John Griffiths" userId="55ce029b995a3368" providerId="Windows Live" clId="Web-{CC291B5A-122E-4FF3-8496-FD15F4372EAD}" dt="2024-01-30T10:27:20.831" v="115"/>
          <ac:inkMkLst>
            <pc:docMk/>
            <pc:sldMk cId="3026433229" sldId="321"/>
            <ac:inkMk id="97" creationId="{B98DA9E4-8B0F-E58E-5412-91666DD9B497}"/>
          </ac:inkMkLst>
        </pc:inkChg>
        <pc:inkChg chg="add">
          <ac:chgData name="John Griffiths" userId="55ce029b995a3368" providerId="Windows Live" clId="Web-{CC291B5A-122E-4FF3-8496-FD15F4372EAD}" dt="2024-01-30T10:27:26.659" v="116"/>
          <ac:inkMkLst>
            <pc:docMk/>
            <pc:sldMk cId="3026433229" sldId="321"/>
            <ac:inkMk id="98" creationId="{1ADCF752-0AB6-E22C-653C-D6F4641048E9}"/>
          </ac:inkMkLst>
        </pc:inkChg>
        <pc:inkChg chg="add">
          <ac:chgData name="John Griffiths" userId="55ce029b995a3368" providerId="Windows Live" clId="Web-{CC291B5A-122E-4FF3-8496-FD15F4372EAD}" dt="2024-01-30T10:27:39.051" v="117"/>
          <ac:inkMkLst>
            <pc:docMk/>
            <pc:sldMk cId="3026433229" sldId="321"/>
            <ac:inkMk id="99" creationId="{146041C3-79D4-E50F-B692-9977A728A695}"/>
          </ac:inkMkLst>
        </pc:inkChg>
        <pc:inkChg chg="add">
          <ac:chgData name="John Griffiths" userId="55ce029b995a3368" providerId="Windows Live" clId="Web-{CC291B5A-122E-4FF3-8496-FD15F4372EAD}" dt="2024-01-30T10:27:39.129" v="118"/>
          <ac:inkMkLst>
            <pc:docMk/>
            <pc:sldMk cId="3026433229" sldId="321"/>
            <ac:inkMk id="100" creationId="{21C8889B-4EF0-C8F5-B3E0-FA8A3D797E75}"/>
          </ac:inkMkLst>
        </pc:inkChg>
        <pc:inkChg chg="add">
          <ac:chgData name="John Griffiths" userId="55ce029b995a3368" providerId="Windows Live" clId="Web-{CC291B5A-122E-4FF3-8496-FD15F4372EAD}" dt="2024-01-30T10:27:39.191" v="119"/>
          <ac:inkMkLst>
            <pc:docMk/>
            <pc:sldMk cId="3026433229" sldId="321"/>
            <ac:inkMk id="101" creationId="{2197D515-F8AF-678F-BA1A-D2420C85E889}"/>
          </ac:inkMkLst>
        </pc:inkChg>
        <pc:inkChg chg="add">
          <ac:chgData name="John Griffiths" userId="55ce029b995a3368" providerId="Windows Live" clId="Web-{CC291B5A-122E-4FF3-8496-FD15F4372EAD}" dt="2024-01-30T10:27:39.191" v="120"/>
          <ac:inkMkLst>
            <pc:docMk/>
            <pc:sldMk cId="3026433229" sldId="321"/>
            <ac:inkMk id="102" creationId="{0BCD94D3-0DF0-D489-FB3F-8EE95543B669}"/>
          </ac:inkMkLst>
        </pc:inkChg>
        <pc:inkChg chg="add">
          <ac:chgData name="John Griffiths" userId="55ce029b995a3368" providerId="Windows Live" clId="Web-{CC291B5A-122E-4FF3-8496-FD15F4372EAD}" dt="2024-01-30T10:27:39.348" v="121"/>
          <ac:inkMkLst>
            <pc:docMk/>
            <pc:sldMk cId="3026433229" sldId="321"/>
            <ac:inkMk id="103" creationId="{70EAD8EF-A23A-21BE-6915-25DD0BB49809}"/>
          </ac:inkMkLst>
        </pc:inkChg>
        <pc:inkChg chg="add">
          <ac:chgData name="John Griffiths" userId="55ce029b995a3368" providerId="Windows Live" clId="Web-{CC291B5A-122E-4FF3-8496-FD15F4372EAD}" dt="2024-01-30T10:27:39.504" v="122"/>
          <ac:inkMkLst>
            <pc:docMk/>
            <pc:sldMk cId="3026433229" sldId="321"/>
            <ac:inkMk id="104" creationId="{CF5FF878-96F2-1E1F-E7C1-7EED10FC6487}"/>
          </ac:inkMkLst>
        </pc:inkChg>
        <pc:inkChg chg="add">
          <ac:chgData name="John Griffiths" userId="55ce029b995a3368" providerId="Windows Live" clId="Web-{CC291B5A-122E-4FF3-8496-FD15F4372EAD}" dt="2024-01-30T10:27:40.785" v="123"/>
          <ac:inkMkLst>
            <pc:docMk/>
            <pc:sldMk cId="3026433229" sldId="321"/>
            <ac:inkMk id="105" creationId="{708960E8-26EF-5F84-EEF0-BE2D635DEB2D}"/>
          </ac:inkMkLst>
        </pc:inkChg>
        <pc:inkChg chg="add">
          <ac:chgData name="John Griffiths" userId="55ce029b995a3368" providerId="Windows Live" clId="Web-{CC291B5A-122E-4FF3-8496-FD15F4372EAD}" dt="2024-01-30T10:27:40.801" v="124"/>
          <ac:inkMkLst>
            <pc:docMk/>
            <pc:sldMk cId="3026433229" sldId="321"/>
            <ac:inkMk id="106" creationId="{A4CD58B6-F5AD-91AD-DEBA-0035E0503DA7}"/>
          </ac:inkMkLst>
        </pc:inkChg>
        <pc:inkChg chg="add">
          <ac:chgData name="John Griffiths" userId="55ce029b995a3368" providerId="Windows Live" clId="Web-{CC291B5A-122E-4FF3-8496-FD15F4372EAD}" dt="2024-01-30T10:27:40.816" v="125"/>
          <ac:inkMkLst>
            <pc:docMk/>
            <pc:sldMk cId="3026433229" sldId="321"/>
            <ac:inkMk id="107" creationId="{FC804004-EB97-94F2-C187-BFAB94F86018}"/>
          </ac:inkMkLst>
        </pc:inkChg>
        <pc:inkChg chg="add">
          <ac:chgData name="John Griffiths" userId="55ce029b995a3368" providerId="Windows Live" clId="Web-{CC291B5A-122E-4FF3-8496-FD15F4372EAD}" dt="2024-01-30T10:27:47.551" v="126"/>
          <ac:inkMkLst>
            <pc:docMk/>
            <pc:sldMk cId="3026433229" sldId="321"/>
            <ac:inkMk id="108" creationId="{5E9CC6F8-32DF-77F4-77BE-F473F4C58CFF}"/>
          </ac:inkMkLst>
        </pc:inkChg>
        <pc:inkChg chg="add">
          <ac:chgData name="John Griffiths" userId="55ce029b995a3368" providerId="Windows Live" clId="Web-{CC291B5A-122E-4FF3-8496-FD15F4372EAD}" dt="2024-01-30T10:27:48.301" v="127"/>
          <ac:inkMkLst>
            <pc:docMk/>
            <pc:sldMk cId="3026433229" sldId="321"/>
            <ac:inkMk id="109" creationId="{70E859DC-91B4-E67E-E0A7-6B139B328A2D}"/>
          </ac:inkMkLst>
        </pc:inkChg>
        <pc:inkChg chg="add">
          <ac:chgData name="John Griffiths" userId="55ce029b995a3368" providerId="Windows Live" clId="Web-{CC291B5A-122E-4FF3-8496-FD15F4372EAD}" dt="2024-01-30T10:27:52.036" v="128"/>
          <ac:inkMkLst>
            <pc:docMk/>
            <pc:sldMk cId="3026433229" sldId="321"/>
            <ac:inkMk id="110" creationId="{FAC1EDB4-EAC0-9A52-B194-CF16D03D4E1A}"/>
          </ac:inkMkLst>
        </pc:inkChg>
        <pc:inkChg chg="add">
          <ac:chgData name="John Griffiths" userId="55ce029b995a3368" providerId="Windows Live" clId="Web-{CC291B5A-122E-4FF3-8496-FD15F4372EAD}" dt="2024-01-30T10:27:54.067" v="129"/>
          <ac:inkMkLst>
            <pc:docMk/>
            <pc:sldMk cId="3026433229" sldId="321"/>
            <ac:inkMk id="111" creationId="{EEEA559B-C3F5-3E23-F4D4-7EB460F718B7}"/>
          </ac:inkMkLst>
        </pc:inkChg>
        <pc:inkChg chg="add">
          <ac:chgData name="John Griffiths" userId="55ce029b995a3368" providerId="Windows Live" clId="Web-{CC291B5A-122E-4FF3-8496-FD15F4372EAD}" dt="2024-01-30T10:27:54.504" v="130"/>
          <ac:inkMkLst>
            <pc:docMk/>
            <pc:sldMk cId="3026433229" sldId="321"/>
            <ac:inkMk id="112" creationId="{87D5784D-0DD3-4E81-65E5-AFC2E85540AB}"/>
          </ac:inkMkLst>
        </pc:inkChg>
        <pc:inkChg chg="add">
          <ac:chgData name="John Griffiths" userId="55ce029b995a3368" providerId="Windows Live" clId="Web-{CC291B5A-122E-4FF3-8496-FD15F4372EAD}" dt="2024-01-30T10:27:55.411" v="131"/>
          <ac:inkMkLst>
            <pc:docMk/>
            <pc:sldMk cId="3026433229" sldId="321"/>
            <ac:inkMk id="113" creationId="{67C32CBF-E38E-56BB-0A7C-F7A7014F4227}"/>
          </ac:inkMkLst>
        </pc:inkChg>
        <pc:inkChg chg="add">
          <ac:chgData name="John Griffiths" userId="55ce029b995a3368" providerId="Windows Live" clId="Web-{CC291B5A-122E-4FF3-8496-FD15F4372EAD}" dt="2024-01-30T10:27:55.426" v="132"/>
          <ac:inkMkLst>
            <pc:docMk/>
            <pc:sldMk cId="3026433229" sldId="321"/>
            <ac:inkMk id="114" creationId="{95718CFF-628F-E080-402E-E53C72D1D6AD}"/>
          </ac:inkMkLst>
        </pc:inkChg>
        <pc:inkChg chg="add">
          <ac:chgData name="John Griffiths" userId="55ce029b995a3368" providerId="Windows Live" clId="Web-{CC291B5A-122E-4FF3-8496-FD15F4372EAD}" dt="2024-01-30T10:27:57.317" v="133"/>
          <ac:inkMkLst>
            <pc:docMk/>
            <pc:sldMk cId="3026433229" sldId="321"/>
            <ac:inkMk id="115" creationId="{4FE3EB23-4A06-5268-E183-D1C5D79504EF}"/>
          </ac:inkMkLst>
        </pc:inkChg>
        <pc:inkChg chg="add">
          <ac:chgData name="John Griffiths" userId="55ce029b995a3368" providerId="Windows Live" clId="Web-{CC291B5A-122E-4FF3-8496-FD15F4372EAD}" dt="2024-01-30T10:27:57.333" v="134"/>
          <ac:inkMkLst>
            <pc:docMk/>
            <pc:sldMk cId="3026433229" sldId="321"/>
            <ac:inkMk id="116" creationId="{166A0A46-427D-217F-9E10-41E04B585ADE}"/>
          </ac:inkMkLst>
        </pc:inkChg>
        <pc:inkChg chg="add">
          <ac:chgData name="John Griffiths" userId="55ce029b995a3368" providerId="Windows Live" clId="Web-{CC291B5A-122E-4FF3-8496-FD15F4372EAD}" dt="2024-01-30T10:27:57.348" v="135"/>
          <ac:inkMkLst>
            <pc:docMk/>
            <pc:sldMk cId="3026433229" sldId="321"/>
            <ac:inkMk id="117" creationId="{FC5CA09F-1118-B3C6-D260-1129A05DC17F}"/>
          </ac:inkMkLst>
        </pc:inkChg>
        <pc:inkChg chg="add">
          <ac:chgData name="John Griffiths" userId="55ce029b995a3368" providerId="Windows Live" clId="Web-{CC291B5A-122E-4FF3-8496-FD15F4372EAD}" dt="2024-01-30T10:27:57.817" v="136"/>
          <ac:inkMkLst>
            <pc:docMk/>
            <pc:sldMk cId="3026433229" sldId="321"/>
            <ac:inkMk id="118" creationId="{194099C7-7764-953D-62C1-DDFECA74EC95}"/>
          </ac:inkMkLst>
        </pc:inkChg>
        <pc:inkChg chg="add">
          <ac:chgData name="John Griffiths" userId="55ce029b995a3368" providerId="Windows Live" clId="Web-{CC291B5A-122E-4FF3-8496-FD15F4372EAD}" dt="2024-01-30T10:28:00.880" v="137"/>
          <ac:inkMkLst>
            <pc:docMk/>
            <pc:sldMk cId="3026433229" sldId="321"/>
            <ac:inkMk id="119" creationId="{587A2EEA-C5B6-673E-A8C4-AFB4989A98D3}"/>
          </ac:inkMkLst>
        </pc:inkChg>
        <pc:inkChg chg="add">
          <ac:chgData name="John Griffiths" userId="55ce029b995a3368" providerId="Windows Live" clId="Web-{CC291B5A-122E-4FF3-8496-FD15F4372EAD}" dt="2024-01-30T10:28:00.895" v="138"/>
          <ac:inkMkLst>
            <pc:docMk/>
            <pc:sldMk cId="3026433229" sldId="321"/>
            <ac:inkMk id="120" creationId="{5A490BE9-0A9B-2D44-2A95-DB73D64F4849}"/>
          </ac:inkMkLst>
        </pc:inkChg>
        <pc:inkChg chg="add">
          <ac:chgData name="John Griffiths" userId="55ce029b995a3368" providerId="Windows Live" clId="Web-{CC291B5A-122E-4FF3-8496-FD15F4372EAD}" dt="2024-01-30T10:28:01.989" v="139"/>
          <ac:inkMkLst>
            <pc:docMk/>
            <pc:sldMk cId="3026433229" sldId="321"/>
            <ac:inkMk id="121" creationId="{04A76AEE-D7AA-C414-7438-B219254C5E23}"/>
          </ac:inkMkLst>
        </pc:inkChg>
        <pc:inkChg chg="add">
          <ac:chgData name="John Griffiths" userId="55ce029b995a3368" providerId="Windows Live" clId="Web-{CC291B5A-122E-4FF3-8496-FD15F4372EAD}" dt="2024-01-30T10:28:02.505" v="140"/>
          <ac:inkMkLst>
            <pc:docMk/>
            <pc:sldMk cId="3026433229" sldId="321"/>
            <ac:inkMk id="122" creationId="{A7F54DC7-A3F8-9010-687A-10A114800DAC}"/>
          </ac:inkMkLst>
        </pc:inkChg>
        <pc:inkChg chg="add">
          <ac:chgData name="John Griffiths" userId="55ce029b995a3368" providerId="Windows Live" clId="Web-{CC291B5A-122E-4FF3-8496-FD15F4372EAD}" dt="2024-01-30T10:28:08.583" v="141"/>
          <ac:inkMkLst>
            <pc:docMk/>
            <pc:sldMk cId="3026433229" sldId="321"/>
            <ac:inkMk id="123" creationId="{97D39E40-A828-F8E7-AB3F-4CD38B70A578}"/>
          </ac:inkMkLst>
        </pc:inkChg>
        <pc:inkChg chg="add">
          <ac:chgData name="John Griffiths" userId="55ce029b995a3368" providerId="Windows Live" clId="Web-{CC291B5A-122E-4FF3-8496-FD15F4372EAD}" dt="2024-01-30T10:28:08.614" v="142"/>
          <ac:inkMkLst>
            <pc:docMk/>
            <pc:sldMk cId="3026433229" sldId="321"/>
            <ac:inkMk id="124" creationId="{01F7EF89-4B32-4736-AC2B-3075D87CE407}"/>
          </ac:inkMkLst>
        </pc:inkChg>
        <pc:inkChg chg="add">
          <ac:chgData name="John Griffiths" userId="55ce029b995a3368" providerId="Windows Live" clId="Web-{CC291B5A-122E-4FF3-8496-FD15F4372EAD}" dt="2024-01-30T10:28:08.630" v="143"/>
          <ac:inkMkLst>
            <pc:docMk/>
            <pc:sldMk cId="3026433229" sldId="321"/>
            <ac:inkMk id="125" creationId="{53A389F9-FB56-1CE7-C59B-4622BEE20FC8}"/>
          </ac:inkMkLst>
        </pc:inkChg>
        <pc:inkChg chg="add">
          <ac:chgData name="John Griffiths" userId="55ce029b995a3368" providerId="Windows Live" clId="Web-{CC291B5A-122E-4FF3-8496-FD15F4372EAD}" dt="2024-01-30T10:28:08.646" v="144"/>
          <ac:inkMkLst>
            <pc:docMk/>
            <pc:sldMk cId="3026433229" sldId="321"/>
            <ac:inkMk id="126" creationId="{16D7D36B-315C-86A5-3A2B-7C7580EE8A81}"/>
          </ac:inkMkLst>
        </pc:inkChg>
        <pc:inkChg chg="add">
          <ac:chgData name="John Griffiths" userId="55ce029b995a3368" providerId="Windows Live" clId="Web-{CC291B5A-122E-4FF3-8496-FD15F4372EAD}" dt="2024-01-30T10:28:08.661" v="145"/>
          <ac:inkMkLst>
            <pc:docMk/>
            <pc:sldMk cId="3026433229" sldId="321"/>
            <ac:inkMk id="127" creationId="{39D01374-DD12-B7AA-6636-5D437FBA712A}"/>
          </ac:inkMkLst>
        </pc:inkChg>
        <pc:inkChg chg="add">
          <ac:chgData name="John Griffiths" userId="55ce029b995a3368" providerId="Windows Live" clId="Web-{CC291B5A-122E-4FF3-8496-FD15F4372EAD}" dt="2024-01-30T10:28:17.021" v="146"/>
          <ac:inkMkLst>
            <pc:docMk/>
            <pc:sldMk cId="3026433229" sldId="321"/>
            <ac:inkMk id="128" creationId="{D952E304-D5BA-0AD9-38B3-E8FAD46F39EB}"/>
          </ac:inkMkLst>
        </pc:inkChg>
        <pc:inkChg chg="add">
          <ac:chgData name="John Griffiths" userId="55ce029b995a3368" providerId="Windows Live" clId="Web-{CC291B5A-122E-4FF3-8496-FD15F4372EAD}" dt="2024-01-30T10:28:17.615" v="147"/>
          <ac:inkMkLst>
            <pc:docMk/>
            <pc:sldMk cId="3026433229" sldId="321"/>
            <ac:inkMk id="129" creationId="{1608DA6E-5A30-0D1D-7AA0-F14C4FA701D1}"/>
          </ac:inkMkLst>
        </pc:inkChg>
        <pc:inkChg chg="add">
          <ac:chgData name="John Griffiths" userId="55ce029b995a3368" providerId="Windows Live" clId="Web-{CC291B5A-122E-4FF3-8496-FD15F4372EAD}" dt="2024-01-30T10:28:19.052" v="148"/>
          <ac:inkMkLst>
            <pc:docMk/>
            <pc:sldMk cId="3026433229" sldId="321"/>
            <ac:inkMk id="130" creationId="{5301644B-24C1-6176-B393-4322B7F71F62}"/>
          </ac:inkMkLst>
        </pc:inkChg>
        <pc:inkChg chg="add">
          <ac:chgData name="John Griffiths" userId="55ce029b995a3368" providerId="Windows Live" clId="Web-{CC291B5A-122E-4FF3-8496-FD15F4372EAD}" dt="2024-01-30T10:28:23.162" v="149"/>
          <ac:inkMkLst>
            <pc:docMk/>
            <pc:sldMk cId="3026433229" sldId="321"/>
            <ac:inkMk id="131" creationId="{991A4706-0484-0B8D-15B9-03E321280FD7}"/>
          </ac:inkMkLst>
        </pc:inkChg>
        <pc:inkChg chg="add">
          <ac:chgData name="John Griffiths" userId="55ce029b995a3368" providerId="Windows Live" clId="Web-{CC291B5A-122E-4FF3-8496-FD15F4372EAD}" dt="2024-01-30T10:28:23.162" v="150"/>
          <ac:inkMkLst>
            <pc:docMk/>
            <pc:sldMk cId="3026433229" sldId="321"/>
            <ac:inkMk id="132" creationId="{A3E548C6-B855-4DEE-3A48-7A75CAB6360D}"/>
          </ac:inkMkLst>
        </pc:inkChg>
        <pc:inkChg chg="add">
          <ac:chgData name="John Griffiths" userId="55ce029b995a3368" providerId="Windows Live" clId="Web-{CC291B5A-122E-4FF3-8496-FD15F4372EAD}" dt="2024-01-30T10:28:24.709" v="151"/>
          <ac:inkMkLst>
            <pc:docMk/>
            <pc:sldMk cId="3026433229" sldId="321"/>
            <ac:inkMk id="133" creationId="{DF531A8B-CE98-8B6B-34CA-412B93E54647}"/>
          </ac:inkMkLst>
        </pc:inkChg>
        <pc:inkChg chg="add">
          <ac:chgData name="John Griffiths" userId="55ce029b995a3368" providerId="Windows Live" clId="Web-{CC291B5A-122E-4FF3-8496-FD15F4372EAD}" dt="2024-01-30T10:28:24.724" v="152"/>
          <ac:inkMkLst>
            <pc:docMk/>
            <pc:sldMk cId="3026433229" sldId="321"/>
            <ac:inkMk id="134" creationId="{52D1F3A6-C753-10A8-E2AC-FB7BC8957D2B}"/>
          </ac:inkMkLst>
        </pc:inkChg>
        <pc:inkChg chg="add">
          <ac:chgData name="John Griffiths" userId="55ce029b995a3368" providerId="Windows Live" clId="Web-{CC291B5A-122E-4FF3-8496-FD15F4372EAD}" dt="2024-01-30T10:28:27.678" v="153"/>
          <ac:inkMkLst>
            <pc:docMk/>
            <pc:sldMk cId="3026433229" sldId="321"/>
            <ac:inkMk id="135" creationId="{953C0D65-ED73-9EF8-36D4-591D4874259B}"/>
          </ac:inkMkLst>
        </pc:inkChg>
        <pc:inkChg chg="add">
          <ac:chgData name="John Griffiths" userId="55ce029b995a3368" providerId="Windows Live" clId="Web-{CC291B5A-122E-4FF3-8496-FD15F4372EAD}" dt="2024-01-30T10:28:27.693" v="154"/>
          <ac:inkMkLst>
            <pc:docMk/>
            <pc:sldMk cId="3026433229" sldId="321"/>
            <ac:inkMk id="136" creationId="{A3A10761-693A-F829-4325-09A50ED63B49}"/>
          </ac:inkMkLst>
        </pc:inkChg>
        <pc:inkChg chg="add">
          <ac:chgData name="John Griffiths" userId="55ce029b995a3368" providerId="Windows Live" clId="Web-{CC291B5A-122E-4FF3-8496-FD15F4372EAD}" dt="2024-01-30T10:28:27.709" v="155"/>
          <ac:inkMkLst>
            <pc:docMk/>
            <pc:sldMk cId="3026433229" sldId="321"/>
            <ac:inkMk id="137" creationId="{FBC9DDA4-A541-81CC-37AA-DF487CE67747}"/>
          </ac:inkMkLst>
        </pc:inkChg>
        <pc:inkChg chg="add">
          <ac:chgData name="John Griffiths" userId="55ce029b995a3368" providerId="Windows Live" clId="Web-{CC291B5A-122E-4FF3-8496-FD15F4372EAD}" dt="2024-01-30T10:28:27.709" v="156"/>
          <ac:inkMkLst>
            <pc:docMk/>
            <pc:sldMk cId="3026433229" sldId="321"/>
            <ac:inkMk id="138" creationId="{C41C5C3B-DFBC-A443-D5A9-58986BA779F4}"/>
          </ac:inkMkLst>
        </pc:inkChg>
        <pc:inkChg chg="add">
          <ac:chgData name="John Griffiths" userId="55ce029b995a3368" providerId="Windows Live" clId="Web-{CC291B5A-122E-4FF3-8496-FD15F4372EAD}" dt="2024-01-30T10:28:27.724" v="157"/>
          <ac:inkMkLst>
            <pc:docMk/>
            <pc:sldMk cId="3026433229" sldId="321"/>
            <ac:inkMk id="139" creationId="{D3B72D96-5C4C-6569-71FA-FC46C719B106}"/>
          </ac:inkMkLst>
        </pc:inkChg>
        <pc:inkChg chg="add">
          <ac:chgData name="John Griffiths" userId="55ce029b995a3368" providerId="Windows Live" clId="Web-{CC291B5A-122E-4FF3-8496-FD15F4372EAD}" dt="2024-01-30T10:28:31.256" v="158"/>
          <ac:inkMkLst>
            <pc:docMk/>
            <pc:sldMk cId="3026433229" sldId="321"/>
            <ac:inkMk id="140" creationId="{CD2C5773-3EC0-77F5-0F42-5449F8B8CCFD}"/>
          </ac:inkMkLst>
        </pc:inkChg>
        <pc:inkChg chg="add">
          <ac:chgData name="John Griffiths" userId="55ce029b995a3368" providerId="Windows Live" clId="Web-{CC291B5A-122E-4FF3-8496-FD15F4372EAD}" dt="2024-01-30T10:28:31.771" v="159"/>
          <ac:inkMkLst>
            <pc:docMk/>
            <pc:sldMk cId="3026433229" sldId="321"/>
            <ac:inkMk id="141" creationId="{8CB7469D-9969-00BD-0B95-FF0DDB3E60A5}"/>
          </ac:inkMkLst>
        </pc:inkChg>
        <pc:inkChg chg="add">
          <ac:chgData name="John Griffiths" userId="55ce029b995a3368" providerId="Windows Live" clId="Web-{CC291B5A-122E-4FF3-8496-FD15F4372EAD}" dt="2024-01-30T10:28:33.647" v="160"/>
          <ac:inkMkLst>
            <pc:docMk/>
            <pc:sldMk cId="3026433229" sldId="321"/>
            <ac:inkMk id="142" creationId="{102EB69D-BB7E-8399-AE96-29C982E0E117}"/>
          </ac:inkMkLst>
        </pc:inkChg>
        <pc:inkChg chg="add">
          <ac:chgData name="John Griffiths" userId="55ce029b995a3368" providerId="Windows Live" clId="Web-{CC291B5A-122E-4FF3-8496-FD15F4372EAD}" dt="2024-01-30T10:28:33.662" v="161"/>
          <ac:inkMkLst>
            <pc:docMk/>
            <pc:sldMk cId="3026433229" sldId="321"/>
            <ac:inkMk id="143" creationId="{2E8A0339-75A4-7C98-2CE5-74B17422765E}"/>
          </ac:inkMkLst>
        </pc:inkChg>
        <pc:inkChg chg="add">
          <ac:chgData name="John Griffiths" userId="55ce029b995a3368" providerId="Windows Live" clId="Web-{CC291B5A-122E-4FF3-8496-FD15F4372EAD}" dt="2024-01-30T10:28:33.678" v="162"/>
          <ac:inkMkLst>
            <pc:docMk/>
            <pc:sldMk cId="3026433229" sldId="321"/>
            <ac:inkMk id="144" creationId="{8CC7FAF4-B0C4-AC25-0D9B-3ED27ECF00BD}"/>
          </ac:inkMkLst>
        </pc:inkChg>
        <pc:inkChg chg="add">
          <ac:chgData name="John Griffiths" userId="55ce029b995a3368" providerId="Windows Live" clId="Web-{CC291B5A-122E-4FF3-8496-FD15F4372EAD}" dt="2024-01-30T10:28:33.693" v="163"/>
          <ac:inkMkLst>
            <pc:docMk/>
            <pc:sldMk cId="3026433229" sldId="321"/>
            <ac:inkMk id="145" creationId="{C808A439-8B3A-8CC7-DD3E-472AF7D0691E}"/>
          </ac:inkMkLst>
        </pc:inkChg>
        <pc:inkChg chg="add">
          <ac:chgData name="John Griffiths" userId="55ce029b995a3368" providerId="Windows Live" clId="Web-{CC291B5A-122E-4FF3-8496-FD15F4372EAD}" dt="2024-01-30T10:28:34.256" v="164"/>
          <ac:inkMkLst>
            <pc:docMk/>
            <pc:sldMk cId="3026433229" sldId="321"/>
            <ac:inkMk id="146" creationId="{B0F74B6B-9932-6C3E-1DFE-70726C7C2C8C}"/>
          </ac:inkMkLst>
        </pc:inkChg>
        <pc:inkChg chg="add">
          <ac:chgData name="John Griffiths" userId="55ce029b995a3368" providerId="Windows Live" clId="Web-{CC291B5A-122E-4FF3-8496-FD15F4372EAD}" dt="2024-01-30T10:28:36.178" v="165"/>
          <ac:inkMkLst>
            <pc:docMk/>
            <pc:sldMk cId="3026433229" sldId="321"/>
            <ac:inkMk id="147" creationId="{C448AAC8-8E5D-4737-92BF-4F606FE4C108}"/>
          </ac:inkMkLst>
        </pc:inkChg>
        <pc:inkChg chg="add">
          <ac:chgData name="John Griffiths" userId="55ce029b995a3368" providerId="Windows Live" clId="Web-{CC291B5A-122E-4FF3-8496-FD15F4372EAD}" dt="2024-01-30T10:28:36.178" v="166"/>
          <ac:inkMkLst>
            <pc:docMk/>
            <pc:sldMk cId="3026433229" sldId="321"/>
            <ac:inkMk id="148" creationId="{3ED96325-BCAB-D3BD-53BE-EECA67876D56}"/>
          </ac:inkMkLst>
        </pc:inkChg>
        <pc:inkChg chg="add">
          <ac:chgData name="John Griffiths" userId="55ce029b995a3368" providerId="Windows Live" clId="Web-{CC291B5A-122E-4FF3-8496-FD15F4372EAD}" dt="2024-01-30T10:28:36.194" v="167"/>
          <ac:inkMkLst>
            <pc:docMk/>
            <pc:sldMk cId="3026433229" sldId="321"/>
            <ac:inkMk id="149" creationId="{1176804A-7A38-4B61-1D9A-6892B1E962F0}"/>
          </ac:inkMkLst>
        </pc:inkChg>
        <pc:inkChg chg="add">
          <ac:chgData name="John Griffiths" userId="55ce029b995a3368" providerId="Windows Live" clId="Web-{CC291B5A-122E-4FF3-8496-FD15F4372EAD}" dt="2024-01-30T10:28:36.209" v="168"/>
          <ac:inkMkLst>
            <pc:docMk/>
            <pc:sldMk cId="3026433229" sldId="321"/>
            <ac:inkMk id="150" creationId="{C3515979-B2EC-A394-ABD7-0F3EBC6612B4}"/>
          </ac:inkMkLst>
        </pc:inkChg>
        <pc:inkChg chg="add">
          <ac:chgData name="John Griffiths" userId="55ce029b995a3368" providerId="Windows Live" clId="Web-{CC291B5A-122E-4FF3-8496-FD15F4372EAD}" dt="2024-01-30T10:28:36.740" v="169"/>
          <ac:inkMkLst>
            <pc:docMk/>
            <pc:sldMk cId="3026433229" sldId="321"/>
            <ac:inkMk id="151" creationId="{17A7B64A-25BA-BC87-A552-D578DAEB6ED4}"/>
          </ac:inkMkLst>
        </pc:inkChg>
        <pc:inkChg chg="add">
          <ac:chgData name="John Griffiths" userId="55ce029b995a3368" providerId="Windows Live" clId="Web-{CC291B5A-122E-4FF3-8496-FD15F4372EAD}" dt="2024-01-30T10:28:37.350" v="170"/>
          <ac:inkMkLst>
            <pc:docMk/>
            <pc:sldMk cId="3026433229" sldId="321"/>
            <ac:inkMk id="152" creationId="{8614452B-440B-BB5F-0C44-25C30B4E0A0A}"/>
          </ac:inkMkLst>
        </pc:inkChg>
        <pc:inkChg chg="add">
          <ac:chgData name="John Griffiths" userId="55ce029b995a3368" providerId="Windows Live" clId="Web-{CC291B5A-122E-4FF3-8496-FD15F4372EAD}" dt="2024-01-30T10:28:38.381" v="171"/>
          <ac:inkMkLst>
            <pc:docMk/>
            <pc:sldMk cId="3026433229" sldId="321"/>
            <ac:inkMk id="153" creationId="{CE8F67E8-898C-1244-7A3F-B0E99511F659}"/>
          </ac:inkMkLst>
        </pc:inkChg>
        <pc:inkChg chg="add">
          <ac:chgData name="John Griffiths" userId="55ce029b995a3368" providerId="Windows Live" clId="Web-{CC291B5A-122E-4FF3-8496-FD15F4372EAD}" dt="2024-01-30T10:28:38.397" v="172"/>
          <ac:inkMkLst>
            <pc:docMk/>
            <pc:sldMk cId="3026433229" sldId="321"/>
            <ac:inkMk id="154" creationId="{6DC03C0C-BA57-EA36-B2EC-7C3D3464AF69}"/>
          </ac:inkMkLst>
        </pc:inkChg>
        <pc:inkChg chg="add">
          <ac:chgData name="John Griffiths" userId="55ce029b995a3368" providerId="Windows Live" clId="Web-{CC291B5A-122E-4FF3-8496-FD15F4372EAD}" dt="2024-01-30T10:28:39.616" v="173"/>
          <ac:inkMkLst>
            <pc:docMk/>
            <pc:sldMk cId="3026433229" sldId="321"/>
            <ac:inkMk id="155" creationId="{E16BB221-F620-1999-4869-6A831BC8C57F}"/>
          </ac:inkMkLst>
        </pc:inkChg>
        <pc:inkChg chg="add">
          <ac:chgData name="John Griffiths" userId="55ce029b995a3368" providerId="Windows Live" clId="Web-{CC291B5A-122E-4FF3-8496-FD15F4372EAD}" dt="2024-01-30T10:28:39.631" v="174"/>
          <ac:inkMkLst>
            <pc:docMk/>
            <pc:sldMk cId="3026433229" sldId="321"/>
            <ac:inkMk id="156" creationId="{B2860043-C640-AA8A-8D63-DF7791C7EC0C}"/>
          </ac:inkMkLst>
        </pc:inkChg>
        <pc:inkChg chg="add">
          <ac:chgData name="John Griffiths" userId="55ce029b995a3368" providerId="Windows Live" clId="Web-{CC291B5A-122E-4FF3-8496-FD15F4372EAD}" dt="2024-01-30T10:28:39.647" v="175"/>
          <ac:inkMkLst>
            <pc:docMk/>
            <pc:sldMk cId="3026433229" sldId="321"/>
            <ac:inkMk id="157" creationId="{CFC18F41-74BE-FEFB-B0BE-8BD1F40AFCD2}"/>
          </ac:inkMkLst>
        </pc:inkChg>
        <pc:inkChg chg="add">
          <ac:chgData name="John Griffiths" userId="55ce029b995a3368" providerId="Windows Live" clId="Web-{CC291B5A-122E-4FF3-8496-FD15F4372EAD}" dt="2024-01-30T10:28:41.678" v="176"/>
          <ac:inkMkLst>
            <pc:docMk/>
            <pc:sldMk cId="3026433229" sldId="321"/>
            <ac:inkMk id="158" creationId="{46BFE66E-234B-683B-D12D-5A7F9C3AB932}"/>
          </ac:inkMkLst>
        </pc:inkChg>
        <pc:inkChg chg="add">
          <ac:chgData name="John Griffiths" userId="55ce029b995a3368" providerId="Windows Live" clId="Web-{CC291B5A-122E-4FF3-8496-FD15F4372EAD}" dt="2024-01-30T10:28:42.788" v="177"/>
          <ac:inkMkLst>
            <pc:docMk/>
            <pc:sldMk cId="3026433229" sldId="321"/>
            <ac:inkMk id="159" creationId="{6B47C1B2-866C-3596-506F-923D3C0D11AC}"/>
          </ac:inkMkLst>
        </pc:inkChg>
        <pc:inkChg chg="add">
          <ac:chgData name="John Griffiths" userId="55ce029b995a3368" providerId="Windows Live" clId="Web-{CC291B5A-122E-4FF3-8496-FD15F4372EAD}" dt="2024-01-30T10:28:43.897" v="178"/>
          <ac:inkMkLst>
            <pc:docMk/>
            <pc:sldMk cId="3026433229" sldId="321"/>
            <ac:inkMk id="160" creationId="{96E4ED2A-B2BC-EA73-3771-CB20B112591E}"/>
          </ac:inkMkLst>
        </pc:inkChg>
        <pc:inkChg chg="add">
          <ac:chgData name="John Griffiths" userId="55ce029b995a3368" providerId="Windows Live" clId="Web-{CC291B5A-122E-4FF3-8496-FD15F4372EAD}" dt="2024-01-30T10:28:43.913" v="179"/>
          <ac:inkMkLst>
            <pc:docMk/>
            <pc:sldMk cId="3026433229" sldId="321"/>
            <ac:inkMk id="161" creationId="{0DC1DF1E-37B9-10B2-6F14-F5F5C85DF2C1}"/>
          </ac:inkMkLst>
        </pc:inkChg>
        <pc:inkChg chg="add">
          <ac:chgData name="John Griffiths" userId="55ce029b995a3368" providerId="Windows Live" clId="Web-{CC291B5A-122E-4FF3-8496-FD15F4372EAD}" dt="2024-01-30T10:28:44.475" v="180"/>
          <ac:inkMkLst>
            <pc:docMk/>
            <pc:sldMk cId="3026433229" sldId="321"/>
            <ac:inkMk id="162" creationId="{BC9F4EF3-A655-5B56-58CC-6CE0E9D264D2}"/>
          </ac:inkMkLst>
        </pc:inkChg>
        <pc:inkChg chg="add">
          <ac:chgData name="John Griffiths" userId="55ce029b995a3368" providerId="Windows Live" clId="Web-{CC291B5A-122E-4FF3-8496-FD15F4372EAD}" dt="2024-01-30T10:28:45.256" v="181"/>
          <ac:inkMkLst>
            <pc:docMk/>
            <pc:sldMk cId="3026433229" sldId="321"/>
            <ac:inkMk id="163" creationId="{BC1CB730-C246-2FEC-DBD0-1E5476EBC07F}"/>
          </ac:inkMkLst>
        </pc:inkChg>
        <pc:inkChg chg="add">
          <ac:chgData name="John Griffiths" userId="55ce029b995a3368" providerId="Windows Live" clId="Web-{CC291B5A-122E-4FF3-8496-FD15F4372EAD}" dt="2024-01-30T10:28:45.897" v="182"/>
          <ac:inkMkLst>
            <pc:docMk/>
            <pc:sldMk cId="3026433229" sldId="321"/>
            <ac:inkMk id="164" creationId="{7A754A8D-6891-732D-3384-73554F3C59CD}"/>
          </ac:inkMkLst>
        </pc:inkChg>
        <pc:inkChg chg="add">
          <ac:chgData name="John Griffiths" userId="55ce029b995a3368" providerId="Windows Live" clId="Web-{CC291B5A-122E-4FF3-8496-FD15F4372EAD}" dt="2024-01-30T10:28:49.928" v="183"/>
          <ac:inkMkLst>
            <pc:docMk/>
            <pc:sldMk cId="3026433229" sldId="321"/>
            <ac:inkMk id="165" creationId="{F4651B93-0641-4EFD-04FA-3F0AC02AA36F}"/>
          </ac:inkMkLst>
        </pc:inkChg>
        <pc:inkChg chg="add">
          <ac:chgData name="John Griffiths" userId="55ce029b995a3368" providerId="Windows Live" clId="Web-{CC291B5A-122E-4FF3-8496-FD15F4372EAD}" dt="2024-01-30T10:28:49.944" v="184"/>
          <ac:inkMkLst>
            <pc:docMk/>
            <pc:sldMk cId="3026433229" sldId="321"/>
            <ac:inkMk id="166" creationId="{00E154C7-9256-D718-281C-8B92719C23EF}"/>
          </ac:inkMkLst>
        </pc:inkChg>
        <pc:inkChg chg="add">
          <ac:chgData name="John Griffiths" userId="55ce029b995a3368" providerId="Windows Live" clId="Web-{CC291B5A-122E-4FF3-8496-FD15F4372EAD}" dt="2024-01-30T10:28:49.944" v="185"/>
          <ac:inkMkLst>
            <pc:docMk/>
            <pc:sldMk cId="3026433229" sldId="321"/>
            <ac:inkMk id="167" creationId="{AB216F6F-2E75-E1E6-BA7F-6B5A10CC76C3}"/>
          </ac:inkMkLst>
        </pc:inkChg>
        <pc:inkChg chg="add">
          <ac:chgData name="John Griffiths" userId="55ce029b995a3368" providerId="Windows Live" clId="Web-{CC291B5A-122E-4FF3-8496-FD15F4372EAD}" dt="2024-01-30T10:28:49.960" v="186"/>
          <ac:inkMkLst>
            <pc:docMk/>
            <pc:sldMk cId="3026433229" sldId="321"/>
            <ac:inkMk id="168" creationId="{3140CEC4-A163-A164-DC4D-1086E39BDDD6}"/>
          </ac:inkMkLst>
        </pc:inkChg>
        <pc:inkChg chg="add">
          <ac:chgData name="John Griffiths" userId="55ce029b995a3368" providerId="Windows Live" clId="Web-{CC291B5A-122E-4FF3-8496-FD15F4372EAD}" dt="2024-01-30T10:28:49.975" v="187"/>
          <ac:inkMkLst>
            <pc:docMk/>
            <pc:sldMk cId="3026433229" sldId="321"/>
            <ac:inkMk id="169" creationId="{92E74705-D084-4ADC-3AB2-0473EEAC0578}"/>
          </ac:inkMkLst>
        </pc:inkChg>
        <pc:inkChg chg="add">
          <ac:chgData name="John Griffiths" userId="55ce029b995a3368" providerId="Windows Live" clId="Web-{CC291B5A-122E-4FF3-8496-FD15F4372EAD}" dt="2024-01-30T10:28:57.491" v="188"/>
          <ac:inkMkLst>
            <pc:docMk/>
            <pc:sldMk cId="3026433229" sldId="321"/>
            <ac:inkMk id="170" creationId="{26DB465D-CE3D-8D8D-1703-B838233807C2}"/>
          </ac:inkMkLst>
        </pc:inkChg>
        <pc:inkChg chg="add">
          <ac:chgData name="John Griffiths" userId="55ce029b995a3368" providerId="Windows Live" clId="Web-{CC291B5A-122E-4FF3-8496-FD15F4372EAD}" dt="2024-01-30T10:28:58.273" v="189"/>
          <ac:inkMkLst>
            <pc:docMk/>
            <pc:sldMk cId="3026433229" sldId="321"/>
            <ac:inkMk id="171" creationId="{AC4A7176-C0C0-84A1-40A8-6D9C52951900}"/>
          </ac:inkMkLst>
        </pc:inkChg>
        <pc:inkChg chg="add">
          <ac:chgData name="John Griffiths" userId="55ce029b995a3368" providerId="Windows Live" clId="Web-{CC291B5A-122E-4FF3-8496-FD15F4372EAD}" dt="2024-01-30T10:28:58.804" v="190"/>
          <ac:inkMkLst>
            <pc:docMk/>
            <pc:sldMk cId="3026433229" sldId="321"/>
            <ac:inkMk id="172" creationId="{5911BAB8-5C3C-128C-CC88-B07DE0BB12BB}"/>
          </ac:inkMkLst>
        </pc:inkChg>
        <pc:inkChg chg="add">
          <ac:chgData name="John Griffiths" userId="55ce029b995a3368" providerId="Windows Live" clId="Web-{CC291B5A-122E-4FF3-8496-FD15F4372EAD}" dt="2024-01-30T10:29:32.243" v="191"/>
          <ac:inkMkLst>
            <pc:docMk/>
            <pc:sldMk cId="3026433229" sldId="321"/>
            <ac:inkMk id="173" creationId="{81943266-01EB-F4B9-602D-6007B14EDF03}"/>
          </ac:inkMkLst>
        </pc:inkChg>
        <pc:inkChg chg="add">
          <ac:chgData name="John Griffiths" userId="55ce029b995a3368" providerId="Windows Live" clId="Web-{CC291B5A-122E-4FF3-8496-FD15F4372EAD}" dt="2024-01-30T10:29:32.258" v="192"/>
          <ac:inkMkLst>
            <pc:docMk/>
            <pc:sldMk cId="3026433229" sldId="321"/>
            <ac:inkMk id="174" creationId="{28822691-C5D2-75F4-B393-F8A482E4F25B}"/>
          </ac:inkMkLst>
        </pc:inkChg>
        <pc:inkChg chg="add">
          <ac:chgData name="John Griffiths" userId="55ce029b995a3368" providerId="Windows Live" clId="Web-{CC291B5A-122E-4FF3-8496-FD15F4372EAD}" dt="2024-01-30T10:29:35.368" v="193"/>
          <ac:inkMkLst>
            <pc:docMk/>
            <pc:sldMk cId="3026433229" sldId="321"/>
            <ac:inkMk id="175" creationId="{E064BBBA-C197-E607-E6F3-A484235D268C}"/>
          </ac:inkMkLst>
        </pc:inkChg>
        <pc:inkChg chg="add">
          <ac:chgData name="John Griffiths" userId="55ce029b995a3368" providerId="Windows Live" clId="Web-{CC291B5A-122E-4FF3-8496-FD15F4372EAD}" dt="2024-01-30T10:29:36.227" v="194"/>
          <ac:inkMkLst>
            <pc:docMk/>
            <pc:sldMk cId="3026433229" sldId="321"/>
            <ac:inkMk id="176" creationId="{040FCBF2-BE05-0EF4-96E3-BD5D6EB6F6E6}"/>
          </ac:inkMkLst>
        </pc:inkChg>
      </pc:sldChg>
      <pc:sldChg chg="addSp">
        <pc:chgData name="John Griffiths" userId="55ce029b995a3368" providerId="Windows Live" clId="Web-{CC291B5A-122E-4FF3-8496-FD15F4372EAD}" dt="2024-01-30T10:24:11.214" v="22"/>
        <pc:sldMkLst>
          <pc:docMk/>
          <pc:sldMk cId="3932635881" sldId="395"/>
        </pc:sldMkLst>
        <pc:inkChg chg="add">
          <ac:chgData name="John Griffiths" userId="55ce029b995a3368" providerId="Windows Live" clId="Web-{CC291B5A-122E-4FF3-8496-FD15F4372EAD}" dt="2024-01-30T10:23:22.884" v="7"/>
          <ac:inkMkLst>
            <pc:docMk/>
            <pc:sldMk cId="3932635881" sldId="395"/>
            <ac:inkMk id="3" creationId="{50533885-ED27-4D4B-E0D8-9A3D8ED138B4}"/>
          </ac:inkMkLst>
        </pc:inkChg>
        <pc:inkChg chg="add">
          <ac:chgData name="John Griffiths" userId="55ce029b995a3368" providerId="Windows Live" clId="Web-{CC291B5A-122E-4FF3-8496-FD15F4372EAD}" dt="2024-01-30T10:23:30.462" v="8"/>
          <ac:inkMkLst>
            <pc:docMk/>
            <pc:sldMk cId="3932635881" sldId="395"/>
            <ac:inkMk id="4" creationId="{C37F24EA-42ED-C93A-7F4E-37210CE70496}"/>
          </ac:inkMkLst>
        </pc:inkChg>
        <pc:inkChg chg="add">
          <ac:chgData name="John Griffiths" userId="55ce029b995a3368" providerId="Windows Live" clId="Web-{CC291B5A-122E-4FF3-8496-FD15F4372EAD}" dt="2024-01-30T10:23:30.462" v="9"/>
          <ac:inkMkLst>
            <pc:docMk/>
            <pc:sldMk cId="3932635881" sldId="395"/>
            <ac:inkMk id="5" creationId="{96FD6C75-6A35-895D-F510-246880652EA7}"/>
          </ac:inkMkLst>
        </pc:inkChg>
        <pc:inkChg chg="add">
          <ac:chgData name="John Griffiths" userId="55ce029b995a3368" providerId="Windows Live" clId="Web-{CC291B5A-122E-4FF3-8496-FD15F4372EAD}" dt="2024-01-30T10:23:33.166" v="10"/>
          <ac:inkMkLst>
            <pc:docMk/>
            <pc:sldMk cId="3932635881" sldId="395"/>
            <ac:inkMk id="6" creationId="{45F22D04-851A-7FA4-3CE4-CDEE3E20E03F}"/>
          </ac:inkMkLst>
        </pc:inkChg>
        <pc:inkChg chg="add">
          <ac:chgData name="John Griffiths" userId="55ce029b995a3368" providerId="Windows Live" clId="Web-{CC291B5A-122E-4FF3-8496-FD15F4372EAD}" dt="2024-01-30T10:23:33.166" v="11"/>
          <ac:inkMkLst>
            <pc:docMk/>
            <pc:sldMk cId="3932635881" sldId="395"/>
            <ac:inkMk id="7" creationId="{7E4481EE-1AC1-076D-9EF9-243590DAA9E9}"/>
          </ac:inkMkLst>
        </pc:inkChg>
        <pc:inkChg chg="add">
          <ac:chgData name="John Griffiths" userId="55ce029b995a3368" providerId="Windows Live" clId="Web-{CC291B5A-122E-4FF3-8496-FD15F4372EAD}" dt="2024-01-30T10:23:35.635" v="12"/>
          <ac:inkMkLst>
            <pc:docMk/>
            <pc:sldMk cId="3932635881" sldId="395"/>
            <ac:inkMk id="8" creationId="{53F3B4A8-0AC3-8B21-75D5-04FF9298CAD7}"/>
          </ac:inkMkLst>
        </pc:inkChg>
        <pc:inkChg chg="add">
          <ac:chgData name="John Griffiths" userId="55ce029b995a3368" providerId="Windows Live" clId="Web-{CC291B5A-122E-4FF3-8496-FD15F4372EAD}" dt="2024-01-30T10:23:36.291" v="13"/>
          <ac:inkMkLst>
            <pc:docMk/>
            <pc:sldMk cId="3932635881" sldId="395"/>
            <ac:inkMk id="9" creationId="{9C04BF89-28E2-864C-D8FB-F3D141CBD7EB}"/>
          </ac:inkMkLst>
        </pc:inkChg>
        <pc:inkChg chg="add">
          <ac:chgData name="John Griffiths" userId="55ce029b995a3368" providerId="Windows Live" clId="Web-{CC291B5A-122E-4FF3-8496-FD15F4372EAD}" dt="2024-01-30T10:23:39.057" v="14"/>
          <ac:inkMkLst>
            <pc:docMk/>
            <pc:sldMk cId="3932635881" sldId="395"/>
            <ac:inkMk id="10" creationId="{C5721DE6-D4E8-E061-A8A1-6A94F4DFFDEA}"/>
          </ac:inkMkLst>
        </pc:inkChg>
        <pc:inkChg chg="add">
          <ac:chgData name="John Griffiths" userId="55ce029b995a3368" providerId="Windows Live" clId="Web-{CC291B5A-122E-4FF3-8496-FD15F4372EAD}" dt="2024-01-30T10:23:40.447" v="15"/>
          <ac:inkMkLst>
            <pc:docMk/>
            <pc:sldMk cId="3932635881" sldId="395"/>
            <ac:inkMk id="11" creationId="{FE3CB515-AF52-A383-45A0-69102BBDD475}"/>
          </ac:inkMkLst>
        </pc:inkChg>
        <pc:inkChg chg="add">
          <ac:chgData name="John Griffiths" userId="55ce029b995a3368" providerId="Windows Live" clId="Web-{CC291B5A-122E-4FF3-8496-FD15F4372EAD}" dt="2024-01-30T10:23:41.604" v="16"/>
          <ac:inkMkLst>
            <pc:docMk/>
            <pc:sldMk cId="3932635881" sldId="395"/>
            <ac:inkMk id="12" creationId="{B4467B8E-8CB6-AD6C-06D9-03A8C4BB86B5}"/>
          </ac:inkMkLst>
        </pc:inkChg>
        <pc:inkChg chg="add">
          <ac:chgData name="John Griffiths" userId="55ce029b995a3368" providerId="Windows Live" clId="Web-{CC291B5A-122E-4FF3-8496-FD15F4372EAD}" dt="2024-01-30T10:23:43.713" v="17"/>
          <ac:inkMkLst>
            <pc:docMk/>
            <pc:sldMk cId="3932635881" sldId="395"/>
            <ac:inkMk id="13" creationId="{E04E7B3E-EA08-32C2-FF5A-D40C7CF79EB6}"/>
          </ac:inkMkLst>
        </pc:inkChg>
        <pc:inkChg chg="add">
          <ac:chgData name="John Griffiths" userId="55ce029b995a3368" providerId="Windows Live" clId="Web-{CC291B5A-122E-4FF3-8496-FD15F4372EAD}" dt="2024-01-30T10:23:54.448" v="18"/>
          <ac:inkMkLst>
            <pc:docMk/>
            <pc:sldMk cId="3932635881" sldId="395"/>
            <ac:inkMk id="14" creationId="{9F903FAB-EC38-F09C-2BE3-EFF8DC4ECF81}"/>
          </ac:inkMkLst>
        </pc:inkChg>
        <pc:inkChg chg="add">
          <ac:chgData name="John Griffiths" userId="55ce029b995a3368" providerId="Windows Live" clId="Web-{CC291B5A-122E-4FF3-8496-FD15F4372EAD}" dt="2024-01-30T10:23:55.635" v="19"/>
          <ac:inkMkLst>
            <pc:docMk/>
            <pc:sldMk cId="3932635881" sldId="395"/>
            <ac:inkMk id="15" creationId="{FB3D3D94-1984-6D40-33A1-9D5533B0BD22}"/>
          </ac:inkMkLst>
        </pc:inkChg>
        <pc:inkChg chg="add">
          <ac:chgData name="John Griffiths" userId="55ce029b995a3368" providerId="Windows Live" clId="Web-{CC291B5A-122E-4FF3-8496-FD15F4372EAD}" dt="2024-01-30T10:24:05.667" v="20"/>
          <ac:inkMkLst>
            <pc:docMk/>
            <pc:sldMk cId="3932635881" sldId="395"/>
            <ac:inkMk id="16" creationId="{D9520B85-268D-94AD-4345-358A16A9AF6B}"/>
          </ac:inkMkLst>
        </pc:inkChg>
        <pc:inkChg chg="add">
          <ac:chgData name="John Griffiths" userId="55ce029b995a3368" providerId="Windows Live" clId="Web-{CC291B5A-122E-4FF3-8496-FD15F4372EAD}" dt="2024-01-30T10:24:07.480" v="21"/>
          <ac:inkMkLst>
            <pc:docMk/>
            <pc:sldMk cId="3932635881" sldId="395"/>
            <ac:inkMk id="17" creationId="{5A8D13E5-AC41-827C-777A-F69E7BA6D0C4}"/>
          </ac:inkMkLst>
        </pc:inkChg>
        <pc:inkChg chg="add">
          <ac:chgData name="John Griffiths" userId="55ce029b995a3368" providerId="Windows Live" clId="Web-{CC291B5A-122E-4FF3-8496-FD15F4372EAD}" dt="2024-01-30T10:24:11.214" v="22"/>
          <ac:inkMkLst>
            <pc:docMk/>
            <pc:sldMk cId="3932635881" sldId="395"/>
            <ac:inkMk id="18" creationId="{32DD7EBF-8FED-513D-8F5E-1AEB3808F037}"/>
          </ac:inkMkLst>
        </pc:inkChg>
      </pc:sldChg>
    </pc:docChg>
  </pc:docChgLst>
  <pc:docChgLst>
    <pc:chgData name="John Griffiths" userId="55ce029b995a3368" providerId="Windows Live" clId="Web-{DFA7E1DC-69FD-4622-BD2B-853BF60F06B6}"/>
    <pc:docChg chg="delSld">
      <pc:chgData name="John Griffiths" userId="55ce029b995a3368" providerId="Windows Live" clId="Web-{DFA7E1DC-69FD-4622-BD2B-853BF60F06B6}" dt="2023-10-16T10:24:18.732" v="84"/>
      <pc:docMkLst>
        <pc:docMk/>
      </pc:docMkLst>
      <pc:sldChg chg="del">
        <pc:chgData name="John Griffiths" userId="55ce029b995a3368" providerId="Windows Live" clId="Web-{DFA7E1DC-69FD-4622-BD2B-853BF60F06B6}" dt="2023-10-16T10:24:18.623" v="0"/>
        <pc:sldMkLst>
          <pc:docMk/>
          <pc:sldMk cId="3827715910" sldId="414"/>
        </pc:sldMkLst>
      </pc:sldChg>
      <pc:sldChg chg="del">
        <pc:chgData name="John Griffiths" userId="55ce029b995a3368" providerId="Windows Live" clId="Web-{DFA7E1DC-69FD-4622-BD2B-853BF60F06B6}" dt="2023-10-16T10:24:18.623" v="1"/>
        <pc:sldMkLst>
          <pc:docMk/>
          <pc:sldMk cId="3578715559" sldId="415"/>
        </pc:sldMkLst>
      </pc:sldChg>
      <pc:sldChg chg="del">
        <pc:chgData name="John Griffiths" userId="55ce029b995a3368" providerId="Windows Live" clId="Web-{DFA7E1DC-69FD-4622-BD2B-853BF60F06B6}" dt="2023-10-16T10:24:18.623" v="2"/>
        <pc:sldMkLst>
          <pc:docMk/>
          <pc:sldMk cId="51026584" sldId="416"/>
        </pc:sldMkLst>
      </pc:sldChg>
      <pc:sldChg chg="del">
        <pc:chgData name="John Griffiths" userId="55ce029b995a3368" providerId="Windows Live" clId="Web-{DFA7E1DC-69FD-4622-BD2B-853BF60F06B6}" dt="2023-10-16T10:24:18.623" v="3"/>
        <pc:sldMkLst>
          <pc:docMk/>
          <pc:sldMk cId="3879833398" sldId="417"/>
        </pc:sldMkLst>
      </pc:sldChg>
      <pc:sldChg chg="del">
        <pc:chgData name="John Griffiths" userId="55ce029b995a3368" providerId="Windows Live" clId="Web-{DFA7E1DC-69FD-4622-BD2B-853BF60F06B6}" dt="2023-10-16T10:24:18.623" v="4"/>
        <pc:sldMkLst>
          <pc:docMk/>
          <pc:sldMk cId="126484366" sldId="418"/>
        </pc:sldMkLst>
      </pc:sldChg>
      <pc:sldChg chg="del">
        <pc:chgData name="John Griffiths" userId="55ce029b995a3368" providerId="Windows Live" clId="Web-{DFA7E1DC-69FD-4622-BD2B-853BF60F06B6}" dt="2023-10-16T10:24:18.639" v="5"/>
        <pc:sldMkLst>
          <pc:docMk/>
          <pc:sldMk cId="51924199" sldId="419"/>
        </pc:sldMkLst>
      </pc:sldChg>
      <pc:sldChg chg="del">
        <pc:chgData name="John Griffiths" userId="55ce029b995a3368" providerId="Windows Live" clId="Web-{DFA7E1DC-69FD-4622-BD2B-853BF60F06B6}" dt="2023-10-16T10:24:18.639" v="6"/>
        <pc:sldMkLst>
          <pc:docMk/>
          <pc:sldMk cId="2903296346" sldId="420"/>
        </pc:sldMkLst>
      </pc:sldChg>
      <pc:sldChg chg="del">
        <pc:chgData name="John Griffiths" userId="55ce029b995a3368" providerId="Windows Live" clId="Web-{DFA7E1DC-69FD-4622-BD2B-853BF60F06B6}" dt="2023-10-16T10:24:18.639" v="7"/>
        <pc:sldMkLst>
          <pc:docMk/>
          <pc:sldMk cId="909598158" sldId="421"/>
        </pc:sldMkLst>
      </pc:sldChg>
      <pc:sldChg chg="del">
        <pc:chgData name="John Griffiths" userId="55ce029b995a3368" providerId="Windows Live" clId="Web-{DFA7E1DC-69FD-4622-BD2B-853BF60F06B6}" dt="2023-10-16T10:24:18.639" v="8"/>
        <pc:sldMkLst>
          <pc:docMk/>
          <pc:sldMk cId="919523298" sldId="422"/>
        </pc:sldMkLst>
      </pc:sldChg>
      <pc:sldChg chg="del">
        <pc:chgData name="John Griffiths" userId="55ce029b995a3368" providerId="Windows Live" clId="Web-{DFA7E1DC-69FD-4622-BD2B-853BF60F06B6}" dt="2023-10-16T10:24:18.639" v="9"/>
        <pc:sldMkLst>
          <pc:docMk/>
          <pc:sldMk cId="3958872175" sldId="423"/>
        </pc:sldMkLst>
      </pc:sldChg>
      <pc:sldChg chg="del">
        <pc:chgData name="John Griffiths" userId="55ce029b995a3368" providerId="Windows Live" clId="Web-{DFA7E1DC-69FD-4622-BD2B-853BF60F06B6}" dt="2023-10-16T10:24:18.639" v="10"/>
        <pc:sldMkLst>
          <pc:docMk/>
          <pc:sldMk cId="1982862599" sldId="424"/>
        </pc:sldMkLst>
      </pc:sldChg>
      <pc:sldChg chg="del">
        <pc:chgData name="John Griffiths" userId="55ce029b995a3368" providerId="Windows Live" clId="Web-{DFA7E1DC-69FD-4622-BD2B-853BF60F06B6}" dt="2023-10-16T10:24:18.639" v="11"/>
        <pc:sldMkLst>
          <pc:docMk/>
          <pc:sldMk cId="1338472239" sldId="425"/>
        </pc:sldMkLst>
      </pc:sldChg>
      <pc:sldChg chg="del">
        <pc:chgData name="John Griffiths" userId="55ce029b995a3368" providerId="Windows Live" clId="Web-{DFA7E1DC-69FD-4622-BD2B-853BF60F06B6}" dt="2023-10-16T10:24:18.639" v="12"/>
        <pc:sldMkLst>
          <pc:docMk/>
          <pc:sldMk cId="820353398" sldId="426"/>
        </pc:sldMkLst>
      </pc:sldChg>
      <pc:sldChg chg="del">
        <pc:chgData name="John Griffiths" userId="55ce029b995a3368" providerId="Windows Live" clId="Web-{DFA7E1DC-69FD-4622-BD2B-853BF60F06B6}" dt="2023-10-16T10:24:18.639" v="13"/>
        <pc:sldMkLst>
          <pc:docMk/>
          <pc:sldMk cId="1488340170" sldId="427"/>
        </pc:sldMkLst>
      </pc:sldChg>
      <pc:sldChg chg="del">
        <pc:chgData name="John Griffiths" userId="55ce029b995a3368" providerId="Windows Live" clId="Web-{DFA7E1DC-69FD-4622-BD2B-853BF60F06B6}" dt="2023-10-16T10:24:18.639" v="14"/>
        <pc:sldMkLst>
          <pc:docMk/>
          <pc:sldMk cId="3787991689" sldId="428"/>
        </pc:sldMkLst>
      </pc:sldChg>
      <pc:sldChg chg="del">
        <pc:chgData name="John Griffiths" userId="55ce029b995a3368" providerId="Windows Live" clId="Web-{DFA7E1DC-69FD-4622-BD2B-853BF60F06B6}" dt="2023-10-16T10:24:18.639" v="15"/>
        <pc:sldMkLst>
          <pc:docMk/>
          <pc:sldMk cId="4196521128" sldId="429"/>
        </pc:sldMkLst>
      </pc:sldChg>
      <pc:sldChg chg="del">
        <pc:chgData name="John Griffiths" userId="55ce029b995a3368" providerId="Windows Live" clId="Web-{DFA7E1DC-69FD-4622-BD2B-853BF60F06B6}" dt="2023-10-16T10:24:18.654" v="16"/>
        <pc:sldMkLst>
          <pc:docMk/>
          <pc:sldMk cId="1373934928" sldId="430"/>
        </pc:sldMkLst>
      </pc:sldChg>
      <pc:sldChg chg="del">
        <pc:chgData name="John Griffiths" userId="55ce029b995a3368" providerId="Windows Live" clId="Web-{DFA7E1DC-69FD-4622-BD2B-853BF60F06B6}" dt="2023-10-16T10:24:18.654" v="17"/>
        <pc:sldMkLst>
          <pc:docMk/>
          <pc:sldMk cId="1338311094" sldId="431"/>
        </pc:sldMkLst>
      </pc:sldChg>
      <pc:sldChg chg="del">
        <pc:chgData name="John Griffiths" userId="55ce029b995a3368" providerId="Windows Live" clId="Web-{DFA7E1DC-69FD-4622-BD2B-853BF60F06B6}" dt="2023-10-16T10:24:18.654" v="18"/>
        <pc:sldMkLst>
          <pc:docMk/>
          <pc:sldMk cId="81403647" sldId="432"/>
        </pc:sldMkLst>
      </pc:sldChg>
      <pc:sldChg chg="del">
        <pc:chgData name="John Griffiths" userId="55ce029b995a3368" providerId="Windows Live" clId="Web-{DFA7E1DC-69FD-4622-BD2B-853BF60F06B6}" dt="2023-10-16T10:24:18.654" v="19"/>
        <pc:sldMkLst>
          <pc:docMk/>
          <pc:sldMk cId="815866718" sldId="433"/>
        </pc:sldMkLst>
      </pc:sldChg>
      <pc:sldChg chg="del">
        <pc:chgData name="John Griffiths" userId="55ce029b995a3368" providerId="Windows Live" clId="Web-{DFA7E1DC-69FD-4622-BD2B-853BF60F06B6}" dt="2023-10-16T10:24:18.654" v="20"/>
        <pc:sldMkLst>
          <pc:docMk/>
          <pc:sldMk cId="3720040794" sldId="434"/>
        </pc:sldMkLst>
      </pc:sldChg>
      <pc:sldChg chg="del">
        <pc:chgData name="John Griffiths" userId="55ce029b995a3368" providerId="Windows Live" clId="Web-{DFA7E1DC-69FD-4622-BD2B-853BF60F06B6}" dt="2023-10-16T10:24:18.654" v="21"/>
        <pc:sldMkLst>
          <pc:docMk/>
          <pc:sldMk cId="3687114342" sldId="435"/>
        </pc:sldMkLst>
      </pc:sldChg>
      <pc:sldChg chg="del">
        <pc:chgData name="John Griffiths" userId="55ce029b995a3368" providerId="Windows Live" clId="Web-{DFA7E1DC-69FD-4622-BD2B-853BF60F06B6}" dt="2023-10-16T10:24:18.654" v="22"/>
        <pc:sldMkLst>
          <pc:docMk/>
          <pc:sldMk cId="2551215207" sldId="436"/>
        </pc:sldMkLst>
      </pc:sldChg>
      <pc:sldChg chg="del">
        <pc:chgData name="John Griffiths" userId="55ce029b995a3368" providerId="Windows Live" clId="Web-{DFA7E1DC-69FD-4622-BD2B-853BF60F06B6}" dt="2023-10-16T10:24:18.654" v="23"/>
        <pc:sldMkLst>
          <pc:docMk/>
          <pc:sldMk cId="548366956" sldId="437"/>
        </pc:sldMkLst>
      </pc:sldChg>
      <pc:sldChg chg="del">
        <pc:chgData name="John Griffiths" userId="55ce029b995a3368" providerId="Windows Live" clId="Web-{DFA7E1DC-69FD-4622-BD2B-853BF60F06B6}" dt="2023-10-16T10:24:18.654" v="24"/>
        <pc:sldMkLst>
          <pc:docMk/>
          <pc:sldMk cId="3791872309" sldId="438"/>
        </pc:sldMkLst>
      </pc:sldChg>
      <pc:sldChg chg="del">
        <pc:chgData name="John Griffiths" userId="55ce029b995a3368" providerId="Windows Live" clId="Web-{DFA7E1DC-69FD-4622-BD2B-853BF60F06B6}" dt="2023-10-16T10:24:18.654" v="25"/>
        <pc:sldMkLst>
          <pc:docMk/>
          <pc:sldMk cId="4122676326" sldId="439"/>
        </pc:sldMkLst>
      </pc:sldChg>
      <pc:sldChg chg="del">
        <pc:chgData name="John Griffiths" userId="55ce029b995a3368" providerId="Windows Live" clId="Web-{DFA7E1DC-69FD-4622-BD2B-853BF60F06B6}" dt="2023-10-16T10:24:18.654" v="26"/>
        <pc:sldMkLst>
          <pc:docMk/>
          <pc:sldMk cId="991201972" sldId="440"/>
        </pc:sldMkLst>
      </pc:sldChg>
      <pc:sldChg chg="del">
        <pc:chgData name="John Griffiths" userId="55ce029b995a3368" providerId="Windows Live" clId="Web-{DFA7E1DC-69FD-4622-BD2B-853BF60F06B6}" dt="2023-10-16T10:24:18.654" v="27"/>
        <pc:sldMkLst>
          <pc:docMk/>
          <pc:sldMk cId="1677639874" sldId="441"/>
        </pc:sldMkLst>
      </pc:sldChg>
      <pc:sldChg chg="del">
        <pc:chgData name="John Griffiths" userId="55ce029b995a3368" providerId="Windows Live" clId="Web-{DFA7E1DC-69FD-4622-BD2B-853BF60F06B6}" dt="2023-10-16T10:24:18.670" v="28"/>
        <pc:sldMkLst>
          <pc:docMk/>
          <pc:sldMk cId="3750245902" sldId="442"/>
        </pc:sldMkLst>
      </pc:sldChg>
      <pc:sldChg chg="del">
        <pc:chgData name="John Griffiths" userId="55ce029b995a3368" providerId="Windows Live" clId="Web-{DFA7E1DC-69FD-4622-BD2B-853BF60F06B6}" dt="2023-10-16T10:24:18.670" v="29"/>
        <pc:sldMkLst>
          <pc:docMk/>
          <pc:sldMk cId="4163315792" sldId="443"/>
        </pc:sldMkLst>
      </pc:sldChg>
      <pc:sldChg chg="del">
        <pc:chgData name="John Griffiths" userId="55ce029b995a3368" providerId="Windows Live" clId="Web-{DFA7E1DC-69FD-4622-BD2B-853BF60F06B6}" dt="2023-10-16T10:24:18.670" v="30"/>
        <pc:sldMkLst>
          <pc:docMk/>
          <pc:sldMk cId="824248466" sldId="444"/>
        </pc:sldMkLst>
      </pc:sldChg>
      <pc:sldChg chg="del">
        <pc:chgData name="John Griffiths" userId="55ce029b995a3368" providerId="Windows Live" clId="Web-{DFA7E1DC-69FD-4622-BD2B-853BF60F06B6}" dt="2023-10-16T10:24:18.670" v="31"/>
        <pc:sldMkLst>
          <pc:docMk/>
          <pc:sldMk cId="1510253639" sldId="445"/>
        </pc:sldMkLst>
      </pc:sldChg>
      <pc:sldChg chg="del">
        <pc:chgData name="John Griffiths" userId="55ce029b995a3368" providerId="Windows Live" clId="Web-{DFA7E1DC-69FD-4622-BD2B-853BF60F06B6}" dt="2023-10-16T10:24:18.670" v="32"/>
        <pc:sldMkLst>
          <pc:docMk/>
          <pc:sldMk cId="997834459" sldId="446"/>
        </pc:sldMkLst>
      </pc:sldChg>
      <pc:sldChg chg="del">
        <pc:chgData name="John Griffiths" userId="55ce029b995a3368" providerId="Windows Live" clId="Web-{DFA7E1DC-69FD-4622-BD2B-853BF60F06B6}" dt="2023-10-16T10:24:18.670" v="33"/>
        <pc:sldMkLst>
          <pc:docMk/>
          <pc:sldMk cId="1634454653" sldId="447"/>
        </pc:sldMkLst>
      </pc:sldChg>
      <pc:sldChg chg="del">
        <pc:chgData name="John Griffiths" userId="55ce029b995a3368" providerId="Windows Live" clId="Web-{DFA7E1DC-69FD-4622-BD2B-853BF60F06B6}" dt="2023-10-16T10:24:18.670" v="34"/>
        <pc:sldMkLst>
          <pc:docMk/>
          <pc:sldMk cId="4016897960" sldId="448"/>
        </pc:sldMkLst>
      </pc:sldChg>
      <pc:sldChg chg="del">
        <pc:chgData name="John Griffiths" userId="55ce029b995a3368" providerId="Windows Live" clId="Web-{DFA7E1DC-69FD-4622-BD2B-853BF60F06B6}" dt="2023-10-16T10:24:18.670" v="35"/>
        <pc:sldMkLst>
          <pc:docMk/>
          <pc:sldMk cId="1530814928" sldId="449"/>
        </pc:sldMkLst>
      </pc:sldChg>
      <pc:sldChg chg="del">
        <pc:chgData name="John Griffiths" userId="55ce029b995a3368" providerId="Windows Live" clId="Web-{DFA7E1DC-69FD-4622-BD2B-853BF60F06B6}" dt="2023-10-16T10:24:18.670" v="36"/>
        <pc:sldMkLst>
          <pc:docMk/>
          <pc:sldMk cId="1380883128" sldId="450"/>
        </pc:sldMkLst>
      </pc:sldChg>
      <pc:sldChg chg="del">
        <pc:chgData name="John Griffiths" userId="55ce029b995a3368" providerId="Windows Live" clId="Web-{DFA7E1DC-69FD-4622-BD2B-853BF60F06B6}" dt="2023-10-16T10:24:18.670" v="37"/>
        <pc:sldMkLst>
          <pc:docMk/>
          <pc:sldMk cId="2569981031" sldId="451"/>
        </pc:sldMkLst>
      </pc:sldChg>
      <pc:sldChg chg="del">
        <pc:chgData name="John Griffiths" userId="55ce029b995a3368" providerId="Windows Live" clId="Web-{DFA7E1DC-69FD-4622-BD2B-853BF60F06B6}" dt="2023-10-16T10:24:18.670" v="38"/>
        <pc:sldMkLst>
          <pc:docMk/>
          <pc:sldMk cId="724959712" sldId="452"/>
        </pc:sldMkLst>
      </pc:sldChg>
      <pc:sldChg chg="del">
        <pc:chgData name="John Griffiths" userId="55ce029b995a3368" providerId="Windows Live" clId="Web-{DFA7E1DC-69FD-4622-BD2B-853BF60F06B6}" dt="2023-10-16T10:24:18.670" v="39"/>
        <pc:sldMkLst>
          <pc:docMk/>
          <pc:sldMk cId="2637462547" sldId="453"/>
        </pc:sldMkLst>
      </pc:sldChg>
      <pc:sldChg chg="del">
        <pc:chgData name="John Griffiths" userId="55ce029b995a3368" providerId="Windows Live" clId="Web-{DFA7E1DC-69FD-4622-BD2B-853BF60F06B6}" dt="2023-10-16T10:24:18.670" v="40"/>
        <pc:sldMkLst>
          <pc:docMk/>
          <pc:sldMk cId="2111765462" sldId="454"/>
        </pc:sldMkLst>
      </pc:sldChg>
      <pc:sldChg chg="del">
        <pc:chgData name="John Griffiths" userId="55ce029b995a3368" providerId="Windows Live" clId="Web-{DFA7E1DC-69FD-4622-BD2B-853BF60F06B6}" dt="2023-10-16T10:24:18.686" v="41"/>
        <pc:sldMkLst>
          <pc:docMk/>
          <pc:sldMk cId="2269074793" sldId="455"/>
        </pc:sldMkLst>
      </pc:sldChg>
      <pc:sldChg chg="del">
        <pc:chgData name="John Griffiths" userId="55ce029b995a3368" providerId="Windows Live" clId="Web-{DFA7E1DC-69FD-4622-BD2B-853BF60F06B6}" dt="2023-10-16T10:24:18.686" v="42"/>
        <pc:sldMkLst>
          <pc:docMk/>
          <pc:sldMk cId="3505723545" sldId="456"/>
        </pc:sldMkLst>
      </pc:sldChg>
      <pc:sldChg chg="del">
        <pc:chgData name="John Griffiths" userId="55ce029b995a3368" providerId="Windows Live" clId="Web-{DFA7E1DC-69FD-4622-BD2B-853BF60F06B6}" dt="2023-10-16T10:24:18.686" v="43"/>
        <pc:sldMkLst>
          <pc:docMk/>
          <pc:sldMk cId="1797960630" sldId="457"/>
        </pc:sldMkLst>
      </pc:sldChg>
      <pc:sldChg chg="del">
        <pc:chgData name="John Griffiths" userId="55ce029b995a3368" providerId="Windows Live" clId="Web-{DFA7E1DC-69FD-4622-BD2B-853BF60F06B6}" dt="2023-10-16T10:24:18.686" v="44"/>
        <pc:sldMkLst>
          <pc:docMk/>
          <pc:sldMk cId="2800365656" sldId="458"/>
        </pc:sldMkLst>
      </pc:sldChg>
      <pc:sldChg chg="del">
        <pc:chgData name="John Griffiths" userId="55ce029b995a3368" providerId="Windows Live" clId="Web-{DFA7E1DC-69FD-4622-BD2B-853BF60F06B6}" dt="2023-10-16T10:24:18.686" v="45"/>
        <pc:sldMkLst>
          <pc:docMk/>
          <pc:sldMk cId="4007406404" sldId="459"/>
        </pc:sldMkLst>
      </pc:sldChg>
      <pc:sldChg chg="del">
        <pc:chgData name="John Griffiths" userId="55ce029b995a3368" providerId="Windows Live" clId="Web-{DFA7E1DC-69FD-4622-BD2B-853BF60F06B6}" dt="2023-10-16T10:24:18.686" v="46"/>
        <pc:sldMkLst>
          <pc:docMk/>
          <pc:sldMk cId="1478888676" sldId="460"/>
        </pc:sldMkLst>
      </pc:sldChg>
      <pc:sldChg chg="del">
        <pc:chgData name="John Griffiths" userId="55ce029b995a3368" providerId="Windows Live" clId="Web-{DFA7E1DC-69FD-4622-BD2B-853BF60F06B6}" dt="2023-10-16T10:24:18.686" v="47"/>
        <pc:sldMkLst>
          <pc:docMk/>
          <pc:sldMk cId="1256506813" sldId="461"/>
        </pc:sldMkLst>
      </pc:sldChg>
      <pc:sldChg chg="del">
        <pc:chgData name="John Griffiths" userId="55ce029b995a3368" providerId="Windows Live" clId="Web-{DFA7E1DC-69FD-4622-BD2B-853BF60F06B6}" dt="2023-10-16T10:24:18.686" v="48"/>
        <pc:sldMkLst>
          <pc:docMk/>
          <pc:sldMk cId="853716665" sldId="462"/>
        </pc:sldMkLst>
      </pc:sldChg>
      <pc:sldChg chg="del">
        <pc:chgData name="John Griffiths" userId="55ce029b995a3368" providerId="Windows Live" clId="Web-{DFA7E1DC-69FD-4622-BD2B-853BF60F06B6}" dt="2023-10-16T10:24:18.686" v="49"/>
        <pc:sldMkLst>
          <pc:docMk/>
          <pc:sldMk cId="368452167" sldId="463"/>
        </pc:sldMkLst>
      </pc:sldChg>
      <pc:sldChg chg="del">
        <pc:chgData name="John Griffiths" userId="55ce029b995a3368" providerId="Windows Live" clId="Web-{DFA7E1DC-69FD-4622-BD2B-853BF60F06B6}" dt="2023-10-16T10:24:18.686" v="50"/>
        <pc:sldMkLst>
          <pc:docMk/>
          <pc:sldMk cId="1691475428" sldId="464"/>
        </pc:sldMkLst>
      </pc:sldChg>
      <pc:sldChg chg="del">
        <pc:chgData name="John Griffiths" userId="55ce029b995a3368" providerId="Windows Live" clId="Web-{DFA7E1DC-69FD-4622-BD2B-853BF60F06B6}" dt="2023-10-16T10:24:18.686" v="51"/>
        <pc:sldMkLst>
          <pc:docMk/>
          <pc:sldMk cId="3972204692" sldId="465"/>
        </pc:sldMkLst>
      </pc:sldChg>
      <pc:sldChg chg="del">
        <pc:chgData name="John Griffiths" userId="55ce029b995a3368" providerId="Windows Live" clId="Web-{DFA7E1DC-69FD-4622-BD2B-853BF60F06B6}" dt="2023-10-16T10:24:18.701" v="52"/>
        <pc:sldMkLst>
          <pc:docMk/>
          <pc:sldMk cId="3814328933" sldId="466"/>
        </pc:sldMkLst>
      </pc:sldChg>
      <pc:sldChg chg="del">
        <pc:chgData name="John Griffiths" userId="55ce029b995a3368" providerId="Windows Live" clId="Web-{DFA7E1DC-69FD-4622-BD2B-853BF60F06B6}" dt="2023-10-16T10:24:18.701" v="53"/>
        <pc:sldMkLst>
          <pc:docMk/>
          <pc:sldMk cId="2858285845" sldId="467"/>
        </pc:sldMkLst>
      </pc:sldChg>
      <pc:sldChg chg="del">
        <pc:chgData name="John Griffiths" userId="55ce029b995a3368" providerId="Windows Live" clId="Web-{DFA7E1DC-69FD-4622-BD2B-853BF60F06B6}" dt="2023-10-16T10:24:18.701" v="54"/>
        <pc:sldMkLst>
          <pc:docMk/>
          <pc:sldMk cId="2405104368" sldId="468"/>
        </pc:sldMkLst>
      </pc:sldChg>
      <pc:sldChg chg="del">
        <pc:chgData name="John Griffiths" userId="55ce029b995a3368" providerId="Windows Live" clId="Web-{DFA7E1DC-69FD-4622-BD2B-853BF60F06B6}" dt="2023-10-16T10:24:18.701" v="55"/>
        <pc:sldMkLst>
          <pc:docMk/>
          <pc:sldMk cId="2122917133" sldId="469"/>
        </pc:sldMkLst>
      </pc:sldChg>
      <pc:sldChg chg="del">
        <pc:chgData name="John Griffiths" userId="55ce029b995a3368" providerId="Windows Live" clId="Web-{DFA7E1DC-69FD-4622-BD2B-853BF60F06B6}" dt="2023-10-16T10:24:18.701" v="56"/>
        <pc:sldMkLst>
          <pc:docMk/>
          <pc:sldMk cId="1929239353" sldId="470"/>
        </pc:sldMkLst>
      </pc:sldChg>
      <pc:sldChg chg="del">
        <pc:chgData name="John Griffiths" userId="55ce029b995a3368" providerId="Windows Live" clId="Web-{DFA7E1DC-69FD-4622-BD2B-853BF60F06B6}" dt="2023-10-16T10:24:18.701" v="57"/>
        <pc:sldMkLst>
          <pc:docMk/>
          <pc:sldMk cId="3515005612" sldId="471"/>
        </pc:sldMkLst>
      </pc:sldChg>
      <pc:sldChg chg="del">
        <pc:chgData name="John Griffiths" userId="55ce029b995a3368" providerId="Windows Live" clId="Web-{DFA7E1DC-69FD-4622-BD2B-853BF60F06B6}" dt="2023-10-16T10:24:18.701" v="58"/>
        <pc:sldMkLst>
          <pc:docMk/>
          <pc:sldMk cId="457699355" sldId="472"/>
        </pc:sldMkLst>
      </pc:sldChg>
      <pc:sldChg chg="del">
        <pc:chgData name="John Griffiths" userId="55ce029b995a3368" providerId="Windows Live" clId="Web-{DFA7E1DC-69FD-4622-BD2B-853BF60F06B6}" dt="2023-10-16T10:24:18.701" v="59"/>
        <pc:sldMkLst>
          <pc:docMk/>
          <pc:sldMk cId="3011814741" sldId="473"/>
        </pc:sldMkLst>
      </pc:sldChg>
      <pc:sldChg chg="del">
        <pc:chgData name="John Griffiths" userId="55ce029b995a3368" providerId="Windows Live" clId="Web-{DFA7E1DC-69FD-4622-BD2B-853BF60F06B6}" dt="2023-10-16T10:24:18.701" v="60"/>
        <pc:sldMkLst>
          <pc:docMk/>
          <pc:sldMk cId="2929437038" sldId="474"/>
        </pc:sldMkLst>
      </pc:sldChg>
      <pc:sldChg chg="del">
        <pc:chgData name="John Griffiths" userId="55ce029b995a3368" providerId="Windows Live" clId="Web-{DFA7E1DC-69FD-4622-BD2B-853BF60F06B6}" dt="2023-10-16T10:24:18.701" v="61"/>
        <pc:sldMkLst>
          <pc:docMk/>
          <pc:sldMk cId="2591029483" sldId="475"/>
        </pc:sldMkLst>
      </pc:sldChg>
      <pc:sldChg chg="del">
        <pc:chgData name="John Griffiths" userId="55ce029b995a3368" providerId="Windows Live" clId="Web-{DFA7E1DC-69FD-4622-BD2B-853BF60F06B6}" dt="2023-10-16T10:24:18.717" v="62"/>
        <pc:sldMkLst>
          <pc:docMk/>
          <pc:sldMk cId="1200235589" sldId="476"/>
        </pc:sldMkLst>
      </pc:sldChg>
      <pc:sldChg chg="del">
        <pc:chgData name="John Griffiths" userId="55ce029b995a3368" providerId="Windows Live" clId="Web-{DFA7E1DC-69FD-4622-BD2B-853BF60F06B6}" dt="2023-10-16T10:24:18.717" v="63"/>
        <pc:sldMkLst>
          <pc:docMk/>
          <pc:sldMk cId="3704514382" sldId="477"/>
        </pc:sldMkLst>
      </pc:sldChg>
      <pc:sldChg chg="del">
        <pc:chgData name="John Griffiths" userId="55ce029b995a3368" providerId="Windows Live" clId="Web-{DFA7E1DC-69FD-4622-BD2B-853BF60F06B6}" dt="2023-10-16T10:24:18.717" v="64"/>
        <pc:sldMkLst>
          <pc:docMk/>
          <pc:sldMk cId="2051216367" sldId="478"/>
        </pc:sldMkLst>
      </pc:sldChg>
      <pc:sldChg chg="del">
        <pc:chgData name="John Griffiths" userId="55ce029b995a3368" providerId="Windows Live" clId="Web-{DFA7E1DC-69FD-4622-BD2B-853BF60F06B6}" dt="2023-10-16T10:24:18.717" v="65"/>
        <pc:sldMkLst>
          <pc:docMk/>
          <pc:sldMk cId="273995207" sldId="479"/>
        </pc:sldMkLst>
      </pc:sldChg>
      <pc:sldChg chg="del">
        <pc:chgData name="John Griffiths" userId="55ce029b995a3368" providerId="Windows Live" clId="Web-{DFA7E1DC-69FD-4622-BD2B-853BF60F06B6}" dt="2023-10-16T10:24:18.717" v="66"/>
        <pc:sldMkLst>
          <pc:docMk/>
          <pc:sldMk cId="4026591151" sldId="480"/>
        </pc:sldMkLst>
      </pc:sldChg>
      <pc:sldChg chg="del">
        <pc:chgData name="John Griffiths" userId="55ce029b995a3368" providerId="Windows Live" clId="Web-{DFA7E1DC-69FD-4622-BD2B-853BF60F06B6}" dt="2023-10-16T10:24:18.717" v="67"/>
        <pc:sldMkLst>
          <pc:docMk/>
          <pc:sldMk cId="240648183" sldId="481"/>
        </pc:sldMkLst>
      </pc:sldChg>
      <pc:sldChg chg="del">
        <pc:chgData name="John Griffiths" userId="55ce029b995a3368" providerId="Windows Live" clId="Web-{DFA7E1DC-69FD-4622-BD2B-853BF60F06B6}" dt="2023-10-16T10:24:18.717" v="68"/>
        <pc:sldMkLst>
          <pc:docMk/>
          <pc:sldMk cId="3966200309" sldId="482"/>
        </pc:sldMkLst>
      </pc:sldChg>
      <pc:sldChg chg="del">
        <pc:chgData name="John Griffiths" userId="55ce029b995a3368" providerId="Windows Live" clId="Web-{DFA7E1DC-69FD-4622-BD2B-853BF60F06B6}" dt="2023-10-16T10:24:18.717" v="69"/>
        <pc:sldMkLst>
          <pc:docMk/>
          <pc:sldMk cId="2820539469" sldId="483"/>
        </pc:sldMkLst>
      </pc:sldChg>
      <pc:sldChg chg="del">
        <pc:chgData name="John Griffiths" userId="55ce029b995a3368" providerId="Windows Live" clId="Web-{DFA7E1DC-69FD-4622-BD2B-853BF60F06B6}" dt="2023-10-16T10:24:18.717" v="70"/>
        <pc:sldMkLst>
          <pc:docMk/>
          <pc:sldMk cId="1039087635" sldId="484"/>
        </pc:sldMkLst>
      </pc:sldChg>
      <pc:sldChg chg="del">
        <pc:chgData name="John Griffiths" userId="55ce029b995a3368" providerId="Windows Live" clId="Web-{DFA7E1DC-69FD-4622-BD2B-853BF60F06B6}" dt="2023-10-16T10:24:18.717" v="71"/>
        <pc:sldMkLst>
          <pc:docMk/>
          <pc:sldMk cId="3908457953" sldId="485"/>
        </pc:sldMkLst>
      </pc:sldChg>
      <pc:sldChg chg="del">
        <pc:chgData name="John Griffiths" userId="55ce029b995a3368" providerId="Windows Live" clId="Web-{DFA7E1DC-69FD-4622-BD2B-853BF60F06B6}" dt="2023-10-16T10:24:18.717" v="72"/>
        <pc:sldMkLst>
          <pc:docMk/>
          <pc:sldMk cId="3366136538" sldId="486"/>
        </pc:sldMkLst>
      </pc:sldChg>
      <pc:sldChg chg="del">
        <pc:chgData name="John Griffiths" userId="55ce029b995a3368" providerId="Windows Live" clId="Web-{DFA7E1DC-69FD-4622-BD2B-853BF60F06B6}" dt="2023-10-16T10:24:18.717" v="73"/>
        <pc:sldMkLst>
          <pc:docMk/>
          <pc:sldMk cId="1157043398" sldId="487"/>
        </pc:sldMkLst>
      </pc:sldChg>
      <pc:sldChg chg="del">
        <pc:chgData name="John Griffiths" userId="55ce029b995a3368" providerId="Windows Live" clId="Web-{DFA7E1DC-69FD-4622-BD2B-853BF60F06B6}" dt="2023-10-16T10:24:18.717" v="74"/>
        <pc:sldMkLst>
          <pc:docMk/>
          <pc:sldMk cId="1108290150" sldId="488"/>
        </pc:sldMkLst>
      </pc:sldChg>
      <pc:sldChg chg="del">
        <pc:chgData name="John Griffiths" userId="55ce029b995a3368" providerId="Windows Live" clId="Web-{DFA7E1DC-69FD-4622-BD2B-853BF60F06B6}" dt="2023-10-16T10:24:18.732" v="75"/>
        <pc:sldMkLst>
          <pc:docMk/>
          <pc:sldMk cId="1115946126" sldId="489"/>
        </pc:sldMkLst>
      </pc:sldChg>
      <pc:sldChg chg="del">
        <pc:chgData name="John Griffiths" userId="55ce029b995a3368" providerId="Windows Live" clId="Web-{DFA7E1DC-69FD-4622-BD2B-853BF60F06B6}" dt="2023-10-16T10:24:18.732" v="76"/>
        <pc:sldMkLst>
          <pc:docMk/>
          <pc:sldMk cId="2953950751" sldId="490"/>
        </pc:sldMkLst>
      </pc:sldChg>
      <pc:sldChg chg="del">
        <pc:chgData name="John Griffiths" userId="55ce029b995a3368" providerId="Windows Live" clId="Web-{DFA7E1DC-69FD-4622-BD2B-853BF60F06B6}" dt="2023-10-16T10:24:18.732" v="77"/>
        <pc:sldMkLst>
          <pc:docMk/>
          <pc:sldMk cId="1664075907" sldId="491"/>
        </pc:sldMkLst>
      </pc:sldChg>
      <pc:sldChg chg="del">
        <pc:chgData name="John Griffiths" userId="55ce029b995a3368" providerId="Windows Live" clId="Web-{DFA7E1DC-69FD-4622-BD2B-853BF60F06B6}" dt="2023-10-16T10:24:18.732" v="78"/>
        <pc:sldMkLst>
          <pc:docMk/>
          <pc:sldMk cId="2006414989" sldId="492"/>
        </pc:sldMkLst>
      </pc:sldChg>
      <pc:sldChg chg="del">
        <pc:chgData name="John Griffiths" userId="55ce029b995a3368" providerId="Windows Live" clId="Web-{DFA7E1DC-69FD-4622-BD2B-853BF60F06B6}" dt="2023-10-16T10:24:18.732" v="79"/>
        <pc:sldMkLst>
          <pc:docMk/>
          <pc:sldMk cId="3765073494" sldId="493"/>
        </pc:sldMkLst>
      </pc:sldChg>
      <pc:sldChg chg="del">
        <pc:chgData name="John Griffiths" userId="55ce029b995a3368" providerId="Windows Live" clId="Web-{DFA7E1DC-69FD-4622-BD2B-853BF60F06B6}" dt="2023-10-16T10:24:18.732" v="80"/>
        <pc:sldMkLst>
          <pc:docMk/>
          <pc:sldMk cId="3350182356" sldId="494"/>
        </pc:sldMkLst>
      </pc:sldChg>
      <pc:sldChg chg="del">
        <pc:chgData name="John Griffiths" userId="55ce029b995a3368" providerId="Windows Live" clId="Web-{DFA7E1DC-69FD-4622-BD2B-853BF60F06B6}" dt="2023-10-16T10:24:18.732" v="81"/>
        <pc:sldMkLst>
          <pc:docMk/>
          <pc:sldMk cId="3441374653" sldId="495"/>
        </pc:sldMkLst>
      </pc:sldChg>
      <pc:sldChg chg="del">
        <pc:chgData name="John Griffiths" userId="55ce029b995a3368" providerId="Windows Live" clId="Web-{DFA7E1DC-69FD-4622-BD2B-853BF60F06B6}" dt="2023-10-16T10:24:18.732" v="82"/>
        <pc:sldMkLst>
          <pc:docMk/>
          <pc:sldMk cId="112284761" sldId="496"/>
        </pc:sldMkLst>
      </pc:sldChg>
      <pc:sldChg chg="del">
        <pc:chgData name="John Griffiths" userId="55ce029b995a3368" providerId="Windows Live" clId="Web-{DFA7E1DC-69FD-4622-BD2B-853BF60F06B6}" dt="2023-10-16T10:24:18.732" v="83"/>
        <pc:sldMkLst>
          <pc:docMk/>
          <pc:sldMk cId="3011037103" sldId="497"/>
        </pc:sldMkLst>
      </pc:sldChg>
      <pc:sldChg chg="del">
        <pc:chgData name="John Griffiths" userId="55ce029b995a3368" providerId="Windows Live" clId="Web-{DFA7E1DC-69FD-4622-BD2B-853BF60F06B6}" dt="2023-10-16T10:24:18.732" v="84"/>
        <pc:sldMkLst>
          <pc:docMk/>
          <pc:sldMk cId="3731622682" sldId="498"/>
        </pc:sldMkLst>
      </pc:sldChg>
    </pc:docChg>
  </pc:docChgLst>
  <pc:docChgLst>
    <pc:chgData name="John Griffiths" userId="55ce029b995a3368" providerId="Windows Live" clId="Web-{EDEFD69E-DF0D-447F-981F-B51C6C9AB56C}"/>
    <pc:docChg chg="modSld">
      <pc:chgData name="John Griffiths" userId="55ce029b995a3368" providerId="Windows Live" clId="Web-{EDEFD69E-DF0D-447F-981F-B51C6C9AB56C}" dt="2024-10-08T09:51:36.962" v="0"/>
      <pc:docMkLst>
        <pc:docMk/>
      </pc:docMkLst>
      <pc:sldChg chg="addSp">
        <pc:chgData name="John Griffiths" userId="55ce029b995a3368" providerId="Windows Live" clId="Web-{EDEFD69E-DF0D-447F-981F-B51C6C9AB56C}" dt="2024-10-08T09:51:36.962" v="0"/>
        <pc:sldMkLst>
          <pc:docMk/>
          <pc:sldMk cId="4120335544" sldId="268"/>
        </pc:sldMkLst>
        <pc:spChg chg="add">
          <ac:chgData name="John Griffiths" userId="55ce029b995a3368" providerId="Windows Live" clId="Web-{EDEFD69E-DF0D-447F-981F-B51C6C9AB56C}" dt="2024-10-08T09:51:36.962" v="0"/>
          <ac:spMkLst>
            <pc:docMk/>
            <pc:sldMk cId="4120335544" sldId="268"/>
            <ac:spMk id="2" creationId="{47FB3413-5A2E-FDC9-ECE7-17AB64D9B636}"/>
          </ac:spMkLst>
        </pc:spChg>
      </pc:sldChg>
    </pc:docChg>
  </pc:docChgLst>
  <pc:docChgLst>
    <pc:chgData name="John Griffiths" userId="55ce029b995a3368" providerId="Windows Live" clId="Web-{ABF26077-BDF5-4959-B015-68662DAD7704}"/>
    <pc:docChg chg="modSld">
      <pc:chgData name="John Griffiths" userId="55ce029b995a3368" providerId="Windows Live" clId="Web-{ABF26077-BDF5-4959-B015-68662DAD7704}" dt="2024-04-11T09:59:26.727" v="96"/>
      <pc:docMkLst>
        <pc:docMk/>
      </pc:docMkLst>
      <pc:sldChg chg="addSp delSp modSp">
        <pc:chgData name="John Griffiths" userId="55ce029b995a3368" providerId="Windows Live" clId="Web-{ABF26077-BDF5-4959-B015-68662DAD7704}" dt="2024-04-11T09:58:51.991" v="93" actId="20577"/>
        <pc:sldMkLst>
          <pc:docMk/>
          <pc:sldMk cId="1191810766" sldId="323"/>
        </pc:sldMkLst>
        <pc:spChg chg="del">
          <ac:chgData name="John Griffiths" userId="55ce029b995a3368" providerId="Windows Live" clId="Web-{ABF26077-BDF5-4959-B015-68662DAD7704}" dt="2024-04-11T09:58:30.834" v="87"/>
          <ac:spMkLst>
            <pc:docMk/>
            <pc:sldMk cId="1191810766" sldId="323"/>
            <ac:spMk id="2" creationId="{00000000-0000-0000-0000-000000000000}"/>
          </ac:spMkLst>
        </pc:spChg>
        <pc:spChg chg="add del mod">
          <ac:chgData name="John Griffiths" userId="55ce029b995a3368" providerId="Windows Live" clId="Web-{ABF26077-BDF5-4959-B015-68662DAD7704}" dt="2024-04-11T09:58:38.553" v="89"/>
          <ac:spMkLst>
            <pc:docMk/>
            <pc:sldMk cId="1191810766" sldId="323"/>
            <ac:spMk id="6" creationId="{B2D894F1-E715-2C71-4EFA-AE9C0E8E8685}"/>
          </ac:spMkLst>
        </pc:spChg>
        <pc:spChg chg="add mod">
          <ac:chgData name="John Griffiths" userId="55ce029b995a3368" providerId="Windows Live" clId="Web-{ABF26077-BDF5-4959-B015-68662DAD7704}" dt="2024-04-11T09:58:51.991" v="93" actId="20577"/>
          <ac:spMkLst>
            <pc:docMk/>
            <pc:sldMk cId="1191810766" sldId="323"/>
            <ac:spMk id="8" creationId="{C2D8E6BE-54F4-7772-2344-3E64BDF41717}"/>
          </ac:spMkLst>
        </pc:spChg>
      </pc:sldChg>
      <pc:sldChg chg="addSp delSp modSp">
        <pc:chgData name="John Griffiths" userId="55ce029b995a3368" providerId="Windows Live" clId="Web-{ABF26077-BDF5-4959-B015-68662DAD7704}" dt="2024-04-11T09:59:26.727" v="96"/>
        <pc:sldMkLst>
          <pc:docMk/>
          <pc:sldMk cId="452318486" sldId="326"/>
        </pc:sldMkLst>
        <pc:spChg chg="del">
          <ac:chgData name="John Griffiths" userId="55ce029b995a3368" providerId="Windows Live" clId="Web-{ABF26077-BDF5-4959-B015-68662DAD7704}" dt="2024-04-11T09:59:09.461" v="94"/>
          <ac:spMkLst>
            <pc:docMk/>
            <pc:sldMk cId="452318486" sldId="326"/>
            <ac:spMk id="2" creationId="{00000000-0000-0000-0000-000000000000}"/>
          </ac:spMkLst>
        </pc:spChg>
        <pc:spChg chg="add del mod">
          <ac:chgData name="John Griffiths" userId="55ce029b995a3368" providerId="Windows Live" clId="Web-{ABF26077-BDF5-4959-B015-68662DAD7704}" dt="2024-04-11T09:59:25.664" v="95"/>
          <ac:spMkLst>
            <pc:docMk/>
            <pc:sldMk cId="452318486" sldId="326"/>
            <ac:spMk id="6" creationId="{F8BFEE81-D477-EC4D-7348-0C017EF14CF7}"/>
          </ac:spMkLst>
        </pc:spChg>
        <pc:spChg chg="add">
          <ac:chgData name="John Griffiths" userId="55ce029b995a3368" providerId="Windows Live" clId="Web-{ABF26077-BDF5-4959-B015-68662DAD7704}" dt="2024-04-11T09:59:26.727" v="96"/>
          <ac:spMkLst>
            <pc:docMk/>
            <pc:sldMk cId="452318486" sldId="326"/>
            <ac:spMk id="8" creationId="{003393F1-6FC9-F4F1-3593-EE26A08682DA}"/>
          </ac:spMkLst>
        </pc:spChg>
      </pc:sldChg>
      <pc:sldChg chg="modSp">
        <pc:chgData name="John Griffiths" userId="55ce029b995a3368" providerId="Windows Live" clId="Web-{ABF26077-BDF5-4959-B015-68662DAD7704}" dt="2024-04-11T09:54:15.200" v="72" actId="20577"/>
        <pc:sldMkLst>
          <pc:docMk/>
          <pc:sldMk cId="2720031770" sldId="381"/>
        </pc:sldMkLst>
        <pc:spChg chg="mod">
          <ac:chgData name="John Griffiths" userId="55ce029b995a3368" providerId="Windows Live" clId="Web-{ABF26077-BDF5-4959-B015-68662DAD7704}" dt="2024-04-11T09:54:15.200" v="72" actId="20577"/>
          <ac:spMkLst>
            <pc:docMk/>
            <pc:sldMk cId="2720031770" sldId="381"/>
            <ac:spMk id="3" creationId="{00000000-0000-0000-0000-000000000000}"/>
          </ac:spMkLst>
        </pc:spChg>
      </pc:sldChg>
      <pc:sldChg chg="addSp delSp modSp">
        <pc:chgData name="John Griffiths" userId="55ce029b995a3368" providerId="Windows Live" clId="Web-{ABF26077-BDF5-4959-B015-68662DAD7704}" dt="2024-04-11T09:57:46.005" v="86" actId="20577"/>
        <pc:sldMkLst>
          <pc:docMk/>
          <pc:sldMk cId="3870317833" sldId="394"/>
        </pc:sldMkLst>
        <pc:spChg chg="del mod">
          <ac:chgData name="John Griffiths" userId="55ce029b995a3368" providerId="Windows Live" clId="Web-{ABF26077-BDF5-4959-B015-68662DAD7704}" dt="2024-04-11T09:57:26.769" v="74"/>
          <ac:spMkLst>
            <pc:docMk/>
            <pc:sldMk cId="3870317833" sldId="394"/>
            <ac:spMk id="2" creationId="{00000000-0000-0000-0000-000000000000}"/>
          </ac:spMkLst>
        </pc:spChg>
        <pc:spChg chg="add mod">
          <ac:chgData name="John Griffiths" userId="55ce029b995a3368" providerId="Windows Live" clId="Web-{ABF26077-BDF5-4959-B015-68662DAD7704}" dt="2024-04-11T09:57:46.005" v="86" actId="20577"/>
          <ac:spMkLst>
            <pc:docMk/>
            <pc:sldMk cId="3870317833" sldId="394"/>
            <ac:spMk id="4" creationId="{7E05086E-3C81-FF84-E85B-BFB47BF9BE52}"/>
          </ac:spMkLst>
        </pc:spChg>
      </pc:sldChg>
      <pc:sldChg chg="modSp">
        <pc:chgData name="John Griffiths" userId="55ce029b995a3368" providerId="Windows Live" clId="Web-{ABF26077-BDF5-4959-B015-68662DAD7704}" dt="2024-04-11T09:47:10.372" v="19" actId="20577"/>
        <pc:sldMkLst>
          <pc:docMk/>
          <pc:sldMk cId="2360145642" sldId="416"/>
        </pc:sldMkLst>
        <pc:spChg chg="mod">
          <ac:chgData name="John Griffiths" userId="55ce029b995a3368" providerId="Windows Live" clId="Web-{ABF26077-BDF5-4959-B015-68662DAD7704}" dt="2024-04-11T09:47:10.372" v="19" actId="20577"/>
          <ac:spMkLst>
            <pc:docMk/>
            <pc:sldMk cId="2360145642" sldId="416"/>
            <ac:spMk id="8" creationId="{314424F5-B6D5-9E46-BE4E-ABF90AB9BCD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45737-5C97-1E4A-B8A7-92E716815C56}" type="datetimeFigureOut">
              <a:rPr lang="en-US" smtClean="0"/>
              <a:t>10/11/2024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085B8-C78B-3446-A7CF-8BB016A5FC0B}" type="slidenum">
              <a:rPr lang="en-US" smtClean="0"/>
              <a:t>‹#›</a:t>
            </a:fld>
            <a:endParaRPr lang="en-US"/>
          </a:p>
        </p:txBody>
      </p:sp>
    </p:spTree>
    <p:extLst>
      <p:ext uri="{BB962C8B-B14F-4D97-AF65-F5344CB8AC3E}">
        <p14:creationId xmlns:p14="http://schemas.microsoft.com/office/powerpoint/2010/main" val="46812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085B8-C78B-3446-A7CF-8BB016A5FC0B}" type="slidenum">
              <a:rPr lang="en-US" smtClean="0"/>
              <a:t>1</a:t>
            </a:fld>
            <a:endParaRPr lang="en-US"/>
          </a:p>
        </p:txBody>
      </p:sp>
    </p:spTree>
    <p:extLst>
      <p:ext uri="{BB962C8B-B14F-4D97-AF65-F5344CB8AC3E}">
        <p14:creationId xmlns:p14="http://schemas.microsoft.com/office/powerpoint/2010/main" val="3010584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a:t>Must be done in the fume</a:t>
            </a:r>
            <a:r>
              <a:rPr lang="en-GB" baseline="0"/>
              <a:t> cupboard</a:t>
            </a:r>
            <a:endParaRPr lang="en-GB"/>
          </a:p>
        </p:txBody>
      </p:sp>
      <p:sp>
        <p:nvSpPr>
          <p:cNvPr id="4" name="Slide Number Placeholder 3"/>
          <p:cNvSpPr>
            <a:spLocks noGrp="1"/>
          </p:cNvSpPr>
          <p:nvPr>
            <p:ph type="sldNum" sz="quarter" idx="10"/>
          </p:nvPr>
        </p:nvSpPr>
        <p:spPr/>
        <p:txBody>
          <a:bodyPr/>
          <a:lstStyle/>
          <a:p>
            <a:fld id="{3EFEBD38-FD59-434B-A0CE-54078555290F}" type="slidenum">
              <a:rPr lang="en-GB" smtClean="0"/>
              <a:pPr/>
              <a:t>6</a:t>
            </a:fld>
            <a:endParaRPr lang="en-GB"/>
          </a:p>
        </p:txBody>
      </p:sp>
    </p:spTree>
    <p:extLst>
      <p:ext uri="{BB962C8B-B14F-4D97-AF65-F5344CB8AC3E}">
        <p14:creationId xmlns:p14="http://schemas.microsoft.com/office/powerpoint/2010/main" val="3688441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a:t>Must be done in the fume</a:t>
            </a:r>
            <a:r>
              <a:rPr lang="en-GB" baseline="0"/>
              <a:t> cupboard</a:t>
            </a:r>
            <a:endParaRPr lang="en-GB"/>
          </a:p>
        </p:txBody>
      </p:sp>
      <p:sp>
        <p:nvSpPr>
          <p:cNvPr id="4" name="Slide Number Placeholder 3"/>
          <p:cNvSpPr>
            <a:spLocks noGrp="1"/>
          </p:cNvSpPr>
          <p:nvPr>
            <p:ph type="sldNum" sz="quarter" idx="10"/>
          </p:nvPr>
        </p:nvSpPr>
        <p:spPr/>
        <p:txBody>
          <a:bodyPr/>
          <a:lstStyle/>
          <a:p>
            <a:fld id="{3EFEBD38-FD59-434B-A0CE-54078555290F}" type="slidenum">
              <a:rPr lang="en-GB" smtClean="0"/>
              <a:pPr/>
              <a:t>9</a:t>
            </a:fld>
            <a:endParaRPr lang="en-GB"/>
          </a:p>
        </p:txBody>
      </p:sp>
    </p:spTree>
    <p:extLst>
      <p:ext uri="{BB962C8B-B14F-4D97-AF65-F5344CB8AC3E}">
        <p14:creationId xmlns:p14="http://schemas.microsoft.com/office/powerpoint/2010/main" val="422120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F085B8-C78B-3446-A7CF-8BB016A5FC0B}" type="slidenum">
              <a:rPr lang="en-US" smtClean="0"/>
              <a:t>49</a:t>
            </a:fld>
            <a:endParaRPr lang="en-US"/>
          </a:p>
        </p:txBody>
      </p:sp>
    </p:spTree>
    <p:extLst>
      <p:ext uri="{BB962C8B-B14F-4D97-AF65-F5344CB8AC3E}">
        <p14:creationId xmlns:p14="http://schemas.microsoft.com/office/powerpoint/2010/main" val="1575850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6504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FC05-FF43-804E-9E8A-EF7897D2BA2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05574A-CE07-BC4F-A773-65B0CC8CBB4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5CA264-8451-934C-A2D8-0B7383CB5E6B}"/>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10/11/2024</a:t>
            </a:fld>
            <a:endParaRPr lang="en-US"/>
          </a:p>
        </p:txBody>
      </p:sp>
      <p:sp>
        <p:nvSpPr>
          <p:cNvPr id="5" name="Footer Placeholder 4">
            <a:extLst>
              <a:ext uri="{FF2B5EF4-FFF2-40B4-BE49-F238E27FC236}">
                <a16:creationId xmlns:a16="http://schemas.microsoft.com/office/drawing/2014/main" id="{05FB5153-485D-C84B-A6CF-B016828F70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2329B0-6796-D144-AC42-CEC564121231}"/>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28617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8EA7F6-6825-3046-9685-A303BF85563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E9FC9DE-9E52-1A44-BE37-75FDDB0E281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17AC82-8C06-9A4E-9856-25D64055A6B8}"/>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10/11/2024</a:t>
            </a:fld>
            <a:endParaRPr lang="en-US"/>
          </a:p>
        </p:txBody>
      </p:sp>
      <p:sp>
        <p:nvSpPr>
          <p:cNvPr id="5" name="Footer Placeholder 4">
            <a:extLst>
              <a:ext uri="{FF2B5EF4-FFF2-40B4-BE49-F238E27FC236}">
                <a16:creationId xmlns:a16="http://schemas.microsoft.com/office/drawing/2014/main" id="{AAEFA127-EBBD-EA48-9CA2-E0B84D3D42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11349C4-D761-AD40-9B92-EBFD7C26C36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104397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E7388E0-00B7-4DCD-BC17-78272BA2BEC3}" type="datetime1">
              <a:rPr lang="en-US" smtClean="0"/>
              <a:pPr/>
              <a:t>10/11/2024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91141B-54A7-401A-802F-CC297B75BF21}" type="slidenum">
              <a:rPr lang="en-GB" smtClean="0"/>
              <a:pPr/>
              <a:t>‹#›</a:t>
            </a:fld>
            <a:endParaRPr lang="en-GB"/>
          </a:p>
        </p:txBody>
      </p:sp>
    </p:spTree>
    <p:extLst>
      <p:ext uri="{BB962C8B-B14F-4D97-AF65-F5344CB8AC3E}">
        <p14:creationId xmlns:p14="http://schemas.microsoft.com/office/powerpoint/2010/main" val="3352249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ABA5D1BC-CF63-A74A-820D-A86F7F088AD2}" type="slidenum">
              <a:rPr lang="en-GB"/>
              <a:pPr/>
              <a:t>‹#›</a:t>
            </a:fld>
            <a:endParaRPr lang="en-GB"/>
          </a:p>
        </p:txBody>
      </p:sp>
    </p:spTree>
    <p:extLst>
      <p:ext uri="{BB962C8B-B14F-4D97-AF65-F5344CB8AC3E}">
        <p14:creationId xmlns:p14="http://schemas.microsoft.com/office/powerpoint/2010/main" val="788015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96333" y="53975"/>
            <a:ext cx="1128606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96773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7D7B-12CE-5348-ACAB-152B0BB770E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DFB28D9-265B-ED4C-90B9-875BC103FC31}"/>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10/11/2024</a:t>
            </a:fld>
            <a:endParaRPr lang="en-US"/>
          </a:p>
        </p:txBody>
      </p:sp>
      <p:sp>
        <p:nvSpPr>
          <p:cNvPr id="5" name="Footer Placeholder 4">
            <a:extLst>
              <a:ext uri="{FF2B5EF4-FFF2-40B4-BE49-F238E27FC236}">
                <a16:creationId xmlns:a16="http://schemas.microsoft.com/office/drawing/2014/main" id="{D2BE9527-8526-2A48-B078-66E1913DC7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53A0BCD-A000-464D-8C46-9D35FB402FFB}"/>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998333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fld id="{B20CF78F-7B95-43FA-A127-8E9CBA766D74}" type="slidenum">
              <a:rPr lang="en-GB" altLang="en-US"/>
              <a:pPr/>
              <a:t>‹#›</a:t>
            </a:fld>
            <a:endParaRPr lang="en-GB" altLang="en-US"/>
          </a:p>
        </p:txBody>
      </p:sp>
    </p:spTree>
    <p:extLst>
      <p:ext uri="{BB962C8B-B14F-4D97-AF65-F5344CB8AC3E}">
        <p14:creationId xmlns:p14="http://schemas.microsoft.com/office/powerpoint/2010/main" val="2945800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3293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45597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04659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487496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10/11/2024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68528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10/11/2024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65794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7113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681358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43530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443025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17256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592375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600203"/>
            <a:ext cx="10972800"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BC3EA2-A704-437B-86EF-779EA25504A9}" type="slidenum">
              <a:rPr lang="en-US"/>
              <a:pPr>
                <a:defRPr/>
              </a:pPr>
              <a:t>‹#›</a:t>
            </a:fld>
            <a:endParaRPr lang="en-US"/>
          </a:p>
        </p:txBody>
      </p:sp>
    </p:spTree>
    <p:extLst>
      <p:ext uri="{BB962C8B-B14F-4D97-AF65-F5344CB8AC3E}">
        <p14:creationId xmlns:p14="http://schemas.microsoft.com/office/powerpoint/2010/main" val="29091992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1468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D1121-0937-8F40-AC67-A8FCC448297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6BFD173-6510-E04B-A299-E6565CAB57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62EF5DD-4A8B-FF43-A8C0-3F1B40BA1C3C}"/>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10/11/2024</a:t>
            </a:fld>
            <a:endParaRPr lang="en-US"/>
          </a:p>
        </p:txBody>
      </p:sp>
      <p:sp>
        <p:nvSpPr>
          <p:cNvPr id="5" name="Footer Placeholder 4">
            <a:extLst>
              <a:ext uri="{FF2B5EF4-FFF2-40B4-BE49-F238E27FC236}">
                <a16:creationId xmlns:a16="http://schemas.microsoft.com/office/drawing/2014/main" id="{8F70A19C-73FB-2646-BFBF-BEAADEB3F0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950B34-6F97-AF47-A81C-2098A1AE4297}"/>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0156121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8"/>
            <a:ext cx="10972800" cy="1139825"/>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5"/>
            <a:ext cx="10972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0" y="3941763"/>
            <a:ext cx="10972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fld id="{15BCBB5D-CDAF-4DB0-A755-0B42D9D1B3B4}" type="slidenum">
              <a:rPr lang="en-US" altLang="en-US"/>
              <a:pPr/>
              <a:t>‹#›</a:t>
            </a:fld>
            <a:endParaRPr lang="en-US" altLang="en-US"/>
          </a:p>
        </p:txBody>
      </p:sp>
    </p:spTree>
    <p:extLst>
      <p:ext uri="{BB962C8B-B14F-4D97-AF65-F5344CB8AC3E}">
        <p14:creationId xmlns:p14="http://schemas.microsoft.com/office/powerpoint/2010/main" val="40063177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8"/>
            <a:ext cx="10972800" cy="1139825"/>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5"/>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197600" y="1600205"/>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fld id="{9FF7A2F2-E8B6-4EE4-B6BA-69999B47809D}" type="slidenum">
              <a:rPr lang="en-US" altLang="en-US"/>
              <a:pPr/>
              <a:t>‹#›</a:t>
            </a:fld>
            <a:endParaRPr lang="en-US" altLang="en-US"/>
          </a:p>
        </p:txBody>
      </p:sp>
    </p:spTree>
    <p:extLst>
      <p:ext uri="{BB962C8B-B14F-4D97-AF65-F5344CB8AC3E}">
        <p14:creationId xmlns:p14="http://schemas.microsoft.com/office/powerpoint/2010/main" val="32805431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96333" y="53975"/>
            <a:ext cx="1128606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86134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5618-5BD0-D147-BC30-B6E09398D93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B0BE557-3CC1-2843-A34F-EA265938403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2BC2247-028B-5446-9148-B5372D5B721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8374A35-C5BA-5F45-BA0D-169343CD10C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10/11/2024</a:t>
            </a:fld>
            <a:endParaRPr lang="en-US"/>
          </a:p>
        </p:txBody>
      </p:sp>
      <p:sp>
        <p:nvSpPr>
          <p:cNvPr id="6" name="Footer Placeholder 5">
            <a:extLst>
              <a:ext uri="{FF2B5EF4-FFF2-40B4-BE49-F238E27FC236}">
                <a16:creationId xmlns:a16="http://schemas.microsoft.com/office/drawing/2014/main" id="{B0D7EA83-25E7-B24D-947B-C68764AB2D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F6780B5-807F-4246-9120-27F6757DF2FE}"/>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56660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6FBB4-1E04-434D-A874-26CA3F23700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E670618-A1C3-9E45-A379-E1C787A1E2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243E68F-41EF-8840-8B5D-356ABF60A2F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B03FC27-B3BD-384C-BEFB-7AE900993D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D9072C1-5271-0746-8E19-9EBF1B48422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4EAC5BB-B1DD-414E-8FBB-7D79606BCFA3}"/>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10/11/2024</a:t>
            </a:fld>
            <a:endParaRPr lang="en-US"/>
          </a:p>
        </p:txBody>
      </p:sp>
      <p:sp>
        <p:nvSpPr>
          <p:cNvPr id="8" name="Footer Placeholder 7">
            <a:extLst>
              <a:ext uri="{FF2B5EF4-FFF2-40B4-BE49-F238E27FC236}">
                <a16:creationId xmlns:a16="http://schemas.microsoft.com/office/drawing/2014/main" id="{F05D71F4-E8CB-AF44-9DC6-A1CC1B6CB6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9CEA225-EFE0-D043-8000-26CB8303A286}"/>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5809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66DD12-74CC-8E44-976F-F1ACACC86FE4}"/>
              </a:ext>
            </a:extLst>
          </p:cNvPr>
          <p:cNvGrpSpPr/>
          <p:nvPr userDrawn="1"/>
        </p:nvGrpSpPr>
        <p:grpSpPr>
          <a:xfrm>
            <a:off x="-76200" y="5292725"/>
            <a:ext cx="2016224" cy="1428750"/>
            <a:chOff x="-76200" y="5292725"/>
            <a:chExt cx="2016224" cy="1428750"/>
          </a:xfrm>
        </p:grpSpPr>
        <p:grpSp>
          <p:nvGrpSpPr>
            <p:cNvPr id="7" name="Group 6">
              <a:extLst>
                <a:ext uri="{FF2B5EF4-FFF2-40B4-BE49-F238E27FC236}">
                  <a16:creationId xmlns:a16="http://schemas.microsoft.com/office/drawing/2014/main" id="{6488DBE6-08B2-514B-90F5-55FEB2BA40A1}"/>
                </a:ext>
              </a:extLst>
            </p:cNvPr>
            <p:cNvGrpSpPr/>
            <p:nvPr userDrawn="1"/>
          </p:nvGrpSpPr>
          <p:grpSpPr>
            <a:xfrm>
              <a:off x="217537" y="5292725"/>
              <a:ext cx="1428750" cy="1428750"/>
              <a:chOff x="2135560" y="1916832"/>
              <a:chExt cx="1428750" cy="1428750"/>
            </a:xfrm>
          </p:grpSpPr>
          <p:pic>
            <p:nvPicPr>
              <p:cNvPr id="9" name="Picture 2" descr="Triphenylene (CAS 217-59-4) - Chemical &amp; Physical Properties by Cheméo">
                <a:extLst>
                  <a:ext uri="{FF2B5EF4-FFF2-40B4-BE49-F238E27FC236}">
                    <a16:creationId xmlns:a16="http://schemas.microsoft.com/office/drawing/2014/main" id="{81D14BE6-CC4A-3B40-8D50-E72DE8C65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60" y="191683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AE1AE00-879F-7C4D-86C1-1F76A7FE1934}"/>
                  </a:ext>
                </a:extLst>
              </p:cNvPr>
              <p:cNvPicPr>
                <a:picLocks noChangeAspect="1"/>
              </p:cNvPicPr>
              <p:nvPr/>
            </p:nvPicPr>
            <p:blipFill>
              <a:blip r:embed="rId3"/>
              <a:stretch>
                <a:fillRect/>
              </a:stretch>
            </p:blipFill>
            <p:spPr>
              <a:xfrm>
                <a:off x="2741925" y="2614159"/>
                <a:ext cx="216019" cy="165569"/>
              </a:xfrm>
              <a:prstGeom prst="rect">
                <a:avLst/>
              </a:prstGeom>
            </p:spPr>
          </p:pic>
          <p:sp>
            <p:nvSpPr>
              <p:cNvPr id="11" name="TextBox 10">
                <a:extLst>
                  <a:ext uri="{FF2B5EF4-FFF2-40B4-BE49-F238E27FC236}">
                    <a16:creationId xmlns:a16="http://schemas.microsoft.com/office/drawing/2014/main" id="{738E97A2-5B82-EC49-BCF5-7540D5F62304}"/>
                  </a:ext>
                </a:extLst>
              </p:cNvPr>
              <p:cNvSpPr txBox="1"/>
              <p:nvPr/>
            </p:nvSpPr>
            <p:spPr>
              <a:xfrm>
                <a:off x="2700808" y="2218028"/>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a:t>
                </a:r>
                <a:endParaRPr lang="en-US"/>
              </a:p>
            </p:txBody>
          </p:sp>
          <p:sp>
            <p:nvSpPr>
              <p:cNvPr id="12" name="TextBox 11">
                <a:extLst>
                  <a:ext uri="{FF2B5EF4-FFF2-40B4-BE49-F238E27FC236}">
                    <a16:creationId xmlns:a16="http://schemas.microsoft.com/office/drawing/2014/main" id="{70FF48CB-CA7F-AE47-856F-79417902B973}"/>
                  </a:ext>
                </a:extLst>
              </p:cNvPr>
              <p:cNvSpPr txBox="1"/>
              <p:nvPr/>
            </p:nvSpPr>
            <p:spPr>
              <a:xfrm>
                <a:off x="2409614" y="2684611"/>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cs typeface="Arial" charset="0"/>
                  </a:rPr>
                  <a:t>E</a:t>
                </a:r>
                <a:endParaRPr lang="en-US"/>
              </a:p>
            </p:txBody>
          </p:sp>
          <p:sp>
            <p:nvSpPr>
              <p:cNvPr id="13" name="TextBox 12">
                <a:extLst>
                  <a:ext uri="{FF2B5EF4-FFF2-40B4-BE49-F238E27FC236}">
                    <a16:creationId xmlns:a16="http://schemas.microsoft.com/office/drawing/2014/main" id="{FDA3CA51-D99D-BB4D-B73D-02B6CFCB4143}"/>
                  </a:ext>
                </a:extLst>
              </p:cNvPr>
              <p:cNvSpPr txBox="1"/>
              <p:nvPr/>
            </p:nvSpPr>
            <p:spPr>
              <a:xfrm>
                <a:off x="2957944" y="2671122"/>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cs typeface="Arial" charset="0"/>
                  </a:rPr>
                  <a:t>T</a:t>
                </a:r>
                <a:endParaRPr lang="en-US"/>
              </a:p>
            </p:txBody>
          </p:sp>
        </p:grpSp>
        <p:sp>
          <p:nvSpPr>
            <p:cNvPr id="8" name="TextBox 7">
              <a:extLst>
                <a:ext uri="{FF2B5EF4-FFF2-40B4-BE49-F238E27FC236}">
                  <a16:creationId xmlns:a16="http://schemas.microsoft.com/office/drawing/2014/main" id="{011E655F-7C6D-8748-A725-87F9C8949967}"/>
                </a:ext>
              </a:extLst>
            </p:cNvPr>
            <p:cNvSpPr txBox="1"/>
            <p:nvPr userDrawn="1"/>
          </p:nvSpPr>
          <p:spPr>
            <a:xfrm>
              <a:off x="-76200" y="6352143"/>
              <a:ext cx="2016224" cy="369332"/>
            </a:xfrm>
            <a:prstGeom prst="rect">
              <a:avLst/>
            </a:prstGeom>
            <a:noFill/>
          </p:spPr>
          <p:txBody>
            <a:bodyPr wrap="square" rtlCol="0">
              <a:spAutoFit/>
            </a:bodyPr>
            <a:lstStyle/>
            <a:p>
              <a:pPr algn="r"/>
              <a:r>
                <a:rPr lang="en-US" sz="1800"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Sci-Excel Tuition</a:t>
              </a:r>
            </a:p>
          </p:txBody>
        </p:sp>
      </p:grpSp>
    </p:spTree>
    <p:extLst>
      <p:ext uri="{BB962C8B-B14F-4D97-AF65-F5344CB8AC3E}">
        <p14:creationId xmlns:p14="http://schemas.microsoft.com/office/powerpoint/2010/main" val="3217695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583F4D-03F3-8B43-8F6D-C5F2D7F54CBA}"/>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10/11/2024</a:t>
            </a:fld>
            <a:endParaRPr lang="en-US"/>
          </a:p>
        </p:txBody>
      </p:sp>
      <p:sp>
        <p:nvSpPr>
          <p:cNvPr id="3" name="Footer Placeholder 2">
            <a:extLst>
              <a:ext uri="{FF2B5EF4-FFF2-40B4-BE49-F238E27FC236}">
                <a16:creationId xmlns:a16="http://schemas.microsoft.com/office/drawing/2014/main" id="{D6954614-FFFD-AB43-8F7D-B2BCBECC0A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3934E2A-25EC-7646-A3BA-A9D1654BBC49}"/>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95950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2CB8-15DD-6944-86E8-FFCC20CCDE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F436547-1DFE-3C48-99EB-F90B6C6405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41EAD05-6102-FB4E-A547-B2DC207E51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3111DA-D516-B24F-B356-1F7752560A1F}"/>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10/11/2024</a:t>
            </a:fld>
            <a:endParaRPr lang="en-US"/>
          </a:p>
        </p:txBody>
      </p:sp>
      <p:sp>
        <p:nvSpPr>
          <p:cNvPr id="6" name="Footer Placeholder 5">
            <a:extLst>
              <a:ext uri="{FF2B5EF4-FFF2-40B4-BE49-F238E27FC236}">
                <a16:creationId xmlns:a16="http://schemas.microsoft.com/office/drawing/2014/main" id="{C4C80B38-AB2B-3A47-AF41-70E2B10772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0CBE6-9577-2F41-ABFE-A9C9B13AEA4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17050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27CBD-C096-5043-A32F-6108CACBEC0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1B60640-C183-7A44-A9D6-AD099D60A9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F52704-487C-D543-9436-6A2262E46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1D9364-4E91-B949-AEE4-7E324A9CC30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10/11/2024</a:t>
            </a:fld>
            <a:endParaRPr lang="en-US"/>
          </a:p>
        </p:txBody>
      </p:sp>
      <p:sp>
        <p:nvSpPr>
          <p:cNvPr id="6" name="Footer Placeholder 5">
            <a:extLst>
              <a:ext uri="{FF2B5EF4-FFF2-40B4-BE49-F238E27FC236}">
                <a16:creationId xmlns:a16="http://schemas.microsoft.com/office/drawing/2014/main" id="{DF768828-0CA4-9642-9EDF-3F23E29141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EF3C3C7-B67D-2F41-B243-B3CD2E6EE29F}"/>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7479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2F578B-0237-8445-B9B0-F52A64A268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CDCADCD-F447-CB4C-9EB8-D66F1E57B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13" name="Group 12">
            <a:extLst>
              <a:ext uri="{FF2B5EF4-FFF2-40B4-BE49-F238E27FC236}">
                <a16:creationId xmlns:a16="http://schemas.microsoft.com/office/drawing/2014/main" id="{A834B491-91A0-4C0E-8307-0F87E984B022}"/>
              </a:ext>
            </a:extLst>
          </p:cNvPr>
          <p:cNvGrpSpPr/>
          <p:nvPr userDrawn="1"/>
        </p:nvGrpSpPr>
        <p:grpSpPr>
          <a:xfrm>
            <a:off x="52428" y="5990641"/>
            <a:ext cx="797647" cy="797647"/>
            <a:chOff x="40553" y="5532437"/>
            <a:chExt cx="1255852" cy="1255852"/>
          </a:xfrm>
        </p:grpSpPr>
        <p:sp>
          <p:nvSpPr>
            <p:cNvPr id="8" name="Oval 7">
              <a:extLst>
                <a:ext uri="{FF2B5EF4-FFF2-40B4-BE49-F238E27FC236}">
                  <a16:creationId xmlns:a16="http://schemas.microsoft.com/office/drawing/2014/main" id="{34D29FDE-7C76-8E35-916C-B4003B2D54EE}"/>
                </a:ext>
              </a:extLst>
            </p:cNvPr>
            <p:cNvSpPr/>
            <p:nvPr userDrawn="1"/>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E70A417-CFD8-45AA-CE3D-D29F09221ADB}"/>
                </a:ext>
              </a:extLst>
            </p:cNvPr>
            <p:cNvGrpSpPr/>
            <p:nvPr userDrawn="1"/>
          </p:nvGrpSpPr>
          <p:grpSpPr>
            <a:xfrm>
              <a:off x="80857" y="5784209"/>
              <a:ext cx="1175893" cy="976209"/>
              <a:chOff x="2538285" y="2210574"/>
              <a:chExt cx="1265984" cy="1051002"/>
            </a:xfrm>
          </p:grpSpPr>
          <p:pic>
            <p:nvPicPr>
              <p:cNvPr id="11" name="Picture 10" descr="Application&#10;&#10;Description automatically generated with low confidence">
                <a:extLst>
                  <a:ext uri="{FF2B5EF4-FFF2-40B4-BE49-F238E27FC236}">
                    <a16:creationId xmlns:a16="http://schemas.microsoft.com/office/drawing/2014/main" id="{C34D6486-5CD9-AC2E-3F65-1894F8AD0AC8}"/>
                  </a:ext>
                </a:extLst>
              </p:cNvPr>
              <p:cNvPicPr>
                <a:picLocks noChangeAspect="1"/>
              </p:cNvPicPr>
              <p:nvPr/>
            </p:nvPicPr>
            <p:blipFill>
              <a:blip r:embed="rId18"/>
              <a:stretch>
                <a:fillRect/>
              </a:stretch>
            </p:blipFill>
            <p:spPr>
              <a:xfrm>
                <a:off x="2607988" y="2273337"/>
                <a:ext cx="1152343" cy="981818"/>
              </a:xfrm>
              <a:prstGeom prst="rect">
                <a:avLst/>
              </a:prstGeom>
            </p:spPr>
          </p:pic>
          <p:sp>
            <p:nvSpPr>
              <p:cNvPr id="12" name="Rectangle 11">
                <a:extLst>
                  <a:ext uri="{FF2B5EF4-FFF2-40B4-BE49-F238E27FC236}">
                    <a16:creationId xmlns:a16="http://schemas.microsoft.com/office/drawing/2014/main" id="{E5B356D7-22B4-ADD2-7D39-9AF7B639DCB8}"/>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964010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95" r:id="rId15"/>
    <p:sldLayoutId id="214748369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501113386"/>
      </p:ext>
    </p:extLst>
  </p:cSld>
  <p:clrMap bg1="lt1" tx1="dk1" bg2="lt2" tx2="dk2" accent1="accent1" accent2="accent2" accent3="accent3" accent4="accent4" accent5="accent5" accent6="accent6" hlink="hlink" folHlink="folHlink"/>
  <p:sldLayoutIdLst>
    <p:sldLayoutId id="2147483679"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80" r:id="rId11"/>
    <p:sldLayoutId id="2147483691" r:id="rId12"/>
    <p:sldLayoutId id="2147483690" r:id="rId13"/>
    <p:sldLayoutId id="2147483693" r:id="rId14"/>
    <p:sldLayoutId id="2147483694"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oleObject" Target="../embeddings/oleObject2.bin"/><Relationship Id="rId4" Type="http://schemas.openxmlformats.org/officeDocument/2006/relationships/image" Target="../media/image27.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2E9F414-BA03-4A4A-A8BA-79FBE18902C4}"/>
              </a:ext>
            </a:extLst>
          </p:cNvPr>
          <p:cNvSpPr>
            <a:spLocks noGrp="1"/>
          </p:cNvSpPr>
          <p:nvPr>
            <p:ph type="title" idx="4294967295"/>
          </p:nvPr>
        </p:nvSpPr>
        <p:spPr>
          <a:xfrm>
            <a:off x="630382" y="614502"/>
            <a:ext cx="10515600" cy="1325563"/>
          </a:xfrm>
        </p:spPr>
        <p:txBody>
          <a:bodyPr>
            <a:noAutofit/>
          </a:bodyPr>
          <a:lstStyle/>
          <a:p>
            <a:r>
              <a:rPr lang="en-US" sz="5400" b="1"/>
              <a:t>Physical Chemistry Year 1 - AS </a:t>
            </a:r>
            <a:br>
              <a:rPr lang="en-US" sz="5400" b="1"/>
            </a:br>
            <a:r>
              <a:rPr lang="en-US" sz="5400" b="1"/>
              <a:t>3.1.4 Energetics</a:t>
            </a:r>
          </a:p>
        </p:txBody>
      </p:sp>
      <p:sp>
        <p:nvSpPr>
          <p:cNvPr id="12" name="Title 1">
            <a:extLst>
              <a:ext uri="{FF2B5EF4-FFF2-40B4-BE49-F238E27FC236}">
                <a16:creationId xmlns:a16="http://schemas.microsoft.com/office/drawing/2014/main" id="{78A4AB01-86FE-964C-A8A4-F8CBB4CDF7B4}"/>
              </a:ext>
            </a:extLst>
          </p:cNvPr>
          <p:cNvSpPr txBox="1">
            <a:spLocks/>
          </p:cNvSpPr>
          <p:nvPr/>
        </p:nvSpPr>
        <p:spPr>
          <a:xfrm>
            <a:off x="630379" y="31083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effectLst>
                  <a:innerShdw blurRad="63500" dist="50800" dir="10800000">
                    <a:prstClr val="black">
                      <a:alpha val="50000"/>
                    </a:prstClr>
                  </a:innerShdw>
                </a:effectLst>
                <a:latin typeface="Garamond" panose="02020404030301010803" pitchFamily="18" charset="0"/>
                <a:ea typeface="Arial" charset="0"/>
                <a:cs typeface="Arial" charset="0"/>
              </a:rPr>
              <a:t>Dr John R Griffiths</a:t>
            </a:r>
            <a:endParaRPr lang="en-US" b="1">
              <a:latin typeface="Garamond" panose="02020404030301010803" pitchFamily="18" charset="0"/>
            </a:endParaRPr>
          </a:p>
          <a:p>
            <a:pPr algn="ctr"/>
            <a:r>
              <a:rPr lang="en-US" b="1" err="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SciExcel</a:t>
            </a:r>
            <a:r>
              <a:rPr lang="en-US"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 Tuition</a:t>
            </a:r>
          </a:p>
        </p:txBody>
      </p:sp>
      <p:pic>
        <p:nvPicPr>
          <p:cNvPr id="1030" name="Picture 6" descr="AQA to pay out £1.1m for serious breaches on exam re-marks">
            <a:extLst>
              <a:ext uri="{FF2B5EF4-FFF2-40B4-BE49-F238E27FC236}">
                <a16:creationId xmlns:a16="http://schemas.microsoft.com/office/drawing/2014/main" id="{F986C080-FDED-6042-AF80-A2FD96D37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0344" y="180494"/>
            <a:ext cx="1398796" cy="735496"/>
          </a:xfrm>
          <a:prstGeom prst="rect">
            <a:avLst/>
          </a:prstGeom>
          <a:solidFill>
            <a:schemeClr val="accent6"/>
          </a:solidFill>
        </p:spPr>
      </p:pic>
      <p:sp>
        <p:nvSpPr>
          <p:cNvPr id="30" name="Rectangle 29">
            <a:extLst>
              <a:ext uri="{FF2B5EF4-FFF2-40B4-BE49-F238E27FC236}">
                <a16:creationId xmlns:a16="http://schemas.microsoft.com/office/drawing/2014/main" id="{749BB861-8D6B-E749-A0D3-C53540C02B67}"/>
              </a:ext>
            </a:extLst>
          </p:cNvPr>
          <p:cNvSpPr/>
          <p:nvPr/>
        </p:nvSpPr>
        <p:spPr>
          <a:xfrm>
            <a:off x="10640345" y="180494"/>
            <a:ext cx="1398795" cy="735496"/>
          </a:xfrm>
          <a:prstGeom prst="rect">
            <a:avLst/>
          </a:prstGeom>
          <a:solidFill>
            <a:schemeClr val="accent6">
              <a:lumMod val="40000"/>
              <a:lumOff val="60000"/>
              <a:alpha val="2893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84B1D7-7385-7584-314E-B07FFF4B3547}"/>
              </a:ext>
            </a:extLst>
          </p:cNvPr>
          <p:cNvSpPr/>
          <p:nvPr/>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D46F7C7-C31B-1C61-7C24-1357B38A48FD}"/>
              </a:ext>
            </a:extLst>
          </p:cNvPr>
          <p:cNvGrpSpPr/>
          <p:nvPr/>
        </p:nvGrpSpPr>
        <p:grpSpPr>
          <a:xfrm>
            <a:off x="80857" y="5784209"/>
            <a:ext cx="1175893" cy="976209"/>
            <a:chOff x="2538285" y="2210574"/>
            <a:chExt cx="1265984" cy="1051002"/>
          </a:xfrm>
        </p:grpSpPr>
        <p:pic>
          <p:nvPicPr>
            <p:cNvPr id="11" name="Picture 10" descr="Application&#10;&#10;Description automatically generated with low confidence">
              <a:extLst>
                <a:ext uri="{FF2B5EF4-FFF2-40B4-BE49-F238E27FC236}">
                  <a16:creationId xmlns:a16="http://schemas.microsoft.com/office/drawing/2014/main" id="{6057A0F3-80EE-0A32-272A-349045130C2E}"/>
                </a:ext>
              </a:extLst>
            </p:cNvPr>
            <p:cNvPicPr>
              <a:picLocks noChangeAspect="1"/>
            </p:cNvPicPr>
            <p:nvPr/>
          </p:nvPicPr>
          <p:blipFill>
            <a:blip r:embed="rId4"/>
            <a:stretch>
              <a:fillRect/>
            </a:stretch>
          </p:blipFill>
          <p:spPr>
            <a:xfrm>
              <a:off x="2607988" y="2273337"/>
              <a:ext cx="1152343" cy="981818"/>
            </a:xfrm>
            <a:prstGeom prst="rect">
              <a:avLst/>
            </a:prstGeom>
          </p:spPr>
        </p:pic>
        <p:sp>
          <p:nvSpPr>
            <p:cNvPr id="13" name="Rectangle 12">
              <a:extLst>
                <a:ext uri="{FF2B5EF4-FFF2-40B4-BE49-F238E27FC236}">
                  <a16:creationId xmlns:a16="http://schemas.microsoft.com/office/drawing/2014/main" id="{1DAED71A-2900-C562-421A-71894B8366E0}"/>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C49E7B73-85A3-B487-2595-4E31A77BF997}"/>
              </a:ext>
            </a:extLst>
          </p:cNvPr>
          <p:cNvSpPr/>
          <p:nvPr/>
        </p:nvSpPr>
        <p:spPr>
          <a:xfrm>
            <a:off x="3938867" y="5707153"/>
            <a:ext cx="989252" cy="821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7FB3413-5A2E-FDC9-ECE7-17AB64D9B636}"/>
              </a:ext>
            </a:extLst>
          </p:cNvPr>
          <p:cNvSpPr txBox="1"/>
          <p:nvPr/>
        </p:nvSpPr>
        <p:spPr>
          <a:xfrm>
            <a:off x="9753600" y="6389077"/>
            <a:ext cx="240323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cs typeface="Calibri"/>
              </a:rPr>
              <a:t>www.sciexcel.org</a:t>
            </a:r>
            <a:endParaRPr lang="en-GB" dirty="0"/>
          </a:p>
        </p:txBody>
      </p:sp>
    </p:spTree>
    <p:extLst>
      <p:ext uri="{BB962C8B-B14F-4D97-AF65-F5344CB8AC3E}">
        <p14:creationId xmlns:p14="http://schemas.microsoft.com/office/powerpoint/2010/main" val="412033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791" t="47790" r="48892" b="15221"/>
          <a:stretch/>
        </p:blipFill>
        <p:spPr>
          <a:xfrm>
            <a:off x="2312318" y="1411941"/>
            <a:ext cx="6400205" cy="4553738"/>
          </a:xfrm>
          <a:prstGeom prst="rect">
            <a:avLst/>
          </a:prstGeom>
        </p:spPr>
      </p:pic>
      <p:sp>
        <p:nvSpPr>
          <p:cNvPr id="2" name="Title 1">
            <a:extLst>
              <a:ext uri="{FF2B5EF4-FFF2-40B4-BE49-F238E27FC236}">
                <a16:creationId xmlns:a16="http://schemas.microsoft.com/office/drawing/2014/main" id="{4E802CD3-C26B-D9B3-F420-C5EB76B8EE7C}"/>
              </a:ext>
            </a:extLst>
          </p:cNvPr>
          <p:cNvSpPr>
            <a:spLocks noGrp="1"/>
          </p:cNvSpPr>
          <p:nvPr>
            <p:ph type="title"/>
          </p:nvPr>
        </p:nvSpPr>
        <p:spPr>
          <a:xfrm>
            <a:off x="0" y="0"/>
            <a:ext cx="3187700" cy="1325563"/>
          </a:xfrm>
        </p:spPr>
        <p:txBody>
          <a:bodyPr>
            <a:normAutofit/>
          </a:bodyPr>
          <a:lstStyle/>
          <a:p>
            <a:r>
              <a:rPr lang="en-US" b="1" u="sng">
                <a:solidFill>
                  <a:srgbClr val="0070C0"/>
                </a:solidFill>
              </a:rPr>
              <a:t>Endothermic</a:t>
            </a:r>
            <a:endParaRPr lang="en-US">
              <a:solidFill>
                <a:srgbClr val="0070C0"/>
              </a:solidFill>
            </a:endParaRPr>
          </a:p>
        </p:txBody>
      </p:sp>
    </p:spTree>
    <p:extLst>
      <p:ext uri="{BB962C8B-B14F-4D97-AF65-F5344CB8AC3E}">
        <p14:creationId xmlns:p14="http://schemas.microsoft.com/office/powerpoint/2010/main" val="631323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 doc b"/>
          <p:cNvPicPr>
            <a:picLocks noChangeAspect="1" noChangeArrowheads="1"/>
          </p:cNvPicPr>
          <p:nvPr/>
        </p:nvPicPr>
        <p:blipFill>
          <a:blip r:embed="rId2"/>
          <a:srcRect/>
          <a:stretch>
            <a:fillRect/>
          </a:stretch>
        </p:blipFill>
        <p:spPr bwMode="auto">
          <a:xfrm>
            <a:off x="2203443" y="1647828"/>
            <a:ext cx="8274643" cy="4460872"/>
          </a:xfrm>
          <a:prstGeom prst="rect">
            <a:avLst/>
          </a:prstGeom>
          <a:noFill/>
          <a:ln w="9525">
            <a:noFill/>
            <a:miter lim="800000"/>
            <a:headEnd/>
            <a:tailEnd/>
          </a:ln>
        </p:spPr>
      </p:pic>
      <p:sp>
        <p:nvSpPr>
          <p:cNvPr id="6" name="Title 1">
            <a:extLst>
              <a:ext uri="{FF2B5EF4-FFF2-40B4-BE49-F238E27FC236}">
                <a16:creationId xmlns:a16="http://schemas.microsoft.com/office/drawing/2014/main" id="{66A7EA38-C907-3A37-6860-4C826C379C81}"/>
              </a:ext>
            </a:extLst>
          </p:cNvPr>
          <p:cNvSpPr>
            <a:spLocks noGrp="1"/>
          </p:cNvSpPr>
          <p:nvPr>
            <p:ph type="title"/>
          </p:nvPr>
        </p:nvSpPr>
        <p:spPr>
          <a:xfrm>
            <a:off x="0" y="0"/>
            <a:ext cx="3187700" cy="1325563"/>
          </a:xfrm>
        </p:spPr>
        <p:txBody>
          <a:bodyPr>
            <a:normAutofit/>
          </a:bodyPr>
          <a:lstStyle/>
          <a:p>
            <a:r>
              <a:rPr lang="en-US" b="1" u="sng">
                <a:solidFill>
                  <a:srgbClr val="0070C0"/>
                </a:solidFill>
              </a:rPr>
              <a:t>Endothermic</a:t>
            </a:r>
            <a:endParaRPr lang="en-US">
              <a:solidFill>
                <a:srgbClr val="0070C0"/>
              </a:solidFill>
            </a:endParaRPr>
          </a:p>
        </p:txBody>
      </p:sp>
    </p:spTree>
    <p:extLst>
      <p:ext uri="{BB962C8B-B14F-4D97-AF65-F5344CB8AC3E}">
        <p14:creationId xmlns:p14="http://schemas.microsoft.com/office/powerpoint/2010/main" val="3412013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463" y="1105189"/>
            <a:ext cx="4597400" cy="440748"/>
          </a:xfrm>
        </p:spPr>
        <p:txBody>
          <a:bodyPr>
            <a:normAutofit fontScale="90000"/>
          </a:bodyPr>
          <a:lstStyle/>
          <a:p>
            <a:r>
              <a:rPr lang="en-US"/>
              <a:t>Combustion</a:t>
            </a:r>
          </a:p>
        </p:txBody>
      </p:sp>
      <p:sp>
        <p:nvSpPr>
          <p:cNvPr id="3" name="Content Placeholder 2"/>
          <p:cNvSpPr>
            <a:spLocks noGrp="1"/>
          </p:cNvSpPr>
          <p:nvPr>
            <p:ph idx="1"/>
          </p:nvPr>
        </p:nvSpPr>
        <p:spPr>
          <a:xfrm>
            <a:off x="1338118" y="2019589"/>
            <a:ext cx="10515600" cy="3635375"/>
          </a:xfrm>
        </p:spPr>
        <p:txBody>
          <a:bodyPr vert="horz" lIns="91440" tIns="45720" rIns="91440" bIns="45720" rtlCol="0" anchor="t">
            <a:normAutofit lnSpcReduction="10000"/>
          </a:bodyPr>
          <a:lstStyle/>
          <a:p>
            <a:pPr marL="0" indent="0">
              <a:buNone/>
            </a:pPr>
            <a:r>
              <a:rPr lang="en-US" dirty="0"/>
              <a:t>Consider the example of burning methane gas.</a:t>
            </a:r>
          </a:p>
          <a:p>
            <a:pPr marL="0" indent="0">
              <a:buNone/>
            </a:pPr>
            <a:endParaRPr lang="en-US"/>
          </a:p>
          <a:p>
            <a:pPr marL="0" indent="0">
              <a:buNone/>
            </a:pPr>
            <a:r>
              <a:rPr lang="en-US" dirty="0"/>
              <a:t>CH</a:t>
            </a:r>
            <a:r>
              <a:rPr lang="en-US" baseline="-25000" dirty="0"/>
              <a:t>4</a:t>
            </a:r>
            <a:r>
              <a:rPr lang="en-US" dirty="0"/>
              <a:t> + 2O</a:t>
            </a:r>
            <a:r>
              <a:rPr lang="en-US" baseline="-25000" dirty="0"/>
              <a:t>2</a:t>
            </a:r>
            <a:r>
              <a:rPr lang="en-US" dirty="0"/>
              <a:t> </a:t>
            </a:r>
            <a:r>
              <a:rPr lang="en-US" dirty="0">
                <a:sym typeface="Wingdings"/>
              </a:rPr>
              <a:t> CO</a:t>
            </a:r>
            <a:r>
              <a:rPr lang="en-US" baseline="-25000" dirty="0">
                <a:sym typeface="Wingdings"/>
              </a:rPr>
              <a:t>2</a:t>
            </a:r>
            <a:r>
              <a:rPr lang="en-US" dirty="0">
                <a:sym typeface="Wingdings"/>
              </a:rPr>
              <a:t> + 2H</a:t>
            </a:r>
            <a:r>
              <a:rPr lang="en-US" baseline="-25000" dirty="0">
                <a:sym typeface="Wingdings"/>
              </a:rPr>
              <a:t>2</a:t>
            </a:r>
            <a:r>
              <a:rPr lang="en-US" dirty="0">
                <a:sym typeface="Wingdings"/>
              </a:rPr>
              <a:t>O</a:t>
            </a:r>
            <a:endParaRPr lang="en-US" dirty="0">
              <a:cs typeface="Calibri"/>
            </a:endParaRPr>
          </a:p>
          <a:p>
            <a:pPr marL="0" indent="0">
              <a:buNone/>
            </a:pPr>
            <a:endParaRPr lang="en-US">
              <a:sym typeface="Wingdings"/>
            </a:endParaRPr>
          </a:p>
          <a:p>
            <a:pPr marL="0" indent="0">
              <a:buNone/>
            </a:pPr>
            <a:r>
              <a:rPr lang="en-US" dirty="0">
                <a:sym typeface="Wingdings"/>
              </a:rPr>
              <a:t>This reaction is highly </a:t>
            </a:r>
            <a:r>
              <a:rPr lang="en-US" dirty="0">
                <a:solidFill>
                  <a:srgbClr val="FF0000"/>
                </a:solidFill>
                <a:sym typeface="Wingdings"/>
              </a:rPr>
              <a:t>exothermic</a:t>
            </a:r>
            <a:r>
              <a:rPr lang="en-US" dirty="0">
                <a:sym typeface="Wingdings"/>
              </a:rPr>
              <a:t>, it is the reaction that takes place when we cook on a gas hob. However, mixing air (oxygen) with methane is not enough. We need to add sufficient energy (a spark) to overcome the activation energy, E</a:t>
            </a:r>
            <a:r>
              <a:rPr lang="en-US" baseline="-25000" dirty="0">
                <a:sym typeface="Wingdings"/>
              </a:rPr>
              <a:t>a</a:t>
            </a:r>
            <a:r>
              <a:rPr lang="en-US" dirty="0">
                <a:sym typeface="Wingdings"/>
              </a:rPr>
              <a:t> , barrier.</a:t>
            </a:r>
            <a:endParaRPr lang="en-US" dirty="0">
              <a:cs typeface="Calibri" panose="020F0502020204030204"/>
            </a:endParaRPr>
          </a:p>
        </p:txBody>
      </p:sp>
      <p:sp>
        <p:nvSpPr>
          <p:cNvPr id="4" name="Title 1">
            <a:extLst>
              <a:ext uri="{FF2B5EF4-FFF2-40B4-BE49-F238E27FC236}">
                <a16:creationId xmlns:a16="http://schemas.microsoft.com/office/drawing/2014/main" id="{602B4872-0216-2DC0-59A6-83A72FEBA89E}"/>
              </a:ext>
            </a:extLst>
          </p:cNvPr>
          <p:cNvSpPr txBox="1">
            <a:spLocks/>
          </p:cNvSpPr>
          <p:nvPr/>
        </p:nvSpPr>
        <p:spPr>
          <a:xfrm>
            <a:off x="0" y="0"/>
            <a:ext cx="3187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Bond Energy</a:t>
            </a:r>
            <a:endParaRPr lang="en-US" dirty="0">
              <a:solidFill>
                <a:schemeClr val="accent6"/>
              </a:solidFill>
            </a:endParaRPr>
          </a:p>
        </p:txBody>
      </p:sp>
    </p:spTree>
    <p:extLst>
      <p:ext uri="{BB962C8B-B14F-4D97-AF65-F5344CB8AC3E}">
        <p14:creationId xmlns:p14="http://schemas.microsoft.com/office/powerpoint/2010/main" val="2720031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841830"/>
            <a:ext cx="12090400" cy="1236209"/>
          </a:xfrm>
        </p:spPr>
        <p:txBody>
          <a:bodyPr>
            <a:normAutofit fontScale="90000"/>
          </a:bodyPr>
          <a:lstStyle/>
          <a:p>
            <a:r>
              <a:rPr lang="en-US"/>
              <a:t>What happens when the reaction gets enough energy?</a:t>
            </a:r>
          </a:p>
        </p:txBody>
      </p:sp>
      <p:grpSp>
        <p:nvGrpSpPr>
          <p:cNvPr id="3" name="Group 56"/>
          <p:cNvGrpSpPr/>
          <p:nvPr/>
        </p:nvGrpSpPr>
        <p:grpSpPr>
          <a:xfrm>
            <a:off x="2278456" y="2131483"/>
            <a:ext cx="8275443" cy="4464411"/>
            <a:chOff x="126333" y="1725613"/>
            <a:chExt cx="8566818" cy="4908196"/>
          </a:xfrm>
        </p:grpSpPr>
        <p:sp>
          <p:nvSpPr>
            <p:cNvPr id="58" name="Line 6"/>
            <p:cNvSpPr>
              <a:spLocks noChangeShapeType="1"/>
            </p:cNvSpPr>
            <p:nvPr/>
          </p:nvSpPr>
          <p:spPr bwMode="auto">
            <a:xfrm>
              <a:off x="5634038" y="2324100"/>
              <a:ext cx="1552575" cy="2409825"/>
            </a:xfrm>
            <a:prstGeom prst="line">
              <a:avLst/>
            </a:prstGeom>
            <a:noFill/>
            <a:ln w="76200">
              <a:solidFill>
                <a:schemeClr val="tx1"/>
              </a:solidFill>
              <a:round/>
              <a:headEnd/>
              <a:tailEnd type="triangle" w="med" len="med"/>
            </a:ln>
            <a:effectLst/>
          </p:spPr>
          <p:txBody>
            <a:bodyPr wrap="none" anchor="ctr"/>
            <a:lstStyle/>
            <a:p>
              <a:endParaRPr lang="en-GB"/>
            </a:p>
          </p:txBody>
        </p:sp>
        <p:sp>
          <p:nvSpPr>
            <p:cNvPr id="59" name="Text Box 7"/>
            <p:cNvSpPr txBox="1">
              <a:spLocks noChangeArrowheads="1"/>
            </p:cNvSpPr>
            <p:nvPr/>
          </p:nvSpPr>
          <p:spPr bwMode="auto">
            <a:xfrm>
              <a:off x="6569075" y="2662238"/>
              <a:ext cx="1067354" cy="710580"/>
            </a:xfrm>
            <a:prstGeom prst="rect">
              <a:avLst/>
            </a:prstGeom>
            <a:noFill/>
            <a:ln w="9525">
              <a:noFill/>
              <a:miter lim="800000"/>
              <a:headEnd/>
              <a:tailEnd/>
            </a:ln>
            <a:effectLst/>
          </p:spPr>
          <p:txBody>
            <a:bodyPr wrap="none">
              <a:spAutoFit/>
            </a:bodyPr>
            <a:lstStyle/>
            <a:p>
              <a:r>
                <a:rPr lang="en-GB">
                  <a:latin typeface="Arial" charset="0"/>
                </a:rPr>
                <a:t>Bond </a:t>
              </a:r>
            </a:p>
            <a:p>
              <a:r>
                <a:rPr lang="en-GB">
                  <a:latin typeface="Arial" charset="0"/>
                </a:rPr>
                <a:t>Forming</a:t>
              </a:r>
            </a:p>
          </p:txBody>
        </p:sp>
        <p:sp>
          <p:nvSpPr>
            <p:cNvPr id="60" name="Line 9"/>
            <p:cNvSpPr>
              <a:spLocks noChangeShapeType="1"/>
            </p:cNvSpPr>
            <p:nvPr/>
          </p:nvSpPr>
          <p:spPr bwMode="auto">
            <a:xfrm flipV="1">
              <a:off x="1844676" y="2324100"/>
              <a:ext cx="1008063" cy="1112838"/>
            </a:xfrm>
            <a:prstGeom prst="line">
              <a:avLst/>
            </a:prstGeom>
            <a:noFill/>
            <a:ln w="76200">
              <a:solidFill>
                <a:schemeClr val="tx1"/>
              </a:solidFill>
              <a:round/>
              <a:headEnd/>
              <a:tailEnd type="triangle" w="med" len="med"/>
            </a:ln>
            <a:effectLst/>
          </p:spPr>
          <p:txBody>
            <a:bodyPr wrap="none" anchor="ctr"/>
            <a:lstStyle/>
            <a:p>
              <a:endParaRPr lang="en-GB"/>
            </a:p>
          </p:txBody>
        </p:sp>
        <p:sp>
          <p:nvSpPr>
            <p:cNvPr id="61" name="Text Box 10"/>
            <p:cNvSpPr txBox="1">
              <a:spLocks noChangeArrowheads="1"/>
            </p:cNvSpPr>
            <p:nvPr/>
          </p:nvSpPr>
          <p:spPr bwMode="auto">
            <a:xfrm>
              <a:off x="677863" y="2359025"/>
              <a:ext cx="1133733" cy="710580"/>
            </a:xfrm>
            <a:prstGeom prst="rect">
              <a:avLst/>
            </a:prstGeom>
            <a:noFill/>
            <a:ln w="9525">
              <a:noFill/>
              <a:miter lim="800000"/>
              <a:headEnd/>
              <a:tailEnd/>
            </a:ln>
            <a:effectLst/>
          </p:spPr>
          <p:txBody>
            <a:bodyPr wrap="none">
              <a:spAutoFit/>
            </a:bodyPr>
            <a:lstStyle/>
            <a:p>
              <a:r>
                <a:rPr lang="en-GB">
                  <a:latin typeface="Arial" charset="0"/>
                </a:rPr>
                <a:t>Bond</a:t>
              </a:r>
            </a:p>
            <a:p>
              <a:r>
                <a:rPr lang="en-GB">
                  <a:latin typeface="Arial" charset="0"/>
                </a:rPr>
                <a:t>Breaking</a:t>
              </a:r>
            </a:p>
          </p:txBody>
        </p:sp>
        <p:sp>
          <p:nvSpPr>
            <p:cNvPr id="62" name="Line 12"/>
            <p:cNvSpPr>
              <a:spLocks noChangeShapeType="1"/>
            </p:cNvSpPr>
            <p:nvPr/>
          </p:nvSpPr>
          <p:spPr bwMode="auto">
            <a:xfrm flipV="1">
              <a:off x="512763" y="1744663"/>
              <a:ext cx="0" cy="4387850"/>
            </a:xfrm>
            <a:prstGeom prst="line">
              <a:avLst/>
            </a:prstGeom>
            <a:noFill/>
            <a:ln w="38100">
              <a:solidFill>
                <a:schemeClr val="tx1"/>
              </a:solidFill>
              <a:round/>
              <a:headEnd/>
              <a:tailEnd type="triangle" w="med" len="med"/>
            </a:ln>
            <a:effectLst/>
          </p:spPr>
          <p:txBody>
            <a:bodyPr wrap="none" anchor="ctr"/>
            <a:lstStyle/>
            <a:p>
              <a:endParaRPr lang="en-GB"/>
            </a:p>
          </p:txBody>
        </p:sp>
        <p:sp>
          <p:nvSpPr>
            <p:cNvPr id="63" name="Line 13"/>
            <p:cNvSpPr>
              <a:spLocks noChangeShapeType="1"/>
            </p:cNvSpPr>
            <p:nvPr/>
          </p:nvSpPr>
          <p:spPr bwMode="auto">
            <a:xfrm>
              <a:off x="512763" y="6148388"/>
              <a:ext cx="8180388" cy="0"/>
            </a:xfrm>
            <a:prstGeom prst="line">
              <a:avLst/>
            </a:prstGeom>
            <a:noFill/>
            <a:ln w="38100">
              <a:solidFill>
                <a:schemeClr val="tx1"/>
              </a:solidFill>
              <a:round/>
              <a:headEnd/>
              <a:tailEnd type="triangle" w="med" len="med"/>
            </a:ln>
            <a:effectLst/>
          </p:spPr>
          <p:txBody>
            <a:bodyPr wrap="none" anchor="ctr"/>
            <a:lstStyle/>
            <a:p>
              <a:endParaRPr lang="en-GB"/>
            </a:p>
          </p:txBody>
        </p:sp>
        <p:sp>
          <p:nvSpPr>
            <p:cNvPr id="64" name="Text Box 14"/>
            <p:cNvSpPr txBox="1">
              <a:spLocks noChangeArrowheads="1"/>
            </p:cNvSpPr>
            <p:nvPr/>
          </p:nvSpPr>
          <p:spPr bwMode="auto">
            <a:xfrm>
              <a:off x="3206749" y="6227763"/>
              <a:ext cx="2328532" cy="406046"/>
            </a:xfrm>
            <a:prstGeom prst="rect">
              <a:avLst/>
            </a:prstGeom>
            <a:noFill/>
            <a:ln w="9525">
              <a:noFill/>
              <a:miter lim="800000"/>
              <a:headEnd/>
              <a:tailEnd/>
            </a:ln>
            <a:effectLst/>
          </p:spPr>
          <p:txBody>
            <a:bodyPr wrap="none">
              <a:spAutoFit/>
            </a:bodyPr>
            <a:lstStyle/>
            <a:p>
              <a:r>
                <a:rPr lang="en-GB">
                  <a:latin typeface="Arial" charset="0"/>
                </a:rPr>
                <a:t>Progress of reaction</a:t>
              </a:r>
            </a:p>
          </p:txBody>
        </p:sp>
        <p:sp>
          <p:nvSpPr>
            <p:cNvPr id="65" name="Rectangle 15"/>
            <p:cNvSpPr>
              <a:spLocks noChangeArrowheads="1"/>
            </p:cNvSpPr>
            <p:nvPr/>
          </p:nvSpPr>
          <p:spPr bwMode="auto">
            <a:xfrm rot="16200000">
              <a:off x="-1010606" y="3760913"/>
              <a:ext cx="2656213" cy="382336"/>
            </a:xfrm>
            <a:prstGeom prst="rect">
              <a:avLst/>
            </a:prstGeom>
            <a:noFill/>
            <a:ln w="9525">
              <a:noFill/>
              <a:miter lim="800000"/>
              <a:headEnd/>
              <a:tailEnd/>
            </a:ln>
            <a:effectLst/>
          </p:spPr>
          <p:txBody>
            <a:bodyPr wrap="none" anchor="ctr">
              <a:spAutoFit/>
            </a:bodyPr>
            <a:lstStyle/>
            <a:p>
              <a:pPr algn="ctr">
                <a:spcBef>
                  <a:spcPct val="50000"/>
                </a:spcBef>
              </a:pPr>
              <a:r>
                <a:rPr lang="en-GB" b="1" u="sng">
                  <a:latin typeface="Arial" charset="0"/>
                </a:rPr>
                <a:t>Energy in chemicals</a:t>
              </a:r>
            </a:p>
          </p:txBody>
        </p:sp>
        <p:sp>
          <p:nvSpPr>
            <p:cNvPr id="66" name="Line 17"/>
            <p:cNvSpPr>
              <a:spLocks noChangeShapeType="1"/>
            </p:cNvSpPr>
            <p:nvPr/>
          </p:nvSpPr>
          <p:spPr bwMode="auto">
            <a:xfrm>
              <a:off x="2405063" y="3944938"/>
              <a:ext cx="361950" cy="0"/>
            </a:xfrm>
            <a:prstGeom prst="line">
              <a:avLst/>
            </a:prstGeom>
            <a:noFill/>
            <a:ln w="38100">
              <a:solidFill>
                <a:schemeClr val="tx1"/>
              </a:solidFill>
              <a:round/>
              <a:headEnd/>
              <a:tailEnd/>
            </a:ln>
            <a:effectLst/>
          </p:spPr>
          <p:txBody>
            <a:bodyPr wrap="none" anchor="ctr"/>
            <a:lstStyle/>
            <a:p>
              <a:endParaRPr lang="en-GB"/>
            </a:p>
          </p:txBody>
        </p:sp>
        <p:sp>
          <p:nvSpPr>
            <p:cNvPr id="67" name="Line 18"/>
            <p:cNvSpPr>
              <a:spLocks noChangeShapeType="1"/>
            </p:cNvSpPr>
            <p:nvPr/>
          </p:nvSpPr>
          <p:spPr bwMode="auto">
            <a:xfrm>
              <a:off x="2405063" y="4017963"/>
              <a:ext cx="376238" cy="0"/>
            </a:xfrm>
            <a:prstGeom prst="line">
              <a:avLst/>
            </a:prstGeom>
            <a:noFill/>
            <a:ln w="38100">
              <a:solidFill>
                <a:schemeClr val="tx1"/>
              </a:solidFill>
              <a:round/>
              <a:headEnd/>
              <a:tailEnd/>
            </a:ln>
            <a:effectLst/>
          </p:spPr>
          <p:txBody>
            <a:bodyPr wrap="none" anchor="ctr"/>
            <a:lstStyle/>
            <a:p>
              <a:endParaRPr lang="en-GB"/>
            </a:p>
          </p:txBody>
        </p:sp>
        <p:sp>
          <p:nvSpPr>
            <p:cNvPr id="68" name="Oval 19"/>
            <p:cNvSpPr>
              <a:spLocks noChangeArrowheads="1"/>
            </p:cNvSpPr>
            <p:nvPr/>
          </p:nvSpPr>
          <p:spPr bwMode="auto">
            <a:xfrm>
              <a:off x="2687638" y="3751263"/>
              <a:ext cx="390525" cy="404813"/>
            </a:xfrm>
            <a:prstGeom prst="ellipse">
              <a:avLst/>
            </a:prstGeom>
            <a:gradFill rotWithShape="0">
              <a:gsLst>
                <a:gs pos="0">
                  <a:srgbClr val="EF641F">
                    <a:gamma/>
                    <a:tint val="10196"/>
                    <a:invGamma/>
                  </a:srgbClr>
                </a:gs>
                <a:gs pos="100000">
                  <a:srgbClr val="EF641F"/>
                </a:gs>
              </a:gsLst>
              <a:path path="shape">
                <a:fillToRect l="50000" t="50000" r="50000" b="50000"/>
              </a:path>
            </a:gradFill>
            <a:ln w="9525">
              <a:solidFill>
                <a:schemeClr val="tx1"/>
              </a:solidFill>
              <a:round/>
              <a:headEnd/>
              <a:tailEnd/>
            </a:ln>
            <a:effectLst/>
          </p:spPr>
          <p:txBody>
            <a:bodyPr wrap="none" anchor="ctr"/>
            <a:lstStyle/>
            <a:p>
              <a:pPr algn="ctr"/>
              <a:r>
                <a:rPr lang="en-GB">
                  <a:latin typeface="Arial" charset="0"/>
                </a:rPr>
                <a:t>O</a:t>
              </a:r>
            </a:p>
          </p:txBody>
        </p:sp>
        <p:sp>
          <p:nvSpPr>
            <p:cNvPr id="69" name="Oval 20"/>
            <p:cNvSpPr>
              <a:spLocks noChangeArrowheads="1"/>
            </p:cNvSpPr>
            <p:nvPr/>
          </p:nvSpPr>
          <p:spPr bwMode="auto">
            <a:xfrm>
              <a:off x="2044701" y="3771901"/>
              <a:ext cx="390525" cy="404813"/>
            </a:xfrm>
            <a:prstGeom prst="ellipse">
              <a:avLst/>
            </a:prstGeom>
            <a:gradFill rotWithShape="0">
              <a:gsLst>
                <a:gs pos="0">
                  <a:srgbClr val="EF641F">
                    <a:gamma/>
                    <a:tint val="10196"/>
                    <a:invGamma/>
                  </a:srgbClr>
                </a:gs>
                <a:gs pos="100000">
                  <a:srgbClr val="EF641F"/>
                </a:gs>
              </a:gsLst>
              <a:path path="shape">
                <a:fillToRect l="50000" t="50000" r="50000" b="50000"/>
              </a:path>
            </a:gradFill>
            <a:ln w="9525">
              <a:solidFill>
                <a:schemeClr val="tx1"/>
              </a:solidFill>
              <a:round/>
              <a:headEnd/>
              <a:tailEnd/>
            </a:ln>
            <a:effectLst/>
          </p:spPr>
          <p:txBody>
            <a:bodyPr wrap="none" anchor="ctr"/>
            <a:lstStyle/>
            <a:p>
              <a:pPr algn="ctr"/>
              <a:r>
                <a:rPr lang="en-GB">
                  <a:latin typeface="Arial" charset="0"/>
                </a:rPr>
                <a:t>O</a:t>
              </a:r>
            </a:p>
          </p:txBody>
        </p:sp>
        <p:sp>
          <p:nvSpPr>
            <p:cNvPr id="70" name="Line 21"/>
            <p:cNvSpPr>
              <a:spLocks noChangeShapeType="1"/>
            </p:cNvSpPr>
            <p:nvPr/>
          </p:nvSpPr>
          <p:spPr bwMode="auto">
            <a:xfrm>
              <a:off x="2405063" y="4411663"/>
              <a:ext cx="361950" cy="0"/>
            </a:xfrm>
            <a:prstGeom prst="line">
              <a:avLst/>
            </a:prstGeom>
            <a:noFill/>
            <a:ln w="38100">
              <a:solidFill>
                <a:schemeClr val="tx1"/>
              </a:solidFill>
              <a:round/>
              <a:headEnd/>
              <a:tailEnd/>
            </a:ln>
            <a:effectLst/>
          </p:spPr>
          <p:txBody>
            <a:bodyPr wrap="none" anchor="ctr"/>
            <a:lstStyle/>
            <a:p>
              <a:endParaRPr lang="en-GB"/>
            </a:p>
          </p:txBody>
        </p:sp>
        <p:sp>
          <p:nvSpPr>
            <p:cNvPr id="71" name="Line 22"/>
            <p:cNvSpPr>
              <a:spLocks noChangeShapeType="1"/>
            </p:cNvSpPr>
            <p:nvPr/>
          </p:nvSpPr>
          <p:spPr bwMode="auto">
            <a:xfrm>
              <a:off x="2405063" y="4484688"/>
              <a:ext cx="376238" cy="0"/>
            </a:xfrm>
            <a:prstGeom prst="line">
              <a:avLst/>
            </a:prstGeom>
            <a:noFill/>
            <a:ln w="38100">
              <a:solidFill>
                <a:schemeClr val="tx1"/>
              </a:solidFill>
              <a:round/>
              <a:headEnd/>
              <a:tailEnd/>
            </a:ln>
            <a:effectLst/>
          </p:spPr>
          <p:txBody>
            <a:bodyPr wrap="none" anchor="ctr"/>
            <a:lstStyle/>
            <a:p>
              <a:endParaRPr lang="en-GB"/>
            </a:p>
          </p:txBody>
        </p:sp>
        <p:sp>
          <p:nvSpPr>
            <p:cNvPr id="72" name="Oval 23"/>
            <p:cNvSpPr>
              <a:spLocks noChangeArrowheads="1"/>
            </p:cNvSpPr>
            <p:nvPr/>
          </p:nvSpPr>
          <p:spPr bwMode="auto">
            <a:xfrm>
              <a:off x="2687638" y="4217988"/>
              <a:ext cx="390525" cy="404813"/>
            </a:xfrm>
            <a:prstGeom prst="ellipse">
              <a:avLst/>
            </a:prstGeom>
            <a:gradFill rotWithShape="0">
              <a:gsLst>
                <a:gs pos="0">
                  <a:srgbClr val="EF641F">
                    <a:gamma/>
                    <a:tint val="10196"/>
                    <a:invGamma/>
                  </a:srgbClr>
                </a:gs>
                <a:gs pos="100000">
                  <a:srgbClr val="EF641F"/>
                </a:gs>
              </a:gsLst>
              <a:path path="shape">
                <a:fillToRect l="50000" t="50000" r="50000" b="50000"/>
              </a:path>
            </a:gradFill>
            <a:ln w="9525">
              <a:solidFill>
                <a:schemeClr val="tx1"/>
              </a:solidFill>
              <a:round/>
              <a:headEnd/>
              <a:tailEnd/>
            </a:ln>
            <a:effectLst/>
          </p:spPr>
          <p:txBody>
            <a:bodyPr wrap="none" anchor="ctr"/>
            <a:lstStyle/>
            <a:p>
              <a:pPr algn="ctr"/>
              <a:r>
                <a:rPr lang="en-GB">
                  <a:latin typeface="Arial" charset="0"/>
                </a:rPr>
                <a:t>O</a:t>
              </a:r>
            </a:p>
          </p:txBody>
        </p:sp>
        <p:sp>
          <p:nvSpPr>
            <p:cNvPr id="73" name="Oval 24"/>
            <p:cNvSpPr>
              <a:spLocks noChangeArrowheads="1"/>
            </p:cNvSpPr>
            <p:nvPr/>
          </p:nvSpPr>
          <p:spPr bwMode="auto">
            <a:xfrm>
              <a:off x="2044701" y="4238626"/>
              <a:ext cx="390525" cy="404813"/>
            </a:xfrm>
            <a:prstGeom prst="ellipse">
              <a:avLst/>
            </a:prstGeom>
            <a:gradFill rotWithShape="0">
              <a:gsLst>
                <a:gs pos="0">
                  <a:srgbClr val="EF641F">
                    <a:gamma/>
                    <a:tint val="10196"/>
                    <a:invGamma/>
                  </a:srgbClr>
                </a:gs>
                <a:gs pos="100000">
                  <a:srgbClr val="EF641F"/>
                </a:gs>
              </a:gsLst>
              <a:path path="shape">
                <a:fillToRect l="50000" t="50000" r="50000" b="50000"/>
              </a:path>
            </a:gradFill>
            <a:ln w="9525">
              <a:solidFill>
                <a:schemeClr val="tx1"/>
              </a:solidFill>
              <a:round/>
              <a:headEnd/>
              <a:tailEnd/>
            </a:ln>
            <a:effectLst/>
          </p:spPr>
          <p:txBody>
            <a:bodyPr wrap="none" anchor="ctr"/>
            <a:lstStyle/>
            <a:p>
              <a:pPr algn="ctr"/>
              <a:r>
                <a:rPr lang="en-GB">
                  <a:latin typeface="Arial" charset="0"/>
                </a:rPr>
                <a:t>O</a:t>
              </a:r>
            </a:p>
          </p:txBody>
        </p:sp>
        <p:sp>
          <p:nvSpPr>
            <p:cNvPr id="74" name="Line 25"/>
            <p:cNvSpPr>
              <a:spLocks noChangeShapeType="1"/>
            </p:cNvSpPr>
            <p:nvPr/>
          </p:nvSpPr>
          <p:spPr bwMode="auto">
            <a:xfrm flipV="1">
              <a:off x="1100138" y="3889376"/>
              <a:ext cx="0" cy="328613"/>
            </a:xfrm>
            <a:prstGeom prst="line">
              <a:avLst/>
            </a:prstGeom>
            <a:noFill/>
            <a:ln w="38100">
              <a:solidFill>
                <a:schemeClr val="tx1"/>
              </a:solidFill>
              <a:round/>
              <a:headEnd/>
              <a:tailEnd/>
            </a:ln>
            <a:effectLst/>
          </p:spPr>
          <p:txBody>
            <a:bodyPr wrap="none" anchor="ctr"/>
            <a:lstStyle/>
            <a:p>
              <a:endParaRPr lang="en-GB"/>
            </a:p>
          </p:txBody>
        </p:sp>
        <p:sp>
          <p:nvSpPr>
            <p:cNvPr id="75" name="Line 26"/>
            <p:cNvSpPr>
              <a:spLocks noChangeShapeType="1"/>
            </p:cNvSpPr>
            <p:nvPr/>
          </p:nvSpPr>
          <p:spPr bwMode="auto">
            <a:xfrm flipH="1">
              <a:off x="898526" y="4478338"/>
              <a:ext cx="114300" cy="254000"/>
            </a:xfrm>
            <a:prstGeom prst="line">
              <a:avLst/>
            </a:prstGeom>
            <a:noFill/>
            <a:ln w="38100">
              <a:solidFill>
                <a:schemeClr val="tx1"/>
              </a:solidFill>
              <a:round/>
              <a:headEnd/>
              <a:tailEnd/>
            </a:ln>
            <a:effectLst/>
          </p:spPr>
          <p:txBody>
            <a:bodyPr wrap="none" anchor="ctr"/>
            <a:lstStyle/>
            <a:p>
              <a:endParaRPr lang="en-GB"/>
            </a:p>
          </p:txBody>
        </p:sp>
        <p:sp>
          <p:nvSpPr>
            <p:cNvPr id="76" name="Line 27"/>
            <p:cNvSpPr>
              <a:spLocks noChangeShapeType="1"/>
            </p:cNvSpPr>
            <p:nvPr/>
          </p:nvSpPr>
          <p:spPr bwMode="auto">
            <a:xfrm>
              <a:off x="1100138" y="4494213"/>
              <a:ext cx="204788" cy="311150"/>
            </a:xfrm>
            <a:prstGeom prst="line">
              <a:avLst/>
            </a:prstGeom>
            <a:noFill/>
            <a:ln w="38100">
              <a:solidFill>
                <a:schemeClr val="tx1"/>
              </a:solidFill>
              <a:round/>
              <a:headEnd/>
              <a:tailEnd/>
            </a:ln>
            <a:effectLst/>
          </p:spPr>
          <p:txBody>
            <a:bodyPr wrap="none" anchor="ctr"/>
            <a:lstStyle/>
            <a:p>
              <a:endParaRPr lang="en-GB"/>
            </a:p>
          </p:txBody>
        </p:sp>
        <p:sp>
          <p:nvSpPr>
            <p:cNvPr id="77" name="Line 28"/>
            <p:cNvSpPr>
              <a:spLocks noChangeShapeType="1"/>
            </p:cNvSpPr>
            <p:nvPr/>
          </p:nvSpPr>
          <p:spPr bwMode="auto">
            <a:xfrm>
              <a:off x="1200151" y="4370388"/>
              <a:ext cx="490538" cy="273050"/>
            </a:xfrm>
            <a:prstGeom prst="line">
              <a:avLst/>
            </a:prstGeom>
            <a:noFill/>
            <a:ln w="38100">
              <a:solidFill>
                <a:schemeClr val="tx1"/>
              </a:solidFill>
              <a:round/>
              <a:headEnd/>
              <a:tailEnd/>
            </a:ln>
            <a:effectLst/>
          </p:spPr>
          <p:txBody>
            <a:bodyPr wrap="none" anchor="ctr"/>
            <a:lstStyle/>
            <a:p>
              <a:endParaRPr lang="en-GB"/>
            </a:p>
          </p:txBody>
        </p:sp>
        <p:sp>
          <p:nvSpPr>
            <p:cNvPr id="78" name="Oval 29"/>
            <p:cNvSpPr>
              <a:spLocks noChangeArrowheads="1"/>
            </p:cNvSpPr>
            <p:nvPr/>
          </p:nvSpPr>
          <p:spPr bwMode="auto">
            <a:xfrm>
              <a:off x="955676" y="3636963"/>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sp>
          <p:nvSpPr>
            <p:cNvPr id="79" name="Oval 30"/>
            <p:cNvSpPr>
              <a:spLocks noChangeArrowheads="1"/>
            </p:cNvSpPr>
            <p:nvPr/>
          </p:nvSpPr>
          <p:spPr bwMode="auto">
            <a:xfrm>
              <a:off x="912813" y="4176713"/>
              <a:ext cx="431800" cy="433388"/>
            </a:xfrm>
            <a:prstGeom prst="ellipse">
              <a:avLst/>
            </a:prstGeom>
            <a:gradFill rotWithShape="0">
              <a:gsLst>
                <a:gs pos="0">
                  <a:srgbClr val="006600"/>
                </a:gs>
                <a:gs pos="100000">
                  <a:srgbClr val="006600">
                    <a:gamma/>
                    <a:shade val="0"/>
                    <a:invGamma/>
                  </a:srgbClr>
                </a:gs>
              </a:gsLst>
              <a:path path="shape">
                <a:fillToRect l="50000" t="50000" r="50000" b="50000"/>
              </a:path>
            </a:gradFill>
            <a:ln w="9525">
              <a:solidFill>
                <a:schemeClr val="tx1"/>
              </a:solidFill>
              <a:round/>
              <a:headEnd/>
              <a:tailEnd/>
            </a:ln>
            <a:effectLst/>
          </p:spPr>
          <p:txBody>
            <a:bodyPr wrap="none" anchor="ctr"/>
            <a:lstStyle/>
            <a:p>
              <a:pPr algn="ctr"/>
              <a:r>
                <a:rPr lang="en-GB">
                  <a:solidFill>
                    <a:schemeClr val="bg1"/>
                  </a:solidFill>
                  <a:latin typeface="Arial" charset="0"/>
                </a:rPr>
                <a:t>C</a:t>
              </a:r>
            </a:p>
          </p:txBody>
        </p:sp>
        <p:sp>
          <p:nvSpPr>
            <p:cNvPr id="80" name="Oval 31"/>
            <p:cNvSpPr>
              <a:spLocks noChangeArrowheads="1"/>
            </p:cNvSpPr>
            <p:nvPr/>
          </p:nvSpPr>
          <p:spPr bwMode="auto">
            <a:xfrm>
              <a:off x="1531938" y="4503738"/>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sp>
          <p:nvSpPr>
            <p:cNvPr id="81" name="Oval 32"/>
            <p:cNvSpPr>
              <a:spLocks noChangeArrowheads="1"/>
            </p:cNvSpPr>
            <p:nvPr/>
          </p:nvSpPr>
          <p:spPr bwMode="auto">
            <a:xfrm>
              <a:off x="1152526" y="4665663"/>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sp>
          <p:nvSpPr>
            <p:cNvPr id="82" name="Oval 33"/>
            <p:cNvSpPr>
              <a:spLocks noChangeArrowheads="1"/>
            </p:cNvSpPr>
            <p:nvPr/>
          </p:nvSpPr>
          <p:spPr bwMode="auto">
            <a:xfrm>
              <a:off x="639763" y="4643438"/>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sp>
          <p:nvSpPr>
            <p:cNvPr id="83" name="Oval 35"/>
            <p:cNvSpPr>
              <a:spLocks noChangeArrowheads="1"/>
            </p:cNvSpPr>
            <p:nvPr/>
          </p:nvSpPr>
          <p:spPr bwMode="auto">
            <a:xfrm>
              <a:off x="3671888" y="2271713"/>
              <a:ext cx="390525" cy="404812"/>
            </a:xfrm>
            <a:prstGeom prst="ellipse">
              <a:avLst/>
            </a:prstGeom>
            <a:gradFill rotWithShape="0">
              <a:gsLst>
                <a:gs pos="0">
                  <a:srgbClr val="EF641F">
                    <a:gamma/>
                    <a:tint val="10196"/>
                    <a:invGamma/>
                  </a:srgbClr>
                </a:gs>
                <a:gs pos="100000">
                  <a:srgbClr val="EF641F"/>
                </a:gs>
              </a:gsLst>
              <a:path path="shape">
                <a:fillToRect l="50000" t="50000" r="50000" b="50000"/>
              </a:path>
            </a:gradFill>
            <a:ln w="9525">
              <a:solidFill>
                <a:schemeClr val="tx1"/>
              </a:solidFill>
              <a:round/>
              <a:headEnd/>
              <a:tailEnd/>
            </a:ln>
            <a:effectLst/>
          </p:spPr>
          <p:txBody>
            <a:bodyPr wrap="none" anchor="ctr"/>
            <a:lstStyle/>
            <a:p>
              <a:pPr algn="ctr"/>
              <a:r>
                <a:rPr lang="en-GB">
                  <a:latin typeface="Arial" charset="0"/>
                </a:rPr>
                <a:t>O</a:t>
              </a:r>
            </a:p>
          </p:txBody>
        </p:sp>
        <p:sp>
          <p:nvSpPr>
            <p:cNvPr id="84" name="Oval 36"/>
            <p:cNvSpPr>
              <a:spLocks noChangeArrowheads="1"/>
            </p:cNvSpPr>
            <p:nvPr/>
          </p:nvSpPr>
          <p:spPr bwMode="auto">
            <a:xfrm>
              <a:off x="5065713" y="2228850"/>
              <a:ext cx="390525" cy="404812"/>
            </a:xfrm>
            <a:prstGeom prst="ellipse">
              <a:avLst/>
            </a:prstGeom>
            <a:gradFill rotWithShape="0">
              <a:gsLst>
                <a:gs pos="0">
                  <a:srgbClr val="EF641F">
                    <a:gamma/>
                    <a:tint val="10196"/>
                    <a:invGamma/>
                  </a:srgbClr>
                </a:gs>
                <a:gs pos="100000">
                  <a:srgbClr val="EF641F"/>
                </a:gs>
              </a:gsLst>
              <a:path path="shape">
                <a:fillToRect l="50000" t="50000" r="50000" b="50000"/>
              </a:path>
            </a:gradFill>
            <a:ln w="9525">
              <a:solidFill>
                <a:schemeClr val="tx1"/>
              </a:solidFill>
              <a:round/>
              <a:headEnd/>
              <a:tailEnd/>
            </a:ln>
            <a:effectLst/>
          </p:spPr>
          <p:txBody>
            <a:bodyPr wrap="none" anchor="ctr"/>
            <a:lstStyle/>
            <a:p>
              <a:pPr algn="ctr"/>
              <a:r>
                <a:rPr lang="en-GB">
                  <a:latin typeface="Arial" charset="0"/>
                </a:rPr>
                <a:t>O</a:t>
              </a:r>
            </a:p>
          </p:txBody>
        </p:sp>
        <p:sp>
          <p:nvSpPr>
            <p:cNvPr id="85" name="Oval 37"/>
            <p:cNvSpPr>
              <a:spLocks noChangeArrowheads="1"/>
            </p:cNvSpPr>
            <p:nvPr/>
          </p:nvSpPr>
          <p:spPr bwMode="auto">
            <a:xfrm>
              <a:off x="4597401" y="2251075"/>
              <a:ext cx="390525" cy="404812"/>
            </a:xfrm>
            <a:prstGeom prst="ellipse">
              <a:avLst/>
            </a:prstGeom>
            <a:gradFill rotWithShape="0">
              <a:gsLst>
                <a:gs pos="0">
                  <a:srgbClr val="EF641F">
                    <a:gamma/>
                    <a:tint val="10196"/>
                    <a:invGamma/>
                  </a:srgbClr>
                </a:gs>
                <a:gs pos="100000">
                  <a:srgbClr val="EF641F"/>
                </a:gs>
              </a:gsLst>
              <a:path path="shape">
                <a:fillToRect l="50000" t="50000" r="50000" b="50000"/>
              </a:path>
            </a:gradFill>
            <a:ln w="9525">
              <a:solidFill>
                <a:schemeClr val="tx1"/>
              </a:solidFill>
              <a:round/>
              <a:headEnd/>
              <a:tailEnd/>
            </a:ln>
            <a:effectLst/>
          </p:spPr>
          <p:txBody>
            <a:bodyPr wrap="none" anchor="ctr"/>
            <a:lstStyle/>
            <a:p>
              <a:pPr algn="ctr"/>
              <a:r>
                <a:rPr lang="en-GB">
                  <a:latin typeface="Arial" charset="0"/>
                </a:rPr>
                <a:t>O</a:t>
              </a:r>
            </a:p>
          </p:txBody>
        </p:sp>
        <p:sp>
          <p:nvSpPr>
            <p:cNvPr id="86" name="Oval 38"/>
            <p:cNvSpPr>
              <a:spLocks noChangeArrowheads="1"/>
            </p:cNvSpPr>
            <p:nvPr/>
          </p:nvSpPr>
          <p:spPr bwMode="auto">
            <a:xfrm>
              <a:off x="4143376" y="2259013"/>
              <a:ext cx="390525" cy="404812"/>
            </a:xfrm>
            <a:prstGeom prst="ellipse">
              <a:avLst/>
            </a:prstGeom>
            <a:gradFill rotWithShape="0">
              <a:gsLst>
                <a:gs pos="0">
                  <a:srgbClr val="EF641F">
                    <a:gamma/>
                    <a:tint val="10196"/>
                    <a:invGamma/>
                  </a:srgbClr>
                </a:gs>
                <a:gs pos="100000">
                  <a:srgbClr val="EF641F"/>
                </a:gs>
              </a:gsLst>
              <a:path path="shape">
                <a:fillToRect l="50000" t="50000" r="50000" b="50000"/>
              </a:path>
            </a:gradFill>
            <a:ln w="9525">
              <a:solidFill>
                <a:schemeClr val="tx1"/>
              </a:solidFill>
              <a:round/>
              <a:headEnd/>
              <a:tailEnd/>
            </a:ln>
            <a:effectLst/>
          </p:spPr>
          <p:txBody>
            <a:bodyPr wrap="none" anchor="ctr"/>
            <a:lstStyle/>
            <a:p>
              <a:pPr algn="ctr"/>
              <a:r>
                <a:rPr lang="en-GB">
                  <a:latin typeface="Arial" charset="0"/>
                </a:rPr>
                <a:t>O</a:t>
              </a:r>
            </a:p>
          </p:txBody>
        </p:sp>
        <p:sp>
          <p:nvSpPr>
            <p:cNvPr id="87" name="Oval 39"/>
            <p:cNvSpPr>
              <a:spLocks noChangeArrowheads="1"/>
            </p:cNvSpPr>
            <p:nvPr/>
          </p:nvSpPr>
          <p:spPr bwMode="auto">
            <a:xfrm>
              <a:off x="3414713" y="1725613"/>
              <a:ext cx="431800" cy="433387"/>
            </a:xfrm>
            <a:prstGeom prst="ellipse">
              <a:avLst/>
            </a:prstGeom>
            <a:gradFill rotWithShape="0">
              <a:gsLst>
                <a:gs pos="0">
                  <a:srgbClr val="006600"/>
                </a:gs>
                <a:gs pos="100000">
                  <a:srgbClr val="006600">
                    <a:gamma/>
                    <a:shade val="0"/>
                    <a:invGamma/>
                  </a:srgbClr>
                </a:gs>
              </a:gsLst>
              <a:path path="shape">
                <a:fillToRect l="50000" t="50000" r="50000" b="50000"/>
              </a:path>
            </a:gradFill>
            <a:ln w="9525">
              <a:solidFill>
                <a:schemeClr val="tx1"/>
              </a:solidFill>
              <a:round/>
              <a:headEnd/>
              <a:tailEnd/>
            </a:ln>
            <a:effectLst/>
          </p:spPr>
          <p:txBody>
            <a:bodyPr wrap="none" anchor="ctr"/>
            <a:lstStyle/>
            <a:p>
              <a:pPr algn="ctr"/>
              <a:r>
                <a:rPr lang="en-GB">
                  <a:solidFill>
                    <a:schemeClr val="bg1"/>
                  </a:solidFill>
                  <a:latin typeface="Arial" charset="0"/>
                </a:rPr>
                <a:t>C</a:t>
              </a:r>
            </a:p>
          </p:txBody>
        </p:sp>
        <p:sp>
          <p:nvSpPr>
            <p:cNvPr id="88" name="Oval 40"/>
            <p:cNvSpPr>
              <a:spLocks noChangeArrowheads="1"/>
            </p:cNvSpPr>
            <p:nvPr/>
          </p:nvSpPr>
          <p:spPr bwMode="auto">
            <a:xfrm>
              <a:off x="3986213" y="1744663"/>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sp>
          <p:nvSpPr>
            <p:cNvPr id="89" name="Oval 41"/>
            <p:cNvSpPr>
              <a:spLocks noChangeArrowheads="1"/>
            </p:cNvSpPr>
            <p:nvPr/>
          </p:nvSpPr>
          <p:spPr bwMode="auto">
            <a:xfrm>
              <a:off x="4313238" y="1725613"/>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sp>
          <p:nvSpPr>
            <p:cNvPr id="90" name="Oval 42"/>
            <p:cNvSpPr>
              <a:spLocks noChangeArrowheads="1"/>
            </p:cNvSpPr>
            <p:nvPr/>
          </p:nvSpPr>
          <p:spPr bwMode="auto">
            <a:xfrm>
              <a:off x="4675188" y="1725613"/>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sp>
          <p:nvSpPr>
            <p:cNvPr id="91" name="Oval 43"/>
            <p:cNvSpPr>
              <a:spLocks noChangeArrowheads="1"/>
            </p:cNvSpPr>
            <p:nvPr/>
          </p:nvSpPr>
          <p:spPr bwMode="auto">
            <a:xfrm>
              <a:off x="5016501" y="1725613"/>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sp>
          <p:nvSpPr>
            <p:cNvPr id="92" name="Line 45"/>
            <p:cNvSpPr>
              <a:spLocks noChangeShapeType="1"/>
            </p:cNvSpPr>
            <p:nvPr/>
          </p:nvSpPr>
          <p:spPr bwMode="auto">
            <a:xfrm>
              <a:off x="6365876" y="5511800"/>
              <a:ext cx="361950" cy="0"/>
            </a:xfrm>
            <a:prstGeom prst="line">
              <a:avLst/>
            </a:prstGeom>
            <a:noFill/>
            <a:ln w="38100">
              <a:solidFill>
                <a:schemeClr val="tx1"/>
              </a:solidFill>
              <a:round/>
              <a:headEnd/>
              <a:tailEnd/>
            </a:ln>
            <a:effectLst/>
          </p:spPr>
          <p:txBody>
            <a:bodyPr wrap="none" anchor="ctr"/>
            <a:lstStyle/>
            <a:p>
              <a:endParaRPr lang="en-GB"/>
            </a:p>
          </p:txBody>
        </p:sp>
        <p:sp>
          <p:nvSpPr>
            <p:cNvPr id="93" name="Line 46"/>
            <p:cNvSpPr>
              <a:spLocks noChangeShapeType="1"/>
            </p:cNvSpPr>
            <p:nvPr/>
          </p:nvSpPr>
          <p:spPr bwMode="auto">
            <a:xfrm>
              <a:off x="6365876" y="5581650"/>
              <a:ext cx="376238" cy="0"/>
            </a:xfrm>
            <a:prstGeom prst="line">
              <a:avLst/>
            </a:prstGeom>
            <a:noFill/>
            <a:ln w="38100">
              <a:solidFill>
                <a:schemeClr val="tx1"/>
              </a:solidFill>
              <a:round/>
              <a:headEnd/>
              <a:tailEnd/>
            </a:ln>
            <a:effectLst/>
          </p:spPr>
          <p:txBody>
            <a:bodyPr wrap="none" anchor="ctr"/>
            <a:lstStyle/>
            <a:p>
              <a:endParaRPr lang="en-GB"/>
            </a:p>
          </p:txBody>
        </p:sp>
        <p:sp>
          <p:nvSpPr>
            <p:cNvPr id="94" name="Line 47"/>
            <p:cNvSpPr>
              <a:spLocks noChangeShapeType="1"/>
            </p:cNvSpPr>
            <p:nvPr/>
          </p:nvSpPr>
          <p:spPr bwMode="auto">
            <a:xfrm>
              <a:off x="5549901" y="5511800"/>
              <a:ext cx="371475" cy="0"/>
            </a:xfrm>
            <a:prstGeom prst="line">
              <a:avLst/>
            </a:prstGeom>
            <a:noFill/>
            <a:ln w="38100">
              <a:solidFill>
                <a:schemeClr val="tx1"/>
              </a:solidFill>
              <a:round/>
              <a:headEnd/>
              <a:tailEnd/>
            </a:ln>
            <a:effectLst/>
          </p:spPr>
          <p:txBody>
            <a:bodyPr wrap="none" anchor="ctr"/>
            <a:lstStyle/>
            <a:p>
              <a:endParaRPr lang="en-GB"/>
            </a:p>
          </p:txBody>
        </p:sp>
        <p:sp>
          <p:nvSpPr>
            <p:cNvPr id="95" name="Line 48"/>
            <p:cNvSpPr>
              <a:spLocks noChangeShapeType="1"/>
            </p:cNvSpPr>
            <p:nvPr/>
          </p:nvSpPr>
          <p:spPr bwMode="auto">
            <a:xfrm>
              <a:off x="5549901" y="5581650"/>
              <a:ext cx="376238" cy="0"/>
            </a:xfrm>
            <a:prstGeom prst="line">
              <a:avLst/>
            </a:prstGeom>
            <a:noFill/>
            <a:ln w="38100">
              <a:solidFill>
                <a:schemeClr val="tx1"/>
              </a:solidFill>
              <a:round/>
              <a:headEnd/>
              <a:tailEnd/>
            </a:ln>
            <a:effectLst/>
          </p:spPr>
          <p:txBody>
            <a:bodyPr wrap="none" anchor="ctr"/>
            <a:lstStyle/>
            <a:p>
              <a:endParaRPr lang="en-GB"/>
            </a:p>
          </p:txBody>
        </p:sp>
        <p:sp>
          <p:nvSpPr>
            <p:cNvPr id="96" name="Oval 49"/>
            <p:cNvSpPr>
              <a:spLocks noChangeArrowheads="1"/>
            </p:cNvSpPr>
            <p:nvPr/>
          </p:nvSpPr>
          <p:spPr bwMode="auto">
            <a:xfrm>
              <a:off x="5173663" y="5376863"/>
              <a:ext cx="390525" cy="404813"/>
            </a:xfrm>
            <a:prstGeom prst="ellipse">
              <a:avLst/>
            </a:prstGeom>
            <a:gradFill rotWithShape="0">
              <a:gsLst>
                <a:gs pos="0">
                  <a:srgbClr val="EF641F"/>
                </a:gs>
                <a:gs pos="100000">
                  <a:srgbClr val="EF641F">
                    <a:gamma/>
                    <a:tint val="42353"/>
                    <a:invGamma/>
                  </a:srgbClr>
                </a:gs>
              </a:gsLst>
              <a:lin ang="5400000" scaled="1"/>
            </a:gradFill>
            <a:ln w="9525">
              <a:solidFill>
                <a:schemeClr val="tx1"/>
              </a:solidFill>
              <a:round/>
              <a:headEnd/>
              <a:tailEnd/>
            </a:ln>
            <a:effectLst/>
          </p:spPr>
          <p:txBody>
            <a:bodyPr wrap="none" anchor="ctr"/>
            <a:lstStyle/>
            <a:p>
              <a:pPr algn="ctr"/>
              <a:r>
                <a:rPr lang="en-GB">
                  <a:latin typeface="Arial" charset="0"/>
                </a:rPr>
                <a:t>O</a:t>
              </a:r>
            </a:p>
          </p:txBody>
        </p:sp>
        <p:sp>
          <p:nvSpPr>
            <p:cNvPr id="97" name="Oval 50"/>
            <p:cNvSpPr>
              <a:spLocks noChangeArrowheads="1"/>
            </p:cNvSpPr>
            <p:nvPr/>
          </p:nvSpPr>
          <p:spPr bwMode="auto">
            <a:xfrm>
              <a:off x="5926138" y="5354638"/>
              <a:ext cx="425450" cy="427038"/>
            </a:xfrm>
            <a:prstGeom prst="ellipse">
              <a:avLst/>
            </a:prstGeom>
            <a:solidFill>
              <a:srgbClr val="006600"/>
            </a:solidFill>
            <a:ln w="9525">
              <a:solidFill>
                <a:schemeClr val="tx1"/>
              </a:solidFill>
              <a:round/>
              <a:headEnd/>
              <a:tailEnd/>
            </a:ln>
            <a:effectLst/>
          </p:spPr>
          <p:txBody>
            <a:bodyPr wrap="none" anchor="ctr"/>
            <a:lstStyle/>
            <a:p>
              <a:pPr algn="ctr"/>
              <a:r>
                <a:rPr lang="en-GB">
                  <a:solidFill>
                    <a:schemeClr val="bg1"/>
                  </a:solidFill>
                  <a:latin typeface="Arial" charset="0"/>
                </a:rPr>
                <a:t>C</a:t>
              </a:r>
            </a:p>
          </p:txBody>
        </p:sp>
        <p:sp>
          <p:nvSpPr>
            <p:cNvPr id="98" name="Oval 51"/>
            <p:cNvSpPr>
              <a:spLocks noChangeArrowheads="1"/>
            </p:cNvSpPr>
            <p:nvPr/>
          </p:nvSpPr>
          <p:spPr bwMode="auto">
            <a:xfrm>
              <a:off x="6727826" y="5354638"/>
              <a:ext cx="390525" cy="404813"/>
            </a:xfrm>
            <a:prstGeom prst="ellipse">
              <a:avLst/>
            </a:prstGeom>
            <a:gradFill rotWithShape="0">
              <a:gsLst>
                <a:gs pos="0">
                  <a:srgbClr val="EF641F">
                    <a:gamma/>
                    <a:tint val="42353"/>
                    <a:invGamma/>
                  </a:srgbClr>
                </a:gs>
                <a:gs pos="100000">
                  <a:srgbClr val="EF641F"/>
                </a:gs>
              </a:gsLst>
              <a:lin ang="5400000" scaled="1"/>
            </a:gradFill>
            <a:ln w="9525">
              <a:solidFill>
                <a:schemeClr val="tx1"/>
              </a:solidFill>
              <a:round/>
              <a:headEnd/>
              <a:tailEnd/>
            </a:ln>
            <a:effectLst/>
          </p:spPr>
          <p:txBody>
            <a:bodyPr wrap="none" anchor="ctr"/>
            <a:lstStyle/>
            <a:p>
              <a:pPr algn="ctr"/>
              <a:r>
                <a:rPr lang="en-GB">
                  <a:latin typeface="Arial" charset="0"/>
                </a:rPr>
                <a:t>O</a:t>
              </a:r>
            </a:p>
          </p:txBody>
        </p:sp>
        <p:sp>
          <p:nvSpPr>
            <p:cNvPr id="99" name="Line 52"/>
            <p:cNvSpPr>
              <a:spLocks noChangeShapeType="1"/>
            </p:cNvSpPr>
            <p:nvPr/>
          </p:nvSpPr>
          <p:spPr bwMode="auto">
            <a:xfrm flipV="1">
              <a:off x="7559676" y="5476875"/>
              <a:ext cx="273050" cy="215900"/>
            </a:xfrm>
            <a:prstGeom prst="line">
              <a:avLst/>
            </a:prstGeom>
            <a:noFill/>
            <a:ln w="38100">
              <a:solidFill>
                <a:schemeClr val="tx1"/>
              </a:solidFill>
              <a:round/>
              <a:headEnd/>
              <a:tailEnd/>
            </a:ln>
            <a:effectLst/>
          </p:spPr>
          <p:txBody>
            <a:bodyPr wrap="none" anchor="ctr"/>
            <a:lstStyle/>
            <a:p>
              <a:endParaRPr lang="en-GB"/>
            </a:p>
          </p:txBody>
        </p:sp>
        <p:sp>
          <p:nvSpPr>
            <p:cNvPr id="100" name="Line 53"/>
            <p:cNvSpPr>
              <a:spLocks noChangeShapeType="1"/>
            </p:cNvSpPr>
            <p:nvPr/>
          </p:nvSpPr>
          <p:spPr bwMode="auto">
            <a:xfrm>
              <a:off x="8107363" y="5475288"/>
              <a:ext cx="331788" cy="203200"/>
            </a:xfrm>
            <a:prstGeom prst="line">
              <a:avLst/>
            </a:prstGeom>
            <a:noFill/>
            <a:ln w="38100">
              <a:solidFill>
                <a:schemeClr val="tx1"/>
              </a:solidFill>
              <a:round/>
              <a:headEnd/>
              <a:tailEnd/>
            </a:ln>
            <a:effectLst/>
          </p:spPr>
          <p:txBody>
            <a:bodyPr wrap="none" anchor="ctr"/>
            <a:lstStyle/>
            <a:p>
              <a:endParaRPr lang="en-GB"/>
            </a:p>
          </p:txBody>
        </p:sp>
        <p:sp>
          <p:nvSpPr>
            <p:cNvPr id="101" name="Oval 54"/>
            <p:cNvSpPr>
              <a:spLocks noChangeArrowheads="1"/>
            </p:cNvSpPr>
            <p:nvPr/>
          </p:nvSpPr>
          <p:spPr bwMode="auto">
            <a:xfrm>
              <a:off x="7766051" y="5178425"/>
              <a:ext cx="390525" cy="404813"/>
            </a:xfrm>
            <a:prstGeom prst="ellipse">
              <a:avLst/>
            </a:prstGeom>
            <a:gradFill rotWithShape="0">
              <a:gsLst>
                <a:gs pos="0">
                  <a:srgbClr val="EF641F">
                    <a:gamma/>
                    <a:tint val="10196"/>
                    <a:invGamma/>
                  </a:srgbClr>
                </a:gs>
                <a:gs pos="100000">
                  <a:srgbClr val="EF641F"/>
                </a:gs>
              </a:gsLst>
              <a:path path="shape">
                <a:fillToRect l="50000" t="50000" r="50000" b="50000"/>
              </a:path>
            </a:gradFill>
            <a:ln w="9525">
              <a:solidFill>
                <a:schemeClr val="tx1"/>
              </a:solidFill>
              <a:round/>
              <a:headEnd/>
              <a:tailEnd/>
            </a:ln>
            <a:effectLst/>
          </p:spPr>
          <p:txBody>
            <a:bodyPr wrap="none" anchor="ctr"/>
            <a:lstStyle/>
            <a:p>
              <a:pPr algn="ctr"/>
              <a:r>
                <a:rPr lang="en-GB">
                  <a:latin typeface="Arial" charset="0"/>
                </a:rPr>
                <a:t>O</a:t>
              </a:r>
            </a:p>
          </p:txBody>
        </p:sp>
        <p:sp>
          <p:nvSpPr>
            <p:cNvPr id="102" name="Line 55"/>
            <p:cNvSpPr>
              <a:spLocks noChangeShapeType="1"/>
            </p:cNvSpPr>
            <p:nvPr/>
          </p:nvSpPr>
          <p:spPr bwMode="auto">
            <a:xfrm flipV="1">
              <a:off x="7559676" y="4718050"/>
              <a:ext cx="273050" cy="215900"/>
            </a:xfrm>
            <a:prstGeom prst="line">
              <a:avLst/>
            </a:prstGeom>
            <a:noFill/>
            <a:ln w="38100">
              <a:solidFill>
                <a:schemeClr val="tx1"/>
              </a:solidFill>
              <a:round/>
              <a:headEnd/>
              <a:tailEnd/>
            </a:ln>
            <a:effectLst/>
          </p:spPr>
          <p:txBody>
            <a:bodyPr wrap="none" anchor="ctr"/>
            <a:lstStyle/>
            <a:p>
              <a:endParaRPr lang="en-GB"/>
            </a:p>
          </p:txBody>
        </p:sp>
        <p:sp>
          <p:nvSpPr>
            <p:cNvPr id="103" name="Line 56"/>
            <p:cNvSpPr>
              <a:spLocks noChangeShapeType="1"/>
            </p:cNvSpPr>
            <p:nvPr/>
          </p:nvSpPr>
          <p:spPr bwMode="auto">
            <a:xfrm>
              <a:off x="8107363" y="4716463"/>
              <a:ext cx="331788" cy="203200"/>
            </a:xfrm>
            <a:prstGeom prst="line">
              <a:avLst/>
            </a:prstGeom>
            <a:noFill/>
            <a:ln w="38100">
              <a:solidFill>
                <a:schemeClr val="tx1"/>
              </a:solidFill>
              <a:round/>
              <a:headEnd/>
              <a:tailEnd/>
            </a:ln>
            <a:effectLst/>
          </p:spPr>
          <p:txBody>
            <a:bodyPr wrap="none" anchor="ctr"/>
            <a:lstStyle/>
            <a:p>
              <a:endParaRPr lang="en-GB"/>
            </a:p>
          </p:txBody>
        </p:sp>
        <p:sp>
          <p:nvSpPr>
            <p:cNvPr id="104" name="Oval 57"/>
            <p:cNvSpPr>
              <a:spLocks noChangeArrowheads="1"/>
            </p:cNvSpPr>
            <p:nvPr/>
          </p:nvSpPr>
          <p:spPr bwMode="auto">
            <a:xfrm>
              <a:off x="7766051" y="4419600"/>
              <a:ext cx="390525" cy="404813"/>
            </a:xfrm>
            <a:prstGeom prst="ellipse">
              <a:avLst/>
            </a:prstGeom>
            <a:gradFill rotWithShape="0">
              <a:gsLst>
                <a:gs pos="0">
                  <a:srgbClr val="EF641F">
                    <a:gamma/>
                    <a:tint val="10196"/>
                    <a:invGamma/>
                  </a:srgbClr>
                </a:gs>
                <a:gs pos="100000">
                  <a:srgbClr val="EF641F"/>
                </a:gs>
              </a:gsLst>
              <a:path path="shape">
                <a:fillToRect l="50000" t="50000" r="50000" b="50000"/>
              </a:path>
            </a:gradFill>
            <a:ln w="9525">
              <a:solidFill>
                <a:schemeClr val="tx1"/>
              </a:solidFill>
              <a:round/>
              <a:headEnd/>
              <a:tailEnd/>
            </a:ln>
            <a:effectLst/>
          </p:spPr>
          <p:txBody>
            <a:bodyPr wrap="none" anchor="ctr"/>
            <a:lstStyle/>
            <a:p>
              <a:pPr algn="ctr"/>
              <a:r>
                <a:rPr lang="en-GB">
                  <a:latin typeface="Arial" charset="0"/>
                </a:rPr>
                <a:t>O</a:t>
              </a:r>
            </a:p>
          </p:txBody>
        </p:sp>
        <p:sp>
          <p:nvSpPr>
            <p:cNvPr id="105" name="Oval 58"/>
            <p:cNvSpPr>
              <a:spLocks noChangeArrowheads="1"/>
            </p:cNvSpPr>
            <p:nvPr/>
          </p:nvSpPr>
          <p:spPr bwMode="auto">
            <a:xfrm>
              <a:off x="7246938" y="4824413"/>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sp>
          <p:nvSpPr>
            <p:cNvPr id="106" name="Oval 59"/>
            <p:cNvSpPr>
              <a:spLocks noChangeArrowheads="1"/>
            </p:cNvSpPr>
            <p:nvPr/>
          </p:nvSpPr>
          <p:spPr bwMode="auto">
            <a:xfrm>
              <a:off x="8369301" y="4862513"/>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sp>
          <p:nvSpPr>
            <p:cNvPr id="107" name="Oval 60"/>
            <p:cNvSpPr>
              <a:spLocks noChangeArrowheads="1"/>
            </p:cNvSpPr>
            <p:nvPr/>
          </p:nvSpPr>
          <p:spPr bwMode="auto">
            <a:xfrm>
              <a:off x="7331076" y="5595938"/>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sp>
          <p:nvSpPr>
            <p:cNvPr id="108" name="Oval 61"/>
            <p:cNvSpPr>
              <a:spLocks noChangeArrowheads="1"/>
            </p:cNvSpPr>
            <p:nvPr/>
          </p:nvSpPr>
          <p:spPr bwMode="auto">
            <a:xfrm>
              <a:off x="8340726" y="5646738"/>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grpSp>
      <p:sp>
        <p:nvSpPr>
          <p:cNvPr id="4" name="Title 1">
            <a:extLst>
              <a:ext uri="{FF2B5EF4-FFF2-40B4-BE49-F238E27FC236}">
                <a16:creationId xmlns:a16="http://schemas.microsoft.com/office/drawing/2014/main" id="{72A11F9C-47E0-CD3E-622F-89FE966A8152}"/>
              </a:ext>
            </a:extLst>
          </p:cNvPr>
          <p:cNvSpPr txBox="1">
            <a:spLocks/>
          </p:cNvSpPr>
          <p:nvPr/>
        </p:nvSpPr>
        <p:spPr>
          <a:xfrm>
            <a:off x="0" y="0"/>
            <a:ext cx="3187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Bond Energy</a:t>
            </a:r>
            <a:endParaRPr lang="en-US" dirty="0">
              <a:solidFill>
                <a:schemeClr val="accent6"/>
              </a:solidFill>
            </a:endParaRPr>
          </a:p>
        </p:txBody>
      </p:sp>
    </p:spTree>
    <p:extLst>
      <p:ext uri="{BB962C8B-B14F-4D97-AF65-F5344CB8AC3E}">
        <p14:creationId xmlns:p14="http://schemas.microsoft.com/office/powerpoint/2010/main" val="790435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142985"/>
            <a:ext cx="8969188" cy="4983179"/>
          </a:xfrm>
        </p:spPr>
        <p:txBody>
          <a:bodyPr vert="horz" lIns="91440" tIns="45720" rIns="91440" bIns="45720" rtlCol="0" anchor="t">
            <a:normAutofit/>
          </a:bodyPr>
          <a:lstStyle/>
          <a:p>
            <a:r>
              <a:rPr lang="en-GB" dirty="0">
                <a:solidFill>
                  <a:srgbClr val="FF0000"/>
                </a:solidFill>
              </a:rPr>
              <a:t>If the energy for bonds being formed in products is larger than the energy needed to break bonds in the reactants, then the overall reaction will be exothermic (negative energy change).</a:t>
            </a:r>
          </a:p>
          <a:p>
            <a:pPr>
              <a:buNone/>
            </a:pPr>
            <a:endParaRPr lang="en-GB">
              <a:solidFill>
                <a:srgbClr val="FF0000"/>
              </a:solidFill>
            </a:endParaRPr>
          </a:p>
          <a:p>
            <a:r>
              <a:rPr lang="en-GB" dirty="0">
                <a:solidFill>
                  <a:srgbClr val="0070C0"/>
                </a:solidFill>
              </a:rPr>
              <a:t>If the energy for bonds being broken in the reactants is larger than the energy of bonds being formed in the products then the overall reaction is endothermic (positive energy change).</a:t>
            </a:r>
            <a:endParaRPr lang="en-GB" dirty="0">
              <a:solidFill>
                <a:srgbClr val="0070C0"/>
              </a:solidFill>
              <a:cs typeface="Calibri"/>
            </a:endParaRPr>
          </a:p>
          <a:p>
            <a:pPr marL="0" indent="0">
              <a:buNone/>
            </a:pPr>
            <a:endParaRPr lang="en-GB" dirty="0">
              <a:cs typeface="Calibri"/>
            </a:endParaRPr>
          </a:p>
          <a:p>
            <a:pPr marL="0" indent="0">
              <a:buNone/>
            </a:pPr>
            <a:r>
              <a:rPr lang="en-GB" dirty="0">
                <a:cs typeface="Calibri"/>
              </a:rPr>
              <a:t>Overall energy change = Σ Bonds broken - Σ Bonds made</a:t>
            </a:r>
          </a:p>
        </p:txBody>
      </p:sp>
      <p:sp>
        <p:nvSpPr>
          <p:cNvPr id="4" name="Title 1">
            <a:extLst>
              <a:ext uri="{FF2B5EF4-FFF2-40B4-BE49-F238E27FC236}">
                <a16:creationId xmlns:a16="http://schemas.microsoft.com/office/drawing/2014/main" id="{D1839E8B-64E9-1AC7-D634-D780515703BA}"/>
              </a:ext>
            </a:extLst>
          </p:cNvPr>
          <p:cNvSpPr txBox="1">
            <a:spLocks/>
          </p:cNvSpPr>
          <p:nvPr/>
        </p:nvSpPr>
        <p:spPr>
          <a:xfrm>
            <a:off x="0" y="0"/>
            <a:ext cx="3187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Bond Energy</a:t>
            </a:r>
            <a:endParaRPr lang="en-US" dirty="0">
              <a:solidFill>
                <a:schemeClr val="accent6"/>
              </a:solidFill>
            </a:endParaRPr>
          </a:p>
        </p:txBody>
      </p:sp>
    </p:spTree>
    <p:extLst>
      <p:ext uri="{BB962C8B-B14F-4D97-AF65-F5344CB8AC3E}">
        <p14:creationId xmlns:p14="http://schemas.microsoft.com/office/powerpoint/2010/main" val="3907729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 y="3292"/>
            <a:ext cx="10515600" cy="1325563"/>
          </a:xfrm>
        </p:spPr>
        <p:txBody>
          <a:bodyPr>
            <a:normAutofit/>
          </a:bodyPr>
          <a:lstStyle/>
          <a:p>
            <a:r>
              <a:rPr lang="en-US" b="1">
                <a:solidFill>
                  <a:srgbClr val="70AD47"/>
                </a:solidFill>
              </a:rPr>
              <a:t>Standard enthalpy changes – LEARN THESE</a:t>
            </a:r>
          </a:p>
        </p:txBody>
      </p:sp>
      <p:grpSp>
        <p:nvGrpSpPr>
          <p:cNvPr id="8" name="Group 7">
            <a:extLst>
              <a:ext uri="{FF2B5EF4-FFF2-40B4-BE49-F238E27FC236}">
                <a16:creationId xmlns:a16="http://schemas.microsoft.com/office/drawing/2014/main" id="{5E56F146-069E-26B6-434C-44E4B99AEF4F}"/>
              </a:ext>
            </a:extLst>
          </p:cNvPr>
          <p:cNvGrpSpPr/>
          <p:nvPr/>
        </p:nvGrpSpPr>
        <p:grpSpPr>
          <a:xfrm>
            <a:off x="1328268" y="1161536"/>
            <a:ext cx="9866605" cy="5362832"/>
            <a:chOff x="1328268" y="1161536"/>
            <a:chExt cx="9866605" cy="5362832"/>
          </a:xfrm>
        </p:grpSpPr>
        <p:grpSp>
          <p:nvGrpSpPr>
            <p:cNvPr id="5" name="Group 4">
              <a:extLst>
                <a:ext uri="{FF2B5EF4-FFF2-40B4-BE49-F238E27FC236}">
                  <a16:creationId xmlns:a16="http://schemas.microsoft.com/office/drawing/2014/main" id="{3F9C378E-A622-A149-A29A-2F9D37BFC656}"/>
                </a:ext>
              </a:extLst>
            </p:cNvPr>
            <p:cNvGrpSpPr/>
            <p:nvPr/>
          </p:nvGrpSpPr>
          <p:grpSpPr>
            <a:xfrm>
              <a:off x="1328268" y="1161536"/>
              <a:ext cx="9866605" cy="5362832"/>
              <a:chOff x="1328268" y="1161536"/>
              <a:chExt cx="9866605" cy="5362832"/>
            </a:xfrm>
          </p:grpSpPr>
          <p:pic>
            <p:nvPicPr>
              <p:cNvPr id="6" name="Picture 2">
                <a:extLst>
                  <a:ext uri="{FF2B5EF4-FFF2-40B4-BE49-F238E27FC236}">
                    <a16:creationId xmlns:a16="http://schemas.microsoft.com/office/drawing/2014/main" id="{225FE212-30C3-D947-8E4D-43BF6F77D8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7915"/>
              <a:stretch/>
            </p:blipFill>
            <p:spPr bwMode="auto">
              <a:xfrm>
                <a:off x="1328268" y="1161536"/>
                <a:ext cx="9866605" cy="5362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891AA28E-E41C-7F8B-A904-61060791E63D}"/>
                  </a:ext>
                </a:extLst>
              </p:cNvPr>
              <p:cNvSpPr/>
              <p:nvPr/>
            </p:nvSpPr>
            <p:spPr>
              <a:xfrm>
                <a:off x="9677400" y="3111500"/>
                <a:ext cx="1041400" cy="342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A587A69-A158-1E07-E16F-3F5B229B71A0}"/>
                  </a:ext>
                </a:extLst>
              </p:cNvPr>
              <p:cNvSpPr/>
              <p:nvPr/>
            </p:nvSpPr>
            <p:spPr>
              <a:xfrm flipV="1">
                <a:off x="9766300" y="5854700"/>
                <a:ext cx="1041400" cy="48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AD3997AE-0C45-808A-1866-6A04B9852168}"/>
                </a:ext>
              </a:extLst>
            </p:cNvPr>
            <p:cNvSpPr/>
            <p:nvPr/>
          </p:nvSpPr>
          <p:spPr>
            <a:xfrm>
              <a:off x="4110182" y="5791200"/>
              <a:ext cx="4941454" cy="46181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646328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3663"/>
            <a:ext cx="11353800" cy="1325563"/>
          </a:xfrm>
        </p:spPr>
        <p:txBody>
          <a:bodyPr/>
          <a:lstStyle/>
          <a:p>
            <a:r>
              <a:rPr lang="en-US" b="1">
                <a:solidFill>
                  <a:schemeClr val="accent6"/>
                </a:solidFill>
              </a:rPr>
              <a:t>3.1.4.2 Calorimetry</a:t>
            </a:r>
          </a:p>
        </p:txBody>
      </p:sp>
      <p:sp>
        <p:nvSpPr>
          <p:cNvPr id="8" name="TextBox 7">
            <a:extLst>
              <a:ext uri="{FF2B5EF4-FFF2-40B4-BE49-F238E27FC236}">
                <a16:creationId xmlns:a16="http://schemas.microsoft.com/office/drawing/2014/main" id="{314424F5-B6D5-9E46-BE4E-ABF90AB9BCDC}"/>
              </a:ext>
            </a:extLst>
          </p:cNvPr>
          <p:cNvSpPr txBox="1"/>
          <p:nvPr/>
        </p:nvSpPr>
        <p:spPr>
          <a:xfrm>
            <a:off x="0" y="1549587"/>
            <a:ext cx="12192000" cy="3465244"/>
          </a:xfrm>
          <a:prstGeom prst="rect">
            <a:avLst/>
          </a:prstGeom>
          <a:noFill/>
        </p:spPr>
        <p:txBody>
          <a:bodyPr wrap="square">
            <a:spAutoFit/>
          </a:bodyPr>
          <a:lstStyle/>
          <a:p>
            <a:pPr>
              <a:lnSpc>
                <a:spcPct val="115000"/>
              </a:lnSpc>
              <a:spcAft>
                <a:spcPts val="0"/>
              </a:spcAft>
            </a:pPr>
            <a:r>
              <a:rPr lang="en-GB" sz="2400">
                <a:ea typeface="ArialMT"/>
                <a:cs typeface="Calibri"/>
              </a:rPr>
              <a:t>The heat change, </a:t>
            </a:r>
            <a:r>
              <a:rPr lang="en-GB" sz="2400" i="1">
                <a:ea typeface="ArialMT"/>
                <a:cs typeface="Calibri"/>
              </a:rPr>
              <a:t>q</a:t>
            </a:r>
            <a:r>
              <a:rPr lang="en-GB" sz="2400">
                <a:ea typeface="ArialMT"/>
                <a:cs typeface="Calibri"/>
              </a:rPr>
              <a:t>, in a reaction is given by the equation </a:t>
            </a:r>
            <a:endParaRPr lang="en-GB" sz="2400">
              <a:ea typeface="Calibri"/>
              <a:cs typeface="Times New Roman"/>
            </a:endParaRPr>
          </a:p>
          <a:p>
            <a:pPr>
              <a:lnSpc>
                <a:spcPct val="115000"/>
              </a:lnSpc>
              <a:spcAft>
                <a:spcPts val="0"/>
              </a:spcAft>
            </a:pPr>
            <a:r>
              <a:rPr lang="en-GB" sz="2400" i="1">
                <a:ea typeface="ArialMT"/>
                <a:cs typeface="Calibri"/>
              </a:rPr>
              <a:t>q </a:t>
            </a:r>
            <a:r>
              <a:rPr lang="en-GB" sz="2400">
                <a:ea typeface="ArialMT"/>
                <a:cs typeface="Calibri"/>
              </a:rPr>
              <a:t>= </a:t>
            </a:r>
            <a:r>
              <a:rPr lang="en-GB" sz="2400" i="1" err="1">
                <a:ea typeface="ArialMT"/>
                <a:cs typeface="Calibri"/>
              </a:rPr>
              <a:t>mc</a:t>
            </a:r>
            <a:r>
              <a:rPr lang="en-GB" sz="2400" err="1">
                <a:ea typeface="ArialMT"/>
                <a:cs typeface="Calibri"/>
              </a:rPr>
              <a:t>Δ</a:t>
            </a:r>
            <a:r>
              <a:rPr lang="en-GB" sz="2400" i="1" err="1">
                <a:ea typeface="ArialMT"/>
                <a:cs typeface="Calibri"/>
              </a:rPr>
              <a:t>T</a:t>
            </a:r>
            <a:endParaRPr lang="en-GB" sz="2400">
              <a:ea typeface="Calibri"/>
              <a:cs typeface="Times New Roman"/>
            </a:endParaRPr>
          </a:p>
          <a:p>
            <a:pPr>
              <a:lnSpc>
                <a:spcPct val="115000"/>
              </a:lnSpc>
              <a:spcAft>
                <a:spcPts val="0"/>
              </a:spcAft>
            </a:pPr>
            <a:r>
              <a:rPr lang="en-GB" sz="2400">
                <a:ea typeface="ArialMT"/>
                <a:cs typeface="Calibri"/>
              </a:rPr>
              <a:t>where </a:t>
            </a:r>
            <a:r>
              <a:rPr lang="en-GB" sz="2400" i="1">
                <a:ea typeface="ArialMT"/>
                <a:cs typeface="Calibri"/>
              </a:rPr>
              <a:t>m </a:t>
            </a:r>
            <a:r>
              <a:rPr lang="en-GB" sz="2400">
                <a:ea typeface="ArialMT"/>
                <a:cs typeface="Calibri"/>
              </a:rPr>
              <a:t>is the mass of the substance that has a temperature change Δ</a:t>
            </a:r>
            <a:r>
              <a:rPr lang="en-GB" sz="2400" i="1">
                <a:ea typeface="ArialMT"/>
                <a:cs typeface="Calibri"/>
              </a:rPr>
              <a:t>T </a:t>
            </a:r>
            <a:r>
              <a:rPr lang="en-GB" sz="2400">
                <a:ea typeface="ArialMT"/>
                <a:cs typeface="Calibri"/>
              </a:rPr>
              <a:t>and a specific heat capacity </a:t>
            </a:r>
            <a:r>
              <a:rPr lang="en-GB" sz="2400" i="1">
                <a:ea typeface="ArialMT"/>
                <a:cs typeface="Calibri"/>
              </a:rPr>
              <a:t>c</a:t>
            </a:r>
            <a:r>
              <a:rPr lang="en-GB" sz="2400">
                <a:ea typeface="ArialMT"/>
                <a:cs typeface="Calibri"/>
              </a:rPr>
              <a:t>.</a:t>
            </a:r>
            <a:endParaRPr lang="en-GB" sz="2400">
              <a:ea typeface="Calibri"/>
              <a:cs typeface="Times New Roman"/>
            </a:endParaRPr>
          </a:p>
          <a:p>
            <a:pPr>
              <a:lnSpc>
                <a:spcPct val="115000"/>
              </a:lnSpc>
              <a:spcAft>
                <a:spcPts val="0"/>
              </a:spcAft>
            </a:pPr>
            <a:r>
              <a:rPr lang="en-GB" sz="2400" b="1">
                <a:ea typeface="ArialMT"/>
                <a:cs typeface="Calibri"/>
              </a:rPr>
              <a:t>Students should be able to:</a:t>
            </a:r>
            <a:endParaRPr lang="en-GB" sz="2400">
              <a:ea typeface="Calibri"/>
              <a:cs typeface="Times New Roman"/>
            </a:endParaRPr>
          </a:p>
          <a:p>
            <a:pPr marL="342900" lvl="0" indent="-342900">
              <a:lnSpc>
                <a:spcPct val="115000"/>
              </a:lnSpc>
              <a:spcAft>
                <a:spcPts val="0"/>
              </a:spcAft>
              <a:buFont typeface="Calibri"/>
              <a:buChar char="•"/>
            </a:pPr>
            <a:r>
              <a:rPr lang="en-GB" sz="2400">
                <a:ea typeface="ArialMT"/>
                <a:cs typeface="Calibri"/>
              </a:rPr>
              <a:t>use this equation to calculate the molar enthalpy change for a reaction</a:t>
            </a:r>
          </a:p>
          <a:p>
            <a:pPr marL="342900" lvl="0" indent="-342900">
              <a:lnSpc>
                <a:spcPct val="115000"/>
              </a:lnSpc>
              <a:spcAft>
                <a:spcPts val="0"/>
              </a:spcAft>
              <a:buFont typeface="Calibri"/>
              <a:buChar char="•"/>
            </a:pPr>
            <a:r>
              <a:rPr lang="en-GB" sz="2400">
                <a:ea typeface="ArialMT"/>
                <a:cs typeface="Calibri"/>
              </a:rPr>
              <a:t>use this equation in related calculations.</a:t>
            </a:r>
          </a:p>
          <a:p>
            <a:pPr>
              <a:lnSpc>
                <a:spcPct val="115000"/>
              </a:lnSpc>
              <a:spcAft>
                <a:spcPts val="0"/>
              </a:spcAft>
            </a:pPr>
            <a:r>
              <a:rPr lang="en-GB" sz="2400">
                <a:ea typeface="ArialMT"/>
                <a:cs typeface="Calibri"/>
              </a:rPr>
              <a:t>Students will not be expected to recall the value of the specific heat capacity, </a:t>
            </a:r>
            <a:r>
              <a:rPr lang="en-GB" sz="2400" i="1">
                <a:ea typeface="ArialMT"/>
                <a:cs typeface="Calibri"/>
              </a:rPr>
              <a:t>c</a:t>
            </a:r>
            <a:r>
              <a:rPr lang="en-GB" sz="2400">
                <a:ea typeface="ArialMT"/>
                <a:cs typeface="Calibri"/>
              </a:rPr>
              <a:t>, of a substance.</a:t>
            </a:r>
            <a:endParaRPr lang="en-GB" sz="2400">
              <a:ea typeface="Calibri"/>
              <a:cs typeface="Times New Roman"/>
            </a:endParaRPr>
          </a:p>
        </p:txBody>
      </p:sp>
    </p:spTree>
    <p:extLst>
      <p:ext uri="{BB962C8B-B14F-4D97-AF65-F5344CB8AC3E}">
        <p14:creationId xmlns:p14="http://schemas.microsoft.com/office/powerpoint/2010/main" val="1723925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calorimete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77019" y="1114859"/>
            <a:ext cx="3598862" cy="2992437"/>
          </a:xfrm>
          <a:noFill/>
        </p:spPr>
      </p:pic>
      <p:pic>
        <p:nvPicPr>
          <p:cNvPr id="13315" name="Picture 8" descr="calorimeter1"/>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571209" y="965633"/>
            <a:ext cx="3744912" cy="3290888"/>
          </a:xfrm>
          <a:noFill/>
        </p:spPr>
      </p:pic>
      <p:sp>
        <p:nvSpPr>
          <p:cNvPr id="2" name="Title 1">
            <a:extLst>
              <a:ext uri="{FF2B5EF4-FFF2-40B4-BE49-F238E27FC236}">
                <a16:creationId xmlns:a16="http://schemas.microsoft.com/office/drawing/2014/main" id="{BAAD5705-A89B-9B78-7E62-2E67F2F9FC34}"/>
              </a:ext>
            </a:extLst>
          </p:cNvPr>
          <p:cNvSpPr>
            <a:spLocks noGrp="1"/>
          </p:cNvSpPr>
          <p:nvPr>
            <p:ph type="title"/>
          </p:nvPr>
        </p:nvSpPr>
        <p:spPr>
          <a:xfrm>
            <a:off x="0" y="-3618"/>
            <a:ext cx="11353800" cy="678584"/>
          </a:xfrm>
        </p:spPr>
        <p:txBody>
          <a:bodyPr>
            <a:normAutofit fontScale="90000"/>
          </a:bodyPr>
          <a:lstStyle/>
          <a:p>
            <a:r>
              <a:rPr lang="en-US" b="1">
                <a:solidFill>
                  <a:schemeClr val="accent6"/>
                </a:solidFill>
              </a:rPr>
              <a:t>Calorimetry in the school laboratory</a:t>
            </a:r>
          </a:p>
        </p:txBody>
      </p:sp>
      <p:sp>
        <p:nvSpPr>
          <p:cNvPr id="3" name="TextBox 2">
            <a:extLst>
              <a:ext uri="{FF2B5EF4-FFF2-40B4-BE49-F238E27FC236}">
                <a16:creationId xmlns:a16="http://schemas.microsoft.com/office/drawing/2014/main" id="{82BFDCF7-C07B-CFBE-619A-7A103AD212F5}"/>
              </a:ext>
            </a:extLst>
          </p:cNvPr>
          <p:cNvSpPr txBox="1"/>
          <p:nvPr/>
        </p:nvSpPr>
        <p:spPr>
          <a:xfrm>
            <a:off x="452582" y="4581236"/>
            <a:ext cx="3423299" cy="1384995"/>
          </a:xfrm>
          <a:prstGeom prst="rect">
            <a:avLst/>
          </a:prstGeom>
          <a:noFill/>
        </p:spPr>
        <p:txBody>
          <a:bodyPr wrap="square" rtlCol="0">
            <a:spAutoFit/>
          </a:bodyPr>
          <a:lstStyle/>
          <a:p>
            <a:r>
              <a:rPr lang="en-GB" sz="2800" b="1">
                <a:solidFill>
                  <a:srgbClr val="FF0000"/>
                </a:solidFill>
              </a:rPr>
              <a:t>q = m c ∆T</a:t>
            </a:r>
          </a:p>
          <a:p>
            <a:endParaRPr lang="en-GB" sz="2800" b="1">
              <a:solidFill>
                <a:srgbClr val="FF0000"/>
              </a:solidFill>
            </a:endParaRPr>
          </a:p>
          <a:p>
            <a:r>
              <a:rPr lang="en-GB" sz="2800" b="1">
                <a:solidFill>
                  <a:srgbClr val="FF0000"/>
                </a:solidFill>
              </a:rPr>
              <a:t>Units for q are Joules</a:t>
            </a:r>
          </a:p>
        </p:txBody>
      </p:sp>
      <p:sp>
        <p:nvSpPr>
          <p:cNvPr id="4" name="TextBox 3">
            <a:extLst>
              <a:ext uri="{FF2B5EF4-FFF2-40B4-BE49-F238E27FC236}">
                <a16:creationId xmlns:a16="http://schemas.microsoft.com/office/drawing/2014/main" id="{A6F13C91-53A7-B2DE-A568-435B01021A70}"/>
              </a:ext>
            </a:extLst>
          </p:cNvPr>
          <p:cNvSpPr txBox="1"/>
          <p:nvPr/>
        </p:nvSpPr>
        <p:spPr>
          <a:xfrm>
            <a:off x="3990109" y="4710545"/>
            <a:ext cx="7453746" cy="2031325"/>
          </a:xfrm>
          <a:prstGeom prst="rect">
            <a:avLst/>
          </a:prstGeom>
          <a:noFill/>
        </p:spPr>
        <p:txBody>
          <a:bodyPr wrap="square" lIns="91440" tIns="45720" rIns="91440" bIns="45720" rtlCol="0" anchor="t">
            <a:spAutoFit/>
          </a:bodyPr>
          <a:lstStyle/>
          <a:p>
            <a:r>
              <a:rPr lang="en-GB" dirty="0">
                <a:solidFill>
                  <a:srgbClr val="FF0000"/>
                </a:solidFill>
              </a:rPr>
              <a:t>m</a:t>
            </a:r>
            <a:r>
              <a:rPr lang="en-GB" dirty="0"/>
              <a:t> is the mass in grams of the solution (NB it does NOT include the mass of any added solid such as Mg metal) NB- mass = volume x density</a:t>
            </a:r>
          </a:p>
          <a:p>
            <a:r>
              <a:rPr lang="en-GB" dirty="0">
                <a:solidFill>
                  <a:srgbClr val="FF0000"/>
                </a:solidFill>
              </a:rPr>
              <a:t>c</a:t>
            </a:r>
            <a:r>
              <a:rPr lang="en-GB" dirty="0"/>
              <a:t> is the specific heat capacity of the solution – this is usually assumed to be the same at water, which is 4.18 J g</a:t>
            </a:r>
            <a:r>
              <a:rPr lang="en-GB" baseline="30000" dirty="0"/>
              <a:t>-1</a:t>
            </a:r>
            <a:r>
              <a:rPr lang="en-GB" dirty="0"/>
              <a:t> K</a:t>
            </a:r>
            <a:r>
              <a:rPr lang="en-GB" baseline="30000" dirty="0"/>
              <a:t>-1</a:t>
            </a:r>
            <a:r>
              <a:rPr lang="en-GB" dirty="0"/>
              <a:t>and is given in the question.</a:t>
            </a:r>
            <a:endParaRPr lang="en-GB" dirty="0">
              <a:cs typeface="Calibri"/>
            </a:endParaRPr>
          </a:p>
          <a:p>
            <a:r>
              <a:rPr lang="en-GB" dirty="0">
                <a:solidFill>
                  <a:srgbClr val="FF0000"/>
                </a:solidFill>
              </a:rPr>
              <a:t>∆T </a:t>
            </a:r>
            <a:r>
              <a:rPr lang="en-GB" dirty="0"/>
              <a:t>is the difference between the initial temperature and maximum/minimum temperature reached by the solution (strictly in Kelvin, however it is equal to degrees Celsius). </a:t>
            </a:r>
            <a:endParaRPr lang="en-GB" dirty="0">
              <a:cs typeface="Calibri"/>
            </a:endParaRPr>
          </a:p>
        </p:txBody>
      </p:sp>
      <p:sp>
        <p:nvSpPr>
          <p:cNvPr id="5" name="TextBox 4">
            <a:extLst>
              <a:ext uri="{FF2B5EF4-FFF2-40B4-BE49-F238E27FC236}">
                <a16:creationId xmlns:a16="http://schemas.microsoft.com/office/drawing/2014/main" id="{1B32CB16-7084-3518-9E29-C149545AA014}"/>
              </a:ext>
            </a:extLst>
          </p:cNvPr>
          <p:cNvSpPr txBox="1"/>
          <p:nvPr/>
        </p:nvSpPr>
        <p:spPr>
          <a:xfrm>
            <a:off x="8316121" y="1182255"/>
            <a:ext cx="3875879" cy="646331"/>
          </a:xfrm>
          <a:prstGeom prst="rect">
            <a:avLst/>
          </a:prstGeom>
          <a:noFill/>
        </p:spPr>
        <p:txBody>
          <a:bodyPr wrap="square" rtlCol="0">
            <a:spAutoFit/>
          </a:bodyPr>
          <a:lstStyle/>
          <a:p>
            <a:r>
              <a:rPr lang="en-GB"/>
              <a:t>Insulation is used to reduce heat loss to the surroundings.</a:t>
            </a:r>
          </a:p>
        </p:txBody>
      </p:sp>
    </p:spTree>
    <p:extLst>
      <p:ext uri="{BB962C8B-B14F-4D97-AF65-F5344CB8AC3E}">
        <p14:creationId xmlns:p14="http://schemas.microsoft.com/office/powerpoint/2010/main" val="3775666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D5705-A89B-9B78-7E62-2E67F2F9FC34}"/>
              </a:ext>
            </a:extLst>
          </p:cNvPr>
          <p:cNvSpPr>
            <a:spLocks noGrp="1"/>
          </p:cNvSpPr>
          <p:nvPr>
            <p:ph type="title"/>
          </p:nvPr>
        </p:nvSpPr>
        <p:spPr>
          <a:xfrm>
            <a:off x="0" y="-3618"/>
            <a:ext cx="11353800" cy="678584"/>
          </a:xfrm>
        </p:spPr>
        <p:txBody>
          <a:bodyPr>
            <a:normAutofit fontScale="90000"/>
          </a:bodyPr>
          <a:lstStyle/>
          <a:p>
            <a:r>
              <a:rPr lang="en-US" b="1">
                <a:solidFill>
                  <a:schemeClr val="accent6"/>
                </a:solidFill>
              </a:rPr>
              <a:t>Calorimetry in the school laboratory</a:t>
            </a:r>
          </a:p>
        </p:txBody>
      </p:sp>
      <p:sp>
        <p:nvSpPr>
          <p:cNvPr id="3" name="TextBox 2">
            <a:extLst>
              <a:ext uri="{FF2B5EF4-FFF2-40B4-BE49-F238E27FC236}">
                <a16:creationId xmlns:a16="http://schemas.microsoft.com/office/drawing/2014/main" id="{82BFDCF7-C07B-CFBE-619A-7A103AD212F5}"/>
              </a:ext>
            </a:extLst>
          </p:cNvPr>
          <p:cNvSpPr txBox="1"/>
          <p:nvPr/>
        </p:nvSpPr>
        <p:spPr>
          <a:xfrm>
            <a:off x="157018" y="831274"/>
            <a:ext cx="3423299" cy="954107"/>
          </a:xfrm>
          <a:prstGeom prst="rect">
            <a:avLst/>
          </a:prstGeom>
          <a:noFill/>
        </p:spPr>
        <p:txBody>
          <a:bodyPr wrap="square" rtlCol="0">
            <a:spAutoFit/>
          </a:bodyPr>
          <a:lstStyle/>
          <a:p>
            <a:r>
              <a:rPr lang="en-GB" sz="2800" b="1">
                <a:solidFill>
                  <a:srgbClr val="FF0000"/>
                </a:solidFill>
              </a:rPr>
              <a:t>q = m c ∆T</a:t>
            </a:r>
          </a:p>
          <a:p>
            <a:endParaRPr lang="en-GB" sz="2800" b="1">
              <a:solidFill>
                <a:srgbClr val="FF0000"/>
              </a:solidFill>
            </a:endParaRPr>
          </a:p>
        </p:txBody>
      </p:sp>
      <p:sp>
        <p:nvSpPr>
          <p:cNvPr id="4" name="TextBox 3">
            <a:extLst>
              <a:ext uri="{FF2B5EF4-FFF2-40B4-BE49-F238E27FC236}">
                <a16:creationId xmlns:a16="http://schemas.microsoft.com/office/drawing/2014/main" id="{A6F13C91-53A7-B2DE-A568-435B01021A70}"/>
              </a:ext>
            </a:extLst>
          </p:cNvPr>
          <p:cNvSpPr txBox="1"/>
          <p:nvPr/>
        </p:nvSpPr>
        <p:spPr>
          <a:xfrm>
            <a:off x="157018" y="1509858"/>
            <a:ext cx="6391564" cy="3970318"/>
          </a:xfrm>
          <a:prstGeom prst="rect">
            <a:avLst/>
          </a:prstGeom>
          <a:noFill/>
        </p:spPr>
        <p:txBody>
          <a:bodyPr wrap="square" rtlCol="0">
            <a:spAutoFit/>
          </a:bodyPr>
          <a:lstStyle/>
          <a:p>
            <a:r>
              <a:rPr lang="en-GB">
                <a:solidFill>
                  <a:srgbClr val="FF0000"/>
                </a:solidFill>
              </a:rPr>
              <a:t>∆T </a:t>
            </a:r>
            <a:r>
              <a:rPr lang="en-GB"/>
              <a:t>is the difference between the initial temperature and maximum/minimum temperature reached by the solution (strictly in Kelvin, however it is equal to degrees Celsius). </a:t>
            </a:r>
          </a:p>
          <a:p>
            <a:endParaRPr lang="en-GB"/>
          </a:p>
          <a:p>
            <a:r>
              <a:rPr lang="en-GB"/>
              <a:t>A more accurate initial temperature may be obtained by ensuring the solutions used have reached a stable temperature e.g. the temperature of the laboratory.</a:t>
            </a:r>
          </a:p>
          <a:p>
            <a:endParaRPr lang="en-GB"/>
          </a:p>
          <a:p>
            <a:r>
              <a:rPr lang="en-GB"/>
              <a:t>A more accurate maximum/minimum temperature is obtained through extrapolation (see opposite). Here, temperature readings are taken at regular intervals and plotted against time. The temperature at the point of mixing is then determined by extrapolation back to the time of mixing. This allows for heat loss from the reaction vessel (polystyrene cup).</a:t>
            </a:r>
          </a:p>
        </p:txBody>
      </p:sp>
      <p:pic>
        <p:nvPicPr>
          <p:cNvPr id="11" name="Picture 10">
            <a:extLst>
              <a:ext uri="{FF2B5EF4-FFF2-40B4-BE49-F238E27FC236}">
                <a16:creationId xmlns:a16="http://schemas.microsoft.com/office/drawing/2014/main" id="{49136BA8-9F25-E451-AEF1-C251B17A0B42}"/>
              </a:ext>
            </a:extLst>
          </p:cNvPr>
          <p:cNvPicPr>
            <a:picLocks noChangeAspect="1"/>
          </p:cNvPicPr>
          <p:nvPr/>
        </p:nvPicPr>
        <p:blipFill>
          <a:blip r:embed="rId2"/>
          <a:stretch>
            <a:fillRect/>
          </a:stretch>
        </p:blipFill>
        <p:spPr>
          <a:xfrm>
            <a:off x="6359406" y="1267700"/>
            <a:ext cx="5738600" cy="4747889"/>
          </a:xfrm>
          <a:prstGeom prst="rect">
            <a:avLst/>
          </a:prstGeom>
        </p:spPr>
      </p:pic>
    </p:spTree>
    <p:extLst>
      <p:ext uri="{BB962C8B-B14F-4D97-AF65-F5344CB8AC3E}">
        <p14:creationId xmlns:p14="http://schemas.microsoft.com/office/powerpoint/2010/main" val="1558213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0" y="476251"/>
            <a:ext cx="12192000" cy="1368425"/>
          </a:xfrm>
        </p:spPr>
        <p:txBody>
          <a:bodyPr/>
          <a:lstStyle/>
          <a:p>
            <a:pPr eaLnBrk="1" hangingPunct="1">
              <a:buFontTx/>
              <a:buNone/>
            </a:pPr>
            <a:r>
              <a:rPr lang="en-GB" altLang="en-US" sz="2000"/>
              <a:t>    100 cm</a:t>
            </a:r>
            <a:r>
              <a:rPr lang="en-GB" altLang="en-US" sz="2000" baseline="30000"/>
              <a:t>3</a:t>
            </a:r>
            <a:r>
              <a:rPr lang="en-GB" altLang="en-US" sz="2000"/>
              <a:t> of 1.0 mol dm</a:t>
            </a:r>
            <a:r>
              <a:rPr lang="en-GB" altLang="en-US" sz="2000" baseline="30000"/>
              <a:t>-3</a:t>
            </a:r>
            <a:r>
              <a:rPr lang="en-GB" altLang="en-US" sz="2000"/>
              <a:t> hydrochloric acid was added to 100 cm</a:t>
            </a:r>
            <a:r>
              <a:rPr lang="en-GB" altLang="en-US" sz="2000" baseline="30000"/>
              <a:t>3</a:t>
            </a:r>
            <a:r>
              <a:rPr lang="en-GB" altLang="en-US" sz="2000"/>
              <a:t> of 1.0 mol dm</a:t>
            </a:r>
            <a:r>
              <a:rPr lang="en-GB" altLang="en-US" sz="2000" baseline="30000"/>
              <a:t>-3</a:t>
            </a:r>
            <a:r>
              <a:rPr lang="en-GB" altLang="en-US" sz="2000"/>
              <a:t> sodium hydroxide solution.   The temperature rose by 6.8</a:t>
            </a:r>
            <a:r>
              <a:rPr lang="en-GB" altLang="en-US" sz="2000">
                <a:sym typeface="Symbol" panose="05050102010706020507" pitchFamily="18" charset="2"/>
              </a:rPr>
              <a:t></a:t>
            </a:r>
            <a:r>
              <a:rPr lang="en-GB" altLang="en-US" sz="2000"/>
              <a:t>C.  Calculate the enthalpy of neutralisation for this reaction.  Assume that the density of the solution is 1.00 g cm</a:t>
            </a:r>
            <a:r>
              <a:rPr lang="en-GB" altLang="en-US" sz="2000" baseline="30000"/>
              <a:t>-3</a:t>
            </a:r>
            <a:r>
              <a:rPr lang="en-GB" altLang="en-US" sz="2000"/>
              <a:t>, the specific heat capacity of the solution is 4.18 J g</a:t>
            </a:r>
            <a:r>
              <a:rPr lang="en-GB" altLang="en-US" sz="2000" baseline="30000"/>
              <a:t>-1</a:t>
            </a:r>
            <a:r>
              <a:rPr lang="en-GB" altLang="en-US" sz="2000"/>
              <a:t> K</a:t>
            </a:r>
            <a:r>
              <a:rPr lang="en-GB" altLang="en-US" sz="2000" baseline="30000"/>
              <a:t>-1</a:t>
            </a:r>
            <a:r>
              <a:rPr lang="en-GB" altLang="en-US" sz="2000"/>
              <a:t>. </a:t>
            </a:r>
          </a:p>
        </p:txBody>
      </p:sp>
      <p:sp>
        <p:nvSpPr>
          <p:cNvPr id="33795" name="Rectangle 3"/>
          <p:cNvSpPr>
            <a:spLocks noChangeArrowheads="1"/>
          </p:cNvSpPr>
          <p:nvPr/>
        </p:nvSpPr>
        <p:spPr bwMode="auto">
          <a:xfrm>
            <a:off x="1416341" y="1484604"/>
            <a:ext cx="18716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latin typeface="Arial" panose="020B0604020202020204" pitchFamily="34" charset="0"/>
              </a:rPr>
              <a:t>q = mc</a:t>
            </a:r>
            <a:r>
              <a:rPr lang="en-GB" altLang="en-US" sz="2800">
                <a:solidFill>
                  <a:srgbClr val="FF0000"/>
                </a:solidFill>
              </a:rPr>
              <a:t>∆</a:t>
            </a:r>
            <a:r>
              <a:rPr lang="en-GB" altLang="en-US" sz="2800">
                <a:solidFill>
                  <a:srgbClr val="FF0000"/>
                </a:solidFill>
                <a:latin typeface="Arial" panose="020B0604020202020204" pitchFamily="34" charset="0"/>
              </a:rPr>
              <a:t>T</a:t>
            </a:r>
          </a:p>
        </p:txBody>
      </p:sp>
      <p:sp>
        <p:nvSpPr>
          <p:cNvPr id="33796" name="Rectangle 4"/>
          <p:cNvSpPr>
            <a:spLocks noChangeArrowheads="1"/>
          </p:cNvSpPr>
          <p:nvPr/>
        </p:nvSpPr>
        <p:spPr bwMode="auto">
          <a:xfrm>
            <a:off x="3719802" y="1484604"/>
            <a:ext cx="1870075"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latin typeface="Arial" panose="020B0604020202020204" pitchFamily="34" charset="0"/>
              </a:rPr>
              <a:t>m = 200 g</a:t>
            </a:r>
          </a:p>
          <a:p>
            <a:pPr eaLnBrk="1" hangingPunct="1">
              <a:spcBef>
                <a:spcPct val="20000"/>
              </a:spcBef>
            </a:pPr>
            <a:endParaRPr lang="en-GB" altLang="en-US" sz="2800">
              <a:solidFill>
                <a:srgbClr val="FF0000"/>
              </a:solidFill>
              <a:latin typeface="Arial" panose="020B0604020202020204" pitchFamily="34" charset="0"/>
            </a:endParaRPr>
          </a:p>
        </p:txBody>
      </p:sp>
      <p:sp>
        <p:nvSpPr>
          <p:cNvPr id="33797" name="Rectangle 5"/>
          <p:cNvSpPr>
            <a:spLocks noChangeArrowheads="1"/>
          </p:cNvSpPr>
          <p:nvPr/>
        </p:nvSpPr>
        <p:spPr bwMode="auto">
          <a:xfrm>
            <a:off x="1414754" y="2060867"/>
            <a:ext cx="7461392" cy="577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latin typeface="Arial" panose="020B0604020202020204" pitchFamily="34" charset="0"/>
              </a:rPr>
              <a:t>q = 200 g  x  4.18 J g</a:t>
            </a:r>
            <a:r>
              <a:rPr lang="en-GB" altLang="en-US" sz="2800" baseline="30000">
                <a:solidFill>
                  <a:srgbClr val="FF0000"/>
                </a:solidFill>
                <a:latin typeface="Arial" panose="020B0604020202020204" pitchFamily="34" charset="0"/>
              </a:rPr>
              <a:t>-1</a:t>
            </a:r>
            <a:r>
              <a:rPr lang="en-GB" altLang="en-US" sz="2800">
                <a:solidFill>
                  <a:srgbClr val="FF0000"/>
                </a:solidFill>
                <a:latin typeface="Arial" panose="020B0604020202020204" pitchFamily="34" charset="0"/>
              </a:rPr>
              <a:t> K</a:t>
            </a:r>
            <a:r>
              <a:rPr lang="en-GB" altLang="en-US" sz="2800" baseline="30000">
                <a:solidFill>
                  <a:srgbClr val="FF0000"/>
                </a:solidFill>
                <a:latin typeface="Arial" panose="020B0604020202020204" pitchFamily="34" charset="0"/>
              </a:rPr>
              <a:t>-1</a:t>
            </a:r>
            <a:r>
              <a:rPr lang="en-GB" altLang="en-US" sz="2800">
                <a:solidFill>
                  <a:srgbClr val="FF0000"/>
                </a:solidFill>
                <a:latin typeface="Arial" panose="020B0604020202020204" pitchFamily="34" charset="0"/>
              </a:rPr>
              <a:t> x  6.8 K  =  5685 J</a:t>
            </a:r>
          </a:p>
        </p:txBody>
      </p:sp>
      <p:sp>
        <p:nvSpPr>
          <p:cNvPr id="33798" name="Rectangle 6"/>
          <p:cNvSpPr>
            <a:spLocks noChangeArrowheads="1"/>
          </p:cNvSpPr>
          <p:nvPr/>
        </p:nvSpPr>
        <p:spPr bwMode="auto">
          <a:xfrm>
            <a:off x="1414753" y="2708566"/>
            <a:ext cx="23034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t>∆</a:t>
            </a:r>
            <a:r>
              <a:rPr lang="en-GB" altLang="en-US" sz="2800">
                <a:latin typeface="Arial" panose="020B0604020202020204" pitchFamily="34" charset="0"/>
              </a:rPr>
              <a:t>H = q / mol</a:t>
            </a:r>
          </a:p>
        </p:txBody>
      </p:sp>
      <p:sp>
        <p:nvSpPr>
          <p:cNvPr id="33799" name="Rectangle 7"/>
          <p:cNvSpPr>
            <a:spLocks noChangeArrowheads="1"/>
          </p:cNvSpPr>
          <p:nvPr/>
        </p:nvSpPr>
        <p:spPr bwMode="auto">
          <a:xfrm>
            <a:off x="1414754" y="3284828"/>
            <a:ext cx="48974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latin typeface="Arial" panose="020B0604020202020204" pitchFamily="34" charset="0"/>
              </a:rPr>
              <a:t>Mol HCl = conc x vol</a:t>
            </a:r>
          </a:p>
        </p:txBody>
      </p:sp>
      <p:sp>
        <p:nvSpPr>
          <p:cNvPr id="33801" name="Rectangle 9"/>
          <p:cNvSpPr>
            <a:spLocks noChangeArrowheads="1"/>
          </p:cNvSpPr>
          <p:nvPr/>
        </p:nvSpPr>
        <p:spPr bwMode="auto">
          <a:xfrm>
            <a:off x="924864" y="5013325"/>
            <a:ext cx="4738038" cy="177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t>∆</a:t>
            </a:r>
            <a:r>
              <a:rPr lang="en-GB" altLang="en-US" sz="2800">
                <a:latin typeface="Arial" panose="020B0604020202020204" pitchFamily="34" charset="0"/>
              </a:rPr>
              <a:t>H =  –5.685 KJ / 0.10 mol</a:t>
            </a:r>
          </a:p>
          <a:p>
            <a:pPr eaLnBrk="1" hangingPunct="1">
              <a:spcBef>
                <a:spcPct val="20000"/>
              </a:spcBef>
            </a:pPr>
            <a:r>
              <a:rPr lang="en-GB" altLang="en-US" sz="2800">
                <a:solidFill>
                  <a:srgbClr val="FF0000"/>
                </a:solidFill>
                <a:latin typeface="Arial" panose="020B0604020202020204" pitchFamily="34" charset="0"/>
              </a:rPr>
              <a:t>NB – q is in J, BUT </a:t>
            </a:r>
            <a:r>
              <a:rPr lang="en-GB" altLang="en-US" sz="2800">
                <a:solidFill>
                  <a:srgbClr val="FF0000"/>
                </a:solidFill>
              </a:rPr>
              <a:t>∆</a:t>
            </a:r>
            <a:r>
              <a:rPr lang="en-GB" altLang="en-US" sz="2800">
                <a:solidFill>
                  <a:srgbClr val="FF0000"/>
                </a:solidFill>
                <a:latin typeface="Arial" panose="020B0604020202020204" pitchFamily="34" charset="0"/>
              </a:rPr>
              <a:t>H is in KJ mol</a:t>
            </a:r>
            <a:r>
              <a:rPr lang="en-GB" altLang="en-US" sz="2800" baseline="30000">
                <a:solidFill>
                  <a:srgbClr val="FF0000"/>
                </a:solidFill>
                <a:latin typeface="Arial" panose="020B0604020202020204" pitchFamily="34" charset="0"/>
              </a:rPr>
              <a:t>-1</a:t>
            </a:r>
            <a:r>
              <a:rPr lang="en-GB" altLang="en-US" sz="2800">
                <a:solidFill>
                  <a:srgbClr val="FF0000"/>
                </a:solidFill>
                <a:latin typeface="Arial" panose="020B0604020202020204" pitchFamily="34" charset="0"/>
              </a:rPr>
              <a:t> so divide q by 1000 first. </a:t>
            </a:r>
          </a:p>
        </p:txBody>
      </p:sp>
      <p:sp>
        <p:nvSpPr>
          <p:cNvPr id="33802" name="Rectangle 10"/>
          <p:cNvSpPr>
            <a:spLocks noChangeArrowheads="1"/>
          </p:cNvSpPr>
          <p:nvPr/>
        </p:nvSpPr>
        <p:spPr bwMode="auto">
          <a:xfrm>
            <a:off x="8792302" y="1484604"/>
            <a:ext cx="2531482"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rPr>
              <a:t>∆</a:t>
            </a:r>
            <a:r>
              <a:rPr lang="en-GB" altLang="en-US" sz="2800">
                <a:solidFill>
                  <a:srgbClr val="FF0000"/>
                </a:solidFill>
                <a:latin typeface="Arial" panose="020B0604020202020204" pitchFamily="34" charset="0"/>
              </a:rPr>
              <a:t>T = 6.8 K</a:t>
            </a:r>
          </a:p>
          <a:p>
            <a:pPr eaLnBrk="1" hangingPunct="1">
              <a:spcBef>
                <a:spcPct val="20000"/>
              </a:spcBef>
            </a:pPr>
            <a:endParaRPr lang="en-GB" altLang="en-US" sz="2800">
              <a:solidFill>
                <a:srgbClr val="FF0000"/>
              </a:solidFill>
              <a:latin typeface="Arial" panose="020B0604020202020204" pitchFamily="34" charset="0"/>
            </a:endParaRPr>
          </a:p>
        </p:txBody>
      </p:sp>
      <p:sp>
        <p:nvSpPr>
          <p:cNvPr id="33803" name="Rectangle 11"/>
          <p:cNvSpPr>
            <a:spLocks noChangeArrowheads="1"/>
          </p:cNvSpPr>
          <p:nvPr/>
        </p:nvSpPr>
        <p:spPr bwMode="auto">
          <a:xfrm>
            <a:off x="5662902" y="1484604"/>
            <a:ext cx="2889971"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latin typeface="Arial" panose="020B0604020202020204" pitchFamily="34" charset="0"/>
              </a:rPr>
              <a:t>c = 4.18 J g</a:t>
            </a:r>
            <a:r>
              <a:rPr lang="en-GB" altLang="en-US" sz="2800" baseline="30000">
                <a:solidFill>
                  <a:srgbClr val="FF0000"/>
                </a:solidFill>
                <a:latin typeface="Arial" panose="020B0604020202020204" pitchFamily="34" charset="0"/>
              </a:rPr>
              <a:t>-1</a:t>
            </a:r>
            <a:r>
              <a:rPr lang="en-GB" altLang="en-US" sz="2800">
                <a:solidFill>
                  <a:srgbClr val="FF0000"/>
                </a:solidFill>
                <a:latin typeface="Arial" panose="020B0604020202020204" pitchFamily="34" charset="0"/>
              </a:rPr>
              <a:t> K</a:t>
            </a:r>
            <a:r>
              <a:rPr lang="en-GB" altLang="en-US" sz="2800" baseline="30000">
                <a:solidFill>
                  <a:srgbClr val="FF0000"/>
                </a:solidFill>
                <a:latin typeface="Arial" panose="020B0604020202020204" pitchFamily="34" charset="0"/>
              </a:rPr>
              <a:t>-1</a:t>
            </a:r>
            <a:endParaRPr lang="en-GB" altLang="en-US" sz="2800">
              <a:solidFill>
                <a:srgbClr val="FF0000"/>
              </a:solidFill>
              <a:latin typeface="Arial" panose="020B0604020202020204" pitchFamily="34" charset="0"/>
            </a:endParaRPr>
          </a:p>
          <a:p>
            <a:pPr eaLnBrk="1" hangingPunct="1">
              <a:spcBef>
                <a:spcPct val="20000"/>
              </a:spcBef>
            </a:pPr>
            <a:endParaRPr lang="en-GB" altLang="en-US" sz="2800">
              <a:solidFill>
                <a:srgbClr val="FF0000"/>
              </a:solidFill>
              <a:latin typeface="Arial" panose="020B0604020202020204" pitchFamily="34" charset="0"/>
            </a:endParaRPr>
          </a:p>
        </p:txBody>
      </p:sp>
      <p:sp>
        <p:nvSpPr>
          <p:cNvPr id="33804" name="Rectangle 12"/>
          <p:cNvSpPr>
            <a:spLocks noChangeArrowheads="1"/>
          </p:cNvSpPr>
          <p:nvPr/>
        </p:nvSpPr>
        <p:spPr bwMode="auto">
          <a:xfrm>
            <a:off x="5838609" y="5083465"/>
            <a:ext cx="542852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latin typeface="Arial" panose="020B0604020202020204" pitchFamily="34" charset="0"/>
              </a:rPr>
              <a:t>=  </a:t>
            </a:r>
            <a:r>
              <a:rPr lang="en-GB" altLang="en-US" sz="2800" u="sng">
                <a:solidFill>
                  <a:srgbClr val="000099"/>
                </a:solidFill>
                <a:latin typeface="Arial" panose="020B0604020202020204" pitchFamily="34" charset="0"/>
              </a:rPr>
              <a:t>-56.9 kJ mol</a:t>
            </a:r>
            <a:r>
              <a:rPr lang="en-GB" altLang="en-US" sz="2800" u="sng" baseline="30000">
                <a:solidFill>
                  <a:srgbClr val="000099"/>
                </a:solidFill>
                <a:latin typeface="Arial" panose="020B0604020202020204" pitchFamily="34" charset="0"/>
              </a:rPr>
              <a:t>-1</a:t>
            </a:r>
            <a:r>
              <a:rPr lang="en-GB" altLang="en-US" sz="2800">
                <a:latin typeface="Arial" panose="020B0604020202020204" pitchFamily="34" charset="0"/>
              </a:rPr>
              <a:t> (to 3 sig fig)</a:t>
            </a:r>
          </a:p>
          <a:p>
            <a:pPr eaLnBrk="1" hangingPunct="1">
              <a:spcBef>
                <a:spcPct val="20000"/>
              </a:spcBef>
            </a:pPr>
            <a:r>
              <a:rPr lang="en-GB" altLang="en-US" sz="2800">
                <a:solidFill>
                  <a:srgbClr val="FF0000"/>
                </a:solidFill>
                <a:latin typeface="Arial" panose="020B0604020202020204" pitchFamily="34" charset="0"/>
              </a:rPr>
              <a:t>NB - a minus sign is required to show that it is EXOTHERMIC</a:t>
            </a:r>
          </a:p>
        </p:txBody>
      </p:sp>
      <p:sp>
        <p:nvSpPr>
          <p:cNvPr id="33805" name="Rectangle 13"/>
          <p:cNvSpPr>
            <a:spLocks noChangeArrowheads="1"/>
          </p:cNvSpPr>
          <p:nvPr/>
        </p:nvSpPr>
        <p:spPr bwMode="auto">
          <a:xfrm>
            <a:off x="5159666" y="3284828"/>
            <a:ext cx="586855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latin typeface="Arial" panose="020B0604020202020204" pitchFamily="34" charset="0"/>
              </a:rPr>
              <a:t>= 1.0 mol dm</a:t>
            </a:r>
            <a:r>
              <a:rPr lang="en-GB" altLang="en-US" sz="2800" baseline="30000">
                <a:latin typeface="Arial" panose="020B0604020202020204" pitchFamily="34" charset="0"/>
              </a:rPr>
              <a:t>-3</a:t>
            </a:r>
            <a:r>
              <a:rPr lang="en-GB" altLang="en-US" sz="2800">
                <a:latin typeface="Arial" panose="020B0604020202020204" pitchFamily="34" charset="0"/>
              </a:rPr>
              <a:t> x </a:t>
            </a:r>
            <a:r>
              <a:rPr lang="en-GB" altLang="en-US" sz="2800" baseline="30000">
                <a:latin typeface="Arial" panose="020B0604020202020204" pitchFamily="34" charset="0"/>
              </a:rPr>
              <a:t>100</a:t>
            </a:r>
            <a:r>
              <a:rPr lang="en-GB" altLang="en-US" sz="2800">
                <a:latin typeface="Arial" panose="020B0604020202020204" pitchFamily="34" charset="0"/>
              </a:rPr>
              <a:t>/</a:t>
            </a:r>
            <a:r>
              <a:rPr lang="en-GB" altLang="en-US" sz="2800" baseline="-25000">
                <a:latin typeface="Arial" panose="020B0604020202020204" pitchFamily="34" charset="0"/>
              </a:rPr>
              <a:t>1000</a:t>
            </a:r>
            <a:r>
              <a:rPr lang="en-GB" altLang="en-US" sz="2800">
                <a:latin typeface="Arial" panose="020B0604020202020204" pitchFamily="34" charset="0"/>
              </a:rPr>
              <a:t>  =  0.10 mol</a:t>
            </a:r>
          </a:p>
        </p:txBody>
      </p:sp>
      <p:sp>
        <p:nvSpPr>
          <p:cNvPr id="33806" name="Rectangle 14"/>
          <p:cNvSpPr>
            <a:spLocks noChangeArrowheads="1"/>
          </p:cNvSpPr>
          <p:nvPr/>
        </p:nvSpPr>
        <p:spPr bwMode="auto">
          <a:xfrm>
            <a:off x="1414754" y="3861090"/>
            <a:ext cx="48974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latin typeface="Arial" panose="020B0604020202020204" pitchFamily="34" charset="0"/>
              </a:rPr>
              <a:t>Mol NaOH = conc x vol</a:t>
            </a:r>
          </a:p>
        </p:txBody>
      </p:sp>
      <p:sp>
        <p:nvSpPr>
          <p:cNvPr id="33807" name="Rectangle 15"/>
          <p:cNvSpPr>
            <a:spLocks noChangeArrowheads="1"/>
          </p:cNvSpPr>
          <p:nvPr/>
        </p:nvSpPr>
        <p:spPr bwMode="auto">
          <a:xfrm>
            <a:off x="5159666" y="3861090"/>
            <a:ext cx="610747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latin typeface="Arial" panose="020B0604020202020204" pitchFamily="34" charset="0"/>
              </a:rPr>
              <a:t>= 1.0 mol dm</a:t>
            </a:r>
            <a:r>
              <a:rPr lang="en-GB" altLang="en-US" sz="2800" baseline="30000">
                <a:latin typeface="Arial" panose="020B0604020202020204" pitchFamily="34" charset="0"/>
              </a:rPr>
              <a:t>-3</a:t>
            </a:r>
            <a:r>
              <a:rPr lang="en-GB" altLang="en-US" sz="2800">
                <a:latin typeface="Arial" panose="020B0604020202020204" pitchFamily="34" charset="0"/>
              </a:rPr>
              <a:t> x </a:t>
            </a:r>
            <a:r>
              <a:rPr lang="en-GB" altLang="en-US" sz="2800" baseline="30000">
                <a:latin typeface="Arial" panose="020B0604020202020204" pitchFamily="34" charset="0"/>
              </a:rPr>
              <a:t>100</a:t>
            </a:r>
            <a:r>
              <a:rPr lang="en-GB" altLang="en-US" sz="2800">
                <a:latin typeface="Arial" panose="020B0604020202020204" pitchFamily="34" charset="0"/>
              </a:rPr>
              <a:t>/</a:t>
            </a:r>
            <a:r>
              <a:rPr lang="en-GB" altLang="en-US" sz="2800" baseline="-25000">
                <a:latin typeface="Arial" panose="020B0604020202020204" pitchFamily="34" charset="0"/>
              </a:rPr>
              <a:t>1000</a:t>
            </a:r>
            <a:r>
              <a:rPr lang="en-GB" altLang="en-US" sz="2800">
                <a:latin typeface="Arial" panose="020B0604020202020204" pitchFamily="34" charset="0"/>
              </a:rPr>
              <a:t>  =  0.10 mol</a:t>
            </a:r>
          </a:p>
        </p:txBody>
      </p:sp>
      <p:sp>
        <p:nvSpPr>
          <p:cNvPr id="33808" name="Rectangle 16"/>
          <p:cNvSpPr>
            <a:spLocks noChangeArrowheads="1"/>
          </p:cNvSpPr>
          <p:nvPr/>
        </p:nvSpPr>
        <p:spPr bwMode="auto">
          <a:xfrm>
            <a:off x="1414754" y="4437353"/>
            <a:ext cx="48974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008000"/>
                </a:solidFill>
                <a:latin typeface="Arial" panose="020B0604020202020204" pitchFamily="34" charset="0"/>
              </a:rPr>
              <a:t>HCl + NaOH </a:t>
            </a:r>
            <a:r>
              <a:rPr lang="en-GB" altLang="en-US" sz="2800">
                <a:solidFill>
                  <a:srgbClr val="008000"/>
                </a:solidFill>
                <a:latin typeface="Times New Roman" panose="02020603050405020304" pitchFamily="18" charset="0"/>
              </a:rPr>
              <a:t>→ </a:t>
            </a:r>
            <a:r>
              <a:rPr lang="en-GB" altLang="en-US" sz="2800">
                <a:solidFill>
                  <a:srgbClr val="008000"/>
                </a:solidFill>
                <a:latin typeface="Arial" panose="020B0604020202020204" pitchFamily="34" charset="0"/>
              </a:rPr>
              <a:t>NaCl + H</a:t>
            </a:r>
            <a:r>
              <a:rPr lang="en-GB" altLang="en-US" sz="2800" baseline="-25000">
                <a:solidFill>
                  <a:srgbClr val="008000"/>
                </a:solidFill>
                <a:latin typeface="Arial" panose="020B0604020202020204" pitchFamily="34" charset="0"/>
              </a:rPr>
              <a:t>2</a:t>
            </a:r>
            <a:r>
              <a:rPr lang="en-GB" altLang="en-US" sz="2800">
                <a:solidFill>
                  <a:srgbClr val="008000"/>
                </a:solidFill>
                <a:latin typeface="Arial" panose="020B0604020202020204" pitchFamily="34" charset="0"/>
              </a:rPr>
              <a:t>O </a:t>
            </a:r>
          </a:p>
        </p:txBody>
      </p:sp>
    </p:spTree>
    <p:extLst>
      <p:ext uri="{BB962C8B-B14F-4D97-AF65-F5344CB8AC3E}">
        <p14:creationId xmlns:p14="http://schemas.microsoft.com/office/powerpoint/2010/main" val="21570301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80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80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79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79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79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80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80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80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80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801"/>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8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P spid="33796" grpId="0"/>
      <p:bldP spid="33797" grpId="0"/>
      <p:bldP spid="33798" grpId="0"/>
      <p:bldP spid="33799" grpId="0"/>
      <p:bldP spid="33801" grpId="0"/>
      <p:bldP spid="33802" grpId="0"/>
      <p:bldP spid="33803" grpId="0"/>
      <p:bldP spid="33804" grpId="0"/>
      <p:bldP spid="33805" grpId="0"/>
      <p:bldP spid="33806" grpId="0"/>
      <p:bldP spid="33807" grpId="0"/>
      <p:bldP spid="3380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p:txBody>
          <a:bodyPr/>
          <a:lstStyle/>
          <a:p>
            <a:r>
              <a:rPr lang="en-US" b="1">
                <a:solidFill>
                  <a:schemeClr val="accent6"/>
                </a:solidFill>
              </a:rPr>
              <a:t>Physical Chemistry Year 1 </a:t>
            </a:r>
            <a:br>
              <a:rPr lang="en-US" b="1">
                <a:solidFill>
                  <a:schemeClr val="accent6"/>
                </a:solidFill>
              </a:rPr>
            </a:br>
            <a:r>
              <a:rPr lang="en-US" b="1">
                <a:solidFill>
                  <a:schemeClr val="accent6"/>
                </a:solidFill>
              </a:rPr>
              <a:t>3.1.4 Energetics</a:t>
            </a:r>
          </a:p>
        </p:txBody>
      </p:sp>
      <p:sp>
        <p:nvSpPr>
          <p:cNvPr id="3" name="Content Placeholder 2">
            <a:extLst>
              <a:ext uri="{FF2B5EF4-FFF2-40B4-BE49-F238E27FC236}">
                <a16:creationId xmlns:a16="http://schemas.microsoft.com/office/drawing/2014/main" id="{7DDBF2E8-AC8C-1045-8D7E-CC23ED7CA4FB}"/>
              </a:ext>
            </a:extLst>
          </p:cNvPr>
          <p:cNvSpPr>
            <a:spLocks noGrp="1"/>
          </p:cNvSpPr>
          <p:nvPr>
            <p:ph idx="1"/>
          </p:nvPr>
        </p:nvSpPr>
        <p:spPr/>
        <p:txBody>
          <a:bodyPr/>
          <a:lstStyle/>
          <a:p>
            <a:pPr marL="0" indent="0">
              <a:buNone/>
            </a:pPr>
            <a:r>
              <a:rPr lang="en-US"/>
              <a:t>3.1.4.1 	Enthalpy change</a:t>
            </a:r>
          </a:p>
          <a:p>
            <a:pPr marL="0" indent="0">
              <a:buNone/>
            </a:pPr>
            <a:r>
              <a:rPr lang="en-US"/>
              <a:t>3.1.4.2 	Calorimetry</a:t>
            </a:r>
          </a:p>
          <a:p>
            <a:pPr marL="0" indent="0">
              <a:buNone/>
            </a:pPr>
            <a:r>
              <a:rPr lang="en-US"/>
              <a:t>3.1.4.3 	Applications of Hess’s law</a:t>
            </a:r>
          </a:p>
          <a:p>
            <a:pPr marL="0" indent="0">
              <a:buNone/>
            </a:pPr>
            <a:r>
              <a:rPr lang="en-US"/>
              <a:t>3.1.4.4 	Bond enthalpies</a:t>
            </a:r>
          </a:p>
        </p:txBody>
      </p:sp>
    </p:spTree>
    <p:extLst>
      <p:ext uri="{BB962C8B-B14F-4D97-AF65-F5344CB8AC3E}">
        <p14:creationId xmlns:p14="http://schemas.microsoft.com/office/powerpoint/2010/main" val="1563171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a:xfrm>
            <a:off x="0" y="476251"/>
            <a:ext cx="12192000" cy="1368425"/>
          </a:xfrm>
        </p:spPr>
        <p:txBody>
          <a:bodyPr>
            <a:normAutofit/>
          </a:bodyPr>
          <a:lstStyle/>
          <a:p>
            <a:pPr eaLnBrk="1" hangingPunct="1">
              <a:buFontTx/>
              <a:buNone/>
            </a:pPr>
            <a:r>
              <a:rPr lang="en-GB" altLang="en-US" sz="2000"/>
              <a:t>    50 cm</a:t>
            </a:r>
            <a:r>
              <a:rPr lang="en-GB" altLang="en-US" sz="2000" baseline="30000"/>
              <a:t>3</a:t>
            </a:r>
            <a:r>
              <a:rPr lang="en-GB" altLang="en-US" sz="2000"/>
              <a:t> of 1.0 mol dm</a:t>
            </a:r>
            <a:r>
              <a:rPr lang="en-GB" altLang="en-US" sz="2000" baseline="30000"/>
              <a:t>-3 </a:t>
            </a:r>
            <a:r>
              <a:rPr lang="en-GB" altLang="en-US" sz="2000"/>
              <a:t>nitric acid was added to 20 cm</a:t>
            </a:r>
            <a:r>
              <a:rPr lang="en-GB" altLang="en-US" sz="2000" baseline="30000"/>
              <a:t>3</a:t>
            </a:r>
            <a:r>
              <a:rPr lang="en-GB" altLang="en-US" sz="2000"/>
              <a:t> of 1.0 mol dm</a:t>
            </a:r>
            <a:r>
              <a:rPr lang="en-GB" altLang="en-US" sz="2000" baseline="30000"/>
              <a:t>-3</a:t>
            </a:r>
            <a:r>
              <a:rPr lang="en-GB" altLang="en-US" sz="2000"/>
              <a:t> barium hydroxide solution.   The temperature rose by 7.9</a:t>
            </a:r>
            <a:r>
              <a:rPr lang="en-GB" altLang="en-US" sz="2000">
                <a:sym typeface="Symbol" panose="05050102010706020507" pitchFamily="18" charset="2"/>
              </a:rPr>
              <a:t></a:t>
            </a:r>
            <a:r>
              <a:rPr lang="en-GB" altLang="en-US" sz="2000"/>
              <a:t>C.  Calculate the enthalpy of neutralisation for this reaction (per mole of nitric acid reacting).  Assume that the density of the solution is 1.00 g cm</a:t>
            </a:r>
            <a:r>
              <a:rPr lang="en-GB" altLang="en-US" sz="2000" baseline="30000"/>
              <a:t>-3</a:t>
            </a:r>
            <a:r>
              <a:rPr lang="en-GB" altLang="en-US" sz="2000"/>
              <a:t>, the specific heat capacity of the solution is 4.18 J g</a:t>
            </a:r>
            <a:r>
              <a:rPr lang="en-GB" altLang="en-US" sz="2000" baseline="30000"/>
              <a:t>-1</a:t>
            </a:r>
            <a:r>
              <a:rPr lang="en-GB" altLang="en-US" sz="2000"/>
              <a:t> K</a:t>
            </a:r>
            <a:r>
              <a:rPr lang="en-GB" altLang="en-US" sz="2000" baseline="30000"/>
              <a:t>-1</a:t>
            </a:r>
            <a:r>
              <a:rPr lang="en-GB" altLang="en-US" sz="2000"/>
              <a:t>.</a:t>
            </a:r>
          </a:p>
        </p:txBody>
      </p:sp>
      <p:sp>
        <p:nvSpPr>
          <p:cNvPr id="36867" name="Rectangle 3"/>
          <p:cNvSpPr>
            <a:spLocks noChangeArrowheads="1"/>
          </p:cNvSpPr>
          <p:nvPr/>
        </p:nvSpPr>
        <p:spPr bwMode="auto">
          <a:xfrm>
            <a:off x="2136776" y="2205039"/>
            <a:ext cx="18716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latin typeface="Arial" panose="020B0604020202020204" pitchFamily="34" charset="0"/>
              </a:rPr>
              <a:t>q = mc</a:t>
            </a:r>
            <a:r>
              <a:rPr lang="en-GB" altLang="en-US" sz="2800">
                <a:solidFill>
                  <a:srgbClr val="FF0000"/>
                </a:solidFill>
              </a:rPr>
              <a:t>∆</a:t>
            </a:r>
            <a:r>
              <a:rPr lang="en-GB" altLang="en-US" sz="2800">
                <a:solidFill>
                  <a:srgbClr val="FF0000"/>
                </a:solidFill>
                <a:latin typeface="Arial" panose="020B0604020202020204" pitchFamily="34" charset="0"/>
              </a:rPr>
              <a:t>T</a:t>
            </a:r>
          </a:p>
        </p:txBody>
      </p:sp>
      <p:sp>
        <p:nvSpPr>
          <p:cNvPr id="36868" name="Rectangle 4"/>
          <p:cNvSpPr>
            <a:spLocks noChangeArrowheads="1"/>
          </p:cNvSpPr>
          <p:nvPr/>
        </p:nvSpPr>
        <p:spPr bwMode="auto">
          <a:xfrm>
            <a:off x="4440238" y="2205039"/>
            <a:ext cx="15113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latin typeface="Arial" panose="020B0604020202020204" pitchFamily="34" charset="0"/>
              </a:rPr>
              <a:t>m = 70</a:t>
            </a:r>
          </a:p>
          <a:p>
            <a:pPr eaLnBrk="1" hangingPunct="1">
              <a:spcBef>
                <a:spcPct val="20000"/>
              </a:spcBef>
            </a:pPr>
            <a:endParaRPr lang="en-GB" altLang="en-US" sz="2800">
              <a:solidFill>
                <a:srgbClr val="FF0000"/>
              </a:solidFill>
              <a:latin typeface="Arial" panose="020B0604020202020204" pitchFamily="34" charset="0"/>
            </a:endParaRPr>
          </a:p>
        </p:txBody>
      </p:sp>
      <p:sp>
        <p:nvSpPr>
          <p:cNvPr id="36869" name="Rectangle 5"/>
          <p:cNvSpPr>
            <a:spLocks noChangeArrowheads="1"/>
          </p:cNvSpPr>
          <p:nvPr/>
        </p:nvSpPr>
        <p:spPr bwMode="auto">
          <a:xfrm>
            <a:off x="2135189" y="2781301"/>
            <a:ext cx="60483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latin typeface="Arial" panose="020B0604020202020204" pitchFamily="34" charset="0"/>
              </a:rPr>
              <a:t>q = 70  x  4.18  x  7.9  =  2312 J</a:t>
            </a:r>
          </a:p>
        </p:txBody>
      </p:sp>
      <p:sp>
        <p:nvSpPr>
          <p:cNvPr id="36870" name="Rectangle 6"/>
          <p:cNvSpPr>
            <a:spLocks noChangeArrowheads="1"/>
          </p:cNvSpPr>
          <p:nvPr/>
        </p:nvSpPr>
        <p:spPr bwMode="auto">
          <a:xfrm>
            <a:off x="2135188" y="3429001"/>
            <a:ext cx="23034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t>∆</a:t>
            </a:r>
            <a:r>
              <a:rPr lang="en-GB" altLang="en-US" sz="2800">
                <a:latin typeface="Arial" panose="020B0604020202020204" pitchFamily="34" charset="0"/>
              </a:rPr>
              <a:t>H = q / mol</a:t>
            </a:r>
          </a:p>
        </p:txBody>
      </p:sp>
      <p:sp>
        <p:nvSpPr>
          <p:cNvPr id="36871" name="Rectangle 7"/>
          <p:cNvSpPr>
            <a:spLocks noChangeArrowheads="1"/>
          </p:cNvSpPr>
          <p:nvPr/>
        </p:nvSpPr>
        <p:spPr bwMode="auto">
          <a:xfrm>
            <a:off x="2135189" y="4005263"/>
            <a:ext cx="48974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latin typeface="Arial" panose="020B0604020202020204" pitchFamily="34" charset="0"/>
              </a:rPr>
              <a:t>Mol HNO</a:t>
            </a:r>
            <a:r>
              <a:rPr lang="en-GB" altLang="en-US" sz="2800" baseline="-25000">
                <a:latin typeface="Arial" panose="020B0604020202020204" pitchFamily="34" charset="0"/>
              </a:rPr>
              <a:t>3</a:t>
            </a:r>
            <a:r>
              <a:rPr lang="en-GB" altLang="en-US" sz="2800">
                <a:latin typeface="Arial" panose="020B0604020202020204" pitchFamily="34" charset="0"/>
              </a:rPr>
              <a:t> = conc x vol</a:t>
            </a:r>
          </a:p>
        </p:txBody>
      </p:sp>
      <p:sp>
        <p:nvSpPr>
          <p:cNvPr id="36872" name="Rectangle 8"/>
          <p:cNvSpPr>
            <a:spLocks noChangeArrowheads="1"/>
          </p:cNvSpPr>
          <p:nvPr/>
        </p:nvSpPr>
        <p:spPr bwMode="auto">
          <a:xfrm>
            <a:off x="2135189" y="5805489"/>
            <a:ext cx="38893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t>∆</a:t>
            </a:r>
            <a:r>
              <a:rPr lang="en-GB" altLang="en-US" sz="2800">
                <a:latin typeface="Arial" panose="020B0604020202020204" pitchFamily="34" charset="0"/>
              </a:rPr>
              <a:t>H =  –2.312 / </a:t>
            </a:r>
            <a:r>
              <a:rPr lang="en-GB" altLang="en-US" sz="2800">
                <a:solidFill>
                  <a:srgbClr val="FF0000"/>
                </a:solidFill>
                <a:latin typeface="Arial" panose="020B0604020202020204" pitchFamily="34" charset="0"/>
              </a:rPr>
              <a:t>0.040</a:t>
            </a:r>
          </a:p>
        </p:txBody>
      </p:sp>
      <p:sp>
        <p:nvSpPr>
          <p:cNvPr id="36873" name="Rectangle 9"/>
          <p:cNvSpPr>
            <a:spLocks noChangeArrowheads="1"/>
          </p:cNvSpPr>
          <p:nvPr/>
        </p:nvSpPr>
        <p:spPr bwMode="auto">
          <a:xfrm>
            <a:off x="8256589" y="2205039"/>
            <a:ext cx="1800225"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rPr>
              <a:t>∆</a:t>
            </a:r>
            <a:r>
              <a:rPr lang="en-GB" altLang="en-US" sz="2800">
                <a:solidFill>
                  <a:srgbClr val="FF0000"/>
                </a:solidFill>
                <a:latin typeface="Arial" panose="020B0604020202020204" pitchFamily="34" charset="0"/>
              </a:rPr>
              <a:t>T = 7.9</a:t>
            </a:r>
          </a:p>
          <a:p>
            <a:pPr eaLnBrk="1" hangingPunct="1">
              <a:spcBef>
                <a:spcPct val="20000"/>
              </a:spcBef>
            </a:pPr>
            <a:endParaRPr lang="en-GB" altLang="en-US" sz="2800">
              <a:solidFill>
                <a:srgbClr val="FF0000"/>
              </a:solidFill>
              <a:latin typeface="Arial" panose="020B0604020202020204" pitchFamily="34" charset="0"/>
            </a:endParaRPr>
          </a:p>
        </p:txBody>
      </p:sp>
      <p:sp>
        <p:nvSpPr>
          <p:cNvPr id="36874" name="Rectangle 10"/>
          <p:cNvSpPr>
            <a:spLocks noChangeArrowheads="1"/>
          </p:cNvSpPr>
          <p:nvPr/>
        </p:nvSpPr>
        <p:spPr bwMode="auto">
          <a:xfrm>
            <a:off x="6383338" y="2205039"/>
            <a:ext cx="15113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latin typeface="Arial" panose="020B0604020202020204" pitchFamily="34" charset="0"/>
              </a:rPr>
              <a:t>c = 4.18</a:t>
            </a:r>
          </a:p>
          <a:p>
            <a:pPr eaLnBrk="1" hangingPunct="1">
              <a:spcBef>
                <a:spcPct val="20000"/>
              </a:spcBef>
            </a:pPr>
            <a:endParaRPr lang="en-GB" altLang="en-US" sz="2800">
              <a:solidFill>
                <a:srgbClr val="FF0000"/>
              </a:solidFill>
              <a:latin typeface="Arial" panose="020B0604020202020204" pitchFamily="34" charset="0"/>
            </a:endParaRPr>
          </a:p>
        </p:txBody>
      </p:sp>
      <p:sp>
        <p:nvSpPr>
          <p:cNvPr id="36875" name="Rectangle 11"/>
          <p:cNvSpPr>
            <a:spLocks noChangeArrowheads="1"/>
          </p:cNvSpPr>
          <p:nvPr/>
        </p:nvSpPr>
        <p:spPr bwMode="auto">
          <a:xfrm>
            <a:off x="6024564" y="5805489"/>
            <a:ext cx="464343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latin typeface="Arial" panose="020B0604020202020204" pitchFamily="34" charset="0"/>
              </a:rPr>
              <a:t>=  </a:t>
            </a:r>
            <a:r>
              <a:rPr lang="en-GB" altLang="en-US" sz="2800" u="sng">
                <a:solidFill>
                  <a:srgbClr val="000099"/>
                </a:solidFill>
                <a:latin typeface="Arial" panose="020B0604020202020204" pitchFamily="34" charset="0"/>
              </a:rPr>
              <a:t>-57.8 kJ mol</a:t>
            </a:r>
            <a:r>
              <a:rPr lang="en-GB" altLang="en-US" sz="2800" u="sng" baseline="30000">
                <a:solidFill>
                  <a:srgbClr val="000099"/>
                </a:solidFill>
                <a:latin typeface="Arial" panose="020B0604020202020204" pitchFamily="34" charset="0"/>
              </a:rPr>
              <a:t>-1</a:t>
            </a:r>
            <a:r>
              <a:rPr lang="en-GB" altLang="en-US" sz="2800">
                <a:latin typeface="Arial" panose="020B0604020202020204" pitchFamily="34" charset="0"/>
              </a:rPr>
              <a:t> (3 sig fig)</a:t>
            </a:r>
          </a:p>
        </p:txBody>
      </p:sp>
      <p:sp>
        <p:nvSpPr>
          <p:cNvPr id="36876" name="Rectangle 12"/>
          <p:cNvSpPr>
            <a:spLocks noChangeArrowheads="1"/>
          </p:cNvSpPr>
          <p:nvPr/>
        </p:nvSpPr>
        <p:spPr bwMode="auto">
          <a:xfrm>
            <a:off x="5880100" y="4005263"/>
            <a:ext cx="47879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latin typeface="Arial" panose="020B0604020202020204" pitchFamily="34" charset="0"/>
              </a:rPr>
              <a:t>= 1.0 x </a:t>
            </a:r>
            <a:r>
              <a:rPr lang="en-GB" altLang="en-US" sz="2800" baseline="30000">
                <a:latin typeface="Arial" panose="020B0604020202020204" pitchFamily="34" charset="0"/>
              </a:rPr>
              <a:t>50</a:t>
            </a:r>
            <a:r>
              <a:rPr lang="en-GB" altLang="en-US" sz="2800">
                <a:latin typeface="Arial" panose="020B0604020202020204" pitchFamily="34" charset="0"/>
              </a:rPr>
              <a:t>/</a:t>
            </a:r>
            <a:r>
              <a:rPr lang="en-GB" altLang="en-US" sz="2800" baseline="-25000">
                <a:latin typeface="Arial" panose="020B0604020202020204" pitchFamily="34" charset="0"/>
              </a:rPr>
              <a:t>1000</a:t>
            </a:r>
            <a:r>
              <a:rPr lang="en-GB" altLang="en-US" sz="2800">
                <a:latin typeface="Arial" panose="020B0604020202020204" pitchFamily="34" charset="0"/>
              </a:rPr>
              <a:t>  =  0.050</a:t>
            </a:r>
          </a:p>
        </p:txBody>
      </p:sp>
      <p:sp>
        <p:nvSpPr>
          <p:cNvPr id="36877" name="Rectangle 13"/>
          <p:cNvSpPr>
            <a:spLocks noChangeArrowheads="1"/>
          </p:cNvSpPr>
          <p:nvPr/>
        </p:nvSpPr>
        <p:spPr bwMode="auto">
          <a:xfrm>
            <a:off x="2135189" y="4581525"/>
            <a:ext cx="48974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latin typeface="Arial" panose="020B0604020202020204" pitchFamily="34" charset="0"/>
              </a:rPr>
              <a:t>Mol Ba(OH)</a:t>
            </a:r>
            <a:r>
              <a:rPr lang="en-GB" altLang="en-US" sz="2800" baseline="-25000">
                <a:latin typeface="Arial" panose="020B0604020202020204" pitchFamily="34" charset="0"/>
              </a:rPr>
              <a:t>2</a:t>
            </a:r>
            <a:r>
              <a:rPr lang="en-GB" altLang="en-US" sz="2800">
                <a:latin typeface="Arial" panose="020B0604020202020204" pitchFamily="34" charset="0"/>
              </a:rPr>
              <a:t> = </a:t>
            </a:r>
            <a:r>
              <a:rPr lang="en-GB" altLang="en-US" sz="2800" err="1">
                <a:latin typeface="Arial" panose="020B0604020202020204" pitchFamily="34" charset="0"/>
              </a:rPr>
              <a:t>conc</a:t>
            </a:r>
            <a:r>
              <a:rPr lang="en-GB" altLang="en-US" sz="2800">
                <a:latin typeface="Arial" panose="020B0604020202020204" pitchFamily="34" charset="0"/>
              </a:rPr>
              <a:t> x vol</a:t>
            </a:r>
          </a:p>
        </p:txBody>
      </p:sp>
      <p:sp>
        <p:nvSpPr>
          <p:cNvPr id="36878" name="Rectangle 14"/>
          <p:cNvSpPr>
            <a:spLocks noChangeArrowheads="1"/>
          </p:cNvSpPr>
          <p:nvPr/>
        </p:nvSpPr>
        <p:spPr bwMode="auto">
          <a:xfrm>
            <a:off x="6240463" y="4581525"/>
            <a:ext cx="46085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latin typeface="Arial" panose="020B0604020202020204" pitchFamily="34" charset="0"/>
              </a:rPr>
              <a:t>= 1.0 x </a:t>
            </a:r>
            <a:r>
              <a:rPr lang="en-GB" altLang="en-US" sz="2800" baseline="30000">
                <a:latin typeface="Arial" panose="020B0604020202020204" pitchFamily="34" charset="0"/>
              </a:rPr>
              <a:t>20</a:t>
            </a:r>
            <a:r>
              <a:rPr lang="en-GB" altLang="en-US" sz="2800">
                <a:latin typeface="Arial" panose="020B0604020202020204" pitchFamily="34" charset="0"/>
              </a:rPr>
              <a:t>/</a:t>
            </a:r>
            <a:r>
              <a:rPr lang="en-GB" altLang="en-US" sz="2800" baseline="-25000">
                <a:latin typeface="Arial" panose="020B0604020202020204" pitchFamily="34" charset="0"/>
              </a:rPr>
              <a:t>1000</a:t>
            </a:r>
            <a:r>
              <a:rPr lang="en-GB" altLang="en-US" sz="2800">
                <a:latin typeface="Arial" panose="020B0604020202020204" pitchFamily="34" charset="0"/>
              </a:rPr>
              <a:t>  =  0.020</a:t>
            </a:r>
          </a:p>
        </p:txBody>
      </p:sp>
      <p:sp>
        <p:nvSpPr>
          <p:cNvPr id="36879" name="Rectangle 15"/>
          <p:cNvSpPr>
            <a:spLocks noChangeArrowheads="1"/>
          </p:cNvSpPr>
          <p:nvPr/>
        </p:nvSpPr>
        <p:spPr bwMode="auto">
          <a:xfrm>
            <a:off x="2135188" y="5157788"/>
            <a:ext cx="67691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008000"/>
                </a:solidFill>
                <a:latin typeface="Arial" panose="020B0604020202020204" pitchFamily="34" charset="0"/>
              </a:rPr>
              <a:t>2 HNO</a:t>
            </a:r>
            <a:r>
              <a:rPr lang="en-GB" altLang="en-US" sz="2800" baseline="-25000">
                <a:solidFill>
                  <a:srgbClr val="008000"/>
                </a:solidFill>
                <a:latin typeface="Arial" panose="020B0604020202020204" pitchFamily="34" charset="0"/>
              </a:rPr>
              <a:t>3</a:t>
            </a:r>
            <a:r>
              <a:rPr lang="en-GB" altLang="en-US" sz="2800">
                <a:solidFill>
                  <a:srgbClr val="008000"/>
                </a:solidFill>
                <a:latin typeface="Arial" panose="020B0604020202020204" pitchFamily="34" charset="0"/>
              </a:rPr>
              <a:t> + Ba(OH)</a:t>
            </a:r>
            <a:r>
              <a:rPr lang="en-GB" altLang="en-US" sz="2800" baseline="-25000">
                <a:solidFill>
                  <a:srgbClr val="008000"/>
                </a:solidFill>
                <a:latin typeface="Arial" panose="020B0604020202020204" pitchFamily="34" charset="0"/>
              </a:rPr>
              <a:t>2</a:t>
            </a:r>
            <a:r>
              <a:rPr lang="en-GB" altLang="en-US" sz="2800">
                <a:solidFill>
                  <a:srgbClr val="008000"/>
                </a:solidFill>
                <a:latin typeface="Arial" panose="020B0604020202020204" pitchFamily="34" charset="0"/>
              </a:rPr>
              <a:t> </a:t>
            </a:r>
            <a:r>
              <a:rPr lang="en-GB" altLang="en-US" sz="2800">
                <a:solidFill>
                  <a:srgbClr val="008000"/>
                </a:solidFill>
                <a:latin typeface="Times New Roman" panose="02020603050405020304" pitchFamily="18" charset="0"/>
              </a:rPr>
              <a:t>→ </a:t>
            </a:r>
            <a:r>
              <a:rPr lang="en-GB" altLang="en-US" sz="2800">
                <a:solidFill>
                  <a:srgbClr val="008000"/>
                </a:solidFill>
                <a:latin typeface="Arial" panose="020B0604020202020204" pitchFamily="34" charset="0"/>
              </a:rPr>
              <a:t>Ba(NO</a:t>
            </a:r>
            <a:r>
              <a:rPr lang="en-GB" altLang="en-US" sz="2800" baseline="-25000">
                <a:solidFill>
                  <a:srgbClr val="008000"/>
                </a:solidFill>
                <a:latin typeface="Arial" panose="020B0604020202020204" pitchFamily="34" charset="0"/>
              </a:rPr>
              <a:t>3</a:t>
            </a:r>
            <a:r>
              <a:rPr lang="en-GB" altLang="en-US" sz="2800">
                <a:solidFill>
                  <a:srgbClr val="008000"/>
                </a:solidFill>
                <a:latin typeface="Arial" panose="020B0604020202020204" pitchFamily="34" charset="0"/>
              </a:rPr>
              <a:t>)</a:t>
            </a:r>
            <a:r>
              <a:rPr lang="en-GB" altLang="en-US" sz="2800" baseline="-25000">
                <a:solidFill>
                  <a:srgbClr val="008000"/>
                </a:solidFill>
                <a:latin typeface="Arial" panose="020B0604020202020204" pitchFamily="34" charset="0"/>
              </a:rPr>
              <a:t>2</a:t>
            </a:r>
            <a:r>
              <a:rPr lang="en-GB" altLang="en-US" sz="2800">
                <a:solidFill>
                  <a:srgbClr val="008000"/>
                </a:solidFill>
                <a:latin typeface="Arial" panose="020B0604020202020204" pitchFamily="34" charset="0"/>
              </a:rPr>
              <a:t> + 2 H</a:t>
            </a:r>
            <a:r>
              <a:rPr lang="en-GB" altLang="en-US" sz="2800" baseline="-25000">
                <a:solidFill>
                  <a:srgbClr val="008000"/>
                </a:solidFill>
                <a:latin typeface="Arial" panose="020B0604020202020204" pitchFamily="34" charset="0"/>
              </a:rPr>
              <a:t>2</a:t>
            </a:r>
            <a:r>
              <a:rPr lang="en-GB" altLang="en-US" sz="2800">
                <a:solidFill>
                  <a:srgbClr val="008000"/>
                </a:solidFill>
                <a:latin typeface="Arial" panose="020B0604020202020204" pitchFamily="34" charset="0"/>
              </a:rPr>
              <a:t>O</a:t>
            </a:r>
          </a:p>
        </p:txBody>
      </p:sp>
      <p:sp>
        <p:nvSpPr>
          <p:cNvPr id="36880" name="Rectangle 16"/>
          <p:cNvSpPr>
            <a:spLocks noChangeArrowheads="1"/>
          </p:cNvSpPr>
          <p:nvPr/>
        </p:nvSpPr>
        <p:spPr bwMode="auto">
          <a:xfrm>
            <a:off x="9804400" y="4005263"/>
            <a:ext cx="863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latin typeface="Arial" panose="020B0604020202020204" pitchFamily="34" charset="0"/>
              </a:rPr>
              <a:t>XS</a:t>
            </a:r>
          </a:p>
        </p:txBody>
      </p:sp>
    </p:spTree>
    <p:extLst>
      <p:ext uri="{BB962C8B-B14F-4D97-AF65-F5344CB8AC3E}">
        <p14:creationId xmlns:p14="http://schemas.microsoft.com/office/powerpoint/2010/main" val="3342797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8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86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87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87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7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87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87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87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87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87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688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687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8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36868" grpId="0"/>
      <p:bldP spid="36869" grpId="0"/>
      <p:bldP spid="36870" grpId="0"/>
      <p:bldP spid="36871" grpId="0"/>
      <p:bldP spid="36872" grpId="0"/>
      <p:bldP spid="36873" grpId="0"/>
      <p:bldP spid="36874" grpId="0"/>
      <p:bldP spid="36875" grpId="0"/>
      <p:bldP spid="36876" grpId="0"/>
      <p:bldP spid="36877" grpId="0"/>
      <p:bldP spid="36878" grpId="0"/>
      <p:bldP spid="36879" grpId="0"/>
      <p:bldP spid="3688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0" y="476251"/>
            <a:ext cx="12192000" cy="1368425"/>
          </a:xfrm>
        </p:spPr>
        <p:txBody>
          <a:bodyPr>
            <a:normAutofit/>
          </a:bodyPr>
          <a:lstStyle/>
          <a:p>
            <a:pPr eaLnBrk="1" hangingPunct="1">
              <a:buFontTx/>
              <a:buNone/>
            </a:pPr>
            <a:r>
              <a:rPr lang="en-GB" altLang="en-US" sz="1800"/>
              <a:t>    100 cm</a:t>
            </a:r>
            <a:r>
              <a:rPr lang="en-GB" altLang="en-US" sz="1800" baseline="30000"/>
              <a:t>3</a:t>
            </a:r>
            <a:r>
              <a:rPr lang="en-GB" altLang="en-US" sz="1800"/>
              <a:t> of 0.20 mol dm</a:t>
            </a:r>
            <a:r>
              <a:rPr lang="en-GB" altLang="en-US" sz="1800" baseline="30000"/>
              <a:t>-3</a:t>
            </a:r>
            <a:r>
              <a:rPr lang="en-GB" altLang="en-US" sz="1800"/>
              <a:t> copper sulphate solution was put in a calorimeter and 2.0 g of magnesium powder added.  The temperature of the solution rose by 25.1</a:t>
            </a:r>
            <a:r>
              <a:rPr lang="en-GB" altLang="en-US" sz="1800">
                <a:sym typeface="Symbol" panose="05050102010706020507" pitchFamily="18" charset="2"/>
              </a:rPr>
              <a:t></a:t>
            </a:r>
            <a:r>
              <a:rPr lang="en-GB" altLang="en-US" sz="1800"/>
              <a:t>C.  Work out which reagent was in excess and then calculate the enthalpy change for the reaction.  Assume that the density of the solution is 1.00 g cm</a:t>
            </a:r>
            <a:r>
              <a:rPr lang="en-GB" altLang="en-US" sz="1800" baseline="30000"/>
              <a:t>-3</a:t>
            </a:r>
            <a:r>
              <a:rPr lang="en-GB" altLang="en-US" sz="1800"/>
              <a:t>, the specific heat capacity of the solution is 4.18 J g</a:t>
            </a:r>
            <a:r>
              <a:rPr lang="en-GB" altLang="en-US" sz="1800" baseline="30000"/>
              <a:t>-1</a:t>
            </a:r>
            <a:r>
              <a:rPr lang="en-GB" altLang="en-US" sz="1800"/>
              <a:t> K</a:t>
            </a:r>
            <a:r>
              <a:rPr lang="en-GB" altLang="en-US" sz="1800" baseline="30000"/>
              <a:t>-1</a:t>
            </a:r>
            <a:r>
              <a:rPr lang="en-GB" altLang="en-US" sz="1800"/>
              <a:t>.  Ignore the heat capacity of the metals.</a:t>
            </a:r>
          </a:p>
        </p:txBody>
      </p:sp>
      <p:sp>
        <p:nvSpPr>
          <p:cNvPr id="37891" name="Rectangle 3"/>
          <p:cNvSpPr>
            <a:spLocks noChangeArrowheads="1"/>
          </p:cNvSpPr>
          <p:nvPr/>
        </p:nvSpPr>
        <p:spPr bwMode="auto">
          <a:xfrm>
            <a:off x="2136776" y="2205039"/>
            <a:ext cx="18716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latin typeface="Arial" panose="020B0604020202020204" pitchFamily="34" charset="0"/>
              </a:rPr>
              <a:t>q = mc</a:t>
            </a:r>
            <a:r>
              <a:rPr lang="en-GB" altLang="en-US" sz="2800">
                <a:solidFill>
                  <a:srgbClr val="FF0000"/>
                </a:solidFill>
              </a:rPr>
              <a:t>∆</a:t>
            </a:r>
            <a:r>
              <a:rPr lang="en-GB" altLang="en-US" sz="2800">
                <a:solidFill>
                  <a:srgbClr val="FF0000"/>
                </a:solidFill>
                <a:latin typeface="Arial" panose="020B0604020202020204" pitchFamily="34" charset="0"/>
              </a:rPr>
              <a:t>T</a:t>
            </a:r>
          </a:p>
        </p:txBody>
      </p:sp>
      <p:sp>
        <p:nvSpPr>
          <p:cNvPr id="37892" name="Rectangle 4"/>
          <p:cNvSpPr>
            <a:spLocks noChangeArrowheads="1"/>
          </p:cNvSpPr>
          <p:nvPr/>
        </p:nvSpPr>
        <p:spPr bwMode="auto">
          <a:xfrm>
            <a:off x="4440238" y="2205039"/>
            <a:ext cx="15113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latin typeface="Arial" panose="020B0604020202020204" pitchFamily="34" charset="0"/>
              </a:rPr>
              <a:t>m = 100</a:t>
            </a:r>
          </a:p>
          <a:p>
            <a:pPr eaLnBrk="1" hangingPunct="1">
              <a:spcBef>
                <a:spcPct val="20000"/>
              </a:spcBef>
            </a:pPr>
            <a:endParaRPr lang="en-GB" altLang="en-US" sz="2800">
              <a:solidFill>
                <a:srgbClr val="FF0000"/>
              </a:solidFill>
              <a:latin typeface="Arial" panose="020B0604020202020204" pitchFamily="34" charset="0"/>
            </a:endParaRPr>
          </a:p>
        </p:txBody>
      </p:sp>
      <p:sp>
        <p:nvSpPr>
          <p:cNvPr id="37893" name="Rectangle 5"/>
          <p:cNvSpPr>
            <a:spLocks noChangeArrowheads="1"/>
          </p:cNvSpPr>
          <p:nvPr/>
        </p:nvSpPr>
        <p:spPr bwMode="auto">
          <a:xfrm>
            <a:off x="2135189" y="2781301"/>
            <a:ext cx="60483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latin typeface="Arial" panose="020B0604020202020204" pitchFamily="34" charset="0"/>
              </a:rPr>
              <a:t>q = 100  x  4.18  x  25.1  =  10490 J</a:t>
            </a:r>
          </a:p>
        </p:txBody>
      </p:sp>
      <p:sp>
        <p:nvSpPr>
          <p:cNvPr id="37894" name="Rectangle 6"/>
          <p:cNvSpPr>
            <a:spLocks noChangeArrowheads="1"/>
          </p:cNvSpPr>
          <p:nvPr/>
        </p:nvSpPr>
        <p:spPr bwMode="auto">
          <a:xfrm>
            <a:off x="2135188" y="3429001"/>
            <a:ext cx="23034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t>∆</a:t>
            </a:r>
            <a:r>
              <a:rPr lang="en-GB" altLang="en-US" sz="2800">
                <a:latin typeface="Arial" panose="020B0604020202020204" pitchFamily="34" charset="0"/>
              </a:rPr>
              <a:t>H = q / mol</a:t>
            </a:r>
          </a:p>
        </p:txBody>
      </p:sp>
      <p:sp>
        <p:nvSpPr>
          <p:cNvPr id="37895" name="Rectangle 7"/>
          <p:cNvSpPr>
            <a:spLocks noChangeArrowheads="1"/>
          </p:cNvSpPr>
          <p:nvPr/>
        </p:nvSpPr>
        <p:spPr bwMode="auto">
          <a:xfrm>
            <a:off x="2135189" y="4005263"/>
            <a:ext cx="48974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latin typeface="Arial" panose="020B0604020202020204" pitchFamily="34" charset="0"/>
              </a:rPr>
              <a:t>Mol CuSO</a:t>
            </a:r>
            <a:r>
              <a:rPr lang="en-GB" altLang="en-US" sz="2800" baseline="-25000">
                <a:latin typeface="Arial" panose="020B0604020202020204" pitchFamily="34" charset="0"/>
              </a:rPr>
              <a:t>4</a:t>
            </a:r>
            <a:r>
              <a:rPr lang="en-GB" altLang="en-US" sz="2800">
                <a:latin typeface="Arial" panose="020B0604020202020204" pitchFamily="34" charset="0"/>
              </a:rPr>
              <a:t> = conc x vol</a:t>
            </a:r>
          </a:p>
        </p:txBody>
      </p:sp>
      <p:sp>
        <p:nvSpPr>
          <p:cNvPr id="37896" name="Rectangle 8"/>
          <p:cNvSpPr>
            <a:spLocks noChangeArrowheads="1"/>
          </p:cNvSpPr>
          <p:nvPr/>
        </p:nvSpPr>
        <p:spPr bwMode="auto">
          <a:xfrm>
            <a:off x="2135189" y="5805489"/>
            <a:ext cx="38893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t>∆</a:t>
            </a:r>
            <a:r>
              <a:rPr lang="en-GB" altLang="en-US" sz="2800">
                <a:latin typeface="Arial" panose="020B0604020202020204" pitchFamily="34" charset="0"/>
              </a:rPr>
              <a:t>H =  –10.49 / 0.020</a:t>
            </a:r>
          </a:p>
        </p:txBody>
      </p:sp>
      <p:sp>
        <p:nvSpPr>
          <p:cNvPr id="37897" name="Rectangle 9"/>
          <p:cNvSpPr>
            <a:spLocks noChangeArrowheads="1"/>
          </p:cNvSpPr>
          <p:nvPr/>
        </p:nvSpPr>
        <p:spPr bwMode="auto">
          <a:xfrm>
            <a:off x="8256589" y="2205039"/>
            <a:ext cx="1800225"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rPr>
              <a:t>∆</a:t>
            </a:r>
            <a:r>
              <a:rPr lang="en-GB" altLang="en-US" sz="2800">
                <a:solidFill>
                  <a:srgbClr val="FF0000"/>
                </a:solidFill>
                <a:latin typeface="Arial" panose="020B0604020202020204" pitchFamily="34" charset="0"/>
              </a:rPr>
              <a:t>T = 25.1</a:t>
            </a:r>
          </a:p>
          <a:p>
            <a:pPr eaLnBrk="1" hangingPunct="1">
              <a:spcBef>
                <a:spcPct val="20000"/>
              </a:spcBef>
            </a:pPr>
            <a:endParaRPr lang="en-GB" altLang="en-US" sz="2800">
              <a:solidFill>
                <a:srgbClr val="FF0000"/>
              </a:solidFill>
              <a:latin typeface="Arial" panose="020B0604020202020204" pitchFamily="34" charset="0"/>
            </a:endParaRPr>
          </a:p>
        </p:txBody>
      </p:sp>
      <p:sp>
        <p:nvSpPr>
          <p:cNvPr id="37898" name="Rectangle 10"/>
          <p:cNvSpPr>
            <a:spLocks noChangeArrowheads="1"/>
          </p:cNvSpPr>
          <p:nvPr/>
        </p:nvSpPr>
        <p:spPr bwMode="auto">
          <a:xfrm>
            <a:off x="6383338" y="2205039"/>
            <a:ext cx="15113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latin typeface="Arial" panose="020B0604020202020204" pitchFamily="34" charset="0"/>
              </a:rPr>
              <a:t>c = 4.18</a:t>
            </a:r>
          </a:p>
          <a:p>
            <a:pPr eaLnBrk="1" hangingPunct="1">
              <a:spcBef>
                <a:spcPct val="20000"/>
              </a:spcBef>
            </a:pPr>
            <a:endParaRPr lang="en-GB" altLang="en-US" sz="2800">
              <a:solidFill>
                <a:srgbClr val="FF0000"/>
              </a:solidFill>
              <a:latin typeface="Arial" panose="020B0604020202020204" pitchFamily="34" charset="0"/>
            </a:endParaRPr>
          </a:p>
        </p:txBody>
      </p:sp>
      <p:sp>
        <p:nvSpPr>
          <p:cNvPr id="37899" name="Rectangle 11"/>
          <p:cNvSpPr>
            <a:spLocks noChangeArrowheads="1"/>
          </p:cNvSpPr>
          <p:nvPr/>
        </p:nvSpPr>
        <p:spPr bwMode="auto">
          <a:xfrm>
            <a:off x="6024564" y="5805489"/>
            <a:ext cx="464343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latin typeface="Arial" panose="020B0604020202020204" pitchFamily="34" charset="0"/>
              </a:rPr>
              <a:t>=  </a:t>
            </a:r>
            <a:r>
              <a:rPr lang="en-GB" altLang="en-US" sz="2800" u="sng">
                <a:solidFill>
                  <a:srgbClr val="000099"/>
                </a:solidFill>
                <a:latin typeface="Arial" panose="020B0604020202020204" pitchFamily="34" charset="0"/>
              </a:rPr>
              <a:t>-525 kJ mol</a:t>
            </a:r>
            <a:r>
              <a:rPr lang="en-GB" altLang="en-US" sz="2800" u="sng" baseline="30000">
                <a:solidFill>
                  <a:srgbClr val="000099"/>
                </a:solidFill>
                <a:latin typeface="Arial" panose="020B0604020202020204" pitchFamily="34" charset="0"/>
              </a:rPr>
              <a:t>-1</a:t>
            </a:r>
            <a:r>
              <a:rPr lang="en-GB" altLang="en-US" sz="2800">
                <a:latin typeface="Arial" panose="020B0604020202020204" pitchFamily="34" charset="0"/>
              </a:rPr>
              <a:t> (3 sig fig)</a:t>
            </a:r>
          </a:p>
        </p:txBody>
      </p:sp>
      <p:sp>
        <p:nvSpPr>
          <p:cNvPr id="37900" name="Rectangle 12"/>
          <p:cNvSpPr>
            <a:spLocks noChangeArrowheads="1"/>
          </p:cNvSpPr>
          <p:nvPr/>
        </p:nvSpPr>
        <p:spPr bwMode="auto">
          <a:xfrm>
            <a:off x="6059488" y="4005263"/>
            <a:ext cx="46085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latin typeface="Arial" panose="020B0604020202020204" pitchFamily="34" charset="0"/>
              </a:rPr>
              <a:t>= 0.20 x </a:t>
            </a:r>
            <a:r>
              <a:rPr lang="en-GB" altLang="en-US" sz="2800" baseline="30000">
                <a:latin typeface="Arial" panose="020B0604020202020204" pitchFamily="34" charset="0"/>
              </a:rPr>
              <a:t>100</a:t>
            </a:r>
            <a:r>
              <a:rPr lang="en-GB" altLang="en-US" sz="2800">
                <a:latin typeface="Arial" panose="020B0604020202020204" pitchFamily="34" charset="0"/>
              </a:rPr>
              <a:t>/</a:t>
            </a:r>
            <a:r>
              <a:rPr lang="en-GB" altLang="en-US" sz="2800" baseline="-25000">
                <a:latin typeface="Arial" panose="020B0604020202020204" pitchFamily="34" charset="0"/>
              </a:rPr>
              <a:t>1000</a:t>
            </a:r>
            <a:r>
              <a:rPr lang="en-GB" altLang="en-US" sz="2800">
                <a:latin typeface="Arial" panose="020B0604020202020204" pitchFamily="34" charset="0"/>
              </a:rPr>
              <a:t>  =  0.020</a:t>
            </a:r>
          </a:p>
        </p:txBody>
      </p:sp>
      <p:sp>
        <p:nvSpPr>
          <p:cNvPr id="37901" name="Rectangle 13"/>
          <p:cNvSpPr>
            <a:spLocks noChangeArrowheads="1"/>
          </p:cNvSpPr>
          <p:nvPr/>
        </p:nvSpPr>
        <p:spPr bwMode="auto">
          <a:xfrm>
            <a:off x="2135189" y="4581525"/>
            <a:ext cx="48974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latin typeface="Arial" panose="020B0604020202020204" pitchFamily="34" charset="0"/>
              </a:rPr>
              <a:t>Mol Mg = mass / M</a:t>
            </a:r>
            <a:r>
              <a:rPr lang="en-GB" altLang="en-US" sz="2800" baseline="-25000">
                <a:latin typeface="Arial" panose="020B0604020202020204" pitchFamily="34" charset="0"/>
              </a:rPr>
              <a:t>r</a:t>
            </a:r>
            <a:endParaRPr lang="en-GB" altLang="en-US" sz="2800">
              <a:latin typeface="Arial" panose="020B0604020202020204" pitchFamily="34" charset="0"/>
            </a:endParaRPr>
          </a:p>
        </p:txBody>
      </p:sp>
      <p:sp>
        <p:nvSpPr>
          <p:cNvPr id="37902" name="Rectangle 14"/>
          <p:cNvSpPr>
            <a:spLocks noChangeArrowheads="1"/>
          </p:cNvSpPr>
          <p:nvPr/>
        </p:nvSpPr>
        <p:spPr bwMode="auto">
          <a:xfrm>
            <a:off x="5880101" y="4581525"/>
            <a:ext cx="46085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latin typeface="Arial" panose="020B0604020202020204" pitchFamily="34" charset="0"/>
              </a:rPr>
              <a:t>= 2.0 / 24.3  =  0.0823</a:t>
            </a:r>
          </a:p>
        </p:txBody>
      </p:sp>
      <p:sp>
        <p:nvSpPr>
          <p:cNvPr id="37903" name="Rectangle 15"/>
          <p:cNvSpPr>
            <a:spLocks noChangeArrowheads="1"/>
          </p:cNvSpPr>
          <p:nvPr/>
        </p:nvSpPr>
        <p:spPr bwMode="auto">
          <a:xfrm>
            <a:off x="2135189" y="5157788"/>
            <a:ext cx="48974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008000"/>
                </a:solidFill>
                <a:latin typeface="Arial" panose="020B0604020202020204" pitchFamily="34" charset="0"/>
              </a:rPr>
              <a:t>CuSO</a:t>
            </a:r>
            <a:r>
              <a:rPr lang="en-GB" altLang="en-US" sz="2800" baseline="-25000">
                <a:solidFill>
                  <a:srgbClr val="008000"/>
                </a:solidFill>
                <a:latin typeface="Arial" panose="020B0604020202020204" pitchFamily="34" charset="0"/>
              </a:rPr>
              <a:t>4</a:t>
            </a:r>
            <a:r>
              <a:rPr lang="en-GB" altLang="en-US" sz="2800">
                <a:solidFill>
                  <a:srgbClr val="008000"/>
                </a:solidFill>
                <a:latin typeface="Arial" panose="020B0604020202020204" pitchFamily="34" charset="0"/>
              </a:rPr>
              <a:t> + Mg </a:t>
            </a:r>
            <a:r>
              <a:rPr lang="en-GB" altLang="en-US" sz="2800">
                <a:solidFill>
                  <a:srgbClr val="008000"/>
                </a:solidFill>
                <a:latin typeface="Times New Roman" panose="02020603050405020304" pitchFamily="18" charset="0"/>
              </a:rPr>
              <a:t>→ </a:t>
            </a:r>
            <a:r>
              <a:rPr lang="en-GB" altLang="en-US" sz="2800">
                <a:solidFill>
                  <a:srgbClr val="008000"/>
                </a:solidFill>
                <a:latin typeface="Arial" panose="020B0604020202020204" pitchFamily="34" charset="0"/>
              </a:rPr>
              <a:t>MgSO</a:t>
            </a:r>
            <a:r>
              <a:rPr lang="en-GB" altLang="en-US" sz="2800" baseline="-25000">
                <a:solidFill>
                  <a:srgbClr val="008000"/>
                </a:solidFill>
                <a:latin typeface="Arial" panose="020B0604020202020204" pitchFamily="34" charset="0"/>
              </a:rPr>
              <a:t>4</a:t>
            </a:r>
            <a:r>
              <a:rPr lang="en-GB" altLang="en-US" sz="2800">
                <a:solidFill>
                  <a:srgbClr val="008000"/>
                </a:solidFill>
                <a:latin typeface="Arial" panose="020B0604020202020204" pitchFamily="34" charset="0"/>
              </a:rPr>
              <a:t> + Cu </a:t>
            </a:r>
          </a:p>
        </p:txBody>
      </p:sp>
      <p:sp>
        <p:nvSpPr>
          <p:cNvPr id="37904" name="Rectangle 16"/>
          <p:cNvSpPr>
            <a:spLocks noChangeArrowheads="1"/>
          </p:cNvSpPr>
          <p:nvPr/>
        </p:nvSpPr>
        <p:spPr bwMode="auto">
          <a:xfrm>
            <a:off x="9625013" y="4581525"/>
            <a:ext cx="863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latin typeface="Arial" panose="020B0604020202020204" pitchFamily="34" charset="0"/>
              </a:rPr>
              <a:t>XS</a:t>
            </a:r>
          </a:p>
        </p:txBody>
      </p:sp>
    </p:spTree>
    <p:extLst>
      <p:ext uri="{BB962C8B-B14F-4D97-AF65-F5344CB8AC3E}">
        <p14:creationId xmlns:p14="http://schemas.microsoft.com/office/powerpoint/2010/main" val="24121629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89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89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89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89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90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90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90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790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789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7899"/>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79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p:bldP spid="37892" grpId="0"/>
      <p:bldP spid="37893" grpId="0"/>
      <p:bldP spid="37894" grpId="0"/>
      <p:bldP spid="37895" grpId="0"/>
      <p:bldP spid="37896" grpId="0"/>
      <p:bldP spid="37897" grpId="0"/>
      <p:bldP spid="37898" grpId="0"/>
      <p:bldP spid="37899" grpId="0"/>
      <p:bldP spid="37900" grpId="0"/>
      <p:bldP spid="37901" grpId="0"/>
      <p:bldP spid="37902" grpId="0"/>
      <p:bldP spid="37903" grpId="0"/>
      <p:bldP spid="3790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0" y="476251"/>
            <a:ext cx="12192000" cy="1368425"/>
          </a:xfrm>
        </p:spPr>
        <p:txBody>
          <a:bodyPr>
            <a:normAutofit/>
          </a:bodyPr>
          <a:lstStyle/>
          <a:p>
            <a:pPr eaLnBrk="1" hangingPunct="1">
              <a:buFontTx/>
              <a:buNone/>
            </a:pPr>
            <a:r>
              <a:rPr lang="en-GB" altLang="en-US" sz="1800"/>
              <a:t>    50 cm</a:t>
            </a:r>
            <a:r>
              <a:rPr lang="en-GB" altLang="en-US" sz="1800" baseline="30000"/>
              <a:t>3</a:t>
            </a:r>
            <a:r>
              <a:rPr lang="en-GB" altLang="en-US" sz="1800"/>
              <a:t> of 0.10 mol dm</a:t>
            </a:r>
            <a:r>
              <a:rPr lang="en-GB" altLang="en-US" sz="1800" baseline="30000"/>
              <a:t>-3</a:t>
            </a:r>
            <a:r>
              <a:rPr lang="en-GB" altLang="en-US" sz="1800"/>
              <a:t> silver nitrate solution was put in a calorimeter and 0.2 g of zinc powder added.  The temperature of the solution rose by 4.3</a:t>
            </a:r>
            <a:r>
              <a:rPr lang="en-GB" altLang="en-US" sz="1800">
                <a:sym typeface="Symbol" panose="05050102010706020507" pitchFamily="18" charset="2"/>
              </a:rPr>
              <a:t></a:t>
            </a:r>
            <a:r>
              <a:rPr lang="en-GB" altLang="en-US" sz="1800"/>
              <a:t>C.  Work out which reagent was in excess and then calculate the enthalpy change for the reaction (per mole of zinc that reacts). Assume that the density of the solution is 1.00 g cm</a:t>
            </a:r>
            <a:r>
              <a:rPr lang="en-GB" altLang="en-US" sz="1800" baseline="30000"/>
              <a:t>-3</a:t>
            </a:r>
            <a:r>
              <a:rPr lang="en-GB" altLang="en-US" sz="1800"/>
              <a:t>, the specific heat capacity of the solution is 4.18 J g</a:t>
            </a:r>
            <a:r>
              <a:rPr lang="en-GB" altLang="en-US" sz="1800" baseline="30000"/>
              <a:t>-1</a:t>
            </a:r>
            <a:r>
              <a:rPr lang="en-GB" altLang="en-US" sz="1800"/>
              <a:t> K</a:t>
            </a:r>
            <a:r>
              <a:rPr lang="en-GB" altLang="en-US" sz="1800" baseline="30000"/>
              <a:t>-1</a:t>
            </a:r>
            <a:r>
              <a:rPr lang="en-GB" altLang="en-US" sz="1800"/>
              <a:t>.  Ignore the heat capacity of the metals. </a:t>
            </a:r>
          </a:p>
        </p:txBody>
      </p:sp>
      <p:sp>
        <p:nvSpPr>
          <p:cNvPr id="39939" name="Rectangle 3"/>
          <p:cNvSpPr>
            <a:spLocks noChangeArrowheads="1"/>
          </p:cNvSpPr>
          <p:nvPr/>
        </p:nvSpPr>
        <p:spPr bwMode="auto">
          <a:xfrm>
            <a:off x="2136776" y="2205039"/>
            <a:ext cx="18716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latin typeface="Arial" panose="020B0604020202020204" pitchFamily="34" charset="0"/>
              </a:rPr>
              <a:t>q = mc</a:t>
            </a:r>
            <a:r>
              <a:rPr lang="en-GB" altLang="en-US" sz="2800">
                <a:solidFill>
                  <a:srgbClr val="FF0000"/>
                </a:solidFill>
              </a:rPr>
              <a:t>∆</a:t>
            </a:r>
            <a:r>
              <a:rPr lang="en-GB" altLang="en-US" sz="2800">
                <a:solidFill>
                  <a:srgbClr val="FF0000"/>
                </a:solidFill>
                <a:latin typeface="Arial" panose="020B0604020202020204" pitchFamily="34" charset="0"/>
              </a:rPr>
              <a:t>T</a:t>
            </a:r>
          </a:p>
        </p:txBody>
      </p:sp>
      <p:sp>
        <p:nvSpPr>
          <p:cNvPr id="39940" name="Rectangle 4"/>
          <p:cNvSpPr>
            <a:spLocks noChangeArrowheads="1"/>
          </p:cNvSpPr>
          <p:nvPr/>
        </p:nvSpPr>
        <p:spPr bwMode="auto">
          <a:xfrm>
            <a:off x="4440238" y="2205039"/>
            <a:ext cx="15113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latin typeface="Arial" panose="020B0604020202020204" pitchFamily="34" charset="0"/>
              </a:rPr>
              <a:t>m = 50</a:t>
            </a:r>
          </a:p>
          <a:p>
            <a:pPr eaLnBrk="1" hangingPunct="1">
              <a:spcBef>
                <a:spcPct val="20000"/>
              </a:spcBef>
            </a:pPr>
            <a:endParaRPr lang="en-GB" altLang="en-US" sz="2800">
              <a:solidFill>
                <a:srgbClr val="FF0000"/>
              </a:solidFill>
              <a:latin typeface="Arial" panose="020B0604020202020204" pitchFamily="34" charset="0"/>
            </a:endParaRPr>
          </a:p>
        </p:txBody>
      </p:sp>
      <p:sp>
        <p:nvSpPr>
          <p:cNvPr id="39941" name="Rectangle 5"/>
          <p:cNvSpPr>
            <a:spLocks noChangeArrowheads="1"/>
          </p:cNvSpPr>
          <p:nvPr/>
        </p:nvSpPr>
        <p:spPr bwMode="auto">
          <a:xfrm>
            <a:off x="2135189" y="2781301"/>
            <a:ext cx="60483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latin typeface="Arial" panose="020B0604020202020204" pitchFamily="34" charset="0"/>
              </a:rPr>
              <a:t>q = 50  x  4.18  x  4.3  =  898.7 J</a:t>
            </a:r>
          </a:p>
        </p:txBody>
      </p:sp>
      <p:sp>
        <p:nvSpPr>
          <p:cNvPr id="39942" name="Rectangle 6"/>
          <p:cNvSpPr>
            <a:spLocks noChangeArrowheads="1"/>
          </p:cNvSpPr>
          <p:nvPr/>
        </p:nvSpPr>
        <p:spPr bwMode="auto">
          <a:xfrm>
            <a:off x="2135188" y="3429001"/>
            <a:ext cx="23034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t>∆</a:t>
            </a:r>
            <a:r>
              <a:rPr lang="en-GB" altLang="en-US" sz="2800">
                <a:latin typeface="Arial" panose="020B0604020202020204" pitchFamily="34" charset="0"/>
              </a:rPr>
              <a:t>H = q / mol</a:t>
            </a:r>
          </a:p>
        </p:txBody>
      </p:sp>
      <p:sp>
        <p:nvSpPr>
          <p:cNvPr id="39943" name="Rectangle 7"/>
          <p:cNvSpPr>
            <a:spLocks noChangeArrowheads="1"/>
          </p:cNvSpPr>
          <p:nvPr/>
        </p:nvSpPr>
        <p:spPr bwMode="auto">
          <a:xfrm>
            <a:off x="2135189" y="4005263"/>
            <a:ext cx="48974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latin typeface="Arial" panose="020B0604020202020204" pitchFamily="34" charset="0"/>
              </a:rPr>
              <a:t>Mol AgNO</a:t>
            </a:r>
            <a:r>
              <a:rPr lang="en-GB" altLang="en-US" sz="2800" baseline="-25000">
                <a:latin typeface="Arial" panose="020B0604020202020204" pitchFamily="34" charset="0"/>
              </a:rPr>
              <a:t>3</a:t>
            </a:r>
            <a:r>
              <a:rPr lang="en-GB" altLang="en-US" sz="2800">
                <a:latin typeface="Arial" panose="020B0604020202020204" pitchFamily="34" charset="0"/>
              </a:rPr>
              <a:t> = conc x vol</a:t>
            </a:r>
          </a:p>
        </p:txBody>
      </p:sp>
      <p:sp>
        <p:nvSpPr>
          <p:cNvPr id="39944" name="Rectangle 8"/>
          <p:cNvSpPr>
            <a:spLocks noChangeArrowheads="1"/>
          </p:cNvSpPr>
          <p:nvPr/>
        </p:nvSpPr>
        <p:spPr bwMode="auto">
          <a:xfrm>
            <a:off x="2135188" y="5805489"/>
            <a:ext cx="43926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t>∆</a:t>
            </a:r>
            <a:r>
              <a:rPr lang="en-GB" altLang="en-US" sz="2800">
                <a:latin typeface="Arial" panose="020B0604020202020204" pitchFamily="34" charset="0"/>
              </a:rPr>
              <a:t>H =  –0.8987 / 0.0025</a:t>
            </a:r>
          </a:p>
        </p:txBody>
      </p:sp>
      <p:sp>
        <p:nvSpPr>
          <p:cNvPr id="39945" name="Rectangle 9"/>
          <p:cNvSpPr>
            <a:spLocks noChangeArrowheads="1"/>
          </p:cNvSpPr>
          <p:nvPr/>
        </p:nvSpPr>
        <p:spPr bwMode="auto">
          <a:xfrm>
            <a:off x="8256589" y="2205039"/>
            <a:ext cx="1800225"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rPr>
              <a:t>∆</a:t>
            </a:r>
            <a:r>
              <a:rPr lang="en-GB" altLang="en-US" sz="2800">
                <a:solidFill>
                  <a:srgbClr val="FF0000"/>
                </a:solidFill>
                <a:latin typeface="Arial" panose="020B0604020202020204" pitchFamily="34" charset="0"/>
              </a:rPr>
              <a:t>T = 4.3</a:t>
            </a:r>
          </a:p>
          <a:p>
            <a:pPr eaLnBrk="1" hangingPunct="1">
              <a:spcBef>
                <a:spcPct val="20000"/>
              </a:spcBef>
            </a:pPr>
            <a:endParaRPr lang="en-GB" altLang="en-US" sz="2800">
              <a:solidFill>
                <a:srgbClr val="FF0000"/>
              </a:solidFill>
              <a:latin typeface="Arial" panose="020B0604020202020204" pitchFamily="34" charset="0"/>
            </a:endParaRPr>
          </a:p>
        </p:txBody>
      </p:sp>
      <p:sp>
        <p:nvSpPr>
          <p:cNvPr id="39946" name="Rectangle 10"/>
          <p:cNvSpPr>
            <a:spLocks noChangeArrowheads="1"/>
          </p:cNvSpPr>
          <p:nvPr/>
        </p:nvSpPr>
        <p:spPr bwMode="auto">
          <a:xfrm>
            <a:off x="6383338" y="2205039"/>
            <a:ext cx="15113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latin typeface="Arial" panose="020B0604020202020204" pitchFamily="34" charset="0"/>
              </a:rPr>
              <a:t>c = 4.18</a:t>
            </a:r>
          </a:p>
          <a:p>
            <a:pPr eaLnBrk="1" hangingPunct="1">
              <a:spcBef>
                <a:spcPct val="20000"/>
              </a:spcBef>
            </a:pPr>
            <a:endParaRPr lang="en-GB" altLang="en-US" sz="2800">
              <a:solidFill>
                <a:srgbClr val="FF0000"/>
              </a:solidFill>
              <a:latin typeface="Arial" panose="020B0604020202020204" pitchFamily="34" charset="0"/>
            </a:endParaRPr>
          </a:p>
        </p:txBody>
      </p:sp>
      <p:sp>
        <p:nvSpPr>
          <p:cNvPr id="39947" name="Rectangle 11"/>
          <p:cNvSpPr>
            <a:spLocks noChangeArrowheads="1"/>
          </p:cNvSpPr>
          <p:nvPr/>
        </p:nvSpPr>
        <p:spPr bwMode="auto">
          <a:xfrm>
            <a:off x="6240464" y="5805489"/>
            <a:ext cx="464343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latin typeface="Arial" panose="020B0604020202020204" pitchFamily="34" charset="0"/>
              </a:rPr>
              <a:t>=  </a:t>
            </a:r>
            <a:r>
              <a:rPr lang="en-GB" altLang="en-US" sz="2800" u="sng">
                <a:solidFill>
                  <a:srgbClr val="000099"/>
                </a:solidFill>
                <a:latin typeface="Arial" panose="020B0604020202020204" pitchFamily="34" charset="0"/>
              </a:rPr>
              <a:t>-359 kJ mol</a:t>
            </a:r>
            <a:r>
              <a:rPr lang="en-GB" altLang="en-US" sz="2800" u="sng" baseline="30000">
                <a:solidFill>
                  <a:srgbClr val="000099"/>
                </a:solidFill>
                <a:latin typeface="Arial" panose="020B0604020202020204" pitchFamily="34" charset="0"/>
              </a:rPr>
              <a:t>-1</a:t>
            </a:r>
            <a:r>
              <a:rPr lang="en-GB" altLang="en-US" sz="2800">
                <a:latin typeface="Arial" panose="020B0604020202020204" pitchFamily="34" charset="0"/>
              </a:rPr>
              <a:t> (3 sig fig)</a:t>
            </a:r>
          </a:p>
        </p:txBody>
      </p:sp>
      <p:sp>
        <p:nvSpPr>
          <p:cNvPr id="39948" name="Rectangle 12"/>
          <p:cNvSpPr>
            <a:spLocks noChangeArrowheads="1"/>
          </p:cNvSpPr>
          <p:nvPr/>
        </p:nvSpPr>
        <p:spPr bwMode="auto">
          <a:xfrm>
            <a:off x="6059488" y="4005263"/>
            <a:ext cx="46085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latin typeface="Arial" panose="020B0604020202020204" pitchFamily="34" charset="0"/>
              </a:rPr>
              <a:t>= 0.1 x </a:t>
            </a:r>
            <a:r>
              <a:rPr lang="en-GB" altLang="en-US" sz="2800" baseline="30000">
                <a:latin typeface="Arial" panose="020B0604020202020204" pitchFamily="34" charset="0"/>
              </a:rPr>
              <a:t>50</a:t>
            </a:r>
            <a:r>
              <a:rPr lang="en-GB" altLang="en-US" sz="2800">
                <a:latin typeface="Arial" panose="020B0604020202020204" pitchFamily="34" charset="0"/>
              </a:rPr>
              <a:t>/</a:t>
            </a:r>
            <a:r>
              <a:rPr lang="en-GB" altLang="en-US" sz="2800" baseline="-25000">
                <a:latin typeface="Arial" panose="020B0604020202020204" pitchFamily="34" charset="0"/>
              </a:rPr>
              <a:t>1000</a:t>
            </a:r>
            <a:r>
              <a:rPr lang="en-GB" altLang="en-US" sz="2800">
                <a:latin typeface="Arial" panose="020B0604020202020204" pitchFamily="34" charset="0"/>
              </a:rPr>
              <a:t>  =  0.005</a:t>
            </a:r>
          </a:p>
        </p:txBody>
      </p:sp>
      <p:sp>
        <p:nvSpPr>
          <p:cNvPr id="39949" name="Rectangle 13"/>
          <p:cNvSpPr>
            <a:spLocks noChangeArrowheads="1"/>
          </p:cNvSpPr>
          <p:nvPr/>
        </p:nvSpPr>
        <p:spPr bwMode="auto">
          <a:xfrm>
            <a:off x="2135189" y="4581525"/>
            <a:ext cx="48974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latin typeface="Arial" panose="020B0604020202020204" pitchFamily="34" charset="0"/>
              </a:rPr>
              <a:t>Mol Zn = mass / M</a:t>
            </a:r>
            <a:r>
              <a:rPr lang="en-GB" altLang="en-US" sz="2800" baseline="-25000">
                <a:latin typeface="Arial" panose="020B0604020202020204" pitchFamily="34" charset="0"/>
              </a:rPr>
              <a:t>r</a:t>
            </a:r>
            <a:endParaRPr lang="en-GB" altLang="en-US" sz="2800">
              <a:latin typeface="Arial" panose="020B0604020202020204" pitchFamily="34" charset="0"/>
            </a:endParaRPr>
          </a:p>
        </p:txBody>
      </p:sp>
      <p:sp>
        <p:nvSpPr>
          <p:cNvPr id="39950" name="Rectangle 14"/>
          <p:cNvSpPr>
            <a:spLocks noChangeArrowheads="1"/>
          </p:cNvSpPr>
          <p:nvPr/>
        </p:nvSpPr>
        <p:spPr bwMode="auto">
          <a:xfrm>
            <a:off x="5880101" y="4581525"/>
            <a:ext cx="46085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latin typeface="Arial" panose="020B0604020202020204" pitchFamily="34" charset="0"/>
              </a:rPr>
              <a:t>= 0.2 / 65.4  =  0.00306</a:t>
            </a:r>
          </a:p>
        </p:txBody>
      </p:sp>
      <p:sp>
        <p:nvSpPr>
          <p:cNvPr id="39951" name="Rectangle 15"/>
          <p:cNvSpPr>
            <a:spLocks noChangeArrowheads="1"/>
          </p:cNvSpPr>
          <p:nvPr/>
        </p:nvSpPr>
        <p:spPr bwMode="auto">
          <a:xfrm>
            <a:off x="2135189" y="5157788"/>
            <a:ext cx="58324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008000"/>
                </a:solidFill>
                <a:latin typeface="Arial" panose="020B0604020202020204" pitchFamily="34" charset="0"/>
              </a:rPr>
              <a:t>2 AgNO</a:t>
            </a:r>
            <a:r>
              <a:rPr lang="en-GB" altLang="en-US" sz="2800" baseline="-25000">
                <a:solidFill>
                  <a:srgbClr val="008000"/>
                </a:solidFill>
                <a:latin typeface="Arial" panose="020B0604020202020204" pitchFamily="34" charset="0"/>
              </a:rPr>
              <a:t>3</a:t>
            </a:r>
            <a:r>
              <a:rPr lang="en-GB" altLang="en-US" sz="2800">
                <a:solidFill>
                  <a:srgbClr val="008000"/>
                </a:solidFill>
                <a:latin typeface="Arial" panose="020B0604020202020204" pitchFamily="34" charset="0"/>
              </a:rPr>
              <a:t> + Zn </a:t>
            </a:r>
            <a:r>
              <a:rPr lang="en-GB" altLang="en-US" sz="2800">
                <a:solidFill>
                  <a:srgbClr val="008000"/>
                </a:solidFill>
                <a:latin typeface="Times New Roman" panose="02020603050405020304" pitchFamily="18" charset="0"/>
              </a:rPr>
              <a:t>→ </a:t>
            </a:r>
            <a:r>
              <a:rPr lang="en-GB" altLang="en-US" sz="2800">
                <a:solidFill>
                  <a:srgbClr val="008000"/>
                </a:solidFill>
                <a:latin typeface="Arial" panose="020B0604020202020204" pitchFamily="34" charset="0"/>
              </a:rPr>
              <a:t>Zn(NO</a:t>
            </a:r>
            <a:r>
              <a:rPr lang="en-GB" altLang="en-US" sz="2800" baseline="-25000">
                <a:solidFill>
                  <a:srgbClr val="008000"/>
                </a:solidFill>
                <a:latin typeface="Arial" panose="020B0604020202020204" pitchFamily="34" charset="0"/>
              </a:rPr>
              <a:t>3</a:t>
            </a:r>
            <a:r>
              <a:rPr lang="en-GB" altLang="en-US" sz="2800">
                <a:solidFill>
                  <a:srgbClr val="008000"/>
                </a:solidFill>
                <a:latin typeface="Arial" panose="020B0604020202020204" pitchFamily="34" charset="0"/>
              </a:rPr>
              <a:t>)</a:t>
            </a:r>
            <a:r>
              <a:rPr lang="en-GB" altLang="en-US" sz="2800" baseline="-25000">
                <a:solidFill>
                  <a:srgbClr val="008000"/>
                </a:solidFill>
                <a:latin typeface="Arial" panose="020B0604020202020204" pitchFamily="34" charset="0"/>
              </a:rPr>
              <a:t>2</a:t>
            </a:r>
            <a:r>
              <a:rPr lang="en-GB" altLang="en-US" sz="2800">
                <a:solidFill>
                  <a:srgbClr val="008000"/>
                </a:solidFill>
                <a:latin typeface="Arial" panose="020B0604020202020204" pitchFamily="34" charset="0"/>
              </a:rPr>
              <a:t> + 2 Ag </a:t>
            </a:r>
          </a:p>
        </p:txBody>
      </p:sp>
      <p:sp>
        <p:nvSpPr>
          <p:cNvPr id="39952" name="Rectangle 16"/>
          <p:cNvSpPr>
            <a:spLocks noChangeArrowheads="1"/>
          </p:cNvSpPr>
          <p:nvPr/>
        </p:nvSpPr>
        <p:spPr bwMode="auto">
          <a:xfrm>
            <a:off x="9804400" y="4581525"/>
            <a:ext cx="863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latin typeface="Arial" panose="020B0604020202020204" pitchFamily="34" charset="0"/>
              </a:rPr>
              <a:t>XS</a:t>
            </a:r>
          </a:p>
        </p:txBody>
      </p:sp>
    </p:spTree>
    <p:extLst>
      <p:ext uri="{BB962C8B-B14F-4D97-AF65-F5344CB8AC3E}">
        <p14:creationId xmlns:p14="http://schemas.microsoft.com/office/powerpoint/2010/main" val="31733484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9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9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9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94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9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9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9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95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95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995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99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9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P spid="39940" grpId="0"/>
      <p:bldP spid="39941" grpId="0"/>
      <p:bldP spid="39942" grpId="0"/>
      <p:bldP spid="39943" grpId="0"/>
      <p:bldP spid="39944" grpId="0"/>
      <p:bldP spid="39945" grpId="0"/>
      <p:bldP spid="39946" grpId="0"/>
      <p:bldP spid="39947" grpId="0"/>
      <p:bldP spid="39948" grpId="0"/>
      <p:bldP spid="39949" grpId="0"/>
      <p:bldP spid="39950" grpId="0"/>
      <p:bldP spid="39951" grpId="0"/>
      <p:bldP spid="3995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0" y="476251"/>
            <a:ext cx="12191999" cy="1368425"/>
          </a:xfrm>
        </p:spPr>
        <p:txBody>
          <a:bodyPr/>
          <a:lstStyle/>
          <a:p>
            <a:pPr eaLnBrk="1" hangingPunct="1">
              <a:buFontTx/>
              <a:buNone/>
            </a:pPr>
            <a:r>
              <a:rPr lang="en-GB" altLang="en-US" sz="1800"/>
              <a:t>    3.53 g of sodium </a:t>
            </a:r>
            <a:r>
              <a:rPr lang="en-GB" altLang="en-US" sz="1800" err="1"/>
              <a:t>hydrogencarbonate</a:t>
            </a:r>
            <a:r>
              <a:rPr lang="en-GB" altLang="en-US" sz="1800"/>
              <a:t> was added to 30.0 cm</a:t>
            </a:r>
            <a:r>
              <a:rPr lang="en-GB" altLang="en-US" sz="1800" baseline="30000"/>
              <a:t>3</a:t>
            </a:r>
            <a:r>
              <a:rPr lang="en-GB" altLang="en-US" sz="1800"/>
              <a:t> of 2.0 mol dm</a:t>
            </a:r>
            <a:r>
              <a:rPr lang="en-GB" altLang="en-US" sz="1800" baseline="30000"/>
              <a:t>-3</a:t>
            </a:r>
            <a:r>
              <a:rPr lang="en-GB" altLang="en-US" sz="1800"/>
              <a:t> hydrochloric acid.  The temperature fell by 10.3 K. Work out which reagent was in excess and then calculate the enthalpy change for the reaction. Assume that the density of the solution is 1.00 g cm</a:t>
            </a:r>
            <a:r>
              <a:rPr lang="en-GB" altLang="en-US" sz="1800" baseline="30000"/>
              <a:t>-3</a:t>
            </a:r>
            <a:r>
              <a:rPr lang="en-GB" altLang="en-US" sz="1800"/>
              <a:t>, the specific heat capacity of the solution is 4.18 J g</a:t>
            </a:r>
            <a:r>
              <a:rPr lang="en-GB" altLang="en-US" sz="1800" baseline="30000"/>
              <a:t>-1</a:t>
            </a:r>
            <a:r>
              <a:rPr lang="en-GB" altLang="en-US" sz="1800"/>
              <a:t> K</a:t>
            </a:r>
            <a:r>
              <a:rPr lang="en-GB" altLang="en-US" sz="1800" baseline="30000"/>
              <a:t>-1</a:t>
            </a:r>
            <a:r>
              <a:rPr lang="en-GB" altLang="en-US" sz="1800"/>
              <a:t>.</a:t>
            </a:r>
            <a:endParaRPr lang="en-GB" altLang="en-US"/>
          </a:p>
        </p:txBody>
      </p:sp>
      <p:sp>
        <p:nvSpPr>
          <p:cNvPr id="40963" name="Rectangle 3"/>
          <p:cNvSpPr>
            <a:spLocks noChangeArrowheads="1"/>
          </p:cNvSpPr>
          <p:nvPr/>
        </p:nvSpPr>
        <p:spPr bwMode="auto">
          <a:xfrm>
            <a:off x="2136776" y="2205039"/>
            <a:ext cx="18716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latin typeface="Arial" panose="020B0604020202020204" pitchFamily="34" charset="0"/>
              </a:rPr>
              <a:t>q = mc</a:t>
            </a:r>
            <a:r>
              <a:rPr lang="en-GB" altLang="en-US" sz="2800">
                <a:solidFill>
                  <a:srgbClr val="FF0000"/>
                </a:solidFill>
              </a:rPr>
              <a:t>∆</a:t>
            </a:r>
            <a:r>
              <a:rPr lang="en-GB" altLang="en-US" sz="2800">
                <a:solidFill>
                  <a:srgbClr val="FF0000"/>
                </a:solidFill>
                <a:latin typeface="Arial" panose="020B0604020202020204" pitchFamily="34" charset="0"/>
              </a:rPr>
              <a:t>T</a:t>
            </a:r>
          </a:p>
        </p:txBody>
      </p:sp>
      <p:sp>
        <p:nvSpPr>
          <p:cNvPr id="40964" name="Rectangle 4"/>
          <p:cNvSpPr>
            <a:spLocks noChangeArrowheads="1"/>
          </p:cNvSpPr>
          <p:nvPr/>
        </p:nvSpPr>
        <p:spPr bwMode="auto">
          <a:xfrm>
            <a:off x="4440238" y="2205039"/>
            <a:ext cx="15113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latin typeface="Arial" panose="020B0604020202020204" pitchFamily="34" charset="0"/>
              </a:rPr>
              <a:t>m = 30</a:t>
            </a:r>
          </a:p>
          <a:p>
            <a:pPr eaLnBrk="1" hangingPunct="1">
              <a:spcBef>
                <a:spcPct val="20000"/>
              </a:spcBef>
            </a:pPr>
            <a:endParaRPr lang="en-GB" altLang="en-US" sz="2800">
              <a:solidFill>
                <a:srgbClr val="FF0000"/>
              </a:solidFill>
              <a:latin typeface="Arial" panose="020B0604020202020204" pitchFamily="34" charset="0"/>
            </a:endParaRPr>
          </a:p>
        </p:txBody>
      </p:sp>
      <p:sp>
        <p:nvSpPr>
          <p:cNvPr id="40965" name="Rectangle 5"/>
          <p:cNvSpPr>
            <a:spLocks noChangeArrowheads="1"/>
          </p:cNvSpPr>
          <p:nvPr/>
        </p:nvSpPr>
        <p:spPr bwMode="auto">
          <a:xfrm>
            <a:off x="2135189" y="2781301"/>
            <a:ext cx="60483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latin typeface="Arial" panose="020B0604020202020204" pitchFamily="34" charset="0"/>
              </a:rPr>
              <a:t>q = 30  x  4.18  x  10.3  =  1292 J</a:t>
            </a:r>
          </a:p>
        </p:txBody>
      </p:sp>
      <p:sp>
        <p:nvSpPr>
          <p:cNvPr id="40966" name="Rectangle 6"/>
          <p:cNvSpPr>
            <a:spLocks noChangeArrowheads="1"/>
          </p:cNvSpPr>
          <p:nvPr/>
        </p:nvSpPr>
        <p:spPr bwMode="auto">
          <a:xfrm>
            <a:off x="2135188" y="3429001"/>
            <a:ext cx="23034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t>∆</a:t>
            </a:r>
            <a:r>
              <a:rPr lang="en-GB" altLang="en-US" sz="2800">
                <a:latin typeface="Arial" panose="020B0604020202020204" pitchFamily="34" charset="0"/>
              </a:rPr>
              <a:t>H = q / mol</a:t>
            </a:r>
          </a:p>
        </p:txBody>
      </p:sp>
      <p:sp>
        <p:nvSpPr>
          <p:cNvPr id="40967" name="Rectangle 7"/>
          <p:cNvSpPr>
            <a:spLocks noChangeArrowheads="1"/>
          </p:cNvSpPr>
          <p:nvPr/>
        </p:nvSpPr>
        <p:spPr bwMode="auto">
          <a:xfrm>
            <a:off x="2135189" y="4005263"/>
            <a:ext cx="48974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latin typeface="Arial" panose="020B0604020202020204" pitchFamily="34" charset="0"/>
              </a:rPr>
              <a:t>Mol HCl = conc x vol</a:t>
            </a:r>
          </a:p>
        </p:txBody>
      </p:sp>
      <p:sp>
        <p:nvSpPr>
          <p:cNvPr id="40968" name="Rectangle 8"/>
          <p:cNvSpPr>
            <a:spLocks noChangeArrowheads="1"/>
          </p:cNvSpPr>
          <p:nvPr/>
        </p:nvSpPr>
        <p:spPr bwMode="auto">
          <a:xfrm>
            <a:off x="2135188" y="5805489"/>
            <a:ext cx="43926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t>∆</a:t>
            </a:r>
            <a:r>
              <a:rPr lang="en-GB" altLang="en-US" sz="2800">
                <a:latin typeface="Arial" panose="020B0604020202020204" pitchFamily="34" charset="0"/>
              </a:rPr>
              <a:t>H =  1.292 / 0.0420</a:t>
            </a:r>
          </a:p>
        </p:txBody>
      </p:sp>
      <p:sp>
        <p:nvSpPr>
          <p:cNvPr id="40969" name="Rectangle 9"/>
          <p:cNvSpPr>
            <a:spLocks noChangeArrowheads="1"/>
          </p:cNvSpPr>
          <p:nvPr/>
        </p:nvSpPr>
        <p:spPr bwMode="auto">
          <a:xfrm>
            <a:off x="8256589" y="2205039"/>
            <a:ext cx="1800225"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rPr>
              <a:t>∆</a:t>
            </a:r>
            <a:r>
              <a:rPr lang="en-GB" altLang="en-US" sz="2800">
                <a:solidFill>
                  <a:srgbClr val="FF0000"/>
                </a:solidFill>
                <a:latin typeface="Arial" panose="020B0604020202020204" pitchFamily="34" charset="0"/>
              </a:rPr>
              <a:t>T = 10.3</a:t>
            </a:r>
          </a:p>
          <a:p>
            <a:pPr eaLnBrk="1" hangingPunct="1">
              <a:spcBef>
                <a:spcPct val="20000"/>
              </a:spcBef>
            </a:pPr>
            <a:endParaRPr lang="en-GB" altLang="en-US" sz="2800">
              <a:solidFill>
                <a:srgbClr val="FF0000"/>
              </a:solidFill>
              <a:latin typeface="Arial" panose="020B0604020202020204" pitchFamily="34" charset="0"/>
            </a:endParaRPr>
          </a:p>
        </p:txBody>
      </p:sp>
      <p:sp>
        <p:nvSpPr>
          <p:cNvPr id="40970" name="Rectangle 10"/>
          <p:cNvSpPr>
            <a:spLocks noChangeArrowheads="1"/>
          </p:cNvSpPr>
          <p:nvPr/>
        </p:nvSpPr>
        <p:spPr bwMode="auto">
          <a:xfrm>
            <a:off x="6383338" y="2205039"/>
            <a:ext cx="15113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latin typeface="Arial" panose="020B0604020202020204" pitchFamily="34" charset="0"/>
              </a:rPr>
              <a:t>c = 4.18</a:t>
            </a:r>
          </a:p>
          <a:p>
            <a:pPr eaLnBrk="1" hangingPunct="1">
              <a:spcBef>
                <a:spcPct val="20000"/>
              </a:spcBef>
            </a:pPr>
            <a:endParaRPr lang="en-GB" altLang="en-US" sz="2800">
              <a:solidFill>
                <a:srgbClr val="FF0000"/>
              </a:solidFill>
              <a:latin typeface="Arial" panose="020B0604020202020204" pitchFamily="34" charset="0"/>
            </a:endParaRPr>
          </a:p>
        </p:txBody>
      </p:sp>
      <p:sp>
        <p:nvSpPr>
          <p:cNvPr id="40971" name="Rectangle 11"/>
          <p:cNvSpPr>
            <a:spLocks noChangeArrowheads="1"/>
          </p:cNvSpPr>
          <p:nvPr/>
        </p:nvSpPr>
        <p:spPr bwMode="auto">
          <a:xfrm>
            <a:off x="6240464" y="5805489"/>
            <a:ext cx="464343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latin typeface="Arial" panose="020B0604020202020204" pitchFamily="34" charset="0"/>
              </a:rPr>
              <a:t>=  </a:t>
            </a:r>
            <a:r>
              <a:rPr lang="en-GB" altLang="en-US" sz="2800" u="sng">
                <a:solidFill>
                  <a:srgbClr val="000099"/>
                </a:solidFill>
                <a:latin typeface="Arial" panose="020B0604020202020204" pitchFamily="34" charset="0"/>
              </a:rPr>
              <a:t>+30.8 kJ mol</a:t>
            </a:r>
            <a:r>
              <a:rPr lang="en-GB" altLang="en-US" sz="2800" u="sng" baseline="30000">
                <a:solidFill>
                  <a:srgbClr val="000099"/>
                </a:solidFill>
                <a:latin typeface="Arial" panose="020B0604020202020204" pitchFamily="34" charset="0"/>
              </a:rPr>
              <a:t>-1</a:t>
            </a:r>
            <a:r>
              <a:rPr lang="en-GB" altLang="en-US" sz="2800">
                <a:latin typeface="Arial" panose="020B0604020202020204" pitchFamily="34" charset="0"/>
              </a:rPr>
              <a:t> (3 sig fig)</a:t>
            </a:r>
          </a:p>
        </p:txBody>
      </p:sp>
      <p:sp>
        <p:nvSpPr>
          <p:cNvPr id="40972" name="Rectangle 12"/>
          <p:cNvSpPr>
            <a:spLocks noChangeArrowheads="1"/>
          </p:cNvSpPr>
          <p:nvPr/>
        </p:nvSpPr>
        <p:spPr bwMode="auto">
          <a:xfrm>
            <a:off x="6059488" y="4005263"/>
            <a:ext cx="46085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latin typeface="Arial" panose="020B0604020202020204" pitchFamily="34" charset="0"/>
              </a:rPr>
              <a:t>= 2.0 x </a:t>
            </a:r>
            <a:r>
              <a:rPr lang="en-GB" altLang="en-US" sz="2800" baseline="30000">
                <a:latin typeface="Arial" panose="020B0604020202020204" pitchFamily="34" charset="0"/>
              </a:rPr>
              <a:t>30</a:t>
            </a:r>
            <a:r>
              <a:rPr lang="en-GB" altLang="en-US" sz="2800">
                <a:latin typeface="Arial" panose="020B0604020202020204" pitchFamily="34" charset="0"/>
              </a:rPr>
              <a:t>/</a:t>
            </a:r>
            <a:r>
              <a:rPr lang="en-GB" altLang="en-US" sz="2800" baseline="-25000">
                <a:latin typeface="Arial" panose="020B0604020202020204" pitchFamily="34" charset="0"/>
              </a:rPr>
              <a:t>1000</a:t>
            </a:r>
            <a:r>
              <a:rPr lang="en-GB" altLang="en-US" sz="2800">
                <a:latin typeface="Arial" panose="020B0604020202020204" pitchFamily="34" charset="0"/>
              </a:rPr>
              <a:t>  =  0.060</a:t>
            </a:r>
          </a:p>
        </p:txBody>
      </p:sp>
      <p:sp>
        <p:nvSpPr>
          <p:cNvPr id="40973" name="Rectangle 13"/>
          <p:cNvSpPr>
            <a:spLocks noChangeArrowheads="1"/>
          </p:cNvSpPr>
          <p:nvPr/>
        </p:nvSpPr>
        <p:spPr bwMode="auto">
          <a:xfrm>
            <a:off x="2135189" y="4581525"/>
            <a:ext cx="48974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latin typeface="Arial" panose="020B0604020202020204" pitchFamily="34" charset="0"/>
              </a:rPr>
              <a:t>Mol NaHCO</a:t>
            </a:r>
            <a:r>
              <a:rPr lang="en-GB" altLang="en-US" sz="2800" baseline="-25000">
                <a:latin typeface="Arial" panose="020B0604020202020204" pitchFamily="34" charset="0"/>
              </a:rPr>
              <a:t>3</a:t>
            </a:r>
            <a:r>
              <a:rPr lang="en-GB" altLang="en-US" sz="2800">
                <a:latin typeface="Arial" panose="020B0604020202020204" pitchFamily="34" charset="0"/>
              </a:rPr>
              <a:t> = mass / M</a:t>
            </a:r>
            <a:r>
              <a:rPr lang="en-GB" altLang="en-US" sz="2800" baseline="-25000">
                <a:latin typeface="Arial" panose="020B0604020202020204" pitchFamily="34" charset="0"/>
              </a:rPr>
              <a:t>r</a:t>
            </a:r>
            <a:endParaRPr lang="en-GB" altLang="en-US" sz="2800">
              <a:latin typeface="Arial" panose="020B0604020202020204" pitchFamily="34" charset="0"/>
            </a:endParaRPr>
          </a:p>
        </p:txBody>
      </p:sp>
      <p:sp>
        <p:nvSpPr>
          <p:cNvPr id="40974" name="Rectangle 14"/>
          <p:cNvSpPr>
            <a:spLocks noChangeArrowheads="1"/>
          </p:cNvSpPr>
          <p:nvPr/>
        </p:nvSpPr>
        <p:spPr bwMode="auto">
          <a:xfrm>
            <a:off x="6240463" y="4581525"/>
            <a:ext cx="46085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latin typeface="Arial" panose="020B0604020202020204" pitchFamily="34" charset="0"/>
              </a:rPr>
              <a:t>= 3.53 / 84.0  =  0.0420</a:t>
            </a:r>
          </a:p>
        </p:txBody>
      </p:sp>
      <p:sp>
        <p:nvSpPr>
          <p:cNvPr id="40975" name="Rectangle 15"/>
          <p:cNvSpPr>
            <a:spLocks noChangeArrowheads="1"/>
          </p:cNvSpPr>
          <p:nvPr/>
        </p:nvSpPr>
        <p:spPr bwMode="auto">
          <a:xfrm>
            <a:off x="2135188" y="5157788"/>
            <a:ext cx="64817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008000"/>
                </a:solidFill>
                <a:latin typeface="Arial" panose="020B0604020202020204" pitchFamily="34" charset="0"/>
              </a:rPr>
              <a:t>HCl + NaHCO</a:t>
            </a:r>
            <a:r>
              <a:rPr lang="en-GB" altLang="en-US" sz="2800" baseline="-25000">
                <a:solidFill>
                  <a:srgbClr val="008000"/>
                </a:solidFill>
                <a:latin typeface="Arial" panose="020B0604020202020204" pitchFamily="34" charset="0"/>
              </a:rPr>
              <a:t>3</a:t>
            </a:r>
            <a:r>
              <a:rPr lang="en-GB" altLang="en-US" sz="2800">
                <a:solidFill>
                  <a:srgbClr val="008000"/>
                </a:solidFill>
                <a:latin typeface="Arial" panose="020B0604020202020204" pitchFamily="34" charset="0"/>
              </a:rPr>
              <a:t> </a:t>
            </a:r>
            <a:r>
              <a:rPr lang="en-GB" altLang="en-US" sz="2800">
                <a:solidFill>
                  <a:srgbClr val="008000"/>
                </a:solidFill>
                <a:latin typeface="Times New Roman" panose="02020603050405020304" pitchFamily="18" charset="0"/>
              </a:rPr>
              <a:t>→ </a:t>
            </a:r>
            <a:r>
              <a:rPr lang="en-GB" altLang="en-US" sz="2800">
                <a:solidFill>
                  <a:srgbClr val="008000"/>
                </a:solidFill>
                <a:latin typeface="Arial" panose="020B0604020202020204" pitchFamily="34" charset="0"/>
              </a:rPr>
              <a:t>NaCl + H</a:t>
            </a:r>
            <a:r>
              <a:rPr lang="en-GB" altLang="en-US" sz="2800" baseline="-25000">
                <a:solidFill>
                  <a:srgbClr val="008000"/>
                </a:solidFill>
                <a:latin typeface="Arial" panose="020B0604020202020204" pitchFamily="34" charset="0"/>
              </a:rPr>
              <a:t>2</a:t>
            </a:r>
            <a:r>
              <a:rPr lang="en-GB" altLang="en-US" sz="2800">
                <a:solidFill>
                  <a:srgbClr val="008000"/>
                </a:solidFill>
                <a:latin typeface="Arial" panose="020B0604020202020204" pitchFamily="34" charset="0"/>
              </a:rPr>
              <a:t>O + CO</a:t>
            </a:r>
            <a:r>
              <a:rPr lang="en-GB" altLang="en-US" sz="2800" baseline="-25000">
                <a:solidFill>
                  <a:srgbClr val="008000"/>
                </a:solidFill>
                <a:latin typeface="Arial" panose="020B0604020202020204" pitchFamily="34" charset="0"/>
              </a:rPr>
              <a:t>2</a:t>
            </a:r>
            <a:r>
              <a:rPr lang="en-GB" altLang="en-US" sz="2800">
                <a:solidFill>
                  <a:srgbClr val="008000"/>
                </a:solidFill>
                <a:latin typeface="Arial" panose="020B0604020202020204" pitchFamily="34" charset="0"/>
              </a:rPr>
              <a:t> </a:t>
            </a:r>
          </a:p>
        </p:txBody>
      </p:sp>
      <p:sp>
        <p:nvSpPr>
          <p:cNvPr id="40976" name="Rectangle 16"/>
          <p:cNvSpPr>
            <a:spLocks noChangeArrowheads="1"/>
          </p:cNvSpPr>
          <p:nvPr/>
        </p:nvSpPr>
        <p:spPr bwMode="auto">
          <a:xfrm>
            <a:off x="9804400" y="4005263"/>
            <a:ext cx="863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latin typeface="Arial" panose="020B0604020202020204" pitchFamily="34" charset="0"/>
              </a:rPr>
              <a:t>XS</a:t>
            </a:r>
          </a:p>
        </p:txBody>
      </p:sp>
    </p:spTree>
    <p:extLst>
      <p:ext uri="{BB962C8B-B14F-4D97-AF65-F5344CB8AC3E}">
        <p14:creationId xmlns:p14="http://schemas.microsoft.com/office/powerpoint/2010/main" val="16322410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6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6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6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7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6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96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97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97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97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975"/>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97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096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9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P spid="40964" grpId="0"/>
      <p:bldP spid="40965" grpId="0"/>
      <p:bldP spid="40966" grpId="0"/>
      <p:bldP spid="40967" grpId="0"/>
      <p:bldP spid="40968" grpId="0"/>
      <p:bldP spid="40969" grpId="0"/>
      <p:bldP spid="40970" grpId="0"/>
      <p:bldP spid="40971" grpId="0"/>
      <p:bldP spid="40972" grpId="0"/>
      <p:bldP spid="40973" grpId="0"/>
      <p:bldP spid="40974" grpId="0"/>
      <p:bldP spid="40975" grpId="0"/>
      <p:bldP spid="4097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BC1CD-65D2-CE4C-AF06-7E5E887C489A}"/>
              </a:ext>
            </a:extLst>
          </p:cNvPr>
          <p:cNvSpPr>
            <a:spLocks noGrp="1"/>
          </p:cNvSpPr>
          <p:nvPr>
            <p:ph type="title"/>
          </p:nvPr>
        </p:nvSpPr>
        <p:spPr>
          <a:xfrm>
            <a:off x="0" y="0"/>
            <a:ext cx="10515600" cy="729673"/>
          </a:xfrm>
        </p:spPr>
        <p:txBody>
          <a:bodyPr/>
          <a:lstStyle/>
          <a:p>
            <a:r>
              <a:rPr lang="en-US" b="1" dirty="0">
                <a:solidFill>
                  <a:srgbClr val="70AD47"/>
                </a:solidFill>
              </a:rPr>
              <a:t>Quick test</a:t>
            </a:r>
          </a:p>
        </p:txBody>
      </p:sp>
      <p:pic>
        <p:nvPicPr>
          <p:cNvPr id="5" name="Picture 4" descr="Graphical user interface, text, application, Word&#10;&#10;Description automatically generated">
            <a:extLst>
              <a:ext uri="{FF2B5EF4-FFF2-40B4-BE49-F238E27FC236}">
                <a16:creationId xmlns:a16="http://schemas.microsoft.com/office/drawing/2014/main" id="{57351AE5-3FF6-7645-B02F-8864B85C4BAF}"/>
              </a:ext>
            </a:extLst>
          </p:cNvPr>
          <p:cNvPicPr>
            <a:picLocks noChangeAspect="1"/>
          </p:cNvPicPr>
          <p:nvPr/>
        </p:nvPicPr>
        <p:blipFill rotWithShape="1">
          <a:blip r:embed="rId2"/>
          <a:srcRect l="20042" t="22416" r="26933" b="11498"/>
          <a:stretch/>
        </p:blipFill>
        <p:spPr>
          <a:xfrm>
            <a:off x="104182" y="729673"/>
            <a:ext cx="6047236" cy="4710545"/>
          </a:xfrm>
          <a:prstGeom prst="rect">
            <a:avLst/>
          </a:prstGeom>
        </p:spPr>
      </p:pic>
      <p:pic>
        <p:nvPicPr>
          <p:cNvPr id="4" name="Picture 3">
            <a:extLst>
              <a:ext uri="{FF2B5EF4-FFF2-40B4-BE49-F238E27FC236}">
                <a16:creationId xmlns:a16="http://schemas.microsoft.com/office/drawing/2014/main" id="{8AE39B08-E5C0-169B-7C60-28C78931C63D}"/>
              </a:ext>
            </a:extLst>
          </p:cNvPr>
          <p:cNvPicPr>
            <a:picLocks noChangeAspect="1"/>
          </p:cNvPicPr>
          <p:nvPr/>
        </p:nvPicPr>
        <p:blipFill>
          <a:blip r:embed="rId3"/>
          <a:stretch>
            <a:fillRect/>
          </a:stretch>
        </p:blipFill>
        <p:spPr>
          <a:xfrm>
            <a:off x="6255600" y="972766"/>
            <a:ext cx="5883282" cy="3952975"/>
          </a:xfrm>
          <a:prstGeom prst="rect">
            <a:avLst/>
          </a:prstGeom>
        </p:spPr>
      </p:pic>
    </p:spTree>
    <p:extLst>
      <p:ext uri="{BB962C8B-B14F-4D97-AF65-F5344CB8AC3E}">
        <p14:creationId xmlns:p14="http://schemas.microsoft.com/office/powerpoint/2010/main" val="375094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http://www.bbc.co.uk/schools/gcsebitesize/science/images/gatewaysci_04.gif"/>
          <p:cNvPicPr>
            <a:picLocks noChangeAspect="1" noChangeArrowheads="1"/>
          </p:cNvPicPr>
          <p:nvPr/>
        </p:nvPicPr>
        <p:blipFill>
          <a:blip r:embed="rId2"/>
          <a:srcRect/>
          <a:stretch>
            <a:fillRect/>
          </a:stretch>
        </p:blipFill>
        <p:spPr bwMode="auto">
          <a:xfrm>
            <a:off x="1213862" y="1389784"/>
            <a:ext cx="4586574" cy="4571336"/>
          </a:xfrm>
          <a:prstGeom prst="rect">
            <a:avLst/>
          </a:prstGeom>
          <a:noFill/>
          <a:ln w="9525">
            <a:noFill/>
            <a:miter lim="800000"/>
            <a:headEnd/>
            <a:tailEnd/>
          </a:ln>
        </p:spPr>
      </p:pic>
      <p:sp>
        <p:nvSpPr>
          <p:cNvPr id="4099" name="Title 3"/>
          <p:cNvSpPr>
            <a:spLocks noGrp="1"/>
          </p:cNvSpPr>
          <p:nvPr>
            <p:ph type="title"/>
          </p:nvPr>
        </p:nvSpPr>
        <p:spPr>
          <a:xfrm>
            <a:off x="0" y="0"/>
            <a:ext cx="8229600" cy="1143001"/>
          </a:xfrm>
        </p:spPr>
        <p:txBody>
          <a:bodyPr/>
          <a:lstStyle/>
          <a:p>
            <a:r>
              <a:rPr lang="en-GB" b="1">
                <a:solidFill>
                  <a:srgbClr val="70AD47"/>
                </a:solidFill>
              </a:rPr>
              <a:t>Fuels – Using a flame calorimeter</a:t>
            </a:r>
          </a:p>
        </p:txBody>
      </p:sp>
    </p:spTree>
    <p:extLst>
      <p:ext uri="{BB962C8B-B14F-4D97-AF65-F5344CB8AC3E}">
        <p14:creationId xmlns:p14="http://schemas.microsoft.com/office/powerpoint/2010/main" val="219999407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http://www.bbc.co.uk/schools/gcsebitesize/science/images/gatewaysci_04.gif"/>
          <p:cNvPicPr>
            <a:picLocks noChangeAspect="1" noChangeArrowheads="1"/>
          </p:cNvPicPr>
          <p:nvPr/>
        </p:nvPicPr>
        <p:blipFill>
          <a:blip r:embed="rId2"/>
          <a:srcRect/>
          <a:stretch>
            <a:fillRect/>
          </a:stretch>
        </p:blipFill>
        <p:spPr bwMode="auto">
          <a:xfrm>
            <a:off x="8615483" y="2863273"/>
            <a:ext cx="3353260" cy="3342120"/>
          </a:xfrm>
          <a:prstGeom prst="rect">
            <a:avLst/>
          </a:prstGeom>
          <a:noFill/>
          <a:ln w="9525">
            <a:noFill/>
            <a:miter lim="800000"/>
            <a:headEnd/>
            <a:tailEnd/>
          </a:ln>
        </p:spPr>
      </p:pic>
      <p:sp>
        <p:nvSpPr>
          <p:cNvPr id="4099" name="Title 3"/>
          <p:cNvSpPr>
            <a:spLocks noGrp="1"/>
          </p:cNvSpPr>
          <p:nvPr>
            <p:ph type="title"/>
          </p:nvPr>
        </p:nvSpPr>
        <p:spPr>
          <a:xfrm>
            <a:off x="0" y="0"/>
            <a:ext cx="8229600" cy="1143001"/>
          </a:xfrm>
        </p:spPr>
        <p:txBody>
          <a:bodyPr/>
          <a:lstStyle/>
          <a:p>
            <a:r>
              <a:rPr lang="en-GB" b="1">
                <a:solidFill>
                  <a:srgbClr val="70AD47"/>
                </a:solidFill>
              </a:rPr>
              <a:t>Laboratory Method</a:t>
            </a:r>
          </a:p>
        </p:txBody>
      </p:sp>
      <p:sp>
        <p:nvSpPr>
          <p:cNvPr id="4100" name="Content Placeholder 4"/>
          <p:cNvSpPr>
            <a:spLocks noGrp="1"/>
          </p:cNvSpPr>
          <p:nvPr>
            <p:ph idx="1"/>
          </p:nvPr>
        </p:nvSpPr>
        <p:spPr>
          <a:xfrm>
            <a:off x="333952" y="1166018"/>
            <a:ext cx="8713788" cy="4525963"/>
          </a:xfrm>
        </p:spPr>
        <p:txBody>
          <a:bodyPr>
            <a:normAutofit fontScale="92500" lnSpcReduction="20000"/>
          </a:bodyPr>
          <a:lstStyle/>
          <a:p>
            <a:pPr marL="355600" indent="-355600">
              <a:buFont typeface="Calibri" pitchFamily="34" charset="0"/>
              <a:buAutoNum type="arabicPeriod"/>
            </a:pPr>
            <a:r>
              <a:rPr lang="en-GB" sz="2200"/>
              <a:t>Put 100 cm</a:t>
            </a:r>
            <a:r>
              <a:rPr lang="en-GB" sz="2200" baseline="30000"/>
              <a:t>3</a:t>
            </a:r>
            <a:r>
              <a:rPr lang="en-GB" sz="2200"/>
              <a:t> of water in the calorimeter.</a:t>
            </a:r>
          </a:p>
          <a:p>
            <a:pPr marL="355600" indent="-355600">
              <a:buFont typeface="Calibri" pitchFamily="34" charset="0"/>
              <a:buAutoNum type="arabicPeriod"/>
            </a:pPr>
            <a:r>
              <a:rPr lang="en-GB" sz="2200"/>
              <a:t>Record the temperature of the water.</a:t>
            </a:r>
          </a:p>
          <a:p>
            <a:pPr marL="355600" indent="-355600">
              <a:buFont typeface="Calibri" pitchFamily="34" charset="0"/>
              <a:buAutoNum type="arabicPeriod"/>
            </a:pPr>
            <a:r>
              <a:rPr lang="en-GB" sz="2200"/>
              <a:t>Clamp the calorimeter in position about 10 cm above the protective mat.</a:t>
            </a:r>
          </a:p>
          <a:p>
            <a:pPr marL="355600" indent="-355600">
              <a:buFont typeface="Calibri" pitchFamily="34" charset="0"/>
              <a:buAutoNum type="arabicPeriod"/>
            </a:pPr>
            <a:r>
              <a:rPr lang="en-GB" sz="2200"/>
              <a:t>Find the mass of a spirit burner containing an alcohol.</a:t>
            </a:r>
          </a:p>
          <a:p>
            <a:pPr marL="355600" indent="-355600">
              <a:buFont typeface="Calibri" pitchFamily="34" charset="0"/>
              <a:buAutoNum type="arabicPeriod"/>
            </a:pPr>
            <a:r>
              <a:rPr lang="en-GB" sz="2200"/>
              <a:t>Place the burner under the calorimeter and light the wick.</a:t>
            </a:r>
          </a:p>
          <a:p>
            <a:pPr marL="355600" indent="-355600">
              <a:buFont typeface="Calibri" pitchFamily="34" charset="0"/>
              <a:buAutoNum type="arabicPeriod"/>
            </a:pPr>
            <a:r>
              <a:rPr lang="en-GB" sz="2200"/>
              <a:t>Place the heat shield around the apparatus. </a:t>
            </a:r>
          </a:p>
          <a:p>
            <a:pPr marL="355600" indent="-355600">
              <a:buFont typeface="Calibri" pitchFamily="34" charset="0"/>
              <a:buAutoNum type="arabicPeriod"/>
            </a:pPr>
            <a:r>
              <a:rPr lang="en-GB" sz="2200"/>
              <a:t>Stir the water with the thermometer.</a:t>
            </a:r>
          </a:p>
          <a:p>
            <a:pPr marL="355600" indent="-355600">
              <a:buFont typeface="Calibri" pitchFamily="34" charset="0"/>
              <a:buAutoNum type="arabicPeriod"/>
            </a:pPr>
            <a:r>
              <a:rPr lang="en-GB" sz="2200"/>
              <a:t>Stop heating when the temperature has risen by 20 °C.</a:t>
            </a:r>
          </a:p>
          <a:p>
            <a:pPr marL="355600" indent="-355600">
              <a:buFont typeface="Calibri" pitchFamily="34" charset="0"/>
              <a:buAutoNum type="arabicPeriod"/>
            </a:pPr>
            <a:r>
              <a:rPr lang="en-GB" sz="2200"/>
              <a:t>Replace the cap on the burner.</a:t>
            </a:r>
          </a:p>
          <a:p>
            <a:pPr marL="355600" indent="-355600">
              <a:buFont typeface="Calibri" pitchFamily="34" charset="0"/>
              <a:buAutoNum type="arabicPeriod"/>
            </a:pPr>
            <a:r>
              <a:rPr lang="en-GB" sz="2200"/>
              <a:t>Reweigh the burner as soon as possible.</a:t>
            </a:r>
          </a:p>
          <a:p>
            <a:pPr marL="355600" indent="-355600">
              <a:buFont typeface="Calibri" pitchFamily="34" charset="0"/>
              <a:buAutoNum type="arabicPeriod"/>
            </a:pPr>
            <a:r>
              <a:rPr lang="en-GB" sz="2200"/>
              <a:t>Keep noting the temperature – record the highest value reached.</a:t>
            </a:r>
          </a:p>
          <a:p>
            <a:pPr marL="355600" indent="-355600">
              <a:buFont typeface="Calibri" pitchFamily="34" charset="0"/>
              <a:buAutoNum type="arabicPeriod"/>
            </a:pPr>
            <a:r>
              <a:rPr lang="en-GB" sz="2200"/>
              <a:t>If you can, repeat the experiment with other alcohols.</a:t>
            </a:r>
          </a:p>
          <a:p>
            <a:pPr marL="355600" indent="-355600">
              <a:buFont typeface="Calibri" pitchFamily="34" charset="0"/>
              <a:buAutoNum type="arabicPeriod"/>
            </a:pPr>
            <a:r>
              <a:rPr lang="en-GB" sz="2200"/>
              <a:t>Try to keep all the factors the same</a:t>
            </a:r>
          </a:p>
        </p:txBody>
      </p:sp>
    </p:spTree>
    <p:extLst>
      <p:ext uri="{BB962C8B-B14F-4D97-AF65-F5344CB8AC3E}">
        <p14:creationId xmlns:p14="http://schemas.microsoft.com/office/powerpoint/2010/main" val="166071757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xfrm>
            <a:off x="0" y="0"/>
            <a:ext cx="3241964" cy="1052945"/>
          </a:xfrm>
        </p:spPr>
        <p:txBody>
          <a:bodyPr/>
          <a:lstStyle/>
          <a:p>
            <a:r>
              <a:rPr lang="en-GB" b="1">
                <a:solidFill>
                  <a:srgbClr val="70AD47"/>
                </a:solidFill>
              </a:rPr>
              <a:t>Calculation</a:t>
            </a:r>
          </a:p>
        </p:txBody>
      </p:sp>
      <p:sp>
        <p:nvSpPr>
          <p:cNvPr id="3" name="Content Placeholder 2"/>
          <p:cNvSpPr>
            <a:spLocks noGrp="1"/>
          </p:cNvSpPr>
          <p:nvPr>
            <p:ph idx="1"/>
          </p:nvPr>
        </p:nvSpPr>
        <p:spPr>
          <a:xfrm>
            <a:off x="531091" y="879765"/>
            <a:ext cx="8229600" cy="3827463"/>
          </a:xfrm>
        </p:spPr>
        <p:txBody>
          <a:bodyPr rtlCol="0">
            <a:normAutofit/>
          </a:bodyPr>
          <a:lstStyle/>
          <a:p>
            <a:pPr marL="514350" indent="-514350">
              <a:buFont typeface="+mj-lt"/>
              <a:buAutoNum type="arabicPeriod"/>
              <a:defRPr/>
            </a:pPr>
            <a:r>
              <a:rPr lang="en-GB"/>
              <a:t>Find out the amount of energy transferred to the water:</a:t>
            </a:r>
          </a:p>
          <a:p>
            <a:pPr marL="0" indent="0">
              <a:buNone/>
              <a:defRPr/>
            </a:pPr>
            <a:r>
              <a:rPr lang="en-GB">
                <a:solidFill>
                  <a:srgbClr val="FF0000"/>
                </a:solidFill>
              </a:rPr>
              <a:t>Energy (J) = m(water) x SHC(water) x temp change</a:t>
            </a:r>
          </a:p>
          <a:p>
            <a:pPr marL="0" indent="0">
              <a:buNone/>
              <a:defRPr/>
            </a:pPr>
            <a:r>
              <a:rPr lang="en-GB">
                <a:solidFill>
                  <a:srgbClr val="FF0000"/>
                </a:solidFill>
              </a:rPr>
              <a:t>Energy (J) = 100 x 4.2 x 20 = 8 400 J</a:t>
            </a:r>
          </a:p>
          <a:p>
            <a:pPr marL="0" indent="0">
              <a:buNone/>
              <a:defRPr/>
            </a:pPr>
            <a:r>
              <a:rPr lang="en-GB">
                <a:solidFill>
                  <a:srgbClr val="FF0000"/>
                </a:solidFill>
              </a:rPr>
              <a:t>Energy (kJ) = </a:t>
            </a:r>
            <a:r>
              <a:rPr lang="en-GB" u="sng">
                <a:solidFill>
                  <a:srgbClr val="FF0000"/>
                </a:solidFill>
              </a:rPr>
              <a:t>8.4 kJ</a:t>
            </a:r>
          </a:p>
          <a:p>
            <a:pPr marL="514350" indent="-514350">
              <a:buFont typeface="+mj-lt"/>
              <a:buAutoNum type="arabicPeriod" startAt="2"/>
              <a:defRPr/>
            </a:pPr>
            <a:r>
              <a:rPr lang="en-GB"/>
              <a:t>Work out the mass of fuel burnt:</a:t>
            </a:r>
          </a:p>
          <a:p>
            <a:pPr marL="0" indent="0">
              <a:buNone/>
              <a:defRPr/>
            </a:pPr>
            <a:r>
              <a:rPr lang="en-GB">
                <a:solidFill>
                  <a:srgbClr val="FF0000"/>
                </a:solidFill>
              </a:rPr>
              <a:t>Mass of burner (before) – mass of burner (after)</a:t>
            </a:r>
          </a:p>
        </p:txBody>
      </p:sp>
      <p:sp>
        <p:nvSpPr>
          <p:cNvPr id="4" name="TextBox 3"/>
          <p:cNvSpPr txBox="1">
            <a:spLocks noChangeArrowheads="1"/>
          </p:cNvSpPr>
          <p:nvPr/>
        </p:nvSpPr>
        <p:spPr bwMode="auto">
          <a:xfrm>
            <a:off x="2254395" y="4707228"/>
            <a:ext cx="8064500" cy="1385887"/>
          </a:xfrm>
          <a:prstGeom prst="rect">
            <a:avLst/>
          </a:prstGeom>
          <a:noFill/>
          <a:ln w="9525">
            <a:noFill/>
            <a:miter lim="800000"/>
            <a:headEnd/>
            <a:tailEnd/>
          </a:ln>
        </p:spPr>
        <p:txBody>
          <a:bodyPr>
            <a:spAutoFit/>
          </a:bodyPr>
          <a:lstStyle/>
          <a:p>
            <a:r>
              <a:rPr lang="en-GB" sz="2800">
                <a:latin typeface="Calibri" pitchFamily="34" charset="0"/>
              </a:rPr>
              <a:t>For example: if the burner and ethanol fuel had a mass of 196.5g before and 195.4 g after.</a:t>
            </a:r>
          </a:p>
          <a:p>
            <a:pPr algn="ctr"/>
            <a:r>
              <a:rPr lang="en-GB" sz="2800" b="1">
                <a:solidFill>
                  <a:srgbClr val="00B050"/>
                </a:solidFill>
                <a:latin typeface="Calibri" pitchFamily="34" charset="0"/>
              </a:rPr>
              <a:t>Mass of fuel burned = 196.5 – 195.4 = 1.1g</a:t>
            </a:r>
          </a:p>
        </p:txBody>
      </p:sp>
    </p:spTree>
    <p:extLst>
      <p:ext uri="{BB962C8B-B14F-4D97-AF65-F5344CB8AC3E}">
        <p14:creationId xmlns:p14="http://schemas.microsoft.com/office/powerpoint/2010/main" val="21206402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24533"/>
            <a:ext cx="3112655" cy="982232"/>
          </a:xfrm>
        </p:spPr>
        <p:txBody>
          <a:bodyPr/>
          <a:lstStyle/>
          <a:p>
            <a:r>
              <a:rPr lang="en-GB" b="1">
                <a:solidFill>
                  <a:srgbClr val="70AD47"/>
                </a:solidFill>
              </a:rPr>
              <a:t>Calculation</a:t>
            </a:r>
          </a:p>
        </p:txBody>
      </p:sp>
      <p:sp>
        <p:nvSpPr>
          <p:cNvPr id="3" name="Content Placeholder 2"/>
          <p:cNvSpPr>
            <a:spLocks noGrp="1"/>
          </p:cNvSpPr>
          <p:nvPr>
            <p:ph idx="1"/>
          </p:nvPr>
        </p:nvSpPr>
        <p:spPr>
          <a:xfrm>
            <a:off x="1676400" y="1006765"/>
            <a:ext cx="10515600" cy="4351338"/>
          </a:xfrm>
        </p:spPr>
        <p:txBody>
          <a:bodyPr rtlCol="0">
            <a:normAutofit/>
          </a:bodyPr>
          <a:lstStyle/>
          <a:p>
            <a:pPr marL="514350" indent="-514350">
              <a:buFont typeface="+mj-lt"/>
              <a:buAutoNum type="arabicPeriod" startAt="3"/>
              <a:defRPr/>
            </a:pPr>
            <a:r>
              <a:rPr lang="en-GB"/>
              <a:t>Number of moles of fuel burned:</a:t>
            </a:r>
          </a:p>
          <a:p>
            <a:pPr marL="0" indent="0">
              <a:buNone/>
              <a:defRPr/>
            </a:pPr>
            <a:r>
              <a:rPr lang="en-GB"/>
              <a:t>You need to know the </a:t>
            </a:r>
            <a:r>
              <a:rPr lang="en-GB" u="sng"/>
              <a:t>mass</a:t>
            </a:r>
            <a:r>
              <a:rPr lang="en-GB"/>
              <a:t> of the fuel burned and the molar mass.</a:t>
            </a:r>
          </a:p>
          <a:p>
            <a:pPr marL="0" indent="0">
              <a:buNone/>
              <a:defRPr/>
            </a:pPr>
            <a:r>
              <a:rPr lang="en-GB"/>
              <a:t>For example: 	mass of ethanol = 1.1 g</a:t>
            </a:r>
          </a:p>
          <a:p>
            <a:pPr marL="0" indent="0">
              <a:buNone/>
              <a:defRPr/>
            </a:pPr>
            <a:r>
              <a:rPr lang="en-GB"/>
              <a:t>			Mr of ethanol = 46</a:t>
            </a:r>
          </a:p>
        </p:txBody>
      </p:sp>
      <p:sp>
        <p:nvSpPr>
          <p:cNvPr id="6" name="TextBox 5"/>
          <p:cNvSpPr txBox="1">
            <a:spLocks noChangeArrowheads="1"/>
          </p:cNvSpPr>
          <p:nvPr/>
        </p:nvSpPr>
        <p:spPr bwMode="auto">
          <a:xfrm>
            <a:off x="2162175" y="3429000"/>
            <a:ext cx="8353425" cy="954087"/>
          </a:xfrm>
          <a:prstGeom prst="rect">
            <a:avLst/>
          </a:prstGeom>
          <a:noFill/>
          <a:ln w="9525">
            <a:noFill/>
            <a:miter lim="800000"/>
            <a:headEnd/>
            <a:tailEnd/>
          </a:ln>
        </p:spPr>
        <p:txBody>
          <a:bodyPr>
            <a:spAutoFit/>
          </a:bodyPr>
          <a:lstStyle/>
          <a:p>
            <a:r>
              <a:rPr lang="en-GB" sz="2800">
                <a:latin typeface="Calibri" pitchFamily="34" charset="0"/>
              </a:rPr>
              <a:t>Moles of ethanol (CH</a:t>
            </a:r>
            <a:r>
              <a:rPr lang="en-GB" sz="2800" baseline="-25000">
                <a:latin typeface="Calibri" pitchFamily="34" charset="0"/>
              </a:rPr>
              <a:t>3</a:t>
            </a:r>
            <a:r>
              <a:rPr lang="en-GB" sz="2800">
                <a:latin typeface="Calibri" pitchFamily="34" charset="0"/>
              </a:rPr>
              <a:t>CH</a:t>
            </a:r>
            <a:r>
              <a:rPr lang="en-GB" sz="2800" baseline="-25000">
                <a:latin typeface="Calibri" pitchFamily="34" charset="0"/>
              </a:rPr>
              <a:t>2</a:t>
            </a:r>
            <a:r>
              <a:rPr lang="en-GB" sz="2800">
                <a:latin typeface="Calibri" pitchFamily="34" charset="0"/>
              </a:rPr>
              <a:t>OH) = mass / molar mass</a:t>
            </a:r>
          </a:p>
          <a:p>
            <a:r>
              <a:rPr lang="en-GB" sz="2800" b="1">
                <a:solidFill>
                  <a:srgbClr val="00B050"/>
                </a:solidFill>
                <a:latin typeface="Calibri" pitchFamily="34" charset="0"/>
              </a:rPr>
              <a:t>1.1 / 46 = 0.024 mol</a:t>
            </a:r>
          </a:p>
        </p:txBody>
      </p:sp>
    </p:spTree>
    <p:extLst>
      <p:ext uri="{BB962C8B-B14F-4D97-AF65-F5344CB8AC3E}">
        <p14:creationId xmlns:p14="http://schemas.microsoft.com/office/powerpoint/2010/main" val="40328119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3057236" cy="681037"/>
          </a:xfrm>
        </p:spPr>
        <p:txBody>
          <a:bodyPr>
            <a:normAutofit fontScale="90000"/>
          </a:bodyPr>
          <a:lstStyle/>
          <a:p>
            <a:r>
              <a:rPr lang="en-GB" b="1">
                <a:solidFill>
                  <a:srgbClr val="70AD47"/>
                </a:solidFill>
              </a:rPr>
              <a:t>Calculation</a:t>
            </a:r>
          </a:p>
        </p:txBody>
      </p:sp>
      <p:sp>
        <p:nvSpPr>
          <p:cNvPr id="3" name="Content Placeholder 2"/>
          <p:cNvSpPr>
            <a:spLocks noGrp="1"/>
          </p:cNvSpPr>
          <p:nvPr>
            <p:ph idx="1"/>
          </p:nvPr>
        </p:nvSpPr>
        <p:spPr>
          <a:xfrm>
            <a:off x="524164" y="776286"/>
            <a:ext cx="10515600" cy="4351338"/>
          </a:xfrm>
        </p:spPr>
        <p:txBody>
          <a:bodyPr rtlCol="0">
            <a:normAutofit/>
          </a:bodyPr>
          <a:lstStyle/>
          <a:p>
            <a:pPr marL="514350" indent="-514350">
              <a:buFont typeface="+mj-lt"/>
              <a:buAutoNum type="arabicPeriod" startAt="4"/>
              <a:defRPr/>
            </a:pPr>
            <a:r>
              <a:rPr lang="en-GB"/>
              <a:t>Divide the energy transferred to the water by the number of moles of alcohol to find the enthalpy change of combustion (</a:t>
            </a:r>
            <a:r>
              <a:rPr lang="el-GR"/>
              <a:t>Δ</a:t>
            </a:r>
            <a:r>
              <a:rPr lang="en-GB"/>
              <a:t>H).</a:t>
            </a:r>
          </a:p>
          <a:p>
            <a:pPr marL="0" indent="0">
              <a:buNone/>
              <a:defRPr/>
            </a:pPr>
            <a:r>
              <a:rPr lang="en-GB"/>
              <a:t>For example: 	</a:t>
            </a:r>
          </a:p>
          <a:p>
            <a:pPr marL="0" indent="0">
              <a:buNone/>
              <a:defRPr/>
            </a:pPr>
            <a:r>
              <a:rPr lang="en-GB"/>
              <a:t>Energy transferred to water 	= 8.4 kJ</a:t>
            </a:r>
          </a:p>
          <a:p>
            <a:pPr marL="0" indent="0">
              <a:buNone/>
              <a:defRPr/>
            </a:pPr>
            <a:r>
              <a:rPr lang="en-GB"/>
              <a:t>Moles of ethanol burned		= 0.024 moles </a:t>
            </a:r>
          </a:p>
        </p:txBody>
      </p:sp>
      <p:sp>
        <p:nvSpPr>
          <p:cNvPr id="6" name="TextBox 5"/>
          <p:cNvSpPr txBox="1">
            <a:spLocks noChangeArrowheads="1"/>
          </p:cNvSpPr>
          <p:nvPr/>
        </p:nvSpPr>
        <p:spPr bwMode="auto">
          <a:xfrm>
            <a:off x="1572491" y="3580246"/>
            <a:ext cx="8351838" cy="585788"/>
          </a:xfrm>
          <a:prstGeom prst="rect">
            <a:avLst/>
          </a:prstGeom>
          <a:noFill/>
          <a:ln w="9525">
            <a:noFill/>
            <a:miter lim="800000"/>
            <a:headEnd/>
            <a:tailEnd/>
          </a:ln>
        </p:spPr>
        <p:txBody>
          <a:bodyPr>
            <a:spAutoFit/>
          </a:bodyPr>
          <a:lstStyle/>
          <a:p>
            <a:r>
              <a:rPr lang="en-GB" sz="2800">
                <a:solidFill>
                  <a:srgbClr val="00B050"/>
                </a:solidFill>
                <a:latin typeface="Calibri" pitchFamily="34" charset="0"/>
              </a:rPr>
              <a:t>Enthalpy change of combustion (</a:t>
            </a:r>
            <a:r>
              <a:rPr lang="el-GR" sz="2800">
                <a:solidFill>
                  <a:srgbClr val="00B050"/>
                </a:solidFill>
                <a:latin typeface="Calibri" pitchFamily="34" charset="0"/>
              </a:rPr>
              <a:t>Δ</a:t>
            </a:r>
            <a:r>
              <a:rPr lang="en-GB" sz="2800">
                <a:solidFill>
                  <a:srgbClr val="00B050"/>
                </a:solidFill>
                <a:latin typeface="Calibri" pitchFamily="34" charset="0"/>
              </a:rPr>
              <a:t>H)</a:t>
            </a:r>
            <a:r>
              <a:rPr lang="en-GB" sz="3200">
                <a:solidFill>
                  <a:srgbClr val="00B050"/>
                </a:solidFill>
                <a:latin typeface="Calibri" pitchFamily="34" charset="0"/>
              </a:rPr>
              <a:t> = 8.4 / 0.024</a:t>
            </a:r>
          </a:p>
        </p:txBody>
      </p:sp>
      <p:sp>
        <p:nvSpPr>
          <p:cNvPr id="7" name="TextBox 6"/>
          <p:cNvSpPr txBox="1">
            <a:spLocks noChangeArrowheads="1"/>
          </p:cNvSpPr>
          <p:nvPr/>
        </p:nvSpPr>
        <p:spPr bwMode="auto">
          <a:xfrm>
            <a:off x="1572491" y="4207310"/>
            <a:ext cx="8351838" cy="585787"/>
          </a:xfrm>
          <a:prstGeom prst="rect">
            <a:avLst/>
          </a:prstGeom>
          <a:noFill/>
          <a:ln w="9525">
            <a:noFill/>
            <a:miter lim="800000"/>
            <a:headEnd/>
            <a:tailEnd/>
          </a:ln>
        </p:spPr>
        <p:txBody>
          <a:bodyPr>
            <a:spAutoFit/>
          </a:bodyPr>
          <a:lstStyle/>
          <a:p>
            <a:r>
              <a:rPr lang="en-GB" sz="2800">
                <a:solidFill>
                  <a:schemeClr val="bg1"/>
                </a:solidFill>
                <a:latin typeface="Calibri" pitchFamily="34" charset="0"/>
              </a:rPr>
              <a:t>Enthalpy change of combustion (</a:t>
            </a:r>
            <a:r>
              <a:rPr lang="el-GR" sz="2800">
                <a:solidFill>
                  <a:schemeClr val="bg1"/>
                </a:solidFill>
                <a:latin typeface="Calibri" pitchFamily="34" charset="0"/>
              </a:rPr>
              <a:t>Δ</a:t>
            </a:r>
            <a:r>
              <a:rPr lang="en-GB" sz="2800">
                <a:solidFill>
                  <a:schemeClr val="bg1"/>
                </a:solidFill>
                <a:latin typeface="Calibri" pitchFamily="34" charset="0"/>
              </a:rPr>
              <a:t>H)</a:t>
            </a:r>
            <a:r>
              <a:rPr lang="en-GB" sz="3200">
                <a:solidFill>
                  <a:schemeClr val="bg1"/>
                </a:solidFill>
                <a:latin typeface="Calibri" pitchFamily="34" charset="0"/>
              </a:rPr>
              <a:t> </a:t>
            </a:r>
            <a:r>
              <a:rPr lang="en-GB" sz="3200">
                <a:solidFill>
                  <a:srgbClr val="00B050"/>
                </a:solidFill>
                <a:latin typeface="Calibri" pitchFamily="34" charset="0"/>
              </a:rPr>
              <a:t>= </a:t>
            </a:r>
            <a:r>
              <a:rPr lang="en-GB" sz="3200" u="sng">
                <a:solidFill>
                  <a:srgbClr val="00B050"/>
                </a:solidFill>
                <a:latin typeface="Calibri" pitchFamily="34" charset="0"/>
              </a:rPr>
              <a:t>350 kJ mol</a:t>
            </a:r>
            <a:r>
              <a:rPr lang="en-GB" sz="3200" u="sng" baseline="30000">
                <a:solidFill>
                  <a:srgbClr val="00B050"/>
                </a:solidFill>
                <a:latin typeface="Calibri" pitchFamily="34" charset="0"/>
              </a:rPr>
              <a:t>-1</a:t>
            </a:r>
            <a:endParaRPr lang="en-GB" sz="3200" u="sng">
              <a:solidFill>
                <a:srgbClr val="00B050"/>
              </a:solidFill>
              <a:latin typeface="Calibri" pitchFamily="34" charset="0"/>
            </a:endParaRPr>
          </a:p>
        </p:txBody>
      </p:sp>
    </p:spTree>
    <p:extLst>
      <p:ext uri="{BB962C8B-B14F-4D97-AF65-F5344CB8AC3E}">
        <p14:creationId xmlns:p14="http://schemas.microsoft.com/office/powerpoint/2010/main" val="38789450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3663"/>
            <a:ext cx="11353800" cy="1325563"/>
          </a:xfrm>
        </p:spPr>
        <p:txBody>
          <a:bodyPr/>
          <a:lstStyle/>
          <a:p>
            <a:r>
              <a:rPr lang="en-US" b="1" dirty="0">
                <a:solidFill>
                  <a:schemeClr val="accent6"/>
                </a:solidFill>
              </a:rPr>
              <a:t>3.1.4.1 Enthalpy change</a:t>
            </a:r>
          </a:p>
        </p:txBody>
      </p:sp>
      <p:sp>
        <p:nvSpPr>
          <p:cNvPr id="8" name="TextBox 7">
            <a:extLst>
              <a:ext uri="{FF2B5EF4-FFF2-40B4-BE49-F238E27FC236}">
                <a16:creationId xmlns:a16="http://schemas.microsoft.com/office/drawing/2014/main" id="{314424F5-B6D5-9E46-BE4E-ABF90AB9BCDC}"/>
              </a:ext>
            </a:extLst>
          </p:cNvPr>
          <p:cNvSpPr txBox="1"/>
          <p:nvPr/>
        </p:nvSpPr>
        <p:spPr>
          <a:xfrm>
            <a:off x="165100" y="1784366"/>
            <a:ext cx="11986054" cy="3465244"/>
          </a:xfrm>
          <a:prstGeom prst="rect">
            <a:avLst/>
          </a:prstGeom>
          <a:noFill/>
        </p:spPr>
        <p:txBody>
          <a:bodyPr wrap="square" lIns="91440" tIns="45720" rIns="91440" bIns="45720" anchor="t">
            <a:spAutoFit/>
          </a:bodyPr>
          <a:lstStyle/>
          <a:p>
            <a:pPr>
              <a:lnSpc>
                <a:spcPct val="115000"/>
              </a:lnSpc>
              <a:spcAft>
                <a:spcPts val="0"/>
              </a:spcAft>
            </a:pPr>
            <a:r>
              <a:rPr lang="en-GB" sz="2400" dirty="0">
                <a:ea typeface="ArialMT"/>
                <a:cs typeface="Calibri"/>
              </a:rPr>
              <a:t>Reactions can be endothermic or exothermic.</a:t>
            </a:r>
            <a:endParaRPr lang="en-GB" sz="2400" dirty="0">
              <a:ea typeface="Calibri"/>
              <a:cs typeface="Times New Roman"/>
            </a:endParaRPr>
          </a:p>
          <a:p>
            <a:pPr>
              <a:lnSpc>
                <a:spcPct val="115000"/>
              </a:lnSpc>
            </a:pPr>
            <a:r>
              <a:rPr lang="en-GB" sz="2400" dirty="0">
                <a:ea typeface="ArialMT"/>
                <a:cs typeface="Calibri"/>
              </a:rPr>
              <a:t>Enthalpy change (Δ</a:t>
            </a:r>
            <a:r>
              <a:rPr lang="en-GB" sz="2400" i="1" dirty="0">
                <a:ea typeface="ArialMT"/>
                <a:cs typeface="Calibri"/>
              </a:rPr>
              <a:t>H</a:t>
            </a:r>
            <a:r>
              <a:rPr lang="en-GB" sz="2400" dirty="0">
                <a:ea typeface="ArialMT"/>
                <a:cs typeface="Calibri"/>
              </a:rPr>
              <a:t>) is the heat energy change measured under conditions of </a:t>
            </a:r>
            <a:r>
              <a:rPr lang="en-GB" sz="2400" b="1" dirty="0">
                <a:ea typeface="ArialMT"/>
                <a:cs typeface="Calibri"/>
              </a:rPr>
              <a:t>constant pressure</a:t>
            </a:r>
            <a:r>
              <a:rPr lang="en-GB" sz="2400" dirty="0">
                <a:ea typeface="ArialMT"/>
                <a:cs typeface="Calibri"/>
              </a:rPr>
              <a:t>. Units are kJ mol</a:t>
            </a:r>
            <a:r>
              <a:rPr lang="en-GB" sz="2400" baseline="30000" dirty="0">
                <a:ea typeface="ArialMT"/>
                <a:cs typeface="Calibri"/>
              </a:rPr>
              <a:t>-1</a:t>
            </a:r>
            <a:r>
              <a:rPr lang="en-GB" sz="2400" dirty="0">
                <a:ea typeface="ArialMT"/>
                <a:cs typeface="Calibri"/>
              </a:rPr>
              <a:t>.</a:t>
            </a:r>
            <a:endParaRPr lang="en-GB" sz="2400" dirty="0">
              <a:ea typeface="Calibri"/>
              <a:cs typeface="Times New Roman"/>
            </a:endParaRPr>
          </a:p>
          <a:p>
            <a:pPr>
              <a:lnSpc>
                <a:spcPct val="115000"/>
              </a:lnSpc>
              <a:spcAft>
                <a:spcPts val="0"/>
              </a:spcAft>
            </a:pPr>
            <a:r>
              <a:rPr lang="en-GB" sz="2400" dirty="0">
                <a:ea typeface="ArialMT"/>
                <a:cs typeface="Calibri"/>
              </a:rPr>
              <a:t>Standard enthalpy changes refer to standard conditions, </a:t>
            </a:r>
            <a:r>
              <a:rPr lang="en-GB" sz="2400" dirty="0" err="1">
                <a:ea typeface="ArialMT"/>
                <a:cs typeface="Calibri"/>
              </a:rPr>
              <a:t>ie</a:t>
            </a:r>
            <a:r>
              <a:rPr lang="en-GB" sz="2400" dirty="0">
                <a:ea typeface="ArialMT"/>
                <a:cs typeface="Calibri"/>
              </a:rPr>
              <a:t> 100 kPa and a stated temperature (</a:t>
            </a:r>
            <a:r>
              <a:rPr lang="en-GB" sz="2400" dirty="0" err="1">
                <a:ea typeface="ArialMT"/>
                <a:cs typeface="Calibri"/>
              </a:rPr>
              <a:t>eg</a:t>
            </a:r>
            <a:r>
              <a:rPr lang="en-GB" sz="2400" dirty="0">
                <a:ea typeface="ArialMT"/>
                <a:cs typeface="Calibri"/>
              </a:rPr>
              <a:t> Δ</a:t>
            </a:r>
            <a:r>
              <a:rPr lang="en-GB" sz="2400" i="1" dirty="0">
                <a:ea typeface="ArialMT"/>
                <a:cs typeface="Calibri"/>
              </a:rPr>
              <a:t>H</a:t>
            </a:r>
            <a:r>
              <a:rPr lang="en-GB" sz="2400" baseline="-25000" dirty="0">
                <a:ea typeface="ArialMT"/>
                <a:cs typeface="Calibri"/>
              </a:rPr>
              <a:t>298</a:t>
            </a:r>
            <a:r>
              <a:rPr lang="en-GB" sz="2400" baseline="30000" dirty="0">
                <a:ea typeface="ArialMT"/>
                <a:cs typeface="Calibri"/>
              </a:rPr>
              <a:t>Ɵ</a:t>
            </a:r>
            <a:r>
              <a:rPr lang="en-GB" sz="2400" dirty="0">
                <a:ea typeface="ArialMT"/>
                <a:cs typeface="Calibri"/>
              </a:rPr>
              <a:t>).</a:t>
            </a:r>
            <a:endParaRPr lang="en-GB" sz="2400" dirty="0">
              <a:ea typeface="Calibri"/>
              <a:cs typeface="Times New Roman"/>
            </a:endParaRPr>
          </a:p>
          <a:p>
            <a:pPr>
              <a:lnSpc>
                <a:spcPct val="115000"/>
              </a:lnSpc>
              <a:spcAft>
                <a:spcPts val="0"/>
              </a:spcAft>
            </a:pPr>
            <a:r>
              <a:rPr lang="en-GB" sz="2400" b="1" dirty="0">
                <a:ea typeface="ArialMT"/>
                <a:cs typeface="Calibri"/>
              </a:rPr>
              <a:t>Students should be able to:</a:t>
            </a:r>
            <a:endParaRPr lang="en-GB" sz="2400" dirty="0">
              <a:ea typeface="Calibri"/>
              <a:cs typeface="Times New Roman"/>
            </a:endParaRPr>
          </a:p>
          <a:p>
            <a:pPr marL="342900" lvl="0" indent="-342900">
              <a:lnSpc>
                <a:spcPct val="115000"/>
              </a:lnSpc>
              <a:spcAft>
                <a:spcPts val="0"/>
              </a:spcAft>
              <a:buFont typeface="Calibri"/>
              <a:buChar char="•"/>
            </a:pPr>
            <a:r>
              <a:rPr lang="en-GB" sz="2400" dirty="0">
                <a:ea typeface="ArialMT"/>
                <a:cs typeface="Calibri"/>
              </a:rPr>
              <a:t>define standard enthalpy of combustion (</a:t>
            </a:r>
            <a:r>
              <a:rPr lang="en-GB" sz="2400" dirty="0" err="1">
                <a:ea typeface="ArialMT"/>
                <a:cs typeface="Calibri"/>
              </a:rPr>
              <a:t>Δ</a:t>
            </a:r>
            <a:r>
              <a:rPr lang="en-GB" sz="2400" baseline="-25000" dirty="0" err="1">
                <a:ea typeface="ArialMT"/>
                <a:cs typeface="Calibri"/>
              </a:rPr>
              <a:t>c</a:t>
            </a:r>
            <a:r>
              <a:rPr lang="en-GB" sz="2400" i="1" dirty="0" err="1">
                <a:ea typeface="ArialMT"/>
                <a:cs typeface="Calibri"/>
              </a:rPr>
              <a:t>H</a:t>
            </a:r>
            <a:r>
              <a:rPr lang="en-GB" sz="2400" baseline="30000" dirty="0" err="1">
                <a:ea typeface="ArialMT"/>
                <a:cs typeface="Calibri"/>
              </a:rPr>
              <a:t>Ɵ</a:t>
            </a:r>
            <a:r>
              <a:rPr lang="en-GB" sz="2400" dirty="0">
                <a:ea typeface="ArialMT"/>
                <a:cs typeface="Calibri"/>
              </a:rPr>
              <a:t>)</a:t>
            </a:r>
          </a:p>
          <a:p>
            <a:pPr>
              <a:lnSpc>
                <a:spcPct val="115000"/>
              </a:lnSpc>
            </a:pPr>
            <a:r>
              <a:rPr lang="en-GB" sz="2400" dirty="0">
                <a:ea typeface="ArialMT"/>
                <a:cs typeface="Calibri"/>
              </a:rPr>
              <a:t>•   define standard enthalpy of formation (</a:t>
            </a:r>
            <a:r>
              <a:rPr lang="en-GB" sz="2400" dirty="0" err="1">
                <a:ea typeface="ArialMT"/>
                <a:cs typeface="Calibri"/>
              </a:rPr>
              <a:t>Δ</a:t>
            </a:r>
            <a:r>
              <a:rPr lang="en-GB" sz="2400" baseline="-25000" dirty="0" err="1">
                <a:ea typeface="ArialMT"/>
                <a:cs typeface="Calibri"/>
              </a:rPr>
              <a:t>f</a:t>
            </a:r>
            <a:r>
              <a:rPr lang="en-GB" sz="2400" i="1" dirty="0" err="1">
                <a:ea typeface="ArialMT"/>
                <a:cs typeface="Calibri"/>
              </a:rPr>
              <a:t>H</a:t>
            </a:r>
            <a:r>
              <a:rPr lang="en-GB" sz="2400" baseline="30000" dirty="0" err="1">
                <a:ea typeface="ArialMT"/>
                <a:cs typeface="Calibri"/>
              </a:rPr>
              <a:t>Ɵ</a:t>
            </a:r>
            <a:r>
              <a:rPr lang="en-GB" sz="2400" dirty="0">
                <a:ea typeface="ArialMT"/>
                <a:cs typeface="Calibri"/>
              </a:rPr>
              <a:t>).</a:t>
            </a:r>
          </a:p>
        </p:txBody>
      </p:sp>
    </p:spTree>
    <p:extLst>
      <p:ext uri="{BB962C8B-B14F-4D97-AF65-F5344CB8AC3E}">
        <p14:creationId xmlns:p14="http://schemas.microsoft.com/office/powerpoint/2010/main" val="2360145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560782" cy="734002"/>
          </a:xfrm>
        </p:spPr>
        <p:txBody>
          <a:bodyPr/>
          <a:lstStyle/>
          <a:p>
            <a:r>
              <a:rPr lang="en-GB" b="1">
                <a:solidFill>
                  <a:srgbClr val="70AD47"/>
                </a:solidFill>
              </a:rPr>
              <a:t>Evaluation</a:t>
            </a:r>
          </a:p>
        </p:txBody>
      </p:sp>
      <p:sp>
        <p:nvSpPr>
          <p:cNvPr id="3" name="Content Placeholder 2"/>
          <p:cNvSpPr>
            <a:spLocks noGrp="1"/>
          </p:cNvSpPr>
          <p:nvPr>
            <p:ph idx="1"/>
          </p:nvPr>
        </p:nvSpPr>
        <p:spPr>
          <a:xfrm>
            <a:off x="1032163" y="883516"/>
            <a:ext cx="10515600" cy="1074593"/>
          </a:xfrm>
        </p:spPr>
        <p:txBody>
          <a:bodyPr/>
          <a:lstStyle/>
          <a:p>
            <a:r>
              <a:rPr lang="en-GB"/>
              <a:t>What are the main sources of error in this investigation?</a:t>
            </a:r>
          </a:p>
          <a:p>
            <a:r>
              <a:rPr lang="en-GB"/>
              <a:t>How could they be reduced?</a:t>
            </a:r>
          </a:p>
        </p:txBody>
      </p:sp>
      <p:pic>
        <p:nvPicPr>
          <p:cNvPr id="4" name="Picture 2" descr="http://www.precisionnutrition.com/wordpress/wp-content/uploads/2010/02/bomb-calorimeter.jpg">
            <a:extLst>
              <a:ext uri="{FF2B5EF4-FFF2-40B4-BE49-F238E27FC236}">
                <a16:creationId xmlns:a16="http://schemas.microsoft.com/office/drawing/2014/main" id="{6579870E-1DB1-F41F-F713-F16B436A9B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2452" y="2107623"/>
            <a:ext cx="4077004" cy="4435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C0CB0CAD-F0FF-8D73-3BEB-F81450C4DEB9}"/>
              </a:ext>
            </a:extLst>
          </p:cNvPr>
          <p:cNvSpPr txBox="1"/>
          <p:nvPr/>
        </p:nvSpPr>
        <p:spPr>
          <a:xfrm>
            <a:off x="591127" y="2530764"/>
            <a:ext cx="5975928" cy="3139321"/>
          </a:xfrm>
          <a:prstGeom prst="rect">
            <a:avLst/>
          </a:prstGeom>
          <a:noFill/>
        </p:spPr>
        <p:txBody>
          <a:bodyPr wrap="square" rtlCol="0">
            <a:spAutoFit/>
          </a:bodyPr>
          <a:lstStyle/>
          <a:p>
            <a:r>
              <a:rPr lang="en-GB"/>
              <a:t>The main sources of error are through heat loss. This may be reduced by insulation and draught screening.</a:t>
            </a:r>
          </a:p>
          <a:p>
            <a:endParaRPr lang="en-GB"/>
          </a:p>
          <a:p>
            <a:r>
              <a:rPr lang="en-GB"/>
              <a:t>Also, the mass of fuel may not be accurate due to evaporation of some from the wick. Using a cap may help to improve this.</a:t>
            </a:r>
          </a:p>
          <a:p>
            <a:endParaRPr lang="en-GB"/>
          </a:p>
          <a:p>
            <a:r>
              <a:rPr lang="en-GB"/>
              <a:t>The experiment is also unlikely to be performed under standard conditions.</a:t>
            </a:r>
          </a:p>
          <a:p>
            <a:endParaRPr lang="en-GB"/>
          </a:p>
          <a:p>
            <a:r>
              <a:rPr lang="en-GB"/>
              <a:t>Incomplete combustion is also likely. Ensure a plentiful oxygen supply.</a:t>
            </a:r>
          </a:p>
        </p:txBody>
      </p:sp>
    </p:spTree>
    <p:extLst>
      <p:ext uri="{BB962C8B-B14F-4D97-AF65-F5344CB8AC3E}">
        <p14:creationId xmlns:p14="http://schemas.microsoft.com/office/powerpoint/2010/main" val="219608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560782" cy="734002"/>
          </a:xfrm>
        </p:spPr>
        <p:txBody>
          <a:bodyPr>
            <a:normAutofit/>
          </a:bodyPr>
          <a:lstStyle/>
          <a:p>
            <a:r>
              <a:rPr lang="en-GB" b="1" dirty="0">
                <a:solidFill>
                  <a:srgbClr val="70AD47"/>
                </a:solidFill>
              </a:rPr>
              <a:t>Quick test</a:t>
            </a:r>
          </a:p>
        </p:txBody>
      </p:sp>
      <p:pic>
        <p:nvPicPr>
          <p:cNvPr id="7" name="Picture 6" descr="A screenshot of a computer&#10;&#10;Description automatically generated">
            <a:extLst>
              <a:ext uri="{FF2B5EF4-FFF2-40B4-BE49-F238E27FC236}">
                <a16:creationId xmlns:a16="http://schemas.microsoft.com/office/drawing/2014/main" id="{EEC31576-72AB-23F0-DC6F-FFA2B5462EB5}"/>
              </a:ext>
            </a:extLst>
          </p:cNvPr>
          <p:cNvPicPr>
            <a:picLocks noChangeAspect="1"/>
          </p:cNvPicPr>
          <p:nvPr/>
        </p:nvPicPr>
        <p:blipFill rotWithShape="1">
          <a:blip r:embed="rId2"/>
          <a:srcRect l="44562" t="22490" r="17545" b="7105"/>
          <a:stretch/>
        </p:blipFill>
        <p:spPr>
          <a:xfrm>
            <a:off x="1191491" y="647844"/>
            <a:ext cx="5347855" cy="6210156"/>
          </a:xfrm>
          <a:prstGeom prst="rect">
            <a:avLst/>
          </a:prstGeom>
        </p:spPr>
      </p:pic>
      <p:pic>
        <p:nvPicPr>
          <p:cNvPr id="9" name="Picture 8">
            <a:extLst>
              <a:ext uri="{FF2B5EF4-FFF2-40B4-BE49-F238E27FC236}">
                <a16:creationId xmlns:a16="http://schemas.microsoft.com/office/drawing/2014/main" id="{D09133A9-BE2F-6E00-1AFE-F6618FD3C93F}"/>
              </a:ext>
            </a:extLst>
          </p:cNvPr>
          <p:cNvPicPr>
            <a:picLocks noChangeAspect="1"/>
          </p:cNvPicPr>
          <p:nvPr/>
        </p:nvPicPr>
        <p:blipFill rotWithShape="1">
          <a:blip r:embed="rId3"/>
          <a:srcRect t="1" b="-2717"/>
          <a:stretch/>
        </p:blipFill>
        <p:spPr>
          <a:xfrm>
            <a:off x="7055538" y="1343455"/>
            <a:ext cx="4620270" cy="2231018"/>
          </a:xfrm>
          <a:prstGeom prst="rect">
            <a:avLst/>
          </a:prstGeom>
        </p:spPr>
      </p:pic>
    </p:spTree>
    <p:extLst>
      <p:ext uri="{BB962C8B-B14F-4D97-AF65-F5344CB8AC3E}">
        <p14:creationId xmlns:p14="http://schemas.microsoft.com/office/powerpoint/2010/main" val="143958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3663"/>
            <a:ext cx="11353800" cy="1325563"/>
          </a:xfrm>
        </p:spPr>
        <p:txBody>
          <a:bodyPr/>
          <a:lstStyle/>
          <a:p>
            <a:r>
              <a:rPr lang="en-US" b="1">
                <a:solidFill>
                  <a:schemeClr val="accent6"/>
                </a:solidFill>
              </a:rPr>
              <a:t>3.1.4.3 Applications of Hess’s law</a:t>
            </a:r>
          </a:p>
        </p:txBody>
      </p:sp>
      <p:sp>
        <p:nvSpPr>
          <p:cNvPr id="8" name="TextBox 7">
            <a:extLst>
              <a:ext uri="{FF2B5EF4-FFF2-40B4-BE49-F238E27FC236}">
                <a16:creationId xmlns:a16="http://schemas.microsoft.com/office/drawing/2014/main" id="{314424F5-B6D5-9E46-BE4E-ABF90AB9BCDC}"/>
              </a:ext>
            </a:extLst>
          </p:cNvPr>
          <p:cNvSpPr txBox="1"/>
          <p:nvPr/>
        </p:nvSpPr>
        <p:spPr>
          <a:xfrm>
            <a:off x="0" y="2118000"/>
            <a:ext cx="12192000" cy="1766317"/>
          </a:xfrm>
          <a:prstGeom prst="rect">
            <a:avLst/>
          </a:prstGeom>
          <a:noFill/>
        </p:spPr>
        <p:txBody>
          <a:bodyPr wrap="square">
            <a:spAutoFit/>
          </a:bodyPr>
          <a:lstStyle/>
          <a:p>
            <a:pPr>
              <a:lnSpc>
                <a:spcPct val="115000"/>
              </a:lnSpc>
              <a:spcAft>
                <a:spcPts val="0"/>
              </a:spcAft>
            </a:pPr>
            <a:r>
              <a:rPr lang="en-GB" sz="2400">
                <a:ea typeface="ArialMT"/>
                <a:cs typeface="Calibri"/>
              </a:rPr>
              <a:t>Hess’s law.</a:t>
            </a:r>
            <a:endParaRPr lang="en-GB" sz="2400">
              <a:ea typeface="Calibri"/>
              <a:cs typeface="Times New Roman"/>
            </a:endParaRPr>
          </a:p>
          <a:p>
            <a:pPr>
              <a:lnSpc>
                <a:spcPct val="115000"/>
              </a:lnSpc>
              <a:spcAft>
                <a:spcPts val="0"/>
              </a:spcAft>
            </a:pPr>
            <a:r>
              <a:rPr lang="en-GB" sz="2400" b="1">
                <a:ea typeface="ArialMT"/>
                <a:cs typeface="Calibri"/>
              </a:rPr>
              <a:t>Students should be able to:</a:t>
            </a:r>
            <a:endParaRPr lang="en-GB" sz="2400">
              <a:ea typeface="Calibri"/>
              <a:cs typeface="Times New Roman"/>
            </a:endParaRPr>
          </a:p>
          <a:p>
            <a:pPr marL="342900" lvl="0" indent="-342900">
              <a:lnSpc>
                <a:spcPct val="115000"/>
              </a:lnSpc>
              <a:spcAft>
                <a:spcPts val="0"/>
              </a:spcAft>
              <a:buFont typeface="Calibri"/>
              <a:buChar char="•"/>
            </a:pPr>
            <a:r>
              <a:rPr lang="en-GB" sz="2400">
                <a:ea typeface="ArialMT"/>
                <a:cs typeface="Calibri"/>
              </a:rPr>
              <a:t>use Hess’s law to perform calculations, including calculation of enthalpy changes for reactions from enthalpies of combustion or from enthalpies of formation.</a:t>
            </a:r>
          </a:p>
        </p:txBody>
      </p:sp>
    </p:spTree>
    <p:extLst>
      <p:ext uri="{BB962C8B-B14F-4D97-AF65-F5344CB8AC3E}">
        <p14:creationId xmlns:p14="http://schemas.microsoft.com/office/powerpoint/2010/main" val="2171497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0"/>
            <a:ext cx="2955636" cy="835602"/>
          </a:xfrm>
        </p:spPr>
        <p:txBody>
          <a:bodyPr/>
          <a:lstStyle/>
          <a:p>
            <a:r>
              <a:rPr lang="en-US" b="1">
                <a:solidFill>
                  <a:schemeClr val="accent6"/>
                </a:solidFill>
              </a:rPr>
              <a:t>Hess’s law</a:t>
            </a:r>
          </a:p>
        </p:txBody>
      </p:sp>
      <p:sp>
        <p:nvSpPr>
          <p:cNvPr id="4" name="Text Box 5">
            <a:extLst>
              <a:ext uri="{FF2B5EF4-FFF2-40B4-BE49-F238E27FC236}">
                <a16:creationId xmlns:a16="http://schemas.microsoft.com/office/drawing/2014/main" id="{A89A65A1-E7F6-BBA2-20B7-6FF1069B113A}"/>
              </a:ext>
            </a:extLst>
          </p:cNvPr>
          <p:cNvSpPr txBox="1">
            <a:spLocks noChangeArrowheads="1"/>
          </p:cNvSpPr>
          <p:nvPr/>
        </p:nvSpPr>
        <p:spPr bwMode="auto">
          <a:xfrm>
            <a:off x="3572019" y="4051152"/>
            <a:ext cx="4026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b="1"/>
              <a:t>A</a:t>
            </a:r>
          </a:p>
        </p:txBody>
      </p:sp>
      <p:sp>
        <p:nvSpPr>
          <p:cNvPr id="5" name="Text Box 6">
            <a:extLst>
              <a:ext uri="{FF2B5EF4-FFF2-40B4-BE49-F238E27FC236}">
                <a16:creationId xmlns:a16="http://schemas.microsoft.com/office/drawing/2014/main" id="{4D497145-2F20-ED06-9AAA-88F96838ABDA}"/>
              </a:ext>
            </a:extLst>
          </p:cNvPr>
          <p:cNvSpPr txBox="1">
            <a:spLocks noChangeArrowheads="1"/>
          </p:cNvSpPr>
          <p:nvPr/>
        </p:nvSpPr>
        <p:spPr bwMode="auto">
          <a:xfrm>
            <a:off x="5872306" y="4051152"/>
            <a:ext cx="3866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b="1"/>
              <a:t>B</a:t>
            </a:r>
          </a:p>
        </p:txBody>
      </p:sp>
      <p:sp>
        <p:nvSpPr>
          <p:cNvPr id="6" name="Text Box 7">
            <a:extLst>
              <a:ext uri="{FF2B5EF4-FFF2-40B4-BE49-F238E27FC236}">
                <a16:creationId xmlns:a16="http://schemas.microsoft.com/office/drawing/2014/main" id="{EAD824A5-80B5-8DA1-9512-28C39697E96B}"/>
              </a:ext>
            </a:extLst>
          </p:cNvPr>
          <p:cNvSpPr txBox="1">
            <a:spLocks noChangeArrowheads="1"/>
          </p:cNvSpPr>
          <p:nvPr/>
        </p:nvSpPr>
        <p:spPr bwMode="auto">
          <a:xfrm>
            <a:off x="4718194" y="5294164"/>
            <a:ext cx="3754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b="1"/>
              <a:t>C</a:t>
            </a:r>
          </a:p>
        </p:txBody>
      </p:sp>
      <p:sp>
        <p:nvSpPr>
          <p:cNvPr id="7" name="Line 8">
            <a:extLst>
              <a:ext uri="{FF2B5EF4-FFF2-40B4-BE49-F238E27FC236}">
                <a16:creationId xmlns:a16="http://schemas.microsoft.com/office/drawing/2014/main" id="{B0E0AF35-0042-053E-C68C-53F86C7B81BF}"/>
              </a:ext>
            </a:extLst>
          </p:cNvPr>
          <p:cNvSpPr>
            <a:spLocks noChangeShapeType="1"/>
          </p:cNvSpPr>
          <p:nvPr/>
        </p:nvSpPr>
        <p:spPr bwMode="auto">
          <a:xfrm>
            <a:off x="4002231" y="4305153"/>
            <a:ext cx="1898650" cy="3175"/>
          </a:xfrm>
          <a:prstGeom prst="line">
            <a:avLst/>
          </a:prstGeom>
          <a:noFill/>
          <a:ln w="25400">
            <a:solidFill>
              <a:srgbClr val="010066"/>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9" name="Line 9">
            <a:extLst>
              <a:ext uri="{FF2B5EF4-FFF2-40B4-BE49-F238E27FC236}">
                <a16:creationId xmlns:a16="http://schemas.microsoft.com/office/drawing/2014/main" id="{ECACF8B7-931B-209F-93BA-6309731A7F0A}"/>
              </a:ext>
            </a:extLst>
          </p:cNvPr>
          <p:cNvSpPr>
            <a:spLocks noChangeShapeType="1"/>
          </p:cNvSpPr>
          <p:nvPr/>
        </p:nvSpPr>
        <p:spPr bwMode="auto">
          <a:xfrm>
            <a:off x="3922856" y="4509940"/>
            <a:ext cx="877888" cy="881063"/>
          </a:xfrm>
          <a:prstGeom prst="line">
            <a:avLst/>
          </a:prstGeom>
          <a:noFill/>
          <a:ln w="25400">
            <a:solidFill>
              <a:srgbClr val="010066"/>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0" name="Line 10">
            <a:extLst>
              <a:ext uri="{FF2B5EF4-FFF2-40B4-BE49-F238E27FC236}">
                <a16:creationId xmlns:a16="http://schemas.microsoft.com/office/drawing/2014/main" id="{E13B248A-F982-76C0-AF8C-82F65FED5BDA}"/>
              </a:ext>
            </a:extLst>
          </p:cNvPr>
          <p:cNvSpPr>
            <a:spLocks noChangeShapeType="1"/>
          </p:cNvSpPr>
          <p:nvPr/>
        </p:nvSpPr>
        <p:spPr bwMode="auto">
          <a:xfrm flipV="1">
            <a:off x="5111894" y="4517877"/>
            <a:ext cx="868362" cy="868362"/>
          </a:xfrm>
          <a:prstGeom prst="line">
            <a:avLst/>
          </a:prstGeom>
          <a:noFill/>
          <a:ln w="25400">
            <a:solidFill>
              <a:srgbClr val="010066"/>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1" name="AutoShape 11">
            <a:extLst>
              <a:ext uri="{FF2B5EF4-FFF2-40B4-BE49-F238E27FC236}">
                <a16:creationId xmlns:a16="http://schemas.microsoft.com/office/drawing/2014/main" id="{54FAEC88-8E3F-4B3C-5CAA-81ADD043C9D1}"/>
              </a:ext>
            </a:extLst>
          </p:cNvPr>
          <p:cNvSpPr>
            <a:spLocks noChangeArrowheads="1"/>
          </p:cNvSpPr>
          <p:nvPr/>
        </p:nvSpPr>
        <p:spPr bwMode="auto">
          <a:xfrm>
            <a:off x="3614882" y="3216353"/>
            <a:ext cx="2735263" cy="930116"/>
          </a:xfrm>
          <a:prstGeom prst="rightArrow">
            <a:avLst>
              <a:gd name="adj1" fmla="val 39380"/>
              <a:gd name="adj2" fmla="val 67101"/>
            </a:avLst>
          </a:prstGeom>
          <a:solidFill>
            <a:srgbClr val="FF6600"/>
          </a:soli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12" name="Text Box 15">
            <a:extLst>
              <a:ext uri="{FF2B5EF4-FFF2-40B4-BE49-F238E27FC236}">
                <a16:creationId xmlns:a16="http://schemas.microsoft.com/office/drawing/2014/main" id="{719CEDE4-1852-003B-3576-41E4E0992145}"/>
              </a:ext>
            </a:extLst>
          </p:cNvPr>
          <p:cNvSpPr txBox="1">
            <a:spLocks noChangeArrowheads="1"/>
          </p:cNvSpPr>
          <p:nvPr/>
        </p:nvSpPr>
        <p:spPr bwMode="auto">
          <a:xfrm>
            <a:off x="4668544" y="3828902"/>
            <a:ext cx="550151" cy="369332"/>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b="1">
                <a:solidFill>
                  <a:srgbClr val="FF6600"/>
                </a:solidFill>
                <a:latin typeface="Symbol" pitchFamily="18" charset="2"/>
              </a:rPr>
              <a:t>D</a:t>
            </a:r>
            <a:r>
              <a:rPr lang="en-GB" b="1" i="1">
                <a:solidFill>
                  <a:srgbClr val="FF6600"/>
                </a:solidFill>
              </a:rPr>
              <a:t>H</a:t>
            </a:r>
            <a:r>
              <a:rPr lang="en-GB" b="1" baseline="-25000">
                <a:solidFill>
                  <a:srgbClr val="FF6600"/>
                </a:solidFill>
              </a:rPr>
              <a:t>1</a:t>
            </a:r>
            <a:endParaRPr lang="en-GB" b="1">
              <a:solidFill>
                <a:srgbClr val="FF6600"/>
              </a:solidFill>
              <a:latin typeface="Royal Society of Chemistry" pitchFamily="2" charset="0"/>
            </a:endParaRPr>
          </a:p>
        </p:txBody>
      </p:sp>
      <p:sp>
        <p:nvSpPr>
          <p:cNvPr id="13" name="Text Box 16">
            <a:extLst>
              <a:ext uri="{FF2B5EF4-FFF2-40B4-BE49-F238E27FC236}">
                <a16:creationId xmlns:a16="http://schemas.microsoft.com/office/drawing/2014/main" id="{F4D46872-C626-F1A5-243D-3E38A1213D2A}"/>
              </a:ext>
            </a:extLst>
          </p:cNvPr>
          <p:cNvSpPr txBox="1">
            <a:spLocks noChangeArrowheads="1"/>
          </p:cNvSpPr>
          <p:nvPr/>
        </p:nvSpPr>
        <p:spPr bwMode="auto">
          <a:xfrm>
            <a:off x="3849394" y="4802039"/>
            <a:ext cx="550151" cy="369332"/>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b="1">
                <a:solidFill>
                  <a:srgbClr val="FF6600"/>
                </a:solidFill>
                <a:latin typeface="Symbol" pitchFamily="18" charset="2"/>
              </a:rPr>
              <a:t>D</a:t>
            </a:r>
            <a:r>
              <a:rPr lang="en-GB" b="1" i="1">
                <a:solidFill>
                  <a:srgbClr val="FF6600"/>
                </a:solidFill>
              </a:rPr>
              <a:t>H</a:t>
            </a:r>
            <a:r>
              <a:rPr lang="en-GB" b="1" baseline="-25000">
                <a:solidFill>
                  <a:srgbClr val="FF6600"/>
                </a:solidFill>
              </a:rPr>
              <a:t>2</a:t>
            </a:r>
            <a:endParaRPr lang="en-GB" b="1">
              <a:solidFill>
                <a:srgbClr val="FF6600"/>
              </a:solidFill>
              <a:latin typeface="Royal Society of Chemistry" pitchFamily="2" charset="0"/>
            </a:endParaRPr>
          </a:p>
        </p:txBody>
      </p:sp>
      <p:sp>
        <p:nvSpPr>
          <p:cNvPr id="14" name="Text Box 17">
            <a:extLst>
              <a:ext uri="{FF2B5EF4-FFF2-40B4-BE49-F238E27FC236}">
                <a16:creationId xmlns:a16="http://schemas.microsoft.com/office/drawing/2014/main" id="{FC17D160-D0FA-CAC6-DC71-EA490BEF577F}"/>
              </a:ext>
            </a:extLst>
          </p:cNvPr>
          <p:cNvSpPr txBox="1">
            <a:spLocks noChangeArrowheads="1"/>
          </p:cNvSpPr>
          <p:nvPr/>
        </p:nvSpPr>
        <p:spPr bwMode="auto">
          <a:xfrm>
            <a:off x="4944769" y="4521052"/>
            <a:ext cx="550151" cy="369332"/>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b="1">
                <a:solidFill>
                  <a:srgbClr val="FF6600"/>
                </a:solidFill>
                <a:latin typeface="Symbol" pitchFamily="18" charset="2"/>
              </a:rPr>
              <a:t>D</a:t>
            </a:r>
            <a:r>
              <a:rPr lang="en-GB" b="1" i="1">
                <a:solidFill>
                  <a:srgbClr val="FF6600"/>
                </a:solidFill>
              </a:rPr>
              <a:t>H</a:t>
            </a:r>
            <a:r>
              <a:rPr lang="en-GB" b="1" baseline="-25000">
                <a:solidFill>
                  <a:srgbClr val="FF6600"/>
                </a:solidFill>
              </a:rPr>
              <a:t>3</a:t>
            </a:r>
            <a:endParaRPr lang="en-GB" b="1">
              <a:solidFill>
                <a:srgbClr val="FF6600"/>
              </a:solidFill>
              <a:latin typeface="Royal Society of Chemistry" pitchFamily="2" charset="0"/>
            </a:endParaRPr>
          </a:p>
        </p:txBody>
      </p:sp>
      <p:sp>
        <p:nvSpPr>
          <p:cNvPr id="15" name="Text Box 19">
            <a:extLst>
              <a:ext uri="{FF2B5EF4-FFF2-40B4-BE49-F238E27FC236}">
                <a16:creationId xmlns:a16="http://schemas.microsoft.com/office/drawing/2014/main" id="{4281B703-B9C5-F61F-8FFF-F3249D15E217}"/>
              </a:ext>
            </a:extLst>
          </p:cNvPr>
          <p:cNvSpPr txBox="1">
            <a:spLocks noChangeArrowheads="1"/>
          </p:cNvSpPr>
          <p:nvPr/>
        </p:nvSpPr>
        <p:spPr bwMode="auto">
          <a:xfrm>
            <a:off x="6977207" y="4089252"/>
            <a:ext cx="7873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b="1"/>
              <a:t>A </a:t>
            </a:r>
            <a:r>
              <a:rPr lang="en-GB" b="1">
                <a:latin typeface="Symbol" pitchFamily="18" charset="2"/>
              </a:rPr>
              <a:t>®</a:t>
            </a:r>
            <a:r>
              <a:rPr lang="en-GB" b="1"/>
              <a:t> B</a:t>
            </a:r>
          </a:p>
        </p:txBody>
      </p:sp>
      <p:sp>
        <p:nvSpPr>
          <p:cNvPr id="16" name="Text Box 20">
            <a:extLst>
              <a:ext uri="{FF2B5EF4-FFF2-40B4-BE49-F238E27FC236}">
                <a16:creationId xmlns:a16="http://schemas.microsoft.com/office/drawing/2014/main" id="{6BAE2EFE-77FC-949C-DB66-3A1B7891E543}"/>
              </a:ext>
            </a:extLst>
          </p:cNvPr>
          <p:cNvSpPr txBox="1">
            <a:spLocks noChangeArrowheads="1"/>
          </p:cNvSpPr>
          <p:nvPr/>
        </p:nvSpPr>
        <p:spPr bwMode="auto">
          <a:xfrm>
            <a:off x="9402907" y="4089252"/>
            <a:ext cx="5501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b="1">
                <a:solidFill>
                  <a:srgbClr val="FF6600"/>
                </a:solidFill>
                <a:latin typeface="Symbol" pitchFamily="18" charset="2"/>
              </a:rPr>
              <a:t>D</a:t>
            </a:r>
            <a:r>
              <a:rPr lang="en-GB" b="1" i="1">
                <a:solidFill>
                  <a:srgbClr val="FF6600"/>
                </a:solidFill>
              </a:rPr>
              <a:t>H</a:t>
            </a:r>
            <a:r>
              <a:rPr lang="en-GB" b="1" baseline="-25000">
                <a:solidFill>
                  <a:srgbClr val="FF6600"/>
                </a:solidFill>
              </a:rPr>
              <a:t>1</a:t>
            </a:r>
          </a:p>
        </p:txBody>
      </p:sp>
      <p:sp>
        <p:nvSpPr>
          <p:cNvPr id="17" name="Text Box 21">
            <a:extLst>
              <a:ext uri="{FF2B5EF4-FFF2-40B4-BE49-F238E27FC236}">
                <a16:creationId xmlns:a16="http://schemas.microsoft.com/office/drawing/2014/main" id="{88DC599B-BC5A-581D-3568-D12B16B96C2E}"/>
              </a:ext>
            </a:extLst>
          </p:cNvPr>
          <p:cNvSpPr txBox="1">
            <a:spLocks noChangeArrowheads="1"/>
          </p:cNvSpPr>
          <p:nvPr/>
        </p:nvSpPr>
        <p:spPr bwMode="auto">
          <a:xfrm>
            <a:off x="6977207" y="5111602"/>
            <a:ext cx="12474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b="1"/>
              <a:t>A </a:t>
            </a:r>
            <a:r>
              <a:rPr lang="en-GB" b="1">
                <a:latin typeface="Symbol" pitchFamily="18" charset="2"/>
              </a:rPr>
              <a:t>®</a:t>
            </a:r>
            <a:r>
              <a:rPr lang="en-GB" b="1"/>
              <a:t> C </a:t>
            </a:r>
            <a:r>
              <a:rPr lang="en-GB" b="1">
                <a:latin typeface="Symbol" pitchFamily="18" charset="2"/>
              </a:rPr>
              <a:t>® </a:t>
            </a:r>
            <a:r>
              <a:rPr lang="en-GB" b="1"/>
              <a:t>B</a:t>
            </a:r>
          </a:p>
        </p:txBody>
      </p:sp>
      <p:sp>
        <p:nvSpPr>
          <p:cNvPr id="18" name="Text Box 22">
            <a:extLst>
              <a:ext uri="{FF2B5EF4-FFF2-40B4-BE49-F238E27FC236}">
                <a16:creationId xmlns:a16="http://schemas.microsoft.com/office/drawing/2014/main" id="{8A11D449-88E8-CE8F-4D01-50FFAF5CCE3D}"/>
              </a:ext>
            </a:extLst>
          </p:cNvPr>
          <p:cNvSpPr txBox="1">
            <a:spLocks noChangeArrowheads="1"/>
          </p:cNvSpPr>
          <p:nvPr/>
        </p:nvSpPr>
        <p:spPr bwMode="auto">
          <a:xfrm>
            <a:off x="9402906" y="5111602"/>
            <a:ext cx="1136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b="1">
                <a:solidFill>
                  <a:srgbClr val="FF6600"/>
                </a:solidFill>
                <a:latin typeface="Symbol" pitchFamily="18" charset="2"/>
              </a:rPr>
              <a:t>D</a:t>
            </a:r>
            <a:r>
              <a:rPr lang="en-GB" b="1" i="1">
                <a:solidFill>
                  <a:srgbClr val="FF6600"/>
                </a:solidFill>
              </a:rPr>
              <a:t>H</a:t>
            </a:r>
            <a:r>
              <a:rPr lang="en-GB" b="1" baseline="-25000">
                <a:solidFill>
                  <a:srgbClr val="FF6600"/>
                </a:solidFill>
              </a:rPr>
              <a:t>2</a:t>
            </a:r>
            <a:r>
              <a:rPr lang="en-GB" b="1">
                <a:solidFill>
                  <a:srgbClr val="FF6600"/>
                </a:solidFill>
              </a:rPr>
              <a:t> + </a:t>
            </a:r>
            <a:r>
              <a:rPr lang="en-GB" b="1">
                <a:solidFill>
                  <a:srgbClr val="FF6600"/>
                </a:solidFill>
                <a:latin typeface="Symbol" pitchFamily="18" charset="2"/>
              </a:rPr>
              <a:t>D</a:t>
            </a:r>
            <a:r>
              <a:rPr lang="en-GB" b="1" i="1">
                <a:solidFill>
                  <a:srgbClr val="FF6600"/>
                </a:solidFill>
              </a:rPr>
              <a:t>H</a:t>
            </a:r>
            <a:r>
              <a:rPr lang="en-GB" b="1" baseline="-25000">
                <a:solidFill>
                  <a:srgbClr val="FF6600"/>
                </a:solidFill>
              </a:rPr>
              <a:t>3</a:t>
            </a:r>
          </a:p>
        </p:txBody>
      </p:sp>
      <p:sp>
        <p:nvSpPr>
          <p:cNvPr id="19" name="Text Box 23">
            <a:extLst>
              <a:ext uri="{FF2B5EF4-FFF2-40B4-BE49-F238E27FC236}">
                <a16:creationId xmlns:a16="http://schemas.microsoft.com/office/drawing/2014/main" id="{DD796D13-C2B8-1A73-17C8-D2AB3EFFE962}"/>
              </a:ext>
            </a:extLst>
          </p:cNvPr>
          <p:cNvSpPr txBox="1">
            <a:spLocks noChangeArrowheads="1"/>
          </p:cNvSpPr>
          <p:nvPr/>
        </p:nvSpPr>
        <p:spPr bwMode="auto">
          <a:xfrm>
            <a:off x="6710507" y="6135539"/>
            <a:ext cx="40227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b="1"/>
              <a:t>Therefore:</a:t>
            </a:r>
            <a:r>
              <a:rPr lang="en-GB" b="1">
                <a:solidFill>
                  <a:srgbClr val="FF6600"/>
                </a:solidFill>
                <a:latin typeface="Symbol" pitchFamily="18" charset="2"/>
              </a:rPr>
              <a:t> D</a:t>
            </a:r>
            <a:r>
              <a:rPr lang="en-GB" b="1" i="1">
                <a:solidFill>
                  <a:srgbClr val="FF6600"/>
                </a:solidFill>
              </a:rPr>
              <a:t>H</a:t>
            </a:r>
            <a:r>
              <a:rPr lang="en-GB" b="1" baseline="-25000">
                <a:solidFill>
                  <a:srgbClr val="FF6600"/>
                </a:solidFill>
              </a:rPr>
              <a:t>1</a:t>
            </a:r>
            <a:r>
              <a:rPr lang="en-GB" b="1">
                <a:solidFill>
                  <a:srgbClr val="FF6600"/>
                </a:solidFill>
              </a:rPr>
              <a:t> = </a:t>
            </a:r>
            <a:r>
              <a:rPr lang="en-GB" b="1">
                <a:solidFill>
                  <a:srgbClr val="FF6600"/>
                </a:solidFill>
                <a:latin typeface="Symbol" pitchFamily="18" charset="2"/>
              </a:rPr>
              <a:t>D</a:t>
            </a:r>
            <a:r>
              <a:rPr lang="en-GB" b="1" i="1">
                <a:solidFill>
                  <a:srgbClr val="FF6600"/>
                </a:solidFill>
              </a:rPr>
              <a:t>H</a:t>
            </a:r>
            <a:r>
              <a:rPr lang="en-GB" b="1" baseline="-25000">
                <a:solidFill>
                  <a:srgbClr val="FF6600"/>
                </a:solidFill>
              </a:rPr>
              <a:t>2</a:t>
            </a:r>
            <a:r>
              <a:rPr lang="en-GB" b="1">
                <a:solidFill>
                  <a:srgbClr val="FF6600"/>
                </a:solidFill>
              </a:rPr>
              <a:t> + </a:t>
            </a:r>
            <a:r>
              <a:rPr lang="en-GB" b="1">
                <a:solidFill>
                  <a:srgbClr val="FF6600"/>
                </a:solidFill>
                <a:latin typeface="Symbol" pitchFamily="18" charset="2"/>
              </a:rPr>
              <a:t>D</a:t>
            </a:r>
            <a:r>
              <a:rPr lang="en-GB" b="1" i="1">
                <a:solidFill>
                  <a:srgbClr val="FF6600"/>
                </a:solidFill>
              </a:rPr>
              <a:t>H</a:t>
            </a:r>
            <a:r>
              <a:rPr lang="en-GB" b="1" baseline="-25000">
                <a:solidFill>
                  <a:srgbClr val="FF6600"/>
                </a:solidFill>
              </a:rPr>
              <a:t>3</a:t>
            </a:r>
          </a:p>
        </p:txBody>
      </p:sp>
      <p:sp>
        <p:nvSpPr>
          <p:cNvPr id="20" name="Text Box 32">
            <a:extLst>
              <a:ext uri="{FF2B5EF4-FFF2-40B4-BE49-F238E27FC236}">
                <a16:creationId xmlns:a16="http://schemas.microsoft.com/office/drawing/2014/main" id="{DF8749E2-51B9-6653-B91E-F3280D4CEB19}"/>
              </a:ext>
            </a:extLst>
          </p:cNvPr>
          <p:cNvSpPr txBox="1">
            <a:spLocks noChangeArrowheads="1"/>
          </p:cNvSpPr>
          <p:nvPr/>
        </p:nvSpPr>
        <p:spPr bwMode="auto">
          <a:xfrm>
            <a:off x="3916506" y="3181202"/>
            <a:ext cx="13065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b="1">
                <a:solidFill>
                  <a:srgbClr val="FF6600"/>
                </a:solidFill>
              </a:rPr>
              <a:t>direct route</a:t>
            </a:r>
          </a:p>
        </p:txBody>
      </p:sp>
      <p:sp>
        <p:nvSpPr>
          <p:cNvPr id="21" name="Text Box 33">
            <a:extLst>
              <a:ext uri="{FF2B5EF4-FFF2-40B4-BE49-F238E27FC236}">
                <a16:creationId xmlns:a16="http://schemas.microsoft.com/office/drawing/2014/main" id="{1D39AC6C-9DEA-241E-74C7-D449D39B603C}"/>
              </a:ext>
            </a:extLst>
          </p:cNvPr>
          <p:cNvSpPr txBox="1">
            <a:spLocks noChangeArrowheads="1"/>
          </p:cNvSpPr>
          <p:nvPr/>
        </p:nvSpPr>
        <p:spPr bwMode="auto">
          <a:xfrm>
            <a:off x="4200563" y="6232276"/>
            <a:ext cx="14861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b="1">
                <a:solidFill>
                  <a:srgbClr val="FF6600"/>
                </a:solidFill>
              </a:rPr>
              <a:t>indirect route</a:t>
            </a:r>
          </a:p>
        </p:txBody>
      </p:sp>
      <p:pic>
        <p:nvPicPr>
          <p:cNvPr id="22" name="Picture 38" descr="new_arrow">
            <a:extLst>
              <a:ext uri="{FF2B5EF4-FFF2-40B4-BE49-F238E27FC236}">
                <a16:creationId xmlns:a16="http://schemas.microsoft.com/office/drawing/2014/main" id="{09D581D0-E861-6092-D6E2-8BFB622963D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4994" y="4495653"/>
            <a:ext cx="3663950" cy="1785937"/>
          </a:xfrm>
          <a:prstGeom prst="rect">
            <a:avLst/>
          </a:prstGeom>
          <a:noFill/>
          <a:extLst>
            <a:ext uri="{909E8E84-426E-40DD-AFC4-6F175D3DCCD1}">
              <a14:hiddenFill xmlns:a14="http://schemas.microsoft.com/office/drawing/2010/main">
                <a:solidFill>
                  <a:srgbClr val="FFFFFF"/>
                </a:solidFill>
              </a14:hiddenFill>
            </a:ext>
          </a:extLst>
        </p:spPr>
      </p:pic>
      <p:sp>
        <p:nvSpPr>
          <p:cNvPr id="23" name="Content Placeholder 2">
            <a:extLst>
              <a:ext uri="{FF2B5EF4-FFF2-40B4-BE49-F238E27FC236}">
                <a16:creationId xmlns:a16="http://schemas.microsoft.com/office/drawing/2014/main" id="{79224BB6-32B6-D914-0425-BB77AA4BA045}"/>
              </a:ext>
            </a:extLst>
          </p:cNvPr>
          <p:cNvSpPr>
            <a:spLocks noGrp="1"/>
          </p:cNvSpPr>
          <p:nvPr>
            <p:ph idx="1"/>
          </p:nvPr>
        </p:nvSpPr>
        <p:spPr>
          <a:xfrm>
            <a:off x="602877" y="1062320"/>
            <a:ext cx="10936484" cy="2123565"/>
          </a:xfrm>
        </p:spPr>
        <p:txBody>
          <a:bodyPr>
            <a:normAutofit/>
          </a:bodyPr>
          <a:lstStyle/>
          <a:p>
            <a:pPr marL="0" indent="0">
              <a:buNone/>
            </a:pPr>
            <a:r>
              <a:rPr lang="en-US" sz="3600"/>
              <a:t>Hess’ law states that, if a reaction can take place by more than one route and the initial and final conditions are the same, the total enthalpy change is the same.</a:t>
            </a:r>
          </a:p>
          <a:p>
            <a:pPr marL="0" indent="0">
              <a:buNone/>
            </a:pPr>
            <a:endParaRPr lang="en-US" sz="3600"/>
          </a:p>
          <a:p>
            <a:pPr marL="0" indent="0">
              <a:buNone/>
            </a:pPr>
            <a:endParaRPr lang="en-US" sz="3600"/>
          </a:p>
        </p:txBody>
      </p:sp>
    </p:spTree>
    <p:extLst>
      <p:ext uri="{BB962C8B-B14F-4D97-AF65-F5344CB8AC3E}">
        <p14:creationId xmlns:p14="http://schemas.microsoft.com/office/powerpoint/2010/main" val="386020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up)">
                                      <p:cBhvr>
                                        <p:cTn id="34" dur="500"/>
                                        <p:tgtEl>
                                          <p:spTgt spid="9"/>
                                        </p:tgtEl>
                                      </p:cBhvr>
                                    </p:animEffect>
                                  </p:childTnLst>
                                </p:cTn>
                              </p:par>
                            </p:childTnLst>
                          </p:cTn>
                        </p:par>
                        <p:par>
                          <p:cTn id="35" fill="hold">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dissolve">
                                      <p:cBhvr>
                                        <p:cTn id="38" dur="500"/>
                                        <p:tgtEl>
                                          <p:spTgt spid="6"/>
                                        </p:tgtEl>
                                      </p:cBhvr>
                                    </p:animEffect>
                                  </p:childTnLst>
                                </p:cTn>
                              </p:par>
                            </p:childTnLst>
                          </p:cTn>
                        </p:par>
                        <p:par>
                          <p:cTn id="39" fill="hold">
                            <p:stCondLst>
                              <p:cond delay="1000"/>
                            </p:stCondLst>
                            <p:childTnLst>
                              <p:par>
                                <p:cTn id="40" presetID="2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00"/>
                                        <p:tgtEl>
                                          <p:spTgt spid="14"/>
                                        </p:tgtEl>
                                      </p:cBhvr>
                                    </p:animEffect>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childTnLst>
                          </p:cTn>
                        </p:par>
                        <p:par>
                          <p:cTn id="50" fill="hold">
                            <p:stCondLst>
                              <p:cond delay="2000"/>
                            </p:stCondLst>
                            <p:childTnLst>
                              <p:par>
                                <p:cTn id="51" presetID="9"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dissolv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left)">
                                      <p:cBhvr>
                                        <p:cTn id="58" dur="500"/>
                                        <p:tgtEl>
                                          <p:spTgt spid="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left)">
                                      <p:cBhvr>
                                        <p:cTn id="61" dur="500"/>
                                        <p:tgtEl>
                                          <p:spTgt spid="20"/>
                                        </p:tgtEl>
                                      </p:cBhvr>
                                    </p:animEffect>
                                  </p:childTnLst>
                                </p:cTn>
                              </p:par>
                            </p:childTnLst>
                          </p:cTn>
                        </p:par>
                        <p:par>
                          <p:cTn id="62" fill="hold">
                            <p:stCondLst>
                              <p:cond delay="500"/>
                            </p:stCondLst>
                            <p:childTnLst>
                              <p:par>
                                <p:cTn id="63" presetID="22" presetClass="entr" presetSubtype="8" fill="hold"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par>
                                <p:cTn id="66" presetID="22" presetClass="entr" presetSubtype="8"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left)">
                                      <p:cBhvr>
                                        <p:cTn id="68" dur="500"/>
                                        <p:tgtEl>
                                          <p:spTgt spid="21"/>
                                        </p:tgtEl>
                                      </p:cBhvr>
                                    </p:animEffect>
                                  </p:childTnLst>
                                </p:cTn>
                              </p:par>
                            </p:childTnLst>
                          </p:cTn>
                        </p:par>
                        <p:par>
                          <p:cTn id="69" fill="hold">
                            <p:stCondLst>
                              <p:cond delay="1000"/>
                            </p:stCondLst>
                            <p:childTnLst>
                              <p:par>
                                <p:cTn id="70" presetID="9"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dissolve">
                                      <p:cBhvr>
                                        <p:cTn id="7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9" grpId="0" animBg="1"/>
      <p:bldP spid="10" grpId="0" animBg="1"/>
      <p:bldP spid="11" grpId="0" animBg="1"/>
      <p:bldP spid="12" grpId="0"/>
      <p:bldP spid="13" grpId="0"/>
      <p:bldP spid="14" grpId="0"/>
      <p:bldP spid="15" grpId="0"/>
      <p:bldP spid="16" grpId="0"/>
      <p:bldP spid="17" grpId="0"/>
      <p:bldP spid="18" grpId="0"/>
      <p:bldP spid="19"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3BBD-CE5A-2C9F-10BB-11B7C9A9242B}"/>
              </a:ext>
            </a:extLst>
          </p:cNvPr>
          <p:cNvSpPr txBox="1">
            <a:spLocks/>
          </p:cNvSpPr>
          <p:nvPr/>
        </p:nvSpPr>
        <p:spPr>
          <a:xfrm>
            <a:off x="0" y="3663"/>
            <a:ext cx="113538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accent6"/>
                </a:solidFill>
              </a:rPr>
              <a:t>Remember these ?? LEARN THEM !!</a:t>
            </a:r>
          </a:p>
        </p:txBody>
      </p:sp>
      <p:grpSp>
        <p:nvGrpSpPr>
          <p:cNvPr id="5" name="Group 4">
            <a:extLst>
              <a:ext uri="{FF2B5EF4-FFF2-40B4-BE49-F238E27FC236}">
                <a16:creationId xmlns:a16="http://schemas.microsoft.com/office/drawing/2014/main" id="{409A75C7-7F93-A1D0-FA9D-52ED5282245B}"/>
              </a:ext>
            </a:extLst>
          </p:cNvPr>
          <p:cNvGrpSpPr/>
          <p:nvPr/>
        </p:nvGrpSpPr>
        <p:grpSpPr>
          <a:xfrm>
            <a:off x="1603359" y="1042628"/>
            <a:ext cx="8985281" cy="4914538"/>
            <a:chOff x="2337677" y="1606047"/>
            <a:chExt cx="7516646" cy="4111262"/>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7461"/>
            <a:stretch/>
          </p:blipFill>
          <p:spPr bwMode="auto">
            <a:xfrm>
              <a:off x="2337677" y="1606047"/>
              <a:ext cx="7516646" cy="4111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A13D9428-6FFD-9736-F5B4-9BB5FA649A44}"/>
                </a:ext>
              </a:extLst>
            </p:cNvPr>
            <p:cNvSpPr/>
            <p:nvPr/>
          </p:nvSpPr>
          <p:spPr>
            <a:xfrm>
              <a:off x="4636655" y="5144655"/>
              <a:ext cx="4950690" cy="3971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141245BB-C2FD-07A7-D8A6-F9674AD157FB}"/>
                </a:ext>
              </a:extLst>
            </p:cNvPr>
            <p:cNvSpPr/>
            <p:nvPr/>
          </p:nvSpPr>
          <p:spPr>
            <a:xfrm>
              <a:off x="6548581" y="3131128"/>
              <a:ext cx="3038763" cy="26807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051236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 y="-2428"/>
            <a:ext cx="4628511" cy="769441"/>
          </a:xfrm>
          <a:prstGeom prst="rect">
            <a:avLst/>
          </a:prstGeom>
          <a:noFill/>
        </p:spPr>
        <p:txBody>
          <a:bodyPr wrap="none" rtlCol="0">
            <a:spAutoFit/>
          </a:bodyPr>
          <a:lstStyle/>
          <a:p>
            <a:r>
              <a:rPr lang="en-GB" sz="4400" b="1">
                <a:solidFill>
                  <a:srgbClr val="70AD47"/>
                </a:solidFill>
              </a:rPr>
              <a:t>Example equations</a:t>
            </a:r>
          </a:p>
        </p:txBody>
      </p:sp>
      <p:sp>
        <p:nvSpPr>
          <p:cNvPr id="3" name="TextBox 2"/>
          <p:cNvSpPr txBox="1"/>
          <p:nvPr/>
        </p:nvSpPr>
        <p:spPr>
          <a:xfrm>
            <a:off x="1847529" y="3667150"/>
            <a:ext cx="8065157" cy="369332"/>
          </a:xfrm>
          <a:prstGeom prst="rect">
            <a:avLst/>
          </a:prstGeom>
          <a:noFill/>
        </p:spPr>
        <p:txBody>
          <a:bodyPr wrap="none" rtlCol="0">
            <a:spAutoFit/>
          </a:bodyPr>
          <a:lstStyle/>
          <a:p>
            <a:r>
              <a:rPr lang="en-GB" b="1"/>
              <a:t>Standard Enthalpy Change for Combustion </a:t>
            </a:r>
            <a:r>
              <a:rPr lang="en-GB" b="1" err="1">
                <a:latin typeface="Symbol" panose="05050102010706020507" pitchFamily="18" charset="2"/>
              </a:rPr>
              <a:t>D</a:t>
            </a:r>
            <a:r>
              <a:rPr lang="en-GB" b="1" err="1"/>
              <a:t>H</a:t>
            </a:r>
            <a:r>
              <a:rPr lang="en-GB" b="1" baseline="30000" err="1"/>
              <a:t>o</a:t>
            </a:r>
            <a:r>
              <a:rPr lang="en-GB" b="1" baseline="-25000" err="1"/>
              <a:t>c</a:t>
            </a:r>
            <a:r>
              <a:rPr lang="en-GB" b="1" baseline="-25000"/>
              <a:t> </a:t>
            </a:r>
            <a:r>
              <a:rPr lang="en-GB" b="1"/>
              <a:t>of constituent elements of Butane </a:t>
            </a:r>
          </a:p>
        </p:txBody>
      </p:sp>
      <p:sp>
        <p:nvSpPr>
          <p:cNvPr id="4" name="TextBox 3"/>
          <p:cNvSpPr txBox="1"/>
          <p:nvPr/>
        </p:nvSpPr>
        <p:spPr>
          <a:xfrm>
            <a:off x="1847528" y="949322"/>
            <a:ext cx="6043706" cy="369332"/>
          </a:xfrm>
          <a:prstGeom prst="rect">
            <a:avLst/>
          </a:prstGeom>
          <a:noFill/>
        </p:spPr>
        <p:txBody>
          <a:bodyPr wrap="none" rtlCol="0">
            <a:spAutoFit/>
          </a:bodyPr>
          <a:lstStyle/>
          <a:p>
            <a:r>
              <a:rPr lang="en-GB" b="1"/>
              <a:t>Standard Enthalpy Change for Combustion of  </a:t>
            </a:r>
            <a:r>
              <a:rPr lang="en-GB" b="1" err="1">
                <a:latin typeface="Symbol" panose="05050102010706020507" pitchFamily="18" charset="2"/>
              </a:rPr>
              <a:t>D</a:t>
            </a:r>
            <a:r>
              <a:rPr lang="en-GB" b="1" err="1"/>
              <a:t>H</a:t>
            </a:r>
            <a:r>
              <a:rPr lang="en-GB" b="1" baseline="30000" err="1"/>
              <a:t>o</a:t>
            </a:r>
            <a:r>
              <a:rPr lang="en-GB" b="1" baseline="-25000" err="1"/>
              <a:t>c</a:t>
            </a:r>
            <a:r>
              <a:rPr lang="en-GB" b="1"/>
              <a:t> of Butane </a:t>
            </a:r>
          </a:p>
        </p:txBody>
      </p:sp>
      <p:sp>
        <p:nvSpPr>
          <p:cNvPr id="5" name="TextBox 4"/>
          <p:cNvSpPr txBox="1"/>
          <p:nvPr/>
        </p:nvSpPr>
        <p:spPr>
          <a:xfrm>
            <a:off x="1847528" y="2267657"/>
            <a:ext cx="5602752" cy="369332"/>
          </a:xfrm>
          <a:prstGeom prst="rect">
            <a:avLst/>
          </a:prstGeom>
          <a:noFill/>
        </p:spPr>
        <p:txBody>
          <a:bodyPr wrap="none" rtlCol="0">
            <a:spAutoFit/>
          </a:bodyPr>
          <a:lstStyle/>
          <a:p>
            <a:r>
              <a:rPr lang="en-GB" b="1"/>
              <a:t>Standard Enthalpy Change for Formation  </a:t>
            </a:r>
            <a:r>
              <a:rPr lang="en-GB" b="1" err="1">
                <a:latin typeface="Symbol" panose="05050102010706020507" pitchFamily="18" charset="2"/>
              </a:rPr>
              <a:t>D</a:t>
            </a:r>
            <a:r>
              <a:rPr lang="en-GB" b="1" err="1"/>
              <a:t>H</a:t>
            </a:r>
            <a:r>
              <a:rPr lang="en-GB" b="1" baseline="30000" err="1"/>
              <a:t>o</a:t>
            </a:r>
            <a:r>
              <a:rPr lang="en-GB" b="1" baseline="-25000" err="1"/>
              <a:t>f</a:t>
            </a:r>
            <a:r>
              <a:rPr lang="en-GB" b="1"/>
              <a:t> of Butane </a:t>
            </a:r>
          </a:p>
        </p:txBody>
      </p:sp>
      <p:grpSp>
        <p:nvGrpSpPr>
          <p:cNvPr id="30" name="Group 29"/>
          <p:cNvGrpSpPr/>
          <p:nvPr/>
        </p:nvGrpSpPr>
        <p:grpSpPr>
          <a:xfrm>
            <a:off x="2846618" y="1663031"/>
            <a:ext cx="5643688" cy="461665"/>
            <a:chOff x="1322618" y="1663030"/>
            <a:chExt cx="5643688" cy="461665"/>
          </a:xfrm>
        </p:grpSpPr>
        <p:sp>
          <p:nvSpPr>
            <p:cNvPr id="6" name="TextBox 5"/>
            <p:cNvSpPr txBox="1"/>
            <p:nvPr/>
          </p:nvSpPr>
          <p:spPr>
            <a:xfrm>
              <a:off x="1322618" y="1663030"/>
              <a:ext cx="2416669" cy="461665"/>
            </a:xfrm>
            <a:prstGeom prst="rect">
              <a:avLst/>
            </a:prstGeom>
            <a:noFill/>
          </p:spPr>
          <p:txBody>
            <a:bodyPr wrap="square" rtlCol="0">
              <a:spAutoFit/>
            </a:bodyPr>
            <a:lstStyle/>
            <a:p>
              <a:r>
                <a:rPr lang="en-GB" sz="2400"/>
                <a:t>C</a:t>
              </a:r>
              <a:r>
                <a:rPr lang="en-GB" sz="2400" baseline="-25000"/>
                <a:t>4</a:t>
              </a:r>
              <a:r>
                <a:rPr lang="en-GB" sz="2400"/>
                <a:t>H</a:t>
              </a:r>
              <a:r>
                <a:rPr lang="en-GB" sz="2400" baseline="-25000"/>
                <a:t>10</a:t>
              </a:r>
              <a:r>
                <a:rPr lang="en-GB" sz="2400"/>
                <a:t>  + 6.5 O</a:t>
              </a:r>
              <a:r>
                <a:rPr lang="en-GB" sz="2400" baseline="-25000"/>
                <a:t>2</a:t>
              </a:r>
            </a:p>
          </p:txBody>
        </p:sp>
        <p:cxnSp>
          <p:nvCxnSpPr>
            <p:cNvPr id="8" name="Straight Arrow Connector 7"/>
            <p:cNvCxnSpPr/>
            <p:nvPr/>
          </p:nvCxnSpPr>
          <p:spPr>
            <a:xfrm flipV="1">
              <a:off x="3739287" y="1893861"/>
              <a:ext cx="994654"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932040" y="1663030"/>
              <a:ext cx="2034266" cy="461665"/>
            </a:xfrm>
            <a:prstGeom prst="rect">
              <a:avLst/>
            </a:prstGeom>
            <a:noFill/>
          </p:spPr>
          <p:txBody>
            <a:bodyPr wrap="square" rtlCol="0">
              <a:spAutoFit/>
            </a:bodyPr>
            <a:lstStyle/>
            <a:p>
              <a:r>
                <a:rPr lang="en-GB" sz="2400"/>
                <a:t>4CO</a:t>
              </a:r>
              <a:r>
                <a:rPr lang="en-GB" sz="2400" baseline="-25000"/>
                <a:t>2</a:t>
              </a:r>
              <a:r>
                <a:rPr lang="en-GB" sz="2400"/>
                <a:t>    +  5H</a:t>
              </a:r>
              <a:r>
                <a:rPr lang="en-GB" sz="2400" baseline="-25000"/>
                <a:t>2</a:t>
              </a:r>
              <a:r>
                <a:rPr lang="en-GB" sz="2400"/>
                <a:t>O</a:t>
              </a:r>
            </a:p>
          </p:txBody>
        </p:sp>
      </p:grpSp>
      <p:grpSp>
        <p:nvGrpSpPr>
          <p:cNvPr id="33" name="Group 32"/>
          <p:cNvGrpSpPr/>
          <p:nvPr/>
        </p:nvGrpSpPr>
        <p:grpSpPr>
          <a:xfrm>
            <a:off x="2404717" y="5746058"/>
            <a:ext cx="7098552" cy="506966"/>
            <a:chOff x="880717" y="5746058"/>
            <a:chExt cx="7098552" cy="506966"/>
          </a:xfrm>
        </p:grpSpPr>
        <p:sp>
          <p:nvSpPr>
            <p:cNvPr id="22" name="TextBox 21"/>
            <p:cNvSpPr txBox="1"/>
            <p:nvPr/>
          </p:nvSpPr>
          <p:spPr>
            <a:xfrm>
              <a:off x="5364088" y="5746058"/>
              <a:ext cx="2615181" cy="461665"/>
            </a:xfrm>
            <a:prstGeom prst="rect">
              <a:avLst/>
            </a:prstGeom>
            <a:noFill/>
          </p:spPr>
          <p:txBody>
            <a:bodyPr wrap="square" rtlCol="0">
              <a:spAutoFit/>
            </a:bodyPr>
            <a:lstStyle/>
            <a:p>
              <a:r>
                <a:rPr lang="en-GB" sz="2400"/>
                <a:t>4CO</a:t>
              </a:r>
              <a:r>
                <a:rPr lang="en-GB" sz="2400" baseline="-25000"/>
                <a:t>2(g)</a:t>
              </a:r>
              <a:r>
                <a:rPr lang="en-GB" sz="2400"/>
                <a:t>    +  5H</a:t>
              </a:r>
              <a:r>
                <a:rPr lang="en-GB" sz="2400" baseline="-25000"/>
                <a:t>2</a:t>
              </a:r>
              <a:r>
                <a:rPr lang="en-GB" sz="2400"/>
                <a:t>O </a:t>
              </a:r>
              <a:r>
                <a:rPr lang="en-GB" sz="2400" baseline="-25000"/>
                <a:t>(l)</a:t>
              </a:r>
            </a:p>
          </p:txBody>
        </p:sp>
        <p:sp>
          <p:nvSpPr>
            <p:cNvPr id="23" name="TextBox 22"/>
            <p:cNvSpPr txBox="1"/>
            <p:nvPr/>
          </p:nvSpPr>
          <p:spPr>
            <a:xfrm>
              <a:off x="2641690" y="5782535"/>
              <a:ext cx="1556363" cy="461665"/>
            </a:xfrm>
            <a:prstGeom prst="rect">
              <a:avLst/>
            </a:prstGeom>
            <a:noFill/>
          </p:spPr>
          <p:txBody>
            <a:bodyPr wrap="square" rtlCol="0">
              <a:spAutoFit/>
            </a:bodyPr>
            <a:lstStyle/>
            <a:p>
              <a:r>
                <a:rPr lang="en-GB" sz="2400"/>
                <a:t>+ 6.5 O</a:t>
              </a:r>
              <a:r>
                <a:rPr lang="en-GB" sz="2400" baseline="-25000"/>
                <a:t>2 (g)</a:t>
              </a:r>
            </a:p>
          </p:txBody>
        </p:sp>
        <p:cxnSp>
          <p:nvCxnSpPr>
            <p:cNvPr id="16" name="Straight Arrow Connector 15"/>
            <p:cNvCxnSpPr/>
            <p:nvPr/>
          </p:nvCxnSpPr>
          <p:spPr>
            <a:xfrm flipV="1">
              <a:off x="4174046" y="5976891"/>
              <a:ext cx="994654"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80717" y="5791359"/>
              <a:ext cx="2034266" cy="461665"/>
            </a:xfrm>
            <a:prstGeom prst="rect">
              <a:avLst/>
            </a:prstGeom>
            <a:noFill/>
          </p:spPr>
          <p:txBody>
            <a:bodyPr wrap="square" rtlCol="0">
              <a:spAutoFit/>
            </a:bodyPr>
            <a:lstStyle/>
            <a:p>
              <a:r>
                <a:rPr lang="en-GB" sz="2400"/>
                <a:t>4C</a:t>
              </a:r>
              <a:r>
                <a:rPr lang="en-GB" sz="2400" baseline="-25000"/>
                <a:t>(s)   </a:t>
              </a:r>
              <a:r>
                <a:rPr lang="en-GB" sz="2400"/>
                <a:t>+  5H</a:t>
              </a:r>
              <a:r>
                <a:rPr lang="en-GB" sz="2400" baseline="-25000"/>
                <a:t>2(g)</a:t>
              </a:r>
              <a:endParaRPr lang="en-GB" sz="2400"/>
            </a:p>
          </p:txBody>
        </p:sp>
      </p:grpSp>
      <p:grpSp>
        <p:nvGrpSpPr>
          <p:cNvPr id="18" name="Group 17"/>
          <p:cNvGrpSpPr/>
          <p:nvPr/>
        </p:nvGrpSpPr>
        <p:grpSpPr>
          <a:xfrm>
            <a:off x="2999206" y="2813884"/>
            <a:ext cx="6041893" cy="499932"/>
            <a:chOff x="1502696" y="2097080"/>
            <a:chExt cx="6041893" cy="499932"/>
          </a:xfrm>
        </p:grpSpPr>
        <p:sp>
          <p:nvSpPr>
            <p:cNvPr id="19" name="TextBox 18"/>
            <p:cNvSpPr txBox="1"/>
            <p:nvPr/>
          </p:nvSpPr>
          <p:spPr>
            <a:xfrm>
              <a:off x="5127920" y="2097080"/>
              <a:ext cx="2416669" cy="461665"/>
            </a:xfrm>
            <a:prstGeom prst="rect">
              <a:avLst/>
            </a:prstGeom>
            <a:noFill/>
          </p:spPr>
          <p:txBody>
            <a:bodyPr wrap="square" rtlCol="0">
              <a:spAutoFit/>
            </a:bodyPr>
            <a:lstStyle/>
            <a:p>
              <a:r>
                <a:rPr lang="en-GB" sz="2400"/>
                <a:t>C</a:t>
              </a:r>
              <a:r>
                <a:rPr lang="en-GB" sz="2400" baseline="-25000"/>
                <a:t>4</a:t>
              </a:r>
              <a:r>
                <a:rPr lang="en-GB" sz="2400"/>
                <a:t>H</a:t>
              </a:r>
              <a:r>
                <a:rPr lang="en-GB" sz="2400" baseline="-25000"/>
                <a:t>10 (g)</a:t>
              </a:r>
            </a:p>
          </p:txBody>
        </p:sp>
        <p:cxnSp>
          <p:nvCxnSpPr>
            <p:cNvPr id="20" name="Straight Arrow Connector 19"/>
            <p:cNvCxnSpPr/>
            <p:nvPr/>
          </p:nvCxnSpPr>
          <p:spPr>
            <a:xfrm flipV="1">
              <a:off x="3820316" y="2345497"/>
              <a:ext cx="994654"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502696" y="2135347"/>
              <a:ext cx="2034266" cy="461665"/>
            </a:xfrm>
            <a:prstGeom prst="rect">
              <a:avLst/>
            </a:prstGeom>
            <a:noFill/>
          </p:spPr>
          <p:txBody>
            <a:bodyPr wrap="square" rtlCol="0">
              <a:spAutoFit/>
            </a:bodyPr>
            <a:lstStyle/>
            <a:p>
              <a:r>
                <a:rPr lang="en-GB" sz="2400"/>
                <a:t>4C</a:t>
              </a:r>
              <a:r>
                <a:rPr lang="en-GB" sz="2400" baseline="-25000"/>
                <a:t>(s)   </a:t>
              </a:r>
              <a:r>
                <a:rPr lang="en-GB" sz="2400"/>
                <a:t>+  5H</a:t>
              </a:r>
              <a:r>
                <a:rPr lang="en-GB" sz="2400" baseline="-25000"/>
                <a:t>2(g)</a:t>
              </a:r>
              <a:endParaRPr lang="en-GB" sz="2400"/>
            </a:p>
          </p:txBody>
        </p:sp>
      </p:grpSp>
      <p:grpSp>
        <p:nvGrpSpPr>
          <p:cNvPr id="31" name="Group 30"/>
          <p:cNvGrpSpPr/>
          <p:nvPr/>
        </p:nvGrpSpPr>
        <p:grpSpPr>
          <a:xfrm>
            <a:off x="2443546" y="4205052"/>
            <a:ext cx="6017429" cy="511091"/>
            <a:chOff x="919545" y="4205051"/>
            <a:chExt cx="6017429" cy="511091"/>
          </a:xfrm>
        </p:grpSpPr>
        <p:sp>
          <p:nvSpPr>
            <p:cNvPr id="24" name="TextBox 23"/>
            <p:cNvSpPr txBox="1"/>
            <p:nvPr/>
          </p:nvSpPr>
          <p:spPr>
            <a:xfrm>
              <a:off x="919545" y="4254477"/>
              <a:ext cx="2034266" cy="461665"/>
            </a:xfrm>
            <a:prstGeom prst="rect">
              <a:avLst/>
            </a:prstGeom>
            <a:noFill/>
          </p:spPr>
          <p:txBody>
            <a:bodyPr wrap="square" rtlCol="0">
              <a:spAutoFit/>
            </a:bodyPr>
            <a:lstStyle/>
            <a:p>
              <a:r>
                <a:rPr lang="en-GB" sz="2400"/>
                <a:t>C</a:t>
              </a:r>
              <a:r>
                <a:rPr lang="en-GB" sz="2400" baseline="-25000"/>
                <a:t>(s)   </a:t>
              </a:r>
              <a:r>
                <a:rPr lang="en-GB" sz="2400"/>
                <a:t>+  O</a:t>
              </a:r>
              <a:r>
                <a:rPr lang="en-GB" sz="2400" baseline="-25000"/>
                <a:t>2(g)</a:t>
              </a:r>
              <a:endParaRPr lang="en-GB" sz="2400"/>
            </a:p>
          </p:txBody>
        </p:sp>
        <p:cxnSp>
          <p:nvCxnSpPr>
            <p:cNvPr id="25" name="Straight Arrow Connector 24"/>
            <p:cNvCxnSpPr/>
            <p:nvPr/>
          </p:nvCxnSpPr>
          <p:spPr>
            <a:xfrm flipV="1">
              <a:off x="3203847" y="4458738"/>
              <a:ext cx="994654"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321793" y="4205051"/>
              <a:ext cx="2615181" cy="461665"/>
            </a:xfrm>
            <a:prstGeom prst="rect">
              <a:avLst/>
            </a:prstGeom>
            <a:noFill/>
          </p:spPr>
          <p:txBody>
            <a:bodyPr wrap="square" rtlCol="0">
              <a:spAutoFit/>
            </a:bodyPr>
            <a:lstStyle/>
            <a:p>
              <a:r>
                <a:rPr lang="en-GB" sz="2400"/>
                <a:t>CO</a:t>
              </a:r>
              <a:r>
                <a:rPr lang="en-GB" sz="2400" baseline="-25000"/>
                <a:t>2(g)</a:t>
              </a:r>
            </a:p>
          </p:txBody>
        </p:sp>
      </p:grpSp>
      <p:grpSp>
        <p:nvGrpSpPr>
          <p:cNvPr id="32" name="Group 31"/>
          <p:cNvGrpSpPr/>
          <p:nvPr/>
        </p:nvGrpSpPr>
        <p:grpSpPr>
          <a:xfrm>
            <a:off x="2443545" y="4932464"/>
            <a:ext cx="6091887" cy="463338"/>
            <a:chOff x="919544" y="4932464"/>
            <a:chExt cx="6091887" cy="463338"/>
          </a:xfrm>
        </p:grpSpPr>
        <p:sp>
          <p:nvSpPr>
            <p:cNvPr id="27" name="TextBox 26"/>
            <p:cNvSpPr txBox="1"/>
            <p:nvPr/>
          </p:nvSpPr>
          <p:spPr>
            <a:xfrm>
              <a:off x="919544" y="4934137"/>
              <a:ext cx="2284303" cy="461665"/>
            </a:xfrm>
            <a:prstGeom prst="rect">
              <a:avLst/>
            </a:prstGeom>
            <a:noFill/>
          </p:spPr>
          <p:txBody>
            <a:bodyPr wrap="square" rtlCol="0">
              <a:spAutoFit/>
            </a:bodyPr>
            <a:lstStyle/>
            <a:p>
              <a:r>
                <a:rPr lang="en-GB" sz="2400"/>
                <a:t>H</a:t>
              </a:r>
              <a:r>
                <a:rPr lang="en-GB" sz="2400" baseline="-25000"/>
                <a:t>2(g)   </a:t>
              </a:r>
              <a:r>
                <a:rPr lang="en-GB" sz="2400"/>
                <a:t>+  0.5O</a:t>
              </a:r>
              <a:r>
                <a:rPr lang="en-GB" sz="2400" baseline="-25000"/>
                <a:t>2(g)</a:t>
              </a:r>
              <a:endParaRPr lang="en-GB" sz="2400"/>
            </a:p>
          </p:txBody>
        </p:sp>
        <p:cxnSp>
          <p:nvCxnSpPr>
            <p:cNvPr id="28" name="Straight Arrow Connector 27"/>
            <p:cNvCxnSpPr/>
            <p:nvPr/>
          </p:nvCxnSpPr>
          <p:spPr>
            <a:xfrm flipV="1">
              <a:off x="3295498" y="5164969"/>
              <a:ext cx="994654"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396250" y="4932464"/>
              <a:ext cx="2615181" cy="461665"/>
            </a:xfrm>
            <a:prstGeom prst="rect">
              <a:avLst/>
            </a:prstGeom>
            <a:noFill/>
          </p:spPr>
          <p:txBody>
            <a:bodyPr wrap="square" rtlCol="0">
              <a:spAutoFit/>
            </a:bodyPr>
            <a:lstStyle/>
            <a:p>
              <a:r>
                <a:rPr lang="en-GB" sz="2400"/>
                <a:t>H</a:t>
              </a:r>
              <a:r>
                <a:rPr lang="en-GB" sz="2400" baseline="-25000"/>
                <a:t>2</a:t>
              </a:r>
              <a:r>
                <a:rPr lang="en-GB" sz="2400"/>
                <a:t>O </a:t>
              </a:r>
              <a:r>
                <a:rPr lang="en-GB" sz="2400" baseline="-25000"/>
                <a:t>(l)</a:t>
              </a:r>
            </a:p>
          </p:txBody>
        </p:sp>
      </p:grpSp>
    </p:spTree>
    <p:extLst>
      <p:ext uri="{BB962C8B-B14F-4D97-AF65-F5344CB8AC3E}">
        <p14:creationId xmlns:p14="http://schemas.microsoft.com/office/powerpoint/2010/main" val="61208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1259" y="1376084"/>
            <a:ext cx="9524543" cy="1182271"/>
          </a:xfrm>
        </p:spPr>
        <p:txBody>
          <a:bodyPr>
            <a:normAutofit lnSpcReduction="10000"/>
          </a:bodyPr>
          <a:lstStyle/>
          <a:p>
            <a:pPr marL="0" indent="0">
              <a:buNone/>
            </a:pPr>
            <a:r>
              <a:rPr lang="en-US"/>
              <a:t>The combustion of reactants and combustion of products is a useful way to complete the cycle in a way that can be experimentally determined.</a:t>
            </a:r>
          </a:p>
          <a:p>
            <a:pPr marL="0" indent="0">
              <a:buNone/>
            </a:pPr>
            <a:endParaRPr lang="en-US"/>
          </a:p>
          <a:p>
            <a:pPr marL="0" indent="0">
              <a:buNone/>
            </a:pPr>
            <a:endParaRPr lang="en-US"/>
          </a:p>
        </p:txBody>
      </p:sp>
      <p:sp>
        <p:nvSpPr>
          <p:cNvPr id="19" name="TextBox 18"/>
          <p:cNvSpPr txBox="1"/>
          <p:nvPr/>
        </p:nvSpPr>
        <p:spPr>
          <a:xfrm>
            <a:off x="1981201" y="5907532"/>
            <a:ext cx="7505548" cy="369332"/>
          </a:xfrm>
          <a:prstGeom prst="rect">
            <a:avLst/>
          </a:prstGeom>
          <a:noFill/>
        </p:spPr>
        <p:txBody>
          <a:bodyPr wrap="square" lIns="91440" tIns="45720" rIns="91440" bIns="45720" rtlCol="0" anchor="t">
            <a:spAutoFit/>
          </a:bodyPr>
          <a:lstStyle/>
          <a:p>
            <a:r>
              <a:rPr lang="en-US" dirty="0"/>
              <a:t>Arrows point </a:t>
            </a:r>
            <a:r>
              <a:rPr lang="en-US" dirty="0" err="1"/>
              <a:t>DOWNwards</a:t>
            </a:r>
            <a:r>
              <a:rPr lang="en-US" dirty="0"/>
              <a:t> for combustion data (Burn the house DOWN)</a:t>
            </a:r>
            <a:endParaRPr lang="en-US" dirty="0">
              <a:cs typeface="Calibri"/>
            </a:endParaRPr>
          </a:p>
        </p:txBody>
      </p:sp>
      <p:grpSp>
        <p:nvGrpSpPr>
          <p:cNvPr id="4" name="Group 9"/>
          <p:cNvGrpSpPr/>
          <p:nvPr/>
        </p:nvGrpSpPr>
        <p:grpSpPr>
          <a:xfrm>
            <a:off x="3675204" y="2555501"/>
            <a:ext cx="5325571" cy="2662297"/>
            <a:chOff x="1534879" y="2779618"/>
            <a:chExt cx="5325571" cy="2662297"/>
          </a:xfrm>
        </p:grpSpPr>
        <p:sp>
          <p:nvSpPr>
            <p:cNvPr id="18" name="TextBox 17"/>
            <p:cNvSpPr txBox="1"/>
            <p:nvPr/>
          </p:nvSpPr>
          <p:spPr>
            <a:xfrm>
              <a:off x="1687801" y="4918695"/>
              <a:ext cx="5108178" cy="523220"/>
            </a:xfrm>
            <a:prstGeom prst="rect">
              <a:avLst/>
            </a:prstGeom>
            <a:noFill/>
          </p:spPr>
          <p:txBody>
            <a:bodyPr wrap="none" rtlCol="0">
              <a:spAutoFit/>
            </a:bodyPr>
            <a:lstStyle/>
            <a:p>
              <a:r>
                <a:rPr lang="en-US" sz="2800" b="1" err="1"/>
                <a:t>ΔH</a:t>
              </a:r>
              <a:r>
                <a:rPr lang="en-US" sz="2800" b="1" baseline="-25000" err="1"/>
                <a:t>r</a:t>
              </a:r>
              <a:r>
                <a:rPr lang="en-US" sz="2800" b="1" baseline="-25000"/>
                <a:t> </a:t>
              </a:r>
              <a:r>
                <a:rPr lang="en-US" sz="2800" b="1"/>
                <a:t>= </a:t>
              </a:r>
              <a:r>
                <a:rPr lang="en-US" sz="2800" b="1" err="1"/>
                <a:t>Σ</a:t>
              </a:r>
              <a:r>
                <a:rPr lang="en-US" sz="2800" b="1"/>
                <a:t> </a:t>
              </a:r>
              <a:r>
                <a:rPr lang="en-US" sz="2800" b="1" err="1"/>
                <a:t>ΔH</a:t>
              </a:r>
              <a:r>
                <a:rPr lang="en-US" sz="2800" b="1" baseline="-25000" err="1"/>
                <a:t>c</a:t>
              </a:r>
              <a:r>
                <a:rPr lang="en-US" sz="2800" b="1" baseline="-25000"/>
                <a:t>(reactants) </a:t>
              </a:r>
              <a:r>
                <a:rPr lang="en-US" sz="2800" b="1"/>
                <a:t>– </a:t>
              </a:r>
              <a:r>
                <a:rPr lang="en-US" sz="2800" b="1" err="1"/>
                <a:t>Σ</a:t>
              </a:r>
              <a:r>
                <a:rPr lang="en-US" sz="2800" b="1"/>
                <a:t> </a:t>
              </a:r>
              <a:r>
                <a:rPr lang="en-US" sz="2800" b="1" err="1"/>
                <a:t>ΔH</a:t>
              </a:r>
              <a:r>
                <a:rPr lang="en-US" sz="2800" b="1" baseline="-25000" err="1"/>
                <a:t>c</a:t>
              </a:r>
              <a:r>
                <a:rPr lang="en-US" sz="2800" b="1" baseline="-25000"/>
                <a:t>(products)</a:t>
              </a:r>
            </a:p>
          </p:txBody>
        </p:sp>
        <p:grpSp>
          <p:nvGrpSpPr>
            <p:cNvPr id="5" name="Group 4"/>
            <p:cNvGrpSpPr/>
            <p:nvPr/>
          </p:nvGrpSpPr>
          <p:grpSpPr>
            <a:xfrm>
              <a:off x="1534879" y="2779618"/>
              <a:ext cx="5325571" cy="2136222"/>
              <a:chOff x="1534879" y="2779618"/>
              <a:chExt cx="5325571" cy="2136222"/>
            </a:xfrm>
          </p:grpSpPr>
          <p:grpSp>
            <p:nvGrpSpPr>
              <p:cNvPr id="10" name="Group 16"/>
              <p:cNvGrpSpPr/>
              <p:nvPr/>
            </p:nvGrpSpPr>
            <p:grpSpPr>
              <a:xfrm>
                <a:off x="1534879" y="2779618"/>
                <a:ext cx="4882415" cy="2136222"/>
                <a:chOff x="1675478" y="3844495"/>
                <a:chExt cx="4882415" cy="2136222"/>
              </a:xfrm>
            </p:grpSpPr>
            <p:cxnSp>
              <p:nvCxnSpPr>
                <p:cNvPr id="6" name="Straight Arrow Connector 5"/>
                <p:cNvCxnSpPr/>
                <p:nvPr/>
              </p:nvCxnSpPr>
              <p:spPr>
                <a:xfrm>
                  <a:off x="3216850" y="4303223"/>
                  <a:ext cx="2030375" cy="167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930110" y="4118557"/>
                  <a:ext cx="1109799" cy="369332"/>
                </a:xfrm>
                <a:prstGeom prst="rect">
                  <a:avLst/>
                </a:prstGeom>
                <a:noFill/>
              </p:spPr>
              <p:txBody>
                <a:bodyPr wrap="none" rtlCol="0">
                  <a:spAutoFit/>
                </a:bodyPr>
                <a:lstStyle/>
                <a:p>
                  <a:r>
                    <a:rPr lang="en-US"/>
                    <a:t>Reactants</a:t>
                  </a:r>
                </a:p>
              </p:txBody>
            </p:sp>
            <p:sp>
              <p:nvSpPr>
                <p:cNvPr id="8" name="TextBox 7"/>
                <p:cNvSpPr txBox="1"/>
                <p:nvPr/>
              </p:nvSpPr>
              <p:spPr>
                <a:xfrm>
                  <a:off x="5539666" y="4103524"/>
                  <a:ext cx="1018227" cy="369332"/>
                </a:xfrm>
                <a:prstGeom prst="rect">
                  <a:avLst/>
                </a:prstGeom>
                <a:noFill/>
              </p:spPr>
              <p:txBody>
                <a:bodyPr wrap="none" rtlCol="0">
                  <a:spAutoFit/>
                </a:bodyPr>
                <a:lstStyle/>
                <a:p>
                  <a:r>
                    <a:rPr lang="en-US"/>
                    <a:t>Products</a:t>
                  </a:r>
                </a:p>
              </p:txBody>
            </p:sp>
            <p:sp>
              <p:nvSpPr>
                <p:cNvPr id="9" name="TextBox 8"/>
                <p:cNvSpPr txBox="1"/>
                <p:nvPr/>
              </p:nvSpPr>
              <p:spPr>
                <a:xfrm>
                  <a:off x="3289232" y="5611385"/>
                  <a:ext cx="2201745" cy="369332"/>
                </a:xfrm>
                <a:prstGeom prst="rect">
                  <a:avLst/>
                </a:prstGeom>
                <a:noFill/>
              </p:spPr>
              <p:txBody>
                <a:bodyPr wrap="none" rtlCol="0">
                  <a:spAutoFit/>
                </a:bodyPr>
                <a:lstStyle/>
                <a:p>
                  <a:r>
                    <a:rPr lang="en-US"/>
                    <a:t>Combustion products</a:t>
                  </a:r>
                </a:p>
              </p:txBody>
            </p:sp>
            <p:cxnSp>
              <p:nvCxnSpPr>
                <p:cNvPr id="11" name="Straight Arrow Connector 10"/>
                <p:cNvCxnSpPr>
                  <a:stCxn id="7" idx="2"/>
                </p:cNvCxnSpPr>
                <p:nvPr/>
              </p:nvCxnSpPr>
              <p:spPr>
                <a:xfrm>
                  <a:off x="2485010" y="4487889"/>
                  <a:ext cx="1559030" cy="11263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8" idx="2"/>
                </p:cNvCxnSpPr>
                <p:nvPr/>
              </p:nvCxnSpPr>
              <p:spPr>
                <a:xfrm flipH="1">
                  <a:off x="4670699" y="4472856"/>
                  <a:ext cx="1378081" cy="11413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044040" y="3844495"/>
                  <a:ext cx="629549" cy="461665"/>
                </a:xfrm>
                <a:prstGeom prst="rect">
                  <a:avLst/>
                </a:prstGeom>
                <a:noFill/>
              </p:spPr>
              <p:txBody>
                <a:bodyPr wrap="none" rtlCol="0">
                  <a:spAutoFit/>
                </a:bodyPr>
                <a:lstStyle/>
                <a:p>
                  <a:r>
                    <a:rPr lang="en-US" sz="2400" b="1"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ΔH</a:t>
                  </a:r>
                  <a:r>
                    <a:rPr lang="en-US" sz="2400" b="1" baseline="-2500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t>
                  </a:r>
                  <a:endParaRPr lang="en-US" sz="2400" b="1" baseline="-2500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5" name="TextBox 14"/>
                <p:cNvSpPr txBox="1"/>
                <p:nvPr/>
              </p:nvSpPr>
              <p:spPr>
                <a:xfrm>
                  <a:off x="1675478" y="4950517"/>
                  <a:ext cx="1783361" cy="461665"/>
                </a:xfrm>
                <a:prstGeom prst="rect">
                  <a:avLst/>
                </a:prstGeom>
                <a:noFill/>
              </p:spPr>
              <p:txBody>
                <a:bodyPr wrap="none" rtlCol="0">
                  <a:spAutoFit/>
                </a:bodyPr>
                <a:lstStyle/>
                <a:p>
                  <a:r>
                    <a:rPr lang="en-US" sz="2400" b="1"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Σ</a:t>
                  </a:r>
                  <a:r>
                    <a:rPr lang="en-US" sz="2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ΔH</a:t>
                  </a:r>
                  <a:r>
                    <a:rPr lang="en-US" sz="2400" b="1" baseline="-2500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t>
                  </a:r>
                  <a:r>
                    <a:rPr lang="en-US" sz="2400" b="1" baseline="-2500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(reactants)</a:t>
                  </a:r>
                </a:p>
              </p:txBody>
            </p:sp>
          </p:grpSp>
          <p:sp>
            <p:nvSpPr>
              <p:cNvPr id="20" name="TextBox 19"/>
              <p:cNvSpPr txBox="1"/>
              <p:nvPr/>
            </p:nvSpPr>
            <p:spPr>
              <a:xfrm>
                <a:off x="5123576" y="3859241"/>
                <a:ext cx="1736874" cy="461665"/>
              </a:xfrm>
              <a:prstGeom prst="rect">
                <a:avLst/>
              </a:prstGeom>
              <a:noFill/>
            </p:spPr>
            <p:txBody>
              <a:bodyPr wrap="none" rtlCol="0">
                <a:spAutoFit/>
              </a:bodyPr>
              <a:lstStyle/>
              <a:p>
                <a:r>
                  <a:rPr lang="en-US" sz="2400" b="1"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Σ</a:t>
                </a:r>
                <a:r>
                  <a:rPr lang="en-US" sz="2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ΔH</a:t>
                </a:r>
                <a:r>
                  <a:rPr lang="en-US" sz="2400" b="1" baseline="-2500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t>
                </a:r>
                <a:r>
                  <a:rPr lang="en-US" sz="2400" b="1" baseline="-2500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(products)</a:t>
                </a:r>
              </a:p>
            </p:txBody>
          </p:sp>
        </p:grpSp>
      </p:grpSp>
      <p:sp>
        <p:nvSpPr>
          <p:cNvPr id="21" name="Title 1">
            <a:extLst>
              <a:ext uri="{FF2B5EF4-FFF2-40B4-BE49-F238E27FC236}">
                <a16:creationId xmlns:a16="http://schemas.microsoft.com/office/drawing/2014/main" id="{69B0A9B2-C5F8-3DE5-813D-68B3291A616F}"/>
              </a:ext>
            </a:extLst>
          </p:cNvPr>
          <p:cNvSpPr txBox="1">
            <a:spLocks/>
          </p:cNvSpPr>
          <p:nvPr/>
        </p:nvSpPr>
        <p:spPr>
          <a:xfrm>
            <a:off x="0" y="3663"/>
            <a:ext cx="11353800"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Using COMBUSTION data</a:t>
            </a:r>
          </a:p>
        </p:txBody>
      </p:sp>
    </p:spTree>
    <p:extLst>
      <p:ext uri="{BB962C8B-B14F-4D97-AF65-F5344CB8AC3E}">
        <p14:creationId xmlns:p14="http://schemas.microsoft.com/office/powerpoint/2010/main" val="18513553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287688" y="980728"/>
            <a:ext cx="5895884" cy="2100762"/>
            <a:chOff x="1785999" y="778688"/>
            <a:chExt cx="5895884" cy="2100762"/>
          </a:xfrm>
        </p:grpSpPr>
        <p:sp>
          <p:nvSpPr>
            <p:cNvPr id="22" name="TextBox 21"/>
            <p:cNvSpPr txBox="1"/>
            <p:nvPr/>
          </p:nvSpPr>
          <p:spPr>
            <a:xfrm>
              <a:off x="3135496" y="2417785"/>
              <a:ext cx="2615181" cy="461665"/>
            </a:xfrm>
            <a:prstGeom prst="rect">
              <a:avLst/>
            </a:prstGeom>
            <a:noFill/>
          </p:spPr>
          <p:txBody>
            <a:bodyPr wrap="square" rtlCol="0">
              <a:spAutoFit/>
            </a:bodyPr>
            <a:lstStyle/>
            <a:p>
              <a:r>
                <a:rPr lang="en-GB" sz="2400"/>
                <a:t>4CO</a:t>
              </a:r>
              <a:r>
                <a:rPr lang="en-GB" sz="2400" baseline="-25000"/>
                <a:t>2(g)</a:t>
              </a:r>
              <a:r>
                <a:rPr lang="en-GB" sz="2400"/>
                <a:t>    +  5H</a:t>
              </a:r>
              <a:r>
                <a:rPr lang="en-GB" sz="2400" baseline="-25000"/>
                <a:t>2</a:t>
              </a:r>
              <a:r>
                <a:rPr lang="en-GB" sz="2400"/>
                <a:t>O </a:t>
              </a:r>
              <a:r>
                <a:rPr lang="en-GB" sz="2400" baseline="-25000"/>
                <a:t>(l)</a:t>
              </a:r>
            </a:p>
          </p:txBody>
        </p:sp>
        <p:cxnSp>
          <p:nvCxnSpPr>
            <p:cNvPr id="16" name="Straight Arrow Connector 15"/>
            <p:cNvCxnSpPr/>
            <p:nvPr/>
          </p:nvCxnSpPr>
          <p:spPr>
            <a:xfrm>
              <a:off x="3175319" y="1572680"/>
              <a:ext cx="452521" cy="74475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1785999" y="963354"/>
              <a:ext cx="5895884" cy="513762"/>
              <a:chOff x="1502696" y="2083250"/>
              <a:chExt cx="5895884" cy="513762"/>
            </a:xfrm>
          </p:grpSpPr>
          <p:sp>
            <p:nvSpPr>
              <p:cNvPr id="19" name="TextBox 18"/>
              <p:cNvSpPr txBox="1"/>
              <p:nvPr/>
            </p:nvSpPr>
            <p:spPr>
              <a:xfrm>
                <a:off x="4981911" y="2083250"/>
                <a:ext cx="2416669" cy="461665"/>
              </a:xfrm>
              <a:prstGeom prst="rect">
                <a:avLst/>
              </a:prstGeom>
              <a:noFill/>
            </p:spPr>
            <p:txBody>
              <a:bodyPr wrap="square" rtlCol="0">
                <a:spAutoFit/>
              </a:bodyPr>
              <a:lstStyle/>
              <a:p>
                <a:r>
                  <a:rPr lang="en-GB" sz="2400"/>
                  <a:t>C</a:t>
                </a:r>
                <a:r>
                  <a:rPr lang="en-GB" sz="2400" baseline="-25000"/>
                  <a:t>4</a:t>
                </a:r>
                <a:r>
                  <a:rPr lang="en-GB" sz="2400"/>
                  <a:t>H</a:t>
                </a:r>
                <a:r>
                  <a:rPr lang="en-GB" sz="2400" baseline="-25000"/>
                  <a:t>10 (g)</a:t>
                </a:r>
              </a:p>
            </p:txBody>
          </p:sp>
          <p:cxnSp>
            <p:nvCxnSpPr>
              <p:cNvPr id="20" name="Straight Arrow Connector 19"/>
              <p:cNvCxnSpPr/>
              <p:nvPr/>
            </p:nvCxnSpPr>
            <p:spPr>
              <a:xfrm flipV="1">
                <a:off x="3820316" y="2345497"/>
                <a:ext cx="994654"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502696" y="2135347"/>
                <a:ext cx="2034266" cy="461665"/>
              </a:xfrm>
              <a:prstGeom prst="rect">
                <a:avLst/>
              </a:prstGeom>
              <a:noFill/>
            </p:spPr>
            <p:txBody>
              <a:bodyPr wrap="square" rtlCol="0">
                <a:spAutoFit/>
              </a:bodyPr>
              <a:lstStyle/>
              <a:p>
                <a:r>
                  <a:rPr lang="en-GB" sz="2400"/>
                  <a:t>4C</a:t>
                </a:r>
                <a:r>
                  <a:rPr lang="en-GB" sz="2400" baseline="-25000"/>
                  <a:t>(s)   </a:t>
                </a:r>
                <a:r>
                  <a:rPr lang="en-GB" sz="2400"/>
                  <a:t>+  5H</a:t>
                </a:r>
                <a:r>
                  <a:rPr lang="en-GB" sz="2400" baseline="-25000"/>
                  <a:t>2(g)</a:t>
                </a:r>
                <a:endParaRPr lang="en-GB" sz="2400"/>
              </a:p>
            </p:txBody>
          </p:sp>
        </p:grpSp>
        <p:sp>
          <p:nvSpPr>
            <p:cNvPr id="7" name="Rectangle 6"/>
            <p:cNvSpPr/>
            <p:nvPr/>
          </p:nvSpPr>
          <p:spPr>
            <a:xfrm>
              <a:off x="4355976" y="778688"/>
              <a:ext cx="603050" cy="369332"/>
            </a:xfrm>
            <a:prstGeom prst="rect">
              <a:avLst/>
            </a:prstGeom>
          </p:spPr>
          <p:txBody>
            <a:bodyPr wrap="none">
              <a:spAutoFit/>
            </a:bodyPr>
            <a:lstStyle/>
            <a:p>
              <a:r>
                <a:rPr lang="en-GB" b="1" err="1">
                  <a:latin typeface="Symbol" panose="05050102010706020507" pitchFamily="18" charset="2"/>
                </a:rPr>
                <a:t>D</a:t>
              </a:r>
              <a:r>
                <a:rPr lang="en-GB" b="1" err="1"/>
                <a:t>H</a:t>
              </a:r>
              <a:r>
                <a:rPr lang="en-GB" b="1" baseline="30000" err="1"/>
                <a:t>o</a:t>
              </a:r>
              <a:r>
                <a:rPr lang="en-GB" b="1" baseline="-25000" err="1"/>
                <a:t>f</a:t>
              </a:r>
              <a:endParaRPr lang="en-GB"/>
            </a:p>
          </p:txBody>
        </p:sp>
        <p:cxnSp>
          <p:nvCxnSpPr>
            <p:cNvPr id="34" name="Straight Arrow Connector 33"/>
            <p:cNvCxnSpPr/>
            <p:nvPr/>
          </p:nvCxnSpPr>
          <p:spPr>
            <a:xfrm flipH="1">
              <a:off x="4926526" y="1611197"/>
              <a:ext cx="512923" cy="6225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481459" y="1760393"/>
              <a:ext cx="697627" cy="369332"/>
            </a:xfrm>
            <a:prstGeom prst="rect">
              <a:avLst/>
            </a:prstGeom>
          </p:spPr>
          <p:txBody>
            <a:bodyPr wrap="none">
              <a:spAutoFit/>
            </a:bodyPr>
            <a:lstStyle/>
            <a:p>
              <a:r>
                <a:rPr lang="en-GB" b="1">
                  <a:latin typeface="Symbol" panose="05050102010706020507" pitchFamily="18" charset="2"/>
                </a:rPr>
                <a:t>D</a:t>
              </a:r>
              <a:r>
                <a:rPr lang="en-GB" b="1"/>
                <a:t>H</a:t>
              </a:r>
              <a:r>
                <a:rPr lang="en-GB" b="1" baseline="30000"/>
                <a:t>o</a:t>
              </a:r>
              <a:r>
                <a:rPr lang="en-GB" b="1" baseline="-25000"/>
                <a:t>c1</a:t>
              </a:r>
              <a:endParaRPr lang="en-GB"/>
            </a:p>
          </p:txBody>
        </p:sp>
        <p:sp>
          <p:nvSpPr>
            <p:cNvPr id="35" name="Rectangle 34"/>
            <p:cNvSpPr/>
            <p:nvPr/>
          </p:nvSpPr>
          <p:spPr>
            <a:xfrm>
              <a:off x="5579982" y="1716407"/>
              <a:ext cx="697627" cy="369332"/>
            </a:xfrm>
            <a:prstGeom prst="rect">
              <a:avLst/>
            </a:prstGeom>
          </p:spPr>
          <p:txBody>
            <a:bodyPr wrap="none">
              <a:spAutoFit/>
            </a:bodyPr>
            <a:lstStyle/>
            <a:p>
              <a:r>
                <a:rPr lang="en-GB" b="1">
                  <a:latin typeface="Symbol" panose="05050102010706020507" pitchFamily="18" charset="2"/>
                </a:rPr>
                <a:t>D</a:t>
              </a:r>
              <a:r>
                <a:rPr lang="en-GB" b="1"/>
                <a:t>H</a:t>
              </a:r>
              <a:r>
                <a:rPr lang="en-GB" b="1" baseline="30000"/>
                <a:t>o</a:t>
              </a:r>
              <a:r>
                <a:rPr lang="en-GB" b="1" baseline="-25000"/>
                <a:t>c2</a:t>
              </a:r>
              <a:endParaRPr lang="en-GB"/>
            </a:p>
          </p:txBody>
        </p:sp>
      </p:grpSp>
      <p:sp>
        <p:nvSpPr>
          <p:cNvPr id="14" name="TextBox 13"/>
          <p:cNvSpPr txBox="1"/>
          <p:nvPr/>
        </p:nvSpPr>
        <p:spPr>
          <a:xfrm>
            <a:off x="2049686" y="3933057"/>
            <a:ext cx="2627322" cy="1661993"/>
          </a:xfrm>
          <a:prstGeom prst="rect">
            <a:avLst/>
          </a:prstGeom>
          <a:noFill/>
        </p:spPr>
        <p:txBody>
          <a:bodyPr wrap="none" rtlCol="0">
            <a:spAutoFit/>
          </a:bodyPr>
          <a:lstStyle/>
          <a:p>
            <a:r>
              <a:rPr lang="en-GB"/>
              <a:t>Enthalpy of Combustion</a:t>
            </a:r>
          </a:p>
          <a:p>
            <a:endParaRPr lang="en-GB"/>
          </a:p>
          <a:p>
            <a:r>
              <a:rPr lang="en-GB"/>
              <a:t>Carbon = -393.5 kJmol</a:t>
            </a:r>
            <a:r>
              <a:rPr lang="en-GB" baseline="30000"/>
              <a:t>-1</a:t>
            </a:r>
          </a:p>
          <a:p>
            <a:r>
              <a:rPr lang="en-GB"/>
              <a:t>Hydrogen = -285.9 kJmol</a:t>
            </a:r>
            <a:r>
              <a:rPr lang="en-GB" baseline="30000"/>
              <a:t>-1</a:t>
            </a:r>
          </a:p>
          <a:p>
            <a:endParaRPr lang="en-GB" baseline="30000"/>
          </a:p>
          <a:p>
            <a:r>
              <a:rPr lang="en-GB"/>
              <a:t>Butane = -2877.5 kJmol</a:t>
            </a:r>
            <a:r>
              <a:rPr lang="en-GB" baseline="30000"/>
              <a:t>-1</a:t>
            </a:r>
            <a:endParaRPr lang="en-GB"/>
          </a:p>
        </p:txBody>
      </p:sp>
      <p:sp>
        <p:nvSpPr>
          <p:cNvPr id="15" name="TextBox 14"/>
          <p:cNvSpPr txBox="1"/>
          <p:nvPr/>
        </p:nvSpPr>
        <p:spPr>
          <a:xfrm>
            <a:off x="5974728" y="3565787"/>
            <a:ext cx="3811750" cy="1415772"/>
          </a:xfrm>
          <a:prstGeom prst="rect">
            <a:avLst/>
          </a:prstGeom>
          <a:noFill/>
        </p:spPr>
        <p:txBody>
          <a:bodyPr wrap="square" rtlCol="0">
            <a:spAutoFit/>
          </a:bodyPr>
          <a:lstStyle/>
          <a:p>
            <a:r>
              <a:rPr lang="en-GB" sz="3200" b="1" err="1">
                <a:latin typeface="Symbol" panose="05050102010706020507" pitchFamily="18" charset="2"/>
              </a:rPr>
              <a:t>D</a:t>
            </a:r>
            <a:r>
              <a:rPr lang="en-GB" sz="3200" b="1" err="1"/>
              <a:t>H</a:t>
            </a:r>
            <a:r>
              <a:rPr lang="en-GB" sz="3200" b="1" baseline="30000" err="1"/>
              <a:t>o</a:t>
            </a:r>
            <a:r>
              <a:rPr lang="en-GB" sz="3200" b="1" baseline="-25000" err="1"/>
              <a:t>f</a:t>
            </a:r>
            <a:r>
              <a:rPr lang="en-GB" sz="3200" b="1" baseline="-25000"/>
              <a:t>  </a:t>
            </a:r>
            <a:r>
              <a:rPr lang="en-GB" sz="3200" b="1"/>
              <a:t>= </a:t>
            </a:r>
            <a:r>
              <a:rPr lang="en-GB" sz="3200" b="1">
                <a:latin typeface="Symbol" panose="05050102010706020507" pitchFamily="18" charset="2"/>
              </a:rPr>
              <a:t>D</a:t>
            </a:r>
            <a:r>
              <a:rPr lang="en-GB" sz="3200" b="1"/>
              <a:t>H</a:t>
            </a:r>
            <a:r>
              <a:rPr lang="en-GB" sz="3200" b="1" baseline="30000"/>
              <a:t>o</a:t>
            </a:r>
            <a:r>
              <a:rPr lang="en-GB" sz="3200" b="1" baseline="-25000"/>
              <a:t>c1 </a:t>
            </a:r>
            <a:r>
              <a:rPr lang="en-GB" sz="3200" b="1"/>
              <a:t>- </a:t>
            </a:r>
            <a:r>
              <a:rPr lang="en-GB" sz="3200" b="1">
                <a:latin typeface="Symbol" panose="05050102010706020507" pitchFamily="18" charset="2"/>
              </a:rPr>
              <a:t>D</a:t>
            </a:r>
            <a:r>
              <a:rPr lang="en-GB" sz="3200" b="1"/>
              <a:t>H</a:t>
            </a:r>
            <a:r>
              <a:rPr lang="en-GB" sz="3200" b="1" baseline="30000"/>
              <a:t>o</a:t>
            </a:r>
            <a:r>
              <a:rPr lang="en-GB" sz="3200" b="1" baseline="-25000"/>
              <a:t>c2</a:t>
            </a:r>
            <a:endParaRPr lang="en-GB" sz="3200"/>
          </a:p>
          <a:p>
            <a:r>
              <a:rPr lang="en-GB" b="1" baseline="-25000"/>
              <a:t> </a:t>
            </a:r>
            <a:endParaRPr lang="en-GB"/>
          </a:p>
          <a:p>
            <a:r>
              <a:rPr lang="en-GB" b="1"/>
              <a:t>  </a:t>
            </a:r>
            <a:endParaRPr lang="en-GB"/>
          </a:p>
          <a:p>
            <a:endParaRPr lang="en-GB"/>
          </a:p>
        </p:txBody>
      </p:sp>
      <p:sp>
        <p:nvSpPr>
          <p:cNvPr id="36" name="TextBox 35"/>
          <p:cNvSpPr txBox="1"/>
          <p:nvPr/>
        </p:nvSpPr>
        <p:spPr>
          <a:xfrm>
            <a:off x="5599291" y="4981559"/>
            <a:ext cx="4183673" cy="369332"/>
          </a:xfrm>
          <a:prstGeom prst="rect">
            <a:avLst/>
          </a:prstGeom>
          <a:noFill/>
        </p:spPr>
        <p:txBody>
          <a:bodyPr wrap="square" rtlCol="0">
            <a:spAutoFit/>
          </a:bodyPr>
          <a:lstStyle/>
          <a:p>
            <a:r>
              <a:rPr lang="en-GB" b="1">
                <a:latin typeface="Symbol" panose="05050102010706020507" pitchFamily="18" charset="2"/>
              </a:rPr>
              <a:t>D</a:t>
            </a:r>
            <a:r>
              <a:rPr lang="en-GB" b="1"/>
              <a:t>H</a:t>
            </a:r>
            <a:r>
              <a:rPr lang="en-GB" b="1" baseline="30000"/>
              <a:t>o</a:t>
            </a:r>
            <a:r>
              <a:rPr lang="en-GB" b="1" baseline="-25000"/>
              <a:t>c1 </a:t>
            </a:r>
            <a:r>
              <a:rPr lang="en-GB" b="1"/>
              <a:t>= 4 x </a:t>
            </a:r>
            <a:r>
              <a:rPr lang="en-GB" b="1" err="1">
                <a:latin typeface="Symbol" panose="05050102010706020507" pitchFamily="18" charset="2"/>
              </a:rPr>
              <a:t>D</a:t>
            </a:r>
            <a:r>
              <a:rPr lang="en-GB" b="1" err="1"/>
              <a:t>H</a:t>
            </a:r>
            <a:r>
              <a:rPr lang="en-GB" b="1" baseline="30000" err="1"/>
              <a:t>o</a:t>
            </a:r>
            <a:r>
              <a:rPr lang="en-GB" b="1" baseline="-25000" err="1"/>
              <a:t>c</a:t>
            </a:r>
            <a:r>
              <a:rPr lang="en-GB" b="1" baseline="-25000"/>
              <a:t> (CARBON) </a:t>
            </a:r>
            <a:r>
              <a:rPr lang="en-GB" b="1"/>
              <a:t>+ 5 x </a:t>
            </a:r>
            <a:r>
              <a:rPr lang="en-GB" b="1" err="1">
                <a:latin typeface="Symbol" panose="05050102010706020507" pitchFamily="18" charset="2"/>
              </a:rPr>
              <a:t>D</a:t>
            </a:r>
            <a:r>
              <a:rPr lang="en-GB" b="1" err="1"/>
              <a:t>H</a:t>
            </a:r>
            <a:r>
              <a:rPr lang="en-GB" b="1" baseline="30000" err="1"/>
              <a:t>o</a:t>
            </a:r>
            <a:r>
              <a:rPr lang="en-GB" b="1" baseline="-25000" err="1"/>
              <a:t>c</a:t>
            </a:r>
            <a:r>
              <a:rPr lang="en-GB" b="1" baseline="-25000"/>
              <a:t> (HYDROGEN)</a:t>
            </a:r>
            <a:r>
              <a:rPr lang="en-GB" b="1"/>
              <a:t> </a:t>
            </a:r>
            <a:endParaRPr lang="en-GB"/>
          </a:p>
        </p:txBody>
      </p:sp>
      <p:sp>
        <p:nvSpPr>
          <p:cNvPr id="4" name="Title 1">
            <a:extLst>
              <a:ext uri="{FF2B5EF4-FFF2-40B4-BE49-F238E27FC236}">
                <a16:creationId xmlns:a16="http://schemas.microsoft.com/office/drawing/2014/main" id="{7E05086E-3C81-FF84-E85B-BFB47BF9BE52}"/>
              </a:ext>
            </a:extLst>
          </p:cNvPr>
          <p:cNvSpPr txBox="1">
            <a:spLocks/>
          </p:cNvSpPr>
          <p:nvPr/>
        </p:nvSpPr>
        <p:spPr>
          <a:xfrm>
            <a:off x="0" y="3663"/>
            <a:ext cx="11353800"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cs typeface="Calibri Light"/>
              </a:rPr>
              <a:t>Revisit butane</a:t>
            </a:r>
          </a:p>
        </p:txBody>
      </p:sp>
    </p:spTree>
    <p:extLst>
      <p:ext uri="{BB962C8B-B14F-4D97-AF65-F5344CB8AC3E}">
        <p14:creationId xmlns:p14="http://schemas.microsoft.com/office/powerpoint/2010/main" val="38703178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a:t>You are provided with the following enthalpy changes of combustion</a:t>
            </a:r>
          </a:p>
          <a:p>
            <a:endParaRPr lang="en-US"/>
          </a:p>
          <a:p>
            <a:endParaRPr lang="en-US"/>
          </a:p>
          <a:p>
            <a:pPr marL="0" indent="0">
              <a:buNone/>
            </a:pPr>
            <a:endParaRPr lang="en-US"/>
          </a:p>
          <a:p>
            <a:pPr marL="0" indent="0">
              <a:buNone/>
            </a:pPr>
            <a:r>
              <a:rPr lang="en-US"/>
              <a:t>Determine the enthalpy change for the following reaction:</a:t>
            </a:r>
          </a:p>
          <a:p>
            <a:pPr marL="0" indent="0">
              <a:buNone/>
            </a:pPr>
            <a:endParaRPr lang="en-US"/>
          </a:p>
          <a:p>
            <a:pPr marL="0" indent="0">
              <a:buNone/>
            </a:pPr>
            <a:r>
              <a:rPr lang="en-US"/>
              <a:t>2C(s) + 3H</a:t>
            </a:r>
            <a:r>
              <a:rPr lang="en-US" baseline="-25000"/>
              <a:t>2</a:t>
            </a:r>
            <a:r>
              <a:rPr lang="en-US"/>
              <a:t>(g) +</a:t>
            </a:r>
            <a:r>
              <a:rPr lang="en-US">
                <a:sym typeface="Wingdings"/>
              </a:rPr>
              <a:t> ½O</a:t>
            </a:r>
            <a:r>
              <a:rPr lang="en-US" baseline="-25000">
                <a:sym typeface="Wingdings"/>
              </a:rPr>
              <a:t>2</a:t>
            </a:r>
            <a:r>
              <a:rPr lang="en-US">
                <a:sym typeface="Wingdings"/>
              </a:rPr>
              <a:t>(g)  C</a:t>
            </a:r>
            <a:r>
              <a:rPr lang="en-US" baseline="-25000">
                <a:sym typeface="Wingdings"/>
              </a:rPr>
              <a:t>2</a:t>
            </a:r>
            <a:r>
              <a:rPr lang="en-US">
                <a:sym typeface="Wingdings"/>
              </a:rPr>
              <a:t>H</a:t>
            </a:r>
            <a:r>
              <a:rPr lang="en-US" baseline="-25000">
                <a:sym typeface="Wingdings"/>
              </a:rPr>
              <a:t>5</a:t>
            </a:r>
            <a:r>
              <a:rPr lang="en-US">
                <a:sym typeface="Wingdings"/>
              </a:rPr>
              <a:t>OH(l)</a:t>
            </a:r>
            <a:endParaRPr lang="en-US"/>
          </a:p>
          <a:p>
            <a:pPr marL="0" indent="0">
              <a:buNone/>
            </a:pPr>
            <a:endParaRPr lang="en-US"/>
          </a:p>
          <a:p>
            <a:pPr marL="0" indent="0">
              <a:buNone/>
            </a:pPr>
            <a:endParaRPr lang="en-US"/>
          </a:p>
          <a:p>
            <a:pPr marL="0" indent="0">
              <a:buNone/>
            </a:pPr>
            <a:endParaRPr lang="en-US"/>
          </a:p>
        </p:txBody>
      </p:sp>
      <p:sp>
        <p:nvSpPr>
          <p:cNvPr id="8" name="Title 1">
            <a:extLst>
              <a:ext uri="{FF2B5EF4-FFF2-40B4-BE49-F238E27FC236}">
                <a16:creationId xmlns:a16="http://schemas.microsoft.com/office/drawing/2014/main" id="{C2D8E6BE-54F4-7772-2344-3E64BDF41717}"/>
              </a:ext>
            </a:extLst>
          </p:cNvPr>
          <p:cNvSpPr txBox="1">
            <a:spLocks/>
          </p:cNvSpPr>
          <p:nvPr/>
        </p:nvSpPr>
        <p:spPr>
          <a:xfrm>
            <a:off x="0" y="3663"/>
            <a:ext cx="11353800"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Example</a:t>
            </a:r>
          </a:p>
        </p:txBody>
      </p:sp>
      <p:graphicFrame>
        <p:nvGraphicFramePr>
          <p:cNvPr id="2" name="Table 1">
            <a:extLst>
              <a:ext uri="{FF2B5EF4-FFF2-40B4-BE49-F238E27FC236}">
                <a16:creationId xmlns:a16="http://schemas.microsoft.com/office/drawing/2014/main" id="{4DE85EFA-2FE3-A78C-A7BE-3F1069D4BD69}"/>
              </a:ext>
            </a:extLst>
          </p:cNvPr>
          <p:cNvGraphicFramePr>
            <a:graphicFrameLocks noGrp="1"/>
          </p:cNvGraphicFramePr>
          <p:nvPr>
            <p:extLst>
              <p:ext uri="{D42A27DB-BD31-4B8C-83A1-F6EECF244321}">
                <p14:modId xmlns:p14="http://schemas.microsoft.com/office/powerpoint/2010/main" val="3919914921"/>
              </p:ext>
            </p:extLst>
          </p:nvPr>
        </p:nvGraphicFramePr>
        <p:xfrm>
          <a:off x="2011680" y="2548935"/>
          <a:ext cx="8168640" cy="741680"/>
        </p:xfrm>
        <a:graphic>
          <a:graphicData uri="http://schemas.openxmlformats.org/drawingml/2006/table">
            <a:tbl>
              <a:tblPr firstRow="1" bandRow="1">
                <a:tableStyleId>{5C22544A-7EE6-4342-B048-85BDC9FD1C3A}</a:tableStyleId>
              </a:tblPr>
              <a:tblGrid>
                <a:gridCol w="2042160">
                  <a:extLst>
                    <a:ext uri="{9D8B030D-6E8A-4147-A177-3AD203B41FA5}">
                      <a16:colId xmlns:a16="http://schemas.microsoft.com/office/drawing/2014/main" val="1815939258"/>
                    </a:ext>
                  </a:extLst>
                </a:gridCol>
                <a:gridCol w="2042160">
                  <a:extLst>
                    <a:ext uri="{9D8B030D-6E8A-4147-A177-3AD203B41FA5}">
                      <a16:colId xmlns:a16="http://schemas.microsoft.com/office/drawing/2014/main" val="34960905"/>
                    </a:ext>
                  </a:extLst>
                </a:gridCol>
                <a:gridCol w="2042160">
                  <a:extLst>
                    <a:ext uri="{9D8B030D-6E8A-4147-A177-3AD203B41FA5}">
                      <a16:colId xmlns:a16="http://schemas.microsoft.com/office/drawing/2014/main" val="3928368227"/>
                    </a:ext>
                  </a:extLst>
                </a:gridCol>
                <a:gridCol w="2042160">
                  <a:extLst>
                    <a:ext uri="{9D8B030D-6E8A-4147-A177-3AD203B41FA5}">
                      <a16:colId xmlns:a16="http://schemas.microsoft.com/office/drawing/2014/main" val="1612848487"/>
                    </a:ext>
                  </a:extLst>
                </a:gridCol>
              </a:tblGrid>
              <a:tr h="370840">
                <a:tc>
                  <a:txBody>
                    <a:bodyPr/>
                    <a:lstStyle/>
                    <a:p>
                      <a:r>
                        <a:rPr lang="en-GB" dirty="0"/>
                        <a:t>Substance</a:t>
                      </a:r>
                    </a:p>
                  </a:txBody>
                  <a:tcPr/>
                </a:tc>
                <a:tc>
                  <a:txBody>
                    <a:bodyPr/>
                    <a:lstStyle/>
                    <a:p>
                      <a:r>
                        <a:rPr lang="en-GB" dirty="0"/>
                        <a:t>C(s)</a:t>
                      </a:r>
                    </a:p>
                  </a:txBody>
                  <a:tcPr/>
                </a:tc>
                <a:tc>
                  <a:txBody>
                    <a:bodyPr/>
                    <a:lstStyle/>
                    <a:p>
                      <a:r>
                        <a:rPr lang="en-GB" dirty="0"/>
                        <a:t>H</a:t>
                      </a:r>
                      <a:r>
                        <a:rPr lang="en-GB" baseline="-25000" dirty="0"/>
                        <a:t>2</a:t>
                      </a:r>
                      <a:r>
                        <a:rPr lang="en-GB" dirty="0"/>
                        <a:t>(g)</a:t>
                      </a:r>
                    </a:p>
                  </a:txBody>
                  <a:tcPr/>
                </a:tc>
                <a:tc>
                  <a:txBody>
                    <a:bodyPr/>
                    <a:lstStyle/>
                    <a:p>
                      <a:r>
                        <a:rPr lang="en-GB" dirty="0"/>
                        <a:t>C</a:t>
                      </a:r>
                      <a:r>
                        <a:rPr lang="en-GB" baseline="-25000" dirty="0"/>
                        <a:t>2</a:t>
                      </a:r>
                      <a:r>
                        <a:rPr lang="en-GB" dirty="0"/>
                        <a:t>H</a:t>
                      </a:r>
                      <a:r>
                        <a:rPr lang="en-GB" baseline="-25000" dirty="0"/>
                        <a:t>5</a:t>
                      </a:r>
                      <a:r>
                        <a:rPr lang="en-GB" dirty="0"/>
                        <a:t>OH(l)</a:t>
                      </a:r>
                    </a:p>
                  </a:txBody>
                  <a:tcPr/>
                </a:tc>
                <a:extLst>
                  <a:ext uri="{0D108BD9-81ED-4DB2-BD59-A6C34878D82A}">
                    <a16:rowId xmlns:a16="http://schemas.microsoft.com/office/drawing/2014/main" val="1252528155"/>
                  </a:ext>
                </a:extLst>
              </a:tr>
              <a:tr h="370840">
                <a:tc>
                  <a:txBody>
                    <a:bodyPr/>
                    <a:lstStyle/>
                    <a:p>
                      <a:r>
                        <a:rPr lang="en-GB" err="1"/>
                        <a:t>ΔH</a:t>
                      </a:r>
                      <a:r>
                        <a:rPr lang="en-GB" baseline="-25000" err="1"/>
                        <a:t>c</a:t>
                      </a:r>
                      <a:r>
                        <a:rPr lang="en-GB" baseline="-25000" dirty="0"/>
                        <a:t> </a:t>
                      </a:r>
                      <a:r>
                        <a:rPr lang="en-GB" baseline="0" err="1"/>
                        <a:t>kj</a:t>
                      </a:r>
                      <a:r>
                        <a:rPr lang="en-GB" baseline="0" dirty="0"/>
                        <a:t>/mol</a:t>
                      </a:r>
                      <a:endParaRPr lang="en-GB" baseline="0" dirty="0" err="1"/>
                    </a:p>
                  </a:txBody>
                  <a:tcPr/>
                </a:tc>
                <a:tc>
                  <a:txBody>
                    <a:bodyPr/>
                    <a:lstStyle/>
                    <a:p>
                      <a:r>
                        <a:rPr lang="en-GB" dirty="0"/>
                        <a:t>-394</a:t>
                      </a:r>
                    </a:p>
                  </a:txBody>
                  <a:tcPr/>
                </a:tc>
                <a:tc>
                  <a:txBody>
                    <a:bodyPr/>
                    <a:lstStyle/>
                    <a:p>
                      <a:r>
                        <a:rPr lang="en-GB" dirty="0"/>
                        <a:t>-286</a:t>
                      </a:r>
                    </a:p>
                  </a:txBody>
                  <a:tcPr/>
                </a:tc>
                <a:tc>
                  <a:txBody>
                    <a:bodyPr/>
                    <a:lstStyle/>
                    <a:p>
                      <a:r>
                        <a:rPr lang="en-GB" dirty="0"/>
                        <a:t>-1367</a:t>
                      </a:r>
                    </a:p>
                  </a:txBody>
                  <a:tcPr/>
                </a:tc>
                <a:extLst>
                  <a:ext uri="{0D108BD9-81ED-4DB2-BD59-A6C34878D82A}">
                    <a16:rowId xmlns:a16="http://schemas.microsoft.com/office/drawing/2014/main" val="2009518684"/>
                  </a:ext>
                </a:extLst>
              </a:tr>
            </a:tbl>
          </a:graphicData>
        </a:graphic>
      </p:graphicFrame>
    </p:spTree>
    <p:extLst>
      <p:ext uri="{BB962C8B-B14F-4D97-AF65-F5344CB8AC3E}">
        <p14:creationId xmlns:p14="http://schemas.microsoft.com/office/powerpoint/2010/main" val="11918107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p:cNvCxnSpPr/>
          <p:nvPr/>
        </p:nvCxnSpPr>
        <p:spPr>
          <a:xfrm>
            <a:off x="4900957" y="2201234"/>
            <a:ext cx="2030375" cy="167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531782" y="2016567"/>
            <a:ext cx="2402558" cy="369332"/>
          </a:xfrm>
          <a:prstGeom prst="rect">
            <a:avLst/>
          </a:prstGeom>
          <a:noFill/>
        </p:spPr>
        <p:txBody>
          <a:bodyPr wrap="none" rtlCol="0">
            <a:spAutoFit/>
          </a:bodyPr>
          <a:lstStyle/>
          <a:p>
            <a:r>
              <a:rPr lang="en-US"/>
              <a:t>2C(s) + 3H</a:t>
            </a:r>
            <a:r>
              <a:rPr lang="en-US" baseline="-25000"/>
              <a:t>2 </a:t>
            </a:r>
            <a:r>
              <a:rPr lang="en-US"/>
              <a:t>(g) + ½ O</a:t>
            </a:r>
            <a:r>
              <a:rPr lang="en-US" baseline="-25000"/>
              <a:t>2</a:t>
            </a:r>
            <a:r>
              <a:rPr lang="en-US"/>
              <a:t>(g)</a:t>
            </a:r>
          </a:p>
        </p:txBody>
      </p:sp>
      <p:sp>
        <p:nvSpPr>
          <p:cNvPr id="11" name="TextBox 10"/>
          <p:cNvSpPr txBox="1"/>
          <p:nvPr/>
        </p:nvSpPr>
        <p:spPr>
          <a:xfrm>
            <a:off x="7065019" y="2001534"/>
            <a:ext cx="1097175" cy="369332"/>
          </a:xfrm>
          <a:prstGeom prst="rect">
            <a:avLst/>
          </a:prstGeom>
          <a:noFill/>
        </p:spPr>
        <p:txBody>
          <a:bodyPr wrap="none" rtlCol="0">
            <a:spAutoFit/>
          </a:bodyPr>
          <a:lstStyle/>
          <a:p>
            <a:r>
              <a:rPr lang="en-US"/>
              <a:t>C</a:t>
            </a:r>
            <a:r>
              <a:rPr lang="en-US" baseline="-25000"/>
              <a:t>2</a:t>
            </a:r>
            <a:r>
              <a:rPr lang="en-US"/>
              <a:t>H</a:t>
            </a:r>
            <a:r>
              <a:rPr lang="en-US" baseline="-25000"/>
              <a:t>5</a:t>
            </a:r>
            <a:r>
              <a:rPr lang="en-US"/>
              <a:t>OH(l)</a:t>
            </a:r>
          </a:p>
        </p:txBody>
      </p:sp>
      <p:sp>
        <p:nvSpPr>
          <p:cNvPr id="12" name="TextBox 11"/>
          <p:cNvSpPr txBox="1"/>
          <p:nvPr/>
        </p:nvSpPr>
        <p:spPr>
          <a:xfrm>
            <a:off x="4973339" y="3509395"/>
            <a:ext cx="2201745" cy="369332"/>
          </a:xfrm>
          <a:prstGeom prst="rect">
            <a:avLst/>
          </a:prstGeom>
          <a:noFill/>
        </p:spPr>
        <p:txBody>
          <a:bodyPr wrap="none" rtlCol="0">
            <a:spAutoFit/>
          </a:bodyPr>
          <a:lstStyle/>
          <a:p>
            <a:r>
              <a:rPr lang="en-US"/>
              <a:t>Combustion products</a:t>
            </a:r>
          </a:p>
        </p:txBody>
      </p:sp>
      <p:cxnSp>
        <p:nvCxnSpPr>
          <p:cNvPr id="13" name="Straight Arrow Connector 12"/>
          <p:cNvCxnSpPr/>
          <p:nvPr/>
        </p:nvCxnSpPr>
        <p:spPr>
          <a:xfrm>
            <a:off x="3479796" y="2409295"/>
            <a:ext cx="2321651" cy="11234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11" idx="2"/>
          </p:cNvCxnSpPr>
          <p:nvPr/>
        </p:nvCxnSpPr>
        <p:spPr>
          <a:xfrm flipH="1">
            <a:off x="6196064" y="2370866"/>
            <a:ext cx="1417543" cy="11413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728147" y="1742506"/>
            <a:ext cx="629549" cy="461665"/>
          </a:xfrm>
          <a:prstGeom prst="rect">
            <a:avLst/>
          </a:prstGeom>
          <a:noFill/>
        </p:spPr>
        <p:txBody>
          <a:bodyPr wrap="none" rtlCol="0">
            <a:spAutoFit/>
          </a:bodyPr>
          <a:lstStyle/>
          <a:p>
            <a:r>
              <a:rPr lang="en-US" sz="2400" b="1"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ΔH</a:t>
            </a:r>
            <a:r>
              <a:rPr lang="en-US" sz="2400" b="1" baseline="-2500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t>
            </a:r>
            <a:endParaRPr lang="en-US" sz="2400" b="1" baseline="-2500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6" name="TextBox 15"/>
          <p:cNvSpPr txBox="1"/>
          <p:nvPr/>
        </p:nvSpPr>
        <p:spPr>
          <a:xfrm>
            <a:off x="2302766" y="2902825"/>
            <a:ext cx="2479715" cy="461665"/>
          </a:xfrm>
          <a:prstGeom prst="rect">
            <a:avLst/>
          </a:prstGeom>
          <a:noFill/>
        </p:spPr>
        <p:txBody>
          <a:bodyPr wrap="none" rtlCol="0">
            <a:spAutoFit/>
          </a:bodyPr>
          <a:lstStyle/>
          <a:p>
            <a:r>
              <a:rPr lang="en-US" sz="2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2ΔH</a:t>
            </a:r>
            <a:r>
              <a:rPr lang="en-US" sz="2400" b="1" baseline="-2500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t>
            </a:r>
            <a:r>
              <a:rPr lang="en-US" sz="2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(C)+ 3ΔH</a:t>
            </a:r>
            <a:r>
              <a:rPr lang="en-US" sz="2400" b="1" baseline="-2500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t>
            </a:r>
            <a:r>
              <a:rPr lang="en-US" sz="2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t>
            </a:r>
            <a:r>
              <a:rPr lang="en-US" sz="2400" b="1" baseline="-2500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US" sz="2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2400" b="1" baseline="-2500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TextBox 7"/>
          <p:cNvSpPr txBox="1"/>
          <p:nvPr/>
        </p:nvSpPr>
        <p:spPr>
          <a:xfrm>
            <a:off x="6948281" y="2822129"/>
            <a:ext cx="1793630" cy="461665"/>
          </a:xfrm>
          <a:prstGeom prst="rect">
            <a:avLst/>
          </a:prstGeom>
          <a:noFill/>
        </p:spPr>
        <p:txBody>
          <a:bodyPr wrap="none" rtlCol="0">
            <a:spAutoFit/>
          </a:bodyPr>
          <a:lstStyle/>
          <a:p>
            <a:r>
              <a:rPr lang="en-US" sz="2400" b="1"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ΔH</a:t>
            </a:r>
            <a:r>
              <a:rPr lang="en-US" sz="2400" b="1" baseline="-2500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t>
            </a:r>
            <a:r>
              <a:rPr lang="en-US" sz="2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t>
            </a:r>
            <a:r>
              <a:rPr lang="en-US" sz="2400" b="1" baseline="-2500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US" sz="2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t>
            </a:r>
            <a:r>
              <a:rPr lang="en-US" sz="2400" b="1" baseline="-2500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a:t>
            </a:r>
            <a:r>
              <a:rPr lang="en-US" sz="2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OH)</a:t>
            </a:r>
          </a:p>
        </p:txBody>
      </p:sp>
      <p:sp>
        <p:nvSpPr>
          <p:cNvPr id="18" name="TextBox 17"/>
          <p:cNvSpPr txBox="1"/>
          <p:nvPr/>
        </p:nvSpPr>
        <p:spPr>
          <a:xfrm>
            <a:off x="1723170" y="4527261"/>
            <a:ext cx="8741296" cy="1077218"/>
          </a:xfrm>
          <a:prstGeom prst="rect">
            <a:avLst/>
          </a:prstGeom>
          <a:noFill/>
        </p:spPr>
        <p:txBody>
          <a:bodyPr wrap="none" rtlCol="0">
            <a:spAutoFit/>
          </a:bodyPr>
          <a:lstStyle/>
          <a:p>
            <a:pPr algn="ctr"/>
            <a:r>
              <a:rPr lang="en-US" sz="3200" err="1"/>
              <a:t>ΔHr</a:t>
            </a:r>
            <a:r>
              <a:rPr lang="en-US" sz="3200"/>
              <a:t> = (2 x -394) + (3 x -286) – (-1367) = -279 kJmol</a:t>
            </a:r>
            <a:r>
              <a:rPr lang="en-US" sz="3200" baseline="30000"/>
              <a:t>-1</a:t>
            </a:r>
          </a:p>
          <a:p>
            <a:pPr algn="ctr"/>
            <a:endParaRPr lang="en-US" sz="3200"/>
          </a:p>
        </p:txBody>
      </p:sp>
      <p:graphicFrame>
        <p:nvGraphicFramePr>
          <p:cNvPr id="3" name="Table 2">
            <a:extLst>
              <a:ext uri="{FF2B5EF4-FFF2-40B4-BE49-F238E27FC236}">
                <a16:creationId xmlns:a16="http://schemas.microsoft.com/office/drawing/2014/main" id="{BF904A64-C41B-75FB-E8A3-B9244751821B}"/>
              </a:ext>
            </a:extLst>
          </p:cNvPr>
          <p:cNvGraphicFramePr>
            <a:graphicFrameLocks noGrp="1"/>
          </p:cNvGraphicFramePr>
          <p:nvPr>
            <p:extLst>
              <p:ext uri="{D42A27DB-BD31-4B8C-83A1-F6EECF244321}">
                <p14:modId xmlns:p14="http://schemas.microsoft.com/office/powerpoint/2010/main" val="3357378632"/>
              </p:ext>
            </p:extLst>
          </p:nvPr>
        </p:nvGraphicFramePr>
        <p:xfrm>
          <a:off x="1955651" y="386200"/>
          <a:ext cx="8168640" cy="741680"/>
        </p:xfrm>
        <a:graphic>
          <a:graphicData uri="http://schemas.openxmlformats.org/drawingml/2006/table">
            <a:tbl>
              <a:tblPr firstRow="1" bandRow="1">
                <a:tableStyleId>{5C22544A-7EE6-4342-B048-85BDC9FD1C3A}</a:tableStyleId>
              </a:tblPr>
              <a:tblGrid>
                <a:gridCol w="2042160">
                  <a:extLst>
                    <a:ext uri="{9D8B030D-6E8A-4147-A177-3AD203B41FA5}">
                      <a16:colId xmlns:a16="http://schemas.microsoft.com/office/drawing/2014/main" val="1815939258"/>
                    </a:ext>
                  </a:extLst>
                </a:gridCol>
                <a:gridCol w="2042160">
                  <a:extLst>
                    <a:ext uri="{9D8B030D-6E8A-4147-A177-3AD203B41FA5}">
                      <a16:colId xmlns:a16="http://schemas.microsoft.com/office/drawing/2014/main" val="34960905"/>
                    </a:ext>
                  </a:extLst>
                </a:gridCol>
                <a:gridCol w="2042160">
                  <a:extLst>
                    <a:ext uri="{9D8B030D-6E8A-4147-A177-3AD203B41FA5}">
                      <a16:colId xmlns:a16="http://schemas.microsoft.com/office/drawing/2014/main" val="3928368227"/>
                    </a:ext>
                  </a:extLst>
                </a:gridCol>
                <a:gridCol w="2042160">
                  <a:extLst>
                    <a:ext uri="{9D8B030D-6E8A-4147-A177-3AD203B41FA5}">
                      <a16:colId xmlns:a16="http://schemas.microsoft.com/office/drawing/2014/main" val="1612848487"/>
                    </a:ext>
                  </a:extLst>
                </a:gridCol>
              </a:tblGrid>
              <a:tr h="370840">
                <a:tc>
                  <a:txBody>
                    <a:bodyPr/>
                    <a:lstStyle/>
                    <a:p>
                      <a:r>
                        <a:rPr lang="en-GB" dirty="0"/>
                        <a:t>Substance</a:t>
                      </a:r>
                    </a:p>
                  </a:txBody>
                  <a:tcPr/>
                </a:tc>
                <a:tc>
                  <a:txBody>
                    <a:bodyPr/>
                    <a:lstStyle/>
                    <a:p>
                      <a:r>
                        <a:rPr lang="en-GB" dirty="0"/>
                        <a:t>C(s)</a:t>
                      </a:r>
                    </a:p>
                  </a:txBody>
                  <a:tcPr/>
                </a:tc>
                <a:tc>
                  <a:txBody>
                    <a:bodyPr/>
                    <a:lstStyle/>
                    <a:p>
                      <a:r>
                        <a:rPr lang="en-GB" dirty="0"/>
                        <a:t>H</a:t>
                      </a:r>
                      <a:r>
                        <a:rPr lang="en-GB" baseline="-25000" dirty="0"/>
                        <a:t>2</a:t>
                      </a:r>
                      <a:r>
                        <a:rPr lang="en-GB" dirty="0"/>
                        <a:t>(g)</a:t>
                      </a:r>
                    </a:p>
                  </a:txBody>
                  <a:tcPr/>
                </a:tc>
                <a:tc>
                  <a:txBody>
                    <a:bodyPr/>
                    <a:lstStyle/>
                    <a:p>
                      <a:r>
                        <a:rPr lang="en-GB" dirty="0"/>
                        <a:t>C</a:t>
                      </a:r>
                      <a:r>
                        <a:rPr lang="en-GB" baseline="-25000" dirty="0"/>
                        <a:t>2</a:t>
                      </a:r>
                      <a:r>
                        <a:rPr lang="en-GB" dirty="0"/>
                        <a:t>H</a:t>
                      </a:r>
                      <a:r>
                        <a:rPr lang="en-GB" baseline="-25000" dirty="0"/>
                        <a:t>5</a:t>
                      </a:r>
                      <a:r>
                        <a:rPr lang="en-GB" dirty="0"/>
                        <a:t>OH(l)</a:t>
                      </a:r>
                    </a:p>
                  </a:txBody>
                  <a:tcPr/>
                </a:tc>
                <a:extLst>
                  <a:ext uri="{0D108BD9-81ED-4DB2-BD59-A6C34878D82A}">
                    <a16:rowId xmlns:a16="http://schemas.microsoft.com/office/drawing/2014/main" val="1252528155"/>
                  </a:ext>
                </a:extLst>
              </a:tr>
              <a:tr h="370840">
                <a:tc>
                  <a:txBody>
                    <a:bodyPr/>
                    <a:lstStyle/>
                    <a:p>
                      <a:r>
                        <a:rPr lang="en-GB" err="1"/>
                        <a:t>ΔH</a:t>
                      </a:r>
                      <a:r>
                        <a:rPr lang="en-GB" baseline="-25000" err="1"/>
                        <a:t>c</a:t>
                      </a:r>
                      <a:r>
                        <a:rPr lang="en-GB" baseline="-25000" dirty="0"/>
                        <a:t> </a:t>
                      </a:r>
                      <a:r>
                        <a:rPr lang="en-GB" baseline="0" err="1"/>
                        <a:t>kj</a:t>
                      </a:r>
                      <a:r>
                        <a:rPr lang="en-GB" baseline="0" dirty="0"/>
                        <a:t>/mol</a:t>
                      </a:r>
                      <a:endParaRPr lang="en-GB" baseline="0" dirty="0" err="1"/>
                    </a:p>
                  </a:txBody>
                  <a:tcPr/>
                </a:tc>
                <a:tc>
                  <a:txBody>
                    <a:bodyPr/>
                    <a:lstStyle/>
                    <a:p>
                      <a:r>
                        <a:rPr lang="en-GB" dirty="0"/>
                        <a:t>-394</a:t>
                      </a:r>
                    </a:p>
                  </a:txBody>
                  <a:tcPr/>
                </a:tc>
                <a:tc>
                  <a:txBody>
                    <a:bodyPr/>
                    <a:lstStyle/>
                    <a:p>
                      <a:r>
                        <a:rPr lang="en-GB" dirty="0"/>
                        <a:t>-286</a:t>
                      </a:r>
                    </a:p>
                  </a:txBody>
                  <a:tcPr/>
                </a:tc>
                <a:tc>
                  <a:txBody>
                    <a:bodyPr/>
                    <a:lstStyle/>
                    <a:p>
                      <a:r>
                        <a:rPr lang="en-GB" dirty="0"/>
                        <a:t>-1367</a:t>
                      </a:r>
                    </a:p>
                  </a:txBody>
                  <a:tcPr/>
                </a:tc>
                <a:extLst>
                  <a:ext uri="{0D108BD9-81ED-4DB2-BD59-A6C34878D82A}">
                    <a16:rowId xmlns:a16="http://schemas.microsoft.com/office/drawing/2014/main" val="2009518684"/>
                  </a:ext>
                </a:extLst>
              </a:tr>
            </a:tbl>
          </a:graphicData>
        </a:graphic>
      </p:graphicFrame>
    </p:spTree>
    <p:extLst>
      <p:ext uri="{BB962C8B-B14F-4D97-AF65-F5344CB8AC3E}">
        <p14:creationId xmlns:p14="http://schemas.microsoft.com/office/powerpoint/2010/main" val="1608754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4" y="3663"/>
            <a:ext cx="10515600" cy="1325563"/>
          </a:xfrm>
        </p:spPr>
        <p:txBody>
          <a:bodyPr>
            <a:normAutofit/>
          </a:bodyPr>
          <a:lstStyle/>
          <a:p>
            <a:r>
              <a:rPr lang="en-US" b="1" dirty="0">
                <a:solidFill>
                  <a:schemeClr val="accent6"/>
                </a:solidFill>
              </a:rPr>
              <a:t>GCSE recap</a:t>
            </a:r>
            <a:endParaRPr lang="en-US" dirty="0">
              <a:solidFill>
                <a:schemeClr val="accent6"/>
              </a:solidFill>
            </a:endParaRPr>
          </a:p>
        </p:txBody>
      </p:sp>
      <p:sp>
        <p:nvSpPr>
          <p:cNvPr id="3" name="Content Placeholder 2"/>
          <p:cNvSpPr>
            <a:spLocks noGrp="1"/>
          </p:cNvSpPr>
          <p:nvPr>
            <p:ph idx="1"/>
          </p:nvPr>
        </p:nvSpPr>
        <p:spPr/>
        <p:txBody>
          <a:bodyPr vert="horz" lIns="91440" tIns="45720" rIns="91440" bIns="45720" rtlCol="0" anchor="t">
            <a:normAutofit/>
          </a:bodyPr>
          <a:lstStyle/>
          <a:p>
            <a:pPr marL="514350" indent="-514350">
              <a:buAutoNum type="arabicPeriod"/>
            </a:pPr>
            <a:r>
              <a:rPr lang="en-US" dirty="0"/>
              <a:t>Reactions where the products are at a lower energy than the reactants are called </a:t>
            </a:r>
            <a:r>
              <a:rPr lang="en-US" dirty="0">
                <a:solidFill>
                  <a:srgbClr val="FF0000"/>
                </a:solidFill>
              </a:rPr>
              <a:t>exothermic</a:t>
            </a:r>
            <a:r>
              <a:rPr lang="en-US" dirty="0"/>
              <a:t> </a:t>
            </a:r>
            <a:endParaRPr lang="en-US" dirty="0">
              <a:solidFill>
                <a:srgbClr val="000000"/>
              </a:solidFill>
            </a:endParaRPr>
          </a:p>
          <a:p>
            <a:pPr marL="514350" indent="-514350">
              <a:buAutoNum type="arabicPeriod"/>
            </a:pPr>
            <a:r>
              <a:rPr lang="en-US" dirty="0"/>
              <a:t>Activation energy is the amount of energy required for a reaction to take place </a:t>
            </a:r>
            <a:endParaRPr lang="en-US">
              <a:cs typeface="Calibri"/>
            </a:endParaRPr>
          </a:p>
          <a:p>
            <a:pPr marL="514350" indent="-514350">
              <a:buAutoNum type="arabicPeriod"/>
            </a:pPr>
            <a:r>
              <a:rPr lang="en-US" dirty="0"/>
              <a:t>A reaction which is </a:t>
            </a:r>
            <a:r>
              <a:rPr lang="en-US" dirty="0">
                <a:solidFill>
                  <a:srgbClr val="0070C0"/>
                </a:solidFill>
              </a:rPr>
              <a:t>endothermic</a:t>
            </a:r>
            <a:r>
              <a:rPr lang="en-US" dirty="0"/>
              <a:t> transfers heat energy from the surrounding</a:t>
            </a:r>
            <a:endParaRPr lang="en-US" dirty="0">
              <a:cs typeface="Calibri"/>
            </a:endParaRPr>
          </a:p>
          <a:p>
            <a:pPr marL="514350" indent="-514350">
              <a:buAutoNum type="arabicPeriod"/>
            </a:pPr>
            <a:r>
              <a:rPr lang="en-US" dirty="0"/>
              <a:t>When methane (CH</a:t>
            </a:r>
            <a:r>
              <a:rPr lang="en-US" baseline="-25000" dirty="0"/>
              <a:t>4</a:t>
            </a:r>
            <a:r>
              <a:rPr lang="en-US" dirty="0"/>
              <a:t>) burns in oxygen (O</a:t>
            </a:r>
            <a:r>
              <a:rPr lang="en-US" baseline="-25000" dirty="0"/>
              <a:t>2</a:t>
            </a:r>
            <a:r>
              <a:rPr lang="en-US" dirty="0"/>
              <a:t>), the reactant bonds between which atoms need to be broken and the new bonds in the products are formed</a:t>
            </a:r>
            <a:endParaRPr lang="en-US" dirty="0">
              <a:cs typeface="Calibri"/>
            </a:endParaRPr>
          </a:p>
        </p:txBody>
      </p:sp>
    </p:spTree>
    <p:extLst>
      <p:ext uri="{BB962C8B-B14F-4D97-AF65-F5344CB8AC3E}">
        <p14:creationId xmlns:p14="http://schemas.microsoft.com/office/powerpoint/2010/main" val="90993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41" y="1600202"/>
            <a:ext cx="12281190" cy="1182271"/>
          </a:xfrm>
        </p:spPr>
        <p:txBody>
          <a:bodyPr vert="horz" lIns="91440" tIns="45720" rIns="91440" bIns="45720" rtlCol="0" anchor="t">
            <a:normAutofit/>
          </a:bodyPr>
          <a:lstStyle/>
          <a:p>
            <a:pPr marL="0" indent="0">
              <a:buNone/>
            </a:pPr>
            <a:r>
              <a:rPr lang="en-US" dirty="0"/>
              <a:t>As with </a:t>
            </a:r>
            <a:r>
              <a:rPr lang="en-US" err="1"/>
              <a:t>ΔH</a:t>
            </a:r>
            <a:r>
              <a:rPr lang="en-US" baseline="-25000" err="1"/>
              <a:t>c</a:t>
            </a:r>
            <a:r>
              <a:rPr lang="en-US" dirty="0"/>
              <a:t> many </a:t>
            </a:r>
            <a:r>
              <a:rPr lang="en-US" err="1"/>
              <a:t>ΔH</a:t>
            </a:r>
            <a:r>
              <a:rPr lang="en-US" baseline="-25000" err="1"/>
              <a:t>f</a:t>
            </a:r>
            <a:r>
              <a:rPr lang="en-US" dirty="0"/>
              <a:t> values have also been measured and can be looked up in tables</a:t>
            </a:r>
            <a:endParaRPr lang="en-US" baseline="-25000" dirty="0"/>
          </a:p>
          <a:p>
            <a:pPr marL="0" indent="0">
              <a:buNone/>
            </a:pPr>
            <a:endParaRPr lang="en-US"/>
          </a:p>
          <a:p>
            <a:pPr marL="0" indent="0">
              <a:buNone/>
            </a:pPr>
            <a:endParaRPr lang="en-US"/>
          </a:p>
          <a:p>
            <a:pPr marL="0" indent="0">
              <a:buNone/>
            </a:pPr>
            <a:endParaRPr lang="en-US"/>
          </a:p>
        </p:txBody>
      </p:sp>
      <p:sp>
        <p:nvSpPr>
          <p:cNvPr id="21" name="TextBox 20"/>
          <p:cNvSpPr txBox="1"/>
          <p:nvPr/>
        </p:nvSpPr>
        <p:spPr>
          <a:xfrm>
            <a:off x="3211801" y="4918695"/>
            <a:ext cx="5331780" cy="523220"/>
          </a:xfrm>
          <a:prstGeom prst="rect">
            <a:avLst/>
          </a:prstGeom>
          <a:noFill/>
        </p:spPr>
        <p:txBody>
          <a:bodyPr wrap="none" rtlCol="0">
            <a:spAutoFit/>
          </a:bodyPr>
          <a:lstStyle/>
          <a:p>
            <a:r>
              <a:rPr lang="en-US" sz="2800" b="1" err="1"/>
              <a:t>ΔH</a:t>
            </a:r>
            <a:r>
              <a:rPr lang="en-US" sz="2800" b="1" baseline="-25000" err="1"/>
              <a:t>r</a:t>
            </a:r>
            <a:r>
              <a:rPr lang="en-US" sz="2800" b="1" baseline="-25000"/>
              <a:t> </a:t>
            </a:r>
            <a:r>
              <a:rPr lang="en-US" sz="2800" b="1"/>
              <a:t>= - </a:t>
            </a:r>
            <a:r>
              <a:rPr lang="en-US" sz="2800" b="1" err="1"/>
              <a:t>Σ</a:t>
            </a:r>
            <a:r>
              <a:rPr lang="en-US" sz="2800" b="1"/>
              <a:t> </a:t>
            </a:r>
            <a:r>
              <a:rPr lang="en-US" sz="2800" b="1" err="1"/>
              <a:t>ΔH</a:t>
            </a:r>
            <a:r>
              <a:rPr lang="en-US" sz="2800" b="1" baseline="-25000" err="1"/>
              <a:t>f</a:t>
            </a:r>
            <a:r>
              <a:rPr lang="en-US" sz="2800" b="1" baseline="-25000"/>
              <a:t>(reactants) </a:t>
            </a:r>
            <a:r>
              <a:rPr lang="en-US" sz="2800" b="1"/>
              <a:t>+ </a:t>
            </a:r>
            <a:r>
              <a:rPr lang="en-US" sz="2800" b="1" err="1"/>
              <a:t>Σ</a:t>
            </a:r>
            <a:r>
              <a:rPr lang="en-US" sz="2800" b="1"/>
              <a:t> </a:t>
            </a:r>
            <a:r>
              <a:rPr lang="en-US" sz="2800" b="1" err="1"/>
              <a:t>ΔH</a:t>
            </a:r>
            <a:r>
              <a:rPr lang="en-US" sz="2800" b="1" baseline="-25000" err="1"/>
              <a:t>f</a:t>
            </a:r>
            <a:r>
              <a:rPr lang="en-US" sz="2800" b="1" baseline="-25000"/>
              <a:t>(products)</a:t>
            </a:r>
          </a:p>
        </p:txBody>
      </p:sp>
      <p:cxnSp>
        <p:nvCxnSpPr>
          <p:cNvPr id="25" name="Straight Arrow Connector 24"/>
          <p:cNvCxnSpPr/>
          <p:nvPr/>
        </p:nvCxnSpPr>
        <p:spPr>
          <a:xfrm>
            <a:off x="4600252" y="3238347"/>
            <a:ext cx="2030375" cy="167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313512" y="3053680"/>
            <a:ext cx="1109799" cy="369332"/>
          </a:xfrm>
          <a:prstGeom prst="rect">
            <a:avLst/>
          </a:prstGeom>
          <a:noFill/>
        </p:spPr>
        <p:txBody>
          <a:bodyPr wrap="none" rtlCol="0">
            <a:spAutoFit/>
          </a:bodyPr>
          <a:lstStyle/>
          <a:p>
            <a:r>
              <a:rPr lang="en-US"/>
              <a:t>Reactants</a:t>
            </a:r>
          </a:p>
        </p:txBody>
      </p:sp>
      <p:sp>
        <p:nvSpPr>
          <p:cNvPr id="27" name="TextBox 26"/>
          <p:cNvSpPr txBox="1"/>
          <p:nvPr/>
        </p:nvSpPr>
        <p:spPr>
          <a:xfrm>
            <a:off x="6923068" y="3038647"/>
            <a:ext cx="1018227" cy="369332"/>
          </a:xfrm>
          <a:prstGeom prst="rect">
            <a:avLst/>
          </a:prstGeom>
          <a:noFill/>
        </p:spPr>
        <p:txBody>
          <a:bodyPr wrap="none" rtlCol="0">
            <a:spAutoFit/>
          </a:bodyPr>
          <a:lstStyle/>
          <a:p>
            <a:r>
              <a:rPr lang="en-US"/>
              <a:t>Products</a:t>
            </a:r>
          </a:p>
        </p:txBody>
      </p:sp>
      <p:sp>
        <p:nvSpPr>
          <p:cNvPr id="28" name="TextBox 27"/>
          <p:cNvSpPr txBox="1"/>
          <p:nvPr/>
        </p:nvSpPr>
        <p:spPr>
          <a:xfrm>
            <a:off x="5214468" y="4546508"/>
            <a:ext cx="1056700" cy="369332"/>
          </a:xfrm>
          <a:prstGeom prst="rect">
            <a:avLst/>
          </a:prstGeom>
          <a:noFill/>
        </p:spPr>
        <p:txBody>
          <a:bodyPr wrap="none" rtlCol="0">
            <a:spAutoFit/>
          </a:bodyPr>
          <a:lstStyle/>
          <a:p>
            <a:r>
              <a:rPr lang="en-US"/>
              <a:t>Elements</a:t>
            </a:r>
          </a:p>
        </p:txBody>
      </p:sp>
      <p:sp>
        <p:nvSpPr>
          <p:cNvPr id="31" name="TextBox 30"/>
          <p:cNvSpPr txBox="1"/>
          <p:nvPr/>
        </p:nvSpPr>
        <p:spPr>
          <a:xfrm>
            <a:off x="5427442" y="2779619"/>
            <a:ext cx="629549" cy="461665"/>
          </a:xfrm>
          <a:prstGeom prst="rect">
            <a:avLst/>
          </a:prstGeom>
          <a:noFill/>
        </p:spPr>
        <p:txBody>
          <a:bodyPr wrap="none" rtlCol="0">
            <a:spAutoFit/>
          </a:bodyPr>
          <a:lstStyle/>
          <a:p>
            <a:r>
              <a:rPr lang="en-US" sz="2400" b="1"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ΔH</a:t>
            </a:r>
            <a:r>
              <a:rPr lang="en-US" sz="2400" b="1" baseline="-2500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t>
            </a:r>
            <a:endParaRPr lang="en-US" sz="2400" b="1" baseline="-2500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2" name="TextBox 31"/>
          <p:cNvSpPr txBox="1"/>
          <p:nvPr/>
        </p:nvSpPr>
        <p:spPr>
          <a:xfrm>
            <a:off x="3563144" y="3863229"/>
            <a:ext cx="1794882" cy="461665"/>
          </a:xfrm>
          <a:prstGeom prst="rect">
            <a:avLst/>
          </a:prstGeom>
          <a:noFill/>
        </p:spPr>
        <p:txBody>
          <a:bodyPr wrap="none" rtlCol="0">
            <a:spAutoFit/>
          </a:bodyPr>
          <a:lstStyle/>
          <a:p>
            <a:r>
              <a:rPr lang="en-US" sz="2400" b="1"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Σ</a:t>
            </a:r>
            <a:r>
              <a:rPr lang="en-US" sz="2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ΔH</a:t>
            </a:r>
            <a:r>
              <a:rPr lang="en-US" sz="2400" b="1" baseline="-2500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t>
            </a:r>
            <a:r>
              <a:rPr lang="en-US" sz="2400" b="1" baseline="-2500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(reactants)</a:t>
            </a:r>
          </a:p>
        </p:txBody>
      </p:sp>
      <p:sp>
        <p:nvSpPr>
          <p:cNvPr id="24" name="TextBox 23"/>
          <p:cNvSpPr txBox="1"/>
          <p:nvPr/>
        </p:nvSpPr>
        <p:spPr>
          <a:xfrm>
            <a:off x="6647576" y="3859242"/>
            <a:ext cx="1715934" cy="461665"/>
          </a:xfrm>
          <a:prstGeom prst="rect">
            <a:avLst/>
          </a:prstGeom>
          <a:noFill/>
        </p:spPr>
        <p:txBody>
          <a:bodyPr wrap="none" rtlCol="0">
            <a:spAutoFit/>
          </a:bodyPr>
          <a:lstStyle/>
          <a:p>
            <a:r>
              <a:rPr lang="en-US" sz="2400" b="1"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Σ</a:t>
            </a:r>
            <a:r>
              <a:rPr lang="en-US" sz="2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ΔH</a:t>
            </a:r>
            <a:r>
              <a:rPr lang="en-US" sz="2400" b="1" baseline="-2500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t>
            </a:r>
            <a:r>
              <a:rPr lang="en-US" sz="2400" b="1" baseline="-2500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(products)</a:t>
            </a:r>
          </a:p>
        </p:txBody>
      </p:sp>
      <p:cxnSp>
        <p:nvCxnSpPr>
          <p:cNvPr id="10" name="Straight Arrow Connector 9"/>
          <p:cNvCxnSpPr>
            <a:stCxn id="28" idx="0"/>
            <a:endCxn id="26" idx="2"/>
          </p:cNvCxnSpPr>
          <p:nvPr/>
        </p:nvCxnSpPr>
        <p:spPr>
          <a:xfrm flipH="1" flipV="1">
            <a:off x="3868412" y="3423012"/>
            <a:ext cx="1874407" cy="11234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8" idx="0"/>
            <a:endCxn id="27" idx="2"/>
          </p:cNvCxnSpPr>
          <p:nvPr/>
        </p:nvCxnSpPr>
        <p:spPr>
          <a:xfrm flipV="1">
            <a:off x="5742819" y="3407980"/>
            <a:ext cx="1689363" cy="11385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itle 1">
            <a:extLst>
              <a:ext uri="{FF2B5EF4-FFF2-40B4-BE49-F238E27FC236}">
                <a16:creationId xmlns:a16="http://schemas.microsoft.com/office/drawing/2014/main" id="{A41F2BD5-42F8-95AC-2E5D-4FD17BE2ECC2}"/>
              </a:ext>
            </a:extLst>
          </p:cNvPr>
          <p:cNvSpPr txBox="1">
            <a:spLocks/>
          </p:cNvSpPr>
          <p:nvPr/>
        </p:nvSpPr>
        <p:spPr>
          <a:xfrm>
            <a:off x="0" y="3663"/>
            <a:ext cx="11353800"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Using FORMATION data</a:t>
            </a:r>
          </a:p>
        </p:txBody>
      </p:sp>
      <p:sp>
        <p:nvSpPr>
          <p:cNvPr id="11" name="TextBox 10">
            <a:extLst>
              <a:ext uri="{FF2B5EF4-FFF2-40B4-BE49-F238E27FC236}">
                <a16:creationId xmlns:a16="http://schemas.microsoft.com/office/drawing/2014/main" id="{BE45FB59-2CA8-CDC9-97E0-6A8ABE49137F}"/>
              </a:ext>
            </a:extLst>
          </p:cNvPr>
          <p:cNvSpPr txBox="1"/>
          <p:nvPr/>
        </p:nvSpPr>
        <p:spPr>
          <a:xfrm>
            <a:off x="1981201" y="5907532"/>
            <a:ext cx="7505548" cy="369332"/>
          </a:xfrm>
          <a:prstGeom prst="rect">
            <a:avLst/>
          </a:prstGeom>
          <a:noFill/>
        </p:spPr>
        <p:txBody>
          <a:bodyPr wrap="square" lIns="91440" tIns="45720" rIns="91440" bIns="45720" rtlCol="0" anchor="t">
            <a:spAutoFit/>
          </a:bodyPr>
          <a:lstStyle/>
          <a:p>
            <a:r>
              <a:rPr lang="en-US" dirty="0"/>
              <a:t>Arrows point </a:t>
            </a:r>
            <a:r>
              <a:rPr lang="en-US" dirty="0" err="1"/>
              <a:t>UPwards</a:t>
            </a:r>
            <a:r>
              <a:rPr lang="en-US" dirty="0"/>
              <a:t> for formation data (Build the house UP)</a:t>
            </a:r>
            <a:endParaRPr lang="en-US" dirty="0">
              <a:cs typeface="Calibri"/>
            </a:endParaRPr>
          </a:p>
        </p:txBody>
      </p:sp>
    </p:spTree>
    <p:extLst>
      <p:ext uri="{BB962C8B-B14F-4D97-AF65-F5344CB8AC3E}">
        <p14:creationId xmlns:p14="http://schemas.microsoft.com/office/powerpoint/2010/main" val="18002748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a:t>You are provided with the following enthalpy changes of formation</a:t>
            </a:r>
          </a:p>
          <a:p>
            <a:endParaRPr lang="en-US"/>
          </a:p>
          <a:p>
            <a:endParaRPr lang="en-US"/>
          </a:p>
          <a:p>
            <a:pPr marL="0" indent="0">
              <a:buNone/>
            </a:pPr>
            <a:endParaRPr lang="en-US"/>
          </a:p>
          <a:p>
            <a:pPr marL="0" indent="0">
              <a:buNone/>
            </a:pPr>
            <a:r>
              <a:rPr lang="en-US"/>
              <a:t>Determine the enthalpy change for the following reaction:</a:t>
            </a:r>
          </a:p>
          <a:p>
            <a:pPr marL="0" indent="0">
              <a:buNone/>
            </a:pPr>
            <a:endParaRPr lang="en-US"/>
          </a:p>
          <a:p>
            <a:pPr marL="0" indent="0">
              <a:buNone/>
            </a:pPr>
            <a:r>
              <a:rPr lang="en-US"/>
              <a:t>2NO (g) + O</a:t>
            </a:r>
            <a:r>
              <a:rPr lang="en-US" baseline="-25000"/>
              <a:t>2</a:t>
            </a:r>
            <a:r>
              <a:rPr lang="en-US"/>
              <a:t>(g) </a:t>
            </a:r>
            <a:r>
              <a:rPr lang="en-US">
                <a:sym typeface="Wingdings"/>
              </a:rPr>
              <a:t> 2NO</a:t>
            </a:r>
            <a:r>
              <a:rPr lang="en-US" baseline="-25000">
                <a:sym typeface="Wingdings"/>
              </a:rPr>
              <a:t>2</a:t>
            </a:r>
            <a:r>
              <a:rPr lang="en-US">
                <a:sym typeface="Wingdings"/>
              </a:rPr>
              <a:t>(g)</a:t>
            </a:r>
            <a:endParaRPr lang="en-US"/>
          </a:p>
          <a:p>
            <a:pPr marL="0" indent="0">
              <a:buNone/>
            </a:pPr>
            <a:endParaRPr lang="en-US"/>
          </a:p>
          <a:p>
            <a:pPr marL="0" indent="0">
              <a:buNone/>
            </a:pPr>
            <a:endParaRPr lang="en-US"/>
          </a:p>
          <a:p>
            <a:pPr marL="0" indent="0">
              <a:buNone/>
            </a:pPr>
            <a:endParaRPr lang="en-US"/>
          </a:p>
        </p:txBody>
      </p:sp>
      <p:sp>
        <p:nvSpPr>
          <p:cNvPr id="8" name="Title 1">
            <a:extLst>
              <a:ext uri="{FF2B5EF4-FFF2-40B4-BE49-F238E27FC236}">
                <a16:creationId xmlns:a16="http://schemas.microsoft.com/office/drawing/2014/main" id="{003393F1-6FC9-F4F1-3593-EE26A08682DA}"/>
              </a:ext>
            </a:extLst>
          </p:cNvPr>
          <p:cNvSpPr txBox="1">
            <a:spLocks/>
          </p:cNvSpPr>
          <p:nvPr/>
        </p:nvSpPr>
        <p:spPr>
          <a:xfrm>
            <a:off x="0" y="3663"/>
            <a:ext cx="11353800"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Example</a:t>
            </a:r>
          </a:p>
        </p:txBody>
      </p:sp>
      <p:graphicFrame>
        <p:nvGraphicFramePr>
          <p:cNvPr id="5" name="Table 4">
            <a:extLst>
              <a:ext uri="{FF2B5EF4-FFF2-40B4-BE49-F238E27FC236}">
                <a16:creationId xmlns:a16="http://schemas.microsoft.com/office/drawing/2014/main" id="{1C3D3C05-77E0-8B58-A649-8CACC1CBB3B4}"/>
              </a:ext>
            </a:extLst>
          </p:cNvPr>
          <p:cNvGraphicFramePr>
            <a:graphicFrameLocks noGrp="1"/>
          </p:cNvGraphicFramePr>
          <p:nvPr>
            <p:extLst>
              <p:ext uri="{D42A27DB-BD31-4B8C-83A1-F6EECF244321}">
                <p14:modId xmlns:p14="http://schemas.microsoft.com/office/powerpoint/2010/main" val="788472784"/>
              </p:ext>
            </p:extLst>
          </p:nvPr>
        </p:nvGraphicFramePr>
        <p:xfrm>
          <a:off x="2560769" y="2537729"/>
          <a:ext cx="6235849" cy="741680"/>
        </p:xfrm>
        <a:graphic>
          <a:graphicData uri="http://schemas.openxmlformats.org/drawingml/2006/table">
            <a:tbl>
              <a:tblPr firstRow="1" bandRow="1">
                <a:tableStyleId>{5C22544A-7EE6-4342-B048-85BDC9FD1C3A}</a:tableStyleId>
              </a:tblPr>
              <a:tblGrid>
                <a:gridCol w="2042160">
                  <a:extLst>
                    <a:ext uri="{9D8B030D-6E8A-4147-A177-3AD203B41FA5}">
                      <a16:colId xmlns:a16="http://schemas.microsoft.com/office/drawing/2014/main" val="1815939258"/>
                    </a:ext>
                  </a:extLst>
                </a:gridCol>
                <a:gridCol w="2042160">
                  <a:extLst>
                    <a:ext uri="{9D8B030D-6E8A-4147-A177-3AD203B41FA5}">
                      <a16:colId xmlns:a16="http://schemas.microsoft.com/office/drawing/2014/main" val="34960905"/>
                    </a:ext>
                  </a:extLst>
                </a:gridCol>
                <a:gridCol w="2151529">
                  <a:extLst>
                    <a:ext uri="{9D8B030D-6E8A-4147-A177-3AD203B41FA5}">
                      <a16:colId xmlns:a16="http://schemas.microsoft.com/office/drawing/2014/main" val="3928368227"/>
                    </a:ext>
                  </a:extLst>
                </a:gridCol>
              </a:tblGrid>
              <a:tr h="370840">
                <a:tc>
                  <a:txBody>
                    <a:bodyPr/>
                    <a:lstStyle/>
                    <a:p>
                      <a:r>
                        <a:rPr lang="en-GB" dirty="0"/>
                        <a:t>Substance</a:t>
                      </a:r>
                    </a:p>
                  </a:txBody>
                  <a:tcPr/>
                </a:tc>
                <a:tc>
                  <a:txBody>
                    <a:bodyPr/>
                    <a:lstStyle/>
                    <a:p>
                      <a:r>
                        <a:rPr lang="en-GB" dirty="0"/>
                        <a:t>NO(g)</a:t>
                      </a:r>
                    </a:p>
                  </a:txBody>
                  <a:tcPr/>
                </a:tc>
                <a:tc>
                  <a:txBody>
                    <a:bodyPr/>
                    <a:lstStyle/>
                    <a:p>
                      <a:r>
                        <a:rPr lang="en-GB" dirty="0"/>
                        <a:t>NO</a:t>
                      </a:r>
                      <a:r>
                        <a:rPr lang="en-GB" baseline="-25000" dirty="0"/>
                        <a:t>2</a:t>
                      </a:r>
                      <a:r>
                        <a:rPr lang="en-GB" dirty="0"/>
                        <a:t>(g)</a:t>
                      </a:r>
                    </a:p>
                  </a:txBody>
                  <a:tcPr/>
                </a:tc>
                <a:extLst>
                  <a:ext uri="{0D108BD9-81ED-4DB2-BD59-A6C34878D82A}">
                    <a16:rowId xmlns:a16="http://schemas.microsoft.com/office/drawing/2014/main" val="1252528155"/>
                  </a:ext>
                </a:extLst>
              </a:tr>
              <a:tr h="370840">
                <a:tc>
                  <a:txBody>
                    <a:bodyPr/>
                    <a:lstStyle/>
                    <a:p>
                      <a:r>
                        <a:rPr lang="en-GB" err="1"/>
                        <a:t>ΔH</a:t>
                      </a:r>
                      <a:r>
                        <a:rPr lang="en-GB" baseline="-25000" err="1"/>
                        <a:t>f</a:t>
                      </a:r>
                      <a:r>
                        <a:rPr lang="en-GB" baseline="-25000" dirty="0"/>
                        <a:t> </a:t>
                      </a:r>
                      <a:r>
                        <a:rPr lang="en-GB" baseline="0" err="1"/>
                        <a:t>kj</a:t>
                      </a:r>
                      <a:r>
                        <a:rPr lang="en-GB" baseline="0" dirty="0"/>
                        <a:t>/mol</a:t>
                      </a:r>
                      <a:endParaRPr lang="en-GB" baseline="0" dirty="0" err="1"/>
                    </a:p>
                  </a:txBody>
                  <a:tcPr/>
                </a:tc>
                <a:tc>
                  <a:txBody>
                    <a:bodyPr/>
                    <a:lstStyle/>
                    <a:p>
                      <a:r>
                        <a:rPr lang="en-GB" dirty="0"/>
                        <a:t>90</a:t>
                      </a:r>
                    </a:p>
                  </a:txBody>
                  <a:tcPr/>
                </a:tc>
                <a:tc>
                  <a:txBody>
                    <a:bodyPr/>
                    <a:lstStyle/>
                    <a:p>
                      <a:r>
                        <a:rPr lang="en-GB" dirty="0"/>
                        <a:t>33</a:t>
                      </a:r>
                    </a:p>
                  </a:txBody>
                  <a:tcPr/>
                </a:tc>
                <a:extLst>
                  <a:ext uri="{0D108BD9-81ED-4DB2-BD59-A6C34878D82A}">
                    <a16:rowId xmlns:a16="http://schemas.microsoft.com/office/drawing/2014/main" val="2009518684"/>
                  </a:ext>
                </a:extLst>
              </a:tr>
            </a:tbl>
          </a:graphicData>
        </a:graphic>
      </p:graphicFrame>
    </p:spTree>
    <p:extLst>
      <p:ext uri="{BB962C8B-B14F-4D97-AF65-F5344CB8AC3E}">
        <p14:creationId xmlns:p14="http://schemas.microsoft.com/office/powerpoint/2010/main" val="4523184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p:cNvCxnSpPr>
            <a:stCxn id="10" idx="3"/>
            <a:endCxn id="11" idx="1"/>
          </p:cNvCxnSpPr>
          <p:nvPr/>
        </p:nvCxnSpPr>
        <p:spPr>
          <a:xfrm>
            <a:off x="5172273" y="2186200"/>
            <a:ext cx="208879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586532" y="2001534"/>
            <a:ext cx="1585741" cy="369332"/>
          </a:xfrm>
          <a:prstGeom prst="rect">
            <a:avLst/>
          </a:prstGeom>
          <a:noFill/>
        </p:spPr>
        <p:txBody>
          <a:bodyPr wrap="none" rtlCol="0">
            <a:spAutoFit/>
          </a:bodyPr>
          <a:lstStyle/>
          <a:p>
            <a:r>
              <a:rPr lang="en-US"/>
              <a:t>2NO(g) + O</a:t>
            </a:r>
            <a:r>
              <a:rPr lang="en-US" baseline="-25000"/>
              <a:t>2 </a:t>
            </a:r>
            <a:r>
              <a:rPr lang="en-US"/>
              <a:t>(g)</a:t>
            </a:r>
          </a:p>
        </p:txBody>
      </p:sp>
      <p:sp>
        <p:nvSpPr>
          <p:cNvPr id="11" name="TextBox 10"/>
          <p:cNvSpPr txBox="1"/>
          <p:nvPr/>
        </p:nvSpPr>
        <p:spPr>
          <a:xfrm>
            <a:off x="7261068" y="2001534"/>
            <a:ext cx="930137" cy="369332"/>
          </a:xfrm>
          <a:prstGeom prst="rect">
            <a:avLst/>
          </a:prstGeom>
          <a:noFill/>
        </p:spPr>
        <p:txBody>
          <a:bodyPr wrap="none" rtlCol="0">
            <a:spAutoFit/>
          </a:bodyPr>
          <a:lstStyle/>
          <a:p>
            <a:r>
              <a:rPr lang="en-US"/>
              <a:t>2NO</a:t>
            </a:r>
            <a:r>
              <a:rPr lang="en-US" baseline="-25000"/>
              <a:t>2</a:t>
            </a:r>
            <a:r>
              <a:rPr lang="en-US"/>
              <a:t>(g)</a:t>
            </a:r>
          </a:p>
        </p:txBody>
      </p:sp>
      <p:sp>
        <p:nvSpPr>
          <p:cNvPr id="12" name="TextBox 11"/>
          <p:cNvSpPr txBox="1"/>
          <p:nvPr/>
        </p:nvSpPr>
        <p:spPr>
          <a:xfrm>
            <a:off x="5630392" y="3508410"/>
            <a:ext cx="1056700" cy="369332"/>
          </a:xfrm>
          <a:prstGeom prst="rect">
            <a:avLst/>
          </a:prstGeom>
          <a:noFill/>
        </p:spPr>
        <p:txBody>
          <a:bodyPr wrap="none" rtlCol="0">
            <a:spAutoFit/>
          </a:bodyPr>
          <a:lstStyle/>
          <a:p>
            <a:r>
              <a:rPr lang="en-US"/>
              <a:t>Elements</a:t>
            </a:r>
          </a:p>
        </p:txBody>
      </p:sp>
      <p:sp>
        <p:nvSpPr>
          <p:cNvPr id="15" name="TextBox 14"/>
          <p:cNvSpPr txBox="1"/>
          <p:nvPr/>
        </p:nvSpPr>
        <p:spPr>
          <a:xfrm>
            <a:off x="5924196" y="1742506"/>
            <a:ext cx="629549" cy="461665"/>
          </a:xfrm>
          <a:prstGeom prst="rect">
            <a:avLst/>
          </a:prstGeom>
          <a:noFill/>
        </p:spPr>
        <p:txBody>
          <a:bodyPr wrap="none" rtlCol="0">
            <a:spAutoFit/>
          </a:bodyPr>
          <a:lstStyle/>
          <a:p>
            <a:r>
              <a:rPr lang="en-US" sz="2400" b="1"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ΔH</a:t>
            </a:r>
            <a:r>
              <a:rPr lang="en-US" sz="2400" b="1" baseline="-2500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t>
            </a:r>
            <a:endParaRPr lang="en-US" sz="2400" b="1" baseline="-2500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6" name="TextBox 15"/>
          <p:cNvSpPr txBox="1"/>
          <p:nvPr/>
        </p:nvSpPr>
        <p:spPr>
          <a:xfrm>
            <a:off x="3586532" y="2747825"/>
            <a:ext cx="1380155" cy="461665"/>
          </a:xfrm>
          <a:prstGeom prst="rect">
            <a:avLst/>
          </a:prstGeom>
          <a:noFill/>
        </p:spPr>
        <p:txBody>
          <a:bodyPr wrap="none" rtlCol="0">
            <a:spAutoFit/>
          </a:bodyPr>
          <a:lstStyle/>
          <a:p>
            <a:r>
              <a:rPr lang="en-US" sz="2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2ΔH</a:t>
            </a:r>
            <a:r>
              <a:rPr lang="en-US" sz="2400" b="1" baseline="-2500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t>
            </a:r>
            <a:r>
              <a:rPr lang="en-US" sz="2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a:t>
            </a:r>
            <a:endParaRPr lang="en-US" sz="2400" b="1" baseline="-2500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TextBox 7"/>
          <p:cNvSpPr txBox="1"/>
          <p:nvPr/>
        </p:nvSpPr>
        <p:spPr>
          <a:xfrm>
            <a:off x="7144330" y="2822129"/>
            <a:ext cx="1536148" cy="461665"/>
          </a:xfrm>
          <a:prstGeom prst="rect">
            <a:avLst/>
          </a:prstGeom>
          <a:noFill/>
        </p:spPr>
        <p:txBody>
          <a:bodyPr wrap="none" rtlCol="0">
            <a:spAutoFit/>
          </a:bodyPr>
          <a:lstStyle/>
          <a:p>
            <a:r>
              <a:rPr lang="en-US" sz="2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2ΔH</a:t>
            </a:r>
            <a:r>
              <a:rPr lang="en-US" sz="2400" b="1" baseline="-2500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t>
            </a:r>
            <a:r>
              <a:rPr lang="en-US" sz="2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a:t>
            </a:r>
            <a:r>
              <a:rPr lang="en-US" sz="2400" b="1" baseline="-2500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US" sz="2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p:txBody>
      </p:sp>
      <p:sp>
        <p:nvSpPr>
          <p:cNvPr id="18" name="TextBox 17"/>
          <p:cNvSpPr txBox="1"/>
          <p:nvPr/>
        </p:nvSpPr>
        <p:spPr>
          <a:xfrm>
            <a:off x="2712023" y="4527261"/>
            <a:ext cx="6763589" cy="1077218"/>
          </a:xfrm>
          <a:prstGeom prst="rect">
            <a:avLst/>
          </a:prstGeom>
          <a:noFill/>
        </p:spPr>
        <p:txBody>
          <a:bodyPr wrap="none" rtlCol="0">
            <a:spAutoFit/>
          </a:bodyPr>
          <a:lstStyle/>
          <a:p>
            <a:pPr algn="ctr"/>
            <a:r>
              <a:rPr lang="en-US" sz="3200" err="1"/>
              <a:t>ΔH</a:t>
            </a:r>
            <a:r>
              <a:rPr lang="en-US" sz="3200" baseline="-25000" err="1"/>
              <a:t>r</a:t>
            </a:r>
            <a:r>
              <a:rPr lang="en-US" sz="3200"/>
              <a:t> = -(2 x 90) + (2 x 33) = -114 kJmol</a:t>
            </a:r>
            <a:r>
              <a:rPr lang="en-US" sz="3200" baseline="30000"/>
              <a:t>-1</a:t>
            </a:r>
          </a:p>
          <a:p>
            <a:pPr algn="ctr"/>
            <a:endParaRPr lang="en-US" sz="3200"/>
          </a:p>
        </p:txBody>
      </p:sp>
      <p:cxnSp>
        <p:nvCxnSpPr>
          <p:cNvPr id="3" name="Straight Arrow Connector 2"/>
          <p:cNvCxnSpPr>
            <a:stCxn id="12" idx="0"/>
            <a:endCxn id="10" idx="2"/>
          </p:cNvCxnSpPr>
          <p:nvPr/>
        </p:nvCxnSpPr>
        <p:spPr>
          <a:xfrm flipH="1" flipV="1">
            <a:off x="4379402" y="2370866"/>
            <a:ext cx="1779340" cy="11375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a:stCxn id="12" idx="0"/>
            <a:endCxn id="11" idx="2"/>
          </p:cNvCxnSpPr>
          <p:nvPr/>
        </p:nvCxnSpPr>
        <p:spPr>
          <a:xfrm flipV="1">
            <a:off x="6158742" y="2370866"/>
            <a:ext cx="1567394" cy="11375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4" name="Table 3">
            <a:extLst>
              <a:ext uri="{FF2B5EF4-FFF2-40B4-BE49-F238E27FC236}">
                <a16:creationId xmlns:a16="http://schemas.microsoft.com/office/drawing/2014/main" id="{AE2C5FD1-ADB0-BFE8-51B3-51B8F9518B7D}"/>
              </a:ext>
            </a:extLst>
          </p:cNvPr>
          <p:cNvGraphicFramePr>
            <a:graphicFrameLocks noGrp="1"/>
          </p:cNvGraphicFramePr>
          <p:nvPr>
            <p:extLst>
              <p:ext uri="{D42A27DB-BD31-4B8C-83A1-F6EECF244321}">
                <p14:modId xmlns:p14="http://schemas.microsoft.com/office/powerpoint/2010/main" val="2247926021"/>
              </p:ext>
            </p:extLst>
          </p:nvPr>
        </p:nvGraphicFramePr>
        <p:xfrm>
          <a:off x="2896945" y="229317"/>
          <a:ext cx="6235849" cy="741680"/>
        </p:xfrm>
        <a:graphic>
          <a:graphicData uri="http://schemas.openxmlformats.org/drawingml/2006/table">
            <a:tbl>
              <a:tblPr firstRow="1" bandRow="1">
                <a:tableStyleId>{5C22544A-7EE6-4342-B048-85BDC9FD1C3A}</a:tableStyleId>
              </a:tblPr>
              <a:tblGrid>
                <a:gridCol w="2042160">
                  <a:extLst>
                    <a:ext uri="{9D8B030D-6E8A-4147-A177-3AD203B41FA5}">
                      <a16:colId xmlns:a16="http://schemas.microsoft.com/office/drawing/2014/main" val="1815939258"/>
                    </a:ext>
                  </a:extLst>
                </a:gridCol>
                <a:gridCol w="2042160">
                  <a:extLst>
                    <a:ext uri="{9D8B030D-6E8A-4147-A177-3AD203B41FA5}">
                      <a16:colId xmlns:a16="http://schemas.microsoft.com/office/drawing/2014/main" val="34960905"/>
                    </a:ext>
                  </a:extLst>
                </a:gridCol>
                <a:gridCol w="2151529">
                  <a:extLst>
                    <a:ext uri="{9D8B030D-6E8A-4147-A177-3AD203B41FA5}">
                      <a16:colId xmlns:a16="http://schemas.microsoft.com/office/drawing/2014/main" val="3928368227"/>
                    </a:ext>
                  </a:extLst>
                </a:gridCol>
              </a:tblGrid>
              <a:tr h="370840">
                <a:tc>
                  <a:txBody>
                    <a:bodyPr/>
                    <a:lstStyle/>
                    <a:p>
                      <a:r>
                        <a:rPr lang="en-GB" dirty="0"/>
                        <a:t>Substance</a:t>
                      </a:r>
                    </a:p>
                  </a:txBody>
                  <a:tcPr/>
                </a:tc>
                <a:tc>
                  <a:txBody>
                    <a:bodyPr/>
                    <a:lstStyle/>
                    <a:p>
                      <a:r>
                        <a:rPr lang="en-GB" dirty="0"/>
                        <a:t>NO(g)</a:t>
                      </a:r>
                    </a:p>
                  </a:txBody>
                  <a:tcPr/>
                </a:tc>
                <a:tc>
                  <a:txBody>
                    <a:bodyPr/>
                    <a:lstStyle/>
                    <a:p>
                      <a:r>
                        <a:rPr lang="en-GB" dirty="0"/>
                        <a:t>NO</a:t>
                      </a:r>
                      <a:r>
                        <a:rPr lang="en-GB" baseline="-25000" dirty="0"/>
                        <a:t>2</a:t>
                      </a:r>
                      <a:r>
                        <a:rPr lang="en-GB" dirty="0"/>
                        <a:t>(g)</a:t>
                      </a:r>
                    </a:p>
                  </a:txBody>
                  <a:tcPr/>
                </a:tc>
                <a:extLst>
                  <a:ext uri="{0D108BD9-81ED-4DB2-BD59-A6C34878D82A}">
                    <a16:rowId xmlns:a16="http://schemas.microsoft.com/office/drawing/2014/main" val="1252528155"/>
                  </a:ext>
                </a:extLst>
              </a:tr>
              <a:tr h="370840">
                <a:tc>
                  <a:txBody>
                    <a:bodyPr/>
                    <a:lstStyle/>
                    <a:p>
                      <a:r>
                        <a:rPr lang="en-GB" err="1"/>
                        <a:t>ΔH</a:t>
                      </a:r>
                      <a:r>
                        <a:rPr lang="en-GB" baseline="-25000" err="1"/>
                        <a:t>f</a:t>
                      </a:r>
                      <a:r>
                        <a:rPr lang="en-GB" baseline="-25000" dirty="0"/>
                        <a:t> </a:t>
                      </a:r>
                      <a:r>
                        <a:rPr lang="en-GB" baseline="0" err="1"/>
                        <a:t>kj</a:t>
                      </a:r>
                      <a:r>
                        <a:rPr lang="en-GB" baseline="0" dirty="0"/>
                        <a:t>/mol</a:t>
                      </a:r>
                      <a:endParaRPr lang="en-GB" baseline="0" dirty="0" err="1"/>
                    </a:p>
                  </a:txBody>
                  <a:tcPr/>
                </a:tc>
                <a:tc>
                  <a:txBody>
                    <a:bodyPr/>
                    <a:lstStyle/>
                    <a:p>
                      <a:r>
                        <a:rPr lang="en-GB" dirty="0"/>
                        <a:t>90</a:t>
                      </a:r>
                    </a:p>
                  </a:txBody>
                  <a:tcPr/>
                </a:tc>
                <a:tc>
                  <a:txBody>
                    <a:bodyPr/>
                    <a:lstStyle/>
                    <a:p>
                      <a:r>
                        <a:rPr lang="en-GB" dirty="0"/>
                        <a:t>33</a:t>
                      </a:r>
                    </a:p>
                  </a:txBody>
                  <a:tcPr/>
                </a:tc>
                <a:extLst>
                  <a:ext uri="{0D108BD9-81ED-4DB2-BD59-A6C34878D82A}">
                    <a16:rowId xmlns:a16="http://schemas.microsoft.com/office/drawing/2014/main" val="2009518684"/>
                  </a:ext>
                </a:extLst>
              </a:tr>
            </a:tbl>
          </a:graphicData>
        </a:graphic>
      </p:graphicFrame>
    </p:spTree>
    <p:extLst>
      <p:ext uri="{BB962C8B-B14F-4D97-AF65-F5344CB8AC3E}">
        <p14:creationId xmlns:p14="http://schemas.microsoft.com/office/powerpoint/2010/main" val="18855441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4" y="3663"/>
            <a:ext cx="10515600" cy="1325563"/>
          </a:xfrm>
        </p:spPr>
        <p:txBody>
          <a:bodyPr/>
          <a:lstStyle/>
          <a:p>
            <a:r>
              <a:rPr lang="en-US" b="1">
                <a:solidFill>
                  <a:srgbClr val="70AD47"/>
                </a:solidFill>
              </a:rPr>
              <a:t>Other enthalpy cycles</a:t>
            </a:r>
          </a:p>
        </p:txBody>
      </p:sp>
      <p:sp>
        <p:nvSpPr>
          <p:cNvPr id="3" name="Content Placeholder 2"/>
          <p:cNvSpPr>
            <a:spLocks noGrp="1"/>
          </p:cNvSpPr>
          <p:nvPr>
            <p:ph idx="1"/>
          </p:nvPr>
        </p:nvSpPr>
        <p:spPr/>
        <p:txBody>
          <a:bodyPr/>
          <a:lstStyle/>
          <a:p>
            <a:r>
              <a:rPr lang="en-US"/>
              <a:t>In your AS course you have to be able to construct and use cycles that use </a:t>
            </a:r>
            <a:r>
              <a:rPr lang="en-US"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combustion </a:t>
            </a:r>
            <a:r>
              <a:rPr lang="en-US"/>
              <a:t>and </a:t>
            </a:r>
            <a:r>
              <a:rPr lang="en-US"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formation</a:t>
            </a:r>
            <a:r>
              <a:rPr lang="en-US"/>
              <a:t> data.</a:t>
            </a:r>
          </a:p>
          <a:p>
            <a:r>
              <a:rPr lang="en-US"/>
              <a:t>The same principles can be applied to </a:t>
            </a:r>
            <a:r>
              <a:rPr lang="en-US" i="1"/>
              <a:t>any</a:t>
            </a:r>
            <a:r>
              <a:rPr lang="en-US"/>
              <a:t> energy cycle provided it is constructed correctly.</a:t>
            </a:r>
          </a:p>
          <a:p>
            <a:r>
              <a:rPr lang="en-US"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Following the arrows ADD</a:t>
            </a:r>
            <a:r>
              <a:rPr lang="en-US"/>
              <a:t>, </a:t>
            </a:r>
            <a:r>
              <a:rPr lang="en-US"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opposite to the arrows SUBTRACT</a:t>
            </a:r>
            <a:r>
              <a:rPr lang="en-US"/>
              <a:t> and you can’t go wrong.</a:t>
            </a:r>
          </a:p>
        </p:txBody>
      </p:sp>
    </p:spTree>
    <p:extLst>
      <p:ext uri="{BB962C8B-B14F-4D97-AF65-F5344CB8AC3E}">
        <p14:creationId xmlns:p14="http://schemas.microsoft.com/office/powerpoint/2010/main" val="16342675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2" y="2328"/>
            <a:ext cx="2863273" cy="980635"/>
          </a:xfrm>
        </p:spPr>
        <p:txBody>
          <a:bodyPr/>
          <a:lstStyle/>
          <a:p>
            <a:r>
              <a:rPr lang="en-US" b="1" dirty="0">
                <a:solidFill>
                  <a:schemeClr val="accent6"/>
                </a:solidFill>
              </a:rPr>
              <a:t>Quick test</a:t>
            </a:r>
          </a:p>
        </p:txBody>
      </p:sp>
      <p:pic>
        <p:nvPicPr>
          <p:cNvPr id="7" name="Picture 6" descr="Graphical user interface, text, application, Word&#10;&#10;Description automatically generated">
            <a:extLst>
              <a:ext uri="{FF2B5EF4-FFF2-40B4-BE49-F238E27FC236}">
                <a16:creationId xmlns:a16="http://schemas.microsoft.com/office/drawing/2014/main" id="{F47E35F5-AA75-A248-906E-FDE6CC6C03C6}"/>
              </a:ext>
            </a:extLst>
          </p:cNvPr>
          <p:cNvPicPr>
            <a:picLocks noChangeAspect="1"/>
          </p:cNvPicPr>
          <p:nvPr/>
        </p:nvPicPr>
        <p:blipFill rotWithShape="1">
          <a:blip r:embed="rId2"/>
          <a:srcRect l="20451" t="18551" r="26208" b="11497"/>
          <a:stretch/>
        </p:blipFill>
        <p:spPr>
          <a:xfrm>
            <a:off x="242957" y="854565"/>
            <a:ext cx="5853043" cy="4797288"/>
          </a:xfrm>
          <a:prstGeom prst="rect">
            <a:avLst/>
          </a:prstGeom>
        </p:spPr>
      </p:pic>
      <p:pic>
        <p:nvPicPr>
          <p:cNvPr id="4" name="Picture 3">
            <a:extLst>
              <a:ext uri="{FF2B5EF4-FFF2-40B4-BE49-F238E27FC236}">
                <a16:creationId xmlns:a16="http://schemas.microsoft.com/office/drawing/2014/main" id="{5B051012-DDE8-2675-D3B7-B47451D792D7}"/>
              </a:ext>
            </a:extLst>
          </p:cNvPr>
          <p:cNvPicPr>
            <a:picLocks noChangeAspect="1"/>
          </p:cNvPicPr>
          <p:nvPr/>
        </p:nvPicPr>
        <p:blipFill>
          <a:blip r:embed="rId3"/>
          <a:stretch>
            <a:fillRect/>
          </a:stretch>
        </p:blipFill>
        <p:spPr>
          <a:xfrm>
            <a:off x="6801269" y="1820129"/>
            <a:ext cx="4334480" cy="2238687"/>
          </a:xfrm>
          <a:prstGeom prst="rect">
            <a:avLst/>
          </a:prstGeom>
        </p:spPr>
      </p:pic>
    </p:spTree>
    <p:extLst>
      <p:ext uri="{BB962C8B-B14F-4D97-AF65-F5344CB8AC3E}">
        <p14:creationId xmlns:p14="http://schemas.microsoft.com/office/powerpoint/2010/main" val="286613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3663"/>
            <a:ext cx="11353800" cy="1325563"/>
          </a:xfrm>
        </p:spPr>
        <p:txBody>
          <a:bodyPr/>
          <a:lstStyle/>
          <a:p>
            <a:r>
              <a:rPr lang="en-US" b="1">
                <a:solidFill>
                  <a:schemeClr val="accent6"/>
                </a:solidFill>
              </a:rPr>
              <a:t>3.1.4.4 Bond enthalpies</a:t>
            </a:r>
          </a:p>
        </p:txBody>
      </p:sp>
      <p:sp>
        <p:nvSpPr>
          <p:cNvPr id="8" name="TextBox 7">
            <a:extLst>
              <a:ext uri="{FF2B5EF4-FFF2-40B4-BE49-F238E27FC236}">
                <a16:creationId xmlns:a16="http://schemas.microsoft.com/office/drawing/2014/main" id="{314424F5-B6D5-9E46-BE4E-ABF90AB9BCDC}"/>
              </a:ext>
            </a:extLst>
          </p:cNvPr>
          <p:cNvSpPr txBox="1"/>
          <p:nvPr/>
        </p:nvSpPr>
        <p:spPr>
          <a:xfrm>
            <a:off x="0" y="2118000"/>
            <a:ext cx="12192000" cy="3040512"/>
          </a:xfrm>
          <a:prstGeom prst="rect">
            <a:avLst/>
          </a:prstGeom>
          <a:noFill/>
        </p:spPr>
        <p:txBody>
          <a:bodyPr wrap="square">
            <a:spAutoFit/>
          </a:bodyPr>
          <a:lstStyle/>
          <a:p>
            <a:pPr>
              <a:lnSpc>
                <a:spcPct val="115000"/>
              </a:lnSpc>
              <a:spcAft>
                <a:spcPts val="0"/>
              </a:spcAft>
            </a:pPr>
            <a:r>
              <a:rPr lang="en-GB" sz="2400">
                <a:ea typeface="ArialMT"/>
                <a:cs typeface="Calibri"/>
              </a:rPr>
              <a:t>Mean bond enthalpy.</a:t>
            </a:r>
            <a:endParaRPr lang="en-GB" sz="2400">
              <a:ea typeface="Calibri"/>
              <a:cs typeface="Times New Roman"/>
            </a:endParaRPr>
          </a:p>
          <a:p>
            <a:pPr>
              <a:lnSpc>
                <a:spcPct val="115000"/>
              </a:lnSpc>
              <a:spcAft>
                <a:spcPts val="0"/>
              </a:spcAft>
            </a:pPr>
            <a:r>
              <a:rPr lang="en-GB" sz="2400" b="1">
                <a:ea typeface="ArialMT"/>
                <a:cs typeface="Calibri"/>
              </a:rPr>
              <a:t>Students should be able to:</a:t>
            </a:r>
            <a:endParaRPr lang="en-GB" sz="2400">
              <a:ea typeface="Calibri"/>
              <a:cs typeface="Times New Roman"/>
            </a:endParaRPr>
          </a:p>
          <a:p>
            <a:pPr marL="342900" lvl="0" indent="-342900">
              <a:lnSpc>
                <a:spcPct val="115000"/>
              </a:lnSpc>
              <a:spcAft>
                <a:spcPts val="0"/>
              </a:spcAft>
              <a:buFont typeface="Calibri"/>
              <a:buChar char="•"/>
            </a:pPr>
            <a:r>
              <a:rPr lang="en-GB" sz="2400">
                <a:ea typeface="ArialMT"/>
                <a:cs typeface="Calibri"/>
              </a:rPr>
              <a:t>define the term mean bond enthalpy</a:t>
            </a:r>
          </a:p>
          <a:p>
            <a:pPr marL="342900" lvl="0" indent="-342900">
              <a:lnSpc>
                <a:spcPct val="115000"/>
              </a:lnSpc>
              <a:spcAft>
                <a:spcPts val="0"/>
              </a:spcAft>
              <a:buFont typeface="Calibri"/>
              <a:buChar char="•"/>
            </a:pPr>
            <a:r>
              <a:rPr lang="en-GB" sz="2400">
                <a:ea typeface="ArialMT"/>
                <a:cs typeface="Calibri"/>
              </a:rPr>
              <a:t>use mean bond enthalpies to calculate an approximate value of Δ</a:t>
            </a:r>
            <a:r>
              <a:rPr lang="en-GB" sz="2400" i="1">
                <a:ea typeface="ArialMT"/>
                <a:cs typeface="Calibri"/>
              </a:rPr>
              <a:t>H </a:t>
            </a:r>
            <a:r>
              <a:rPr lang="en-GB" sz="2400">
                <a:ea typeface="ArialMT"/>
                <a:cs typeface="Calibri"/>
              </a:rPr>
              <a:t>for reactions in the gaseous phase</a:t>
            </a:r>
          </a:p>
          <a:p>
            <a:pPr marL="342900" lvl="0" indent="-342900">
              <a:lnSpc>
                <a:spcPct val="115000"/>
              </a:lnSpc>
              <a:spcAft>
                <a:spcPts val="0"/>
              </a:spcAft>
              <a:buFont typeface="Calibri"/>
              <a:buChar char="•"/>
            </a:pPr>
            <a:r>
              <a:rPr lang="en-GB" sz="2400">
                <a:ea typeface="ArialMT"/>
                <a:cs typeface="Calibri"/>
              </a:rPr>
              <a:t>explain why values from mean bond enthalpy calculations differ from those determined using Hess’s law.</a:t>
            </a:r>
          </a:p>
        </p:txBody>
      </p:sp>
    </p:spTree>
    <p:extLst>
      <p:ext uri="{BB962C8B-B14F-4D97-AF65-F5344CB8AC3E}">
        <p14:creationId xmlns:p14="http://schemas.microsoft.com/office/powerpoint/2010/main" val="38387945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4" y="3663"/>
            <a:ext cx="10515600" cy="1325563"/>
          </a:xfrm>
        </p:spPr>
        <p:txBody>
          <a:bodyPr/>
          <a:lstStyle/>
          <a:p>
            <a:r>
              <a:rPr lang="en-US" b="1">
                <a:solidFill>
                  <a:srgbClr val="70AD47"/>
                </a:solidFill>
              </a:rPr>
              <a:t>Burning methane</a:t>
            </a:r>
          </a:p>
        </p:txBody>
      </p:sp>
      <p:sp>
        <p:nvSpPr>
          <p:cNvPr id="3" name="Content Placeholder 2"/>
          <p:cNvSpPr>
            <a:spLocks noGrp="1"/>
          </p:cNvSpPr>
          <p:nvPr>
            <p:ph idx="1"/>
          </p:nvPr>
        </p:nvSpPr>
        <p:spPr/>
        <p:txBody>
          <a:bodyPr/>
          <a:lstStyle/>
          <a:p>
            <a:pPr marL="0" indent="0">
              <a:buNone/>
            </a:pPr>
            <a:r>
              <a:rPr lang="en-US"/>
              <a:t>Consider the example of burning methane gas.</a:t>
            </a:r>
          </a:p>
          <a:p>
            <a:pPr marL="0" indent="0">
              <a:buNone/>
            </a:pPr>
            <a:endParaRPr lang="en-US"/>
          </a:p>
          <a:p>
            <a:pPr marL="0" indent="0">
              <a:buNone/>
            </a:pPr>
            <a:r>
              <a:rPr lang="en-US"/>
              <a:t>CH</a:t>
            </a:r>
            <a:r>
              <a:rPr lang="en-US" baseline="-25000"/>
              <a:t>4</a:t>
            </a:r>
            <a:r>
              <a:rPr lang="en-US"/>
              <a:t> + 2O</a:t>
            </a:r>
            <a:r>
              <a:rPr lang="en-US" baseline="-25000"/>
              <a:t>2</a:t>
            </a:r>
            <a:r>
              <a:rPr lang="en-US"/>
              <a:t> </a:t>
            </a:r>
            <a:r>
              <a:rPr lang="en-US">
                <a:sym typeface="Wingdings"/>
              </a:rPr>
              <a:t> CO</a:t>
            </a:r>
            <a:r>
              <a:rPr lang="en-US" baseline="-25000">
                <a:sym typeface="Wingdings"/>
              </a:rPr>
              <a:t>2</a:t>
            </a:r>
            <a:r>
              <a:rPr lang="en-US">
                <a:sym typeface="Wingdings"/>
              </a:rPr>
              <a:t> + 2H</a:t>
            </a:r>
            <a:r>
              <a:rPr lang="en-US" baseline="-25000">
                <a:sym typeface="Wingdings"/>
              </a:rPr>
              <a:t>2</a:t>
            </a:r>
            <a:r>
              <a:rPr lang="en-US">
                <a:sym typeface="Wingdings"/>
              </a:rPr>
              <a:t>O</a:t>
            </a:r>
          </a:p>
          <a:p>
            <a:pPr marL="0" indent="0">
              <a:buNone/>
            </a:pPr>
            <a:endParaRPr lang="en-US">
              <a:sym typeface="Wingdings"/>
            </a:endParaRPr>
          </a:p>
          <a:p>
            <a:pPr marL="0" indent="0">
              <a:buNone/>
            </a:pPr>
            <a:r>
              <a:rPr lang="en-US">
                <a:sym typeface="Wingdings"/>
              </a:rPr>
              <a:t>This reaction is highly exothermic, it is the reaction that gives us the Bunsen flame. However mixing air (oxygen) with methane is not enough. I need to add energy (a flame).</a:t>
            </a:r>
            <a:endParaRPr lang="en-US"/>
          </a:p>
        </p:txBody>
      </p:sp>
    </p:spTree>
    <p:extLst>
      <p:ext uri="{BB962C8B-B14F-4D97-AF65-F5344CB8AC3E}">
        <p14:creationId xmlns:p14="http://schemas.microsoft.com/office/powerpoint/2010/main" val="39238278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1430"/>
            <a:ext cx="8229600" cy="1236209"/>
          </a:xfrm>
        </p:spPr>
        <p:txBody>
          <a:bodyPr>
            <a:normAutofit fontScale="90000"/>
          </a:bodyPr>
          <a:lstStyle/>
          <a:p>
            <a:r>
              <a:rPr lang="en-US"/>
              <a:t>What happens when the reaction gets enough energy?</a:t>
            </a:r>
          </a:p>
        </p:txBody>
      </p:sp>
      <p:grpSp>
        <p:nvGrpSpPr>
          <p:cNvPr id="3" name="Group 56"/>
          <p:cNvGrpSpPr/>
          <p:nvPr/>
        </p:nvGrpSpPr>
        <p:grpSpPr>
          <a:xfrm>
            <a:off x="1973656" y="1661583"/>
            <a:ext cx="8275443" cy="4464411"/>
            <a:chOff x="126333" y="1725613"/>
            <a:chExt cx="8566818" cy="4908196"/>
          </a:xfrm>
        </p:grpSpPr>
        <p:sp>
          <p:nvSpPr>
            <p:cNvPr id="58" name="Line 6"/>
            <p:cNvSpPr>
              <a:spLocks noChangeShapeType="1"/>
            </p:cNvSpPr>
            <p:nvPr/>
          </p:nvSpPr>
          <p:spPr bwMode="auto">
            <a:xfrm>
              <a:off x="5634038" y="2324100"/>
              <a:ext cx="1552575" cy="2409825"/>
            </a:xfrm>
            <a:prstGeom prst="line">
              <a:avLst/>
            </a:prstGeom>
            <a:noFill/>
            <a:ln w="76200">
              <a:solidFill>
                <a:schemeClr val="tx1"/>
              </a:solidFill>
              <a:round/>
              <a:headEnd/>
              <a:tailEnd type="triangle" w="med" len="med"/>
            </a:ln>
            <a:effectLst/>
          </p:spPr>
          <p:txBody>
            <a:bodyPr wrap="none" anchor="ctr"/>
            <a:lstStyle/>
            <a:p>
              <a:endParaRPr lang="en-GB"/>
            </a:p>
          </p:txBody>
        </p:sp>
        <p:sp>
          <p:nvSpPr>
            <p:cNvPr id="59" name="Text Box 7"/>
            <p:cNvSpPr txBox="1">
              <a:spLocks noChangeArrowheads="1"/>
            </p:cNvSpPr>
            <p:nvPr/>
          </p:nvSpPr>
          <p:spPr bwMode="auto">
            <a:xfrm>
              <a:off x="6569075" y="2662238"/>
              <a:ext cx="1067354" cy="710580"/>
            </a:xfrm>
            <a:prstGeom prst="rect">
              <a:avLst/>
            </a:prstGeom>
            <a:noFill/>
            <a:ln w="9525">
              <a:noFill/>
              <a:miter lim="800000"/>
              <a:headEnd/>
              <a:tailEnd/>
            </a:ln>
            <a:effectLst/>
          </p:spPr>
          <p:txBody>
            <a:bodyPr wrap="none">
              <a:spAutoFit/>
            </a:bodyPr>
            <a:lstStyle/>
            <a:p>
              <a:r>
                <a:rPr lang="en-GB">
                  <a:latin typeface="Arial" charset="0"/>
                </a:rPr>
                <a:t>Bond </a:t>
              </a:r>
            </a:p>
            <a:p>
              <a:r>
                <a:rPr lang="en-GB">
                  <a:latin typeface="Arial" charset="0"/>
                </a:rPr>
                <a:t>Forming</a:t>
              </a:r>
            </a:p>
          </p:txBody>
        </p:sp>
        <p:sp>
          <p:nvSpPr>
            <p:cNvPr id="60" name="Line 9"/>
            <p:cNvSpPr>
              <a:spLocks noChangeShapeType="1"/>
            </p:cNvSpPr>
            <p:nvPr/>
          </p:nvSpPr>
          <p:spPr bwMode="auto">
            <a:xfrm flipV="1">
              <a:off x="1844676" y="2324100"/>
              <a:ext cx="1008063" cy="1112838"/>
            </a:xfrm>
            <a:prstGeom prst="line">
              <a:avLst/>
            </a:prstGeom>
            <a:noFill/>
            <a:ln w="76200">
              <a:solidFill>
                <a:schemeClr val="tx1"/>
              </a:solidFill>
              <a:round/>
              <a:headEnd/>
              <a:tailEnd type="triangle" w="med" len="med"/>
            </a:ln>
            <a:effectLst/>
          </p:spPr>
          <p:txBody>
            <a:bodyPr wrap="none" anchor="ctr"/>
            <a:lstStyle/>
            <a:p>
              <a:endParaRPr lang="en-GB"/>
            </a:p>
          </p:txBody>
        </p:sp>
        <p:sp>
          <p:nvSpPr>
            <p:cNvPr id="61" name="Text Box 10"/>
            <p:cNvSpPr txBox="1">
              <a:spLocks noChangeArrowheads="1"/>
            </p:cNvSpPr>
            <p:nvPr/>
          </p:nvSpPr>
          <p:spPr bwMode="auto">
            <a:xfrm>
              <a:off x="677863" y="2359025"/>
              <a:ext cx="1133733" cy="710580"/>
            </a:xfrm>
            <a:prstGeom prst="rect">
              <a:avLst/>
            </a:prstGeom>
            <a:noFill/>
            <a:ln w="9525">
              <a:noFill/>
              <a:miter lim="800000"/>
              <a:headEnd/>
              <a:tailEnd/>
            </a:ln>
            <a:effectLst/>
          </p:spPr>
          <p:txBody>
            <a:bodyPr wrap="none">
              <a:spAutoFit/>
            </a:bodyPr>
            <a:lstStyle/>
            <a:p>
              <a:r>
                <a:rPr lang="en-GB">
                  <a:latin typeface="Arial" charset="0"/>
                </a:rPr>
                <a:t>Bond</a:t>
              </a:r>
            </a:p>
            <a:p>
              <a:r>
                <a:rPr lang="en-GB">
                  <a:latin typeface="Arial" charset="0"/>
                </a:rPr>
                <a:t>Breaking</a:t>
              </a:r>
            </a:p>
          </p:txBody>
        </p:sp>
        <p:sp>
          <p:nvSpPr>
            <p:cNvPr id="62" name="Line 12"/>
            <p:cNvSpPr>
              <a:spLocks noChangeShapeType="1"/>
            </p:cNvSpPr>
            <p:nvPr/>
          </p:nvSpPr>
          <p:spPr bwMode="auto">
            <a:xfrm flipV="1">
              <a:off x="512763" y="1744663"/>
              <a:ext cx="0" cy="4387850"/>
            </a:xfrm>
            <a:prstGeom prst="line">
              <a:avLst/>
            </a:prstGeom>
            <a:noFill/>
            <a:ln w="38100">
              <a:solidFill>
                <a:schemeClr val="tx1"/>
              </a:solidFill>
              <a:round/>
              <a:headEnd/>
              <a:tailEnd type="triangle" w="med" len="med"/>
            </a:ln>
            <a:effectLst/>
          </p:spPr>
          <p:txBody>
            <a:bodyPr wrap="none" anchor="ctr"/>
            <a:lstStyle/>
            <a:p>
              <a:endParaRPr lang="en-GB"/>
            </a:p>
          </p:txBody>
        </p:sp>
        <p:sp>
          <p:nvSpPr>
            <p:cNvPr id="63" name="Line 13"/>
            <p:cNvSpPr>
              <a:spLocks noChangeShapeType="1"/>
            </p:cNvSpPr>
            <p:nvPr/>
          </p:nvSpPr>
          <p:spPr bwMode="auto">
            <a:xfrm>
              <a:off x="512763" y="6148388"/>
              <a:ext cx="8180388" cy="0"/>
            </a:xfrm>
            <a:prstGeom prst="line">
              <a:avLst/>
            </a:prstGeom>
            <a:noFill/>
            <a:ln w="38100">
              <a:solidFill>
                <a:schemeClr val="tx1"/>
              </a:solidFill>
              <a:round/>
              <a:headEnd/>
              <a:tailEnd type="triangle" w="med" len="med"/>
            </a:ln>
            <a:effectLst/>
          </p:spPr>
          <p:txBody>
            <a:bodyPr wrap="none" anchor="ctr"/>
            <a:lstStyle/>
            <a:p>
              <a:endParaRPr lang="en-GB"/>
            </a:p>
          </p:txBody>
        </p:sp>
        <p:sp>
          <p:nvSpPr>
            <p:cNvPr id="64" name="Text Box 14"/>
            <p:cNvSpPr txBox="1">
              <a:spLocks noChangeArrowheads="1"/>
            </p:cNvSpPr>
            <p:nvPr/>
          </p:nvSpPr>
          <p:spPr bwMode="auto">
            <a:xfrm>
              <a:off x="3206749" y="6227763"/>
              <a:ext cx="2328532" cy="406046"/>
            </a:xfrm>
            <a:prstGeom prst="rect">
              <a:avLst/>
            </a:prstGeom>
            <a:noFill/>
            <a:ln w="9525">
              <a:noFill/>
              <a:miter lim="800000"/>
              <a:headEnd/>
              <a:tailEnd/>
            </a:ln>
            <a:effectLst/>
          </p:spPr>
          <p:txBody>
            <a:bodyPr wrap="none">
              <a:spAutoFit/>
            </a:bodyPr>
            <a:lstStyle/>
            <a:p>
              <a:r>
                <a:rPr lang="en-GB">
                  <a:latin typeface="Arial" charset="0"/>
                </a:rPr>
                <a:t>Progress of reaction</a:t>
              </a:r>
            </a:p>
          </p:txBody>
        </p:sp>
        <p:sp>
          <p:nvSpPr>
            <p:cNvPr id="65" name="Rectangle 15"/>
            <p:cNvSpPr>
              <a:spLocks noChangeArrowheads="1"/>
            </p:cNvSpPr>
            <p:nvPr/>
          </p:nvSpPr>
          <p:spPr bwMode="auto">
            <a:xfrm rot="16200000">
              <a:off x="-1010606" y="3760913"/>
              <a:ext cx="2656213" cy="382336"/>
            </a:xfrm>
            <a:prstGeom prst="rect">
              <a:avLst/>
            </a:prstGeom>
            <a:noFill/>
            <a:ln w="9525">
              <a:noFill/>
              <a:miter lim="800000"/>
              <a:headEnd/>
              <a:tailEnd/>
            </a:ln>
            <a:effectLst/>
          </p:spPr>
          <p:txBody>
            <a:bodyPr wrap="none" anchor="ctr">
              <a:spAutoFit/>
            </a:bodyPr>
            <a:lstStyle/>
            <a:p>
              <a:pPr algn="ctr">
                <a:spcBef>
                  <a:spcPct val="50000"/>
                </a:spcBef>
              </a:pPr>
              <a:r>
                <a:rPr lang="en-GB" b="1" u="sng">
                  <a:latin typeface="Arial" charset="0"/>
                </a:rPr>
                <a:t>Energy in chemicals</a:t>
              </a:r>
            </a:p>
          </p:txBody>
        </p:sp>
        <p:sp>
          <p:nvSpPr>
            <p:cNvPr id="66" name="Line 17"/>
            <p:cNvSpPr>
              <a:spLocks noChangeShapeType="1"/>
            </p:cNvSpPr>
            <p:nvPr/>
          </p:nvSpPr>
          <p:spPr bwMode="auto">
            <a:xfrm>
              <a:off x="2405063" y="3944938"/>
              <a:ext cx="361950" cy="0"/>
            </a:xfrm>
            <a:prstGeom prst="line">
              <a:avLst/>
            </a:prstGeom>
            <a:noFill/>
            <a:ln w="38100">
              <a:solidFill>
                <a:schemeClr val="tx1"/>
              </a:solidFill>
              <a:round/>
              <a:headEnd/>
              <a:tailEnd/>
            </a:ln>
            <a:effectLst/>
          </p:spPr>
          <p:txBody>
            <a:bodyPr wrap="none" anchor="ctr"/>
            <a:lstStyle/>
            <a:p>
              <a:endParaRPr lang="en-GB"/>
            </a:p>
          </p:txBody>
        </p:sp>
        <p:sp>
          <p:nvSpPr>
            <p:cNvPr id="67" name="Line 18"/>
            <p:cNvSpPr>
              <a:spLocks noChangeShapeType="1"/>
            </p:cNvSpPr>
            <p:nvPr/>
          </p:nvSpPr>
          <p:spPr bwMode="auto">
            <a:xfrm>
              <a:off x="2405063" y="4017963"/>
              <a:ext cx="376238" cy="0"/>
            </a:xfrm>
            <a:prstGeom prst="line">
              <a:avLst/>
            </a:prstGeom>
            <a:noFill/>
            <a:ln w="38100">
              <a:solidFill>
                <a:schemeClr val="tx1"/>
              </a:solidFill>
              <a:round/>
              <a:headEnd/>
              <a:tailEnd/>
            </a:ln>
            <a:effectLst/>
          </p:spPr>
          <p:txBody>
            <a:bodyPr wrap="none" anchor="ctr"/>
            <a:lstStyle/>
            <a:p>
              <a:endParaRPr lang="en-GB"/>
            </a:p>
          </p:txBody>
        </p:sp>
        <p:sp>
          <p:nvSpPr>
            <p:cNvPr id="68" name="Oval 19"/>
            <p:cNvSpPr>
              <a:spLocks noChangeArrowheads="1"/>
            </p:cNvSpPr>
            <p:nvPr/>
          </p:nvSpPr>
          <p:spPr bwMode="auto">
            <a:xfrm>
              <a:off x="2687638" y="3751263"/>
              <a:ext cx="390525" cy="404813"/>
            </a:xfrm>
            <a:prstGeom prst="ellipse">
              <a:avLst/>
            </a:prstGeom>
            <a:gradFill rotWithShape="0">
              <a:gsLst>
                <a:gs pos="0">
                  <a:srgbClr val="EF641F">
                    <a:gamma/>
                    <a:tint val="10196"/>
                    <a:invGamma/>
                  </a:srgbClr>
                </a:gs>
                <a:gs pos="100000">
                  <a:srgbClr val="EF641F"/>
                </a:gs>
              </a:gsLst>
              <a:path path="shape">
                <a:fillToRect l="50000" t="50000" r="50000" b="50000"/>
              </a:path>
            </a:gradFill>
            <a:ln w="9525">
              <a:solidFill>
                <a:schemeClr val="tx1"/>
              </a:solidFill>
              <a:round/>
              <a:headEnd/>
              <a:tailEnd/>
            </a:ln>
            <a:effectLst/>
          </p:spPr>
          <p:txBody>
            <a:bodyPr wrap="none" anchor="ctr"/>
            <a:lstStyle/>
            <a:p>
              <a:pPr algn="ctr"/>
              <a:r>
                <a:rPr lang="en-GB">
                  <a:latin typeface="Arial" charset="0"/>
                </a:rPr>
                <a:t>O</a:t>
              </a:r>
            </a:p>
          </p:txBody>
        </p:sp>
        <p:sp>
          <p:nvSpPr>
            <p:cNvPr id="69" name="Oval 20"/>
            <p:cNvSpPr>
              <a:spLocks noChangeArrowheads="1"/>
            </p:cNvSpPr>
            <p:nvPr/>
          </p:nvSpPr>
          <p:spPr bwMode="auto">
            <a:xfrm>
              <a:off x="2044701" y="3771901"/>
              <a:ext cx="390525" cy="404813"/>
            </a:xfrm>
            <a:prstGeom prst="ellipse">
              <a:avLst/>
            </a:prstGeom>
            <a:gradFill rotWithShape="0">
              <a:gsLst>
                <a:gs pos="0">
                  <a:srgbClr val="EF641F">
                    <a:gamma/>
                    <a:tint val="10196"/>
                    <a:invGamma/>
                  </a:srgbClr>
                </a:gs>
                <a:gs pos="100000">
                  <a:srgbClr val="EF641F"/>
                </a:gs>
              </a:gsLst>
              <a:path path="shape">
                <a:fillToRect l="50000" t="50000" r="50000" b="50000"/>
              </a:path>
            </a:gradFill>
            <a:ln w="9525">
              <a:solidFill>
                <a:schemeClr val="tx1"/>
              </a:solidFill>
              <a:round/>
              <a:headEnd/>
              <a:tailEnd/>
            </a:ln>
            <a:effectLst/>
          </p:spPr>
          <p:txBody>
            <a:bodyPr wrap="none" anchor="ctr"/>
            <a:lstStyle/>
            <a:p>
              <a:pPr algn="ctr"/>
              <a:r>
                <a:rPr lang="en-GB">
                  <a:latin typeface="Arial" charset="0"/>
                </a:rPr>
                <a:t>O</a:t>
              </a:r>
            </a:p>
          </p:txBody>
        </p:sp>
        <p:sp>
          <p:nvSpPr>
            <p:cNvPr id="70" name="Line 21"/>
            <p:cNvSpPr>
              <a:spLocks noChangeShapeType="1"/>
            </p:cNvSpPr>
            <p:nvPr/>
          </p:nvSpPr>
          <p:spPr bwMode="auto">
            <a:xfrm>
              <a:off x="2405063" y="4411663"/>
              <a:ext cx="361950" cy="0"/>
            </a:xfrm>
            <a:prstGeom prst="line">
              <a:avLst/>
            </a:prstGeom>
            <a:noFill/>
            <a:ln w="38100">
              <a:solidFill>
                <a:schemeClr val="tx1"/>
              </a:solidFill>
              <a:round/>
              <a:headEnd/>
              <a:tailEnd/>
            </a:ln>
            <a:effectLst/>
          </p:spPr>
          <p:txBody>
            <a:bodyPr wrap="none" anchor="ctr"/>
            <a:lstStyle/>
            <a:p>
              <a:endParaRPr lang="en-GB"/>
            </a:p>
          </p:txBody>
        </p:sp>
        <p:sp>
          <p:nvSpPr>
            <p:cNvPr id="71" name="Line 22"/>
            <p:cNvSpPr>
              <a:spLocks noChangeShapeType="1"/>
            </p:cNvSpPr>
            <p:nvPr/>
          </p:nvSpPr>
          <p:spPr bwMode="auto">
            <a:xfrm>
              <a:off x="2405063" y="4484688"/>
              <a:ext cx="376238" cy="0"/>
            </a:xfrm>
            <a:prstGeom prst="line">
              <a:avLst/>
            </a:prstGeom>
            <a:noFill/>
            <a:ln w="38100">
              <a:solidFill>
                <a:schemeClr val="tx1"/>
              </a:solidFill>
              <a:round/>
              <a:headEnd/>
              <a:tailEnd/>
            </a:ln>
            <a:effectLst/>
          </p:spPr>
          <p:txBody>
            <a:bodyPr wrap="none" anchor="ctr"/>
            <a:lstStyle/>
            <a:p>
              <a:endParaRPr lang="en-GB"/>
            </a:p>
          </p:txBody>
        </p:sp>
        <p:sp>
          <p:nvSpPr>
            <p:cNvPr id="72" name="Oval 23"/>
            <p:cNvSpPr>
              <a:spLocks noChangeArrowheads="1"/>
            </p:cNvSpPr>
            <p:nvPr/>
          </p:nvSpPr>
          <p:spPr bwMode="auto">
            <a:xfrm>
              <a:off x="2687638" y="4217988"/>
              <a:ext cx="390525" cy="404813"/>
            </a:xfrm>
            <a:prstGeom prst="ellipse">
              <a:avLst/>
            </a:prstGeom>
            <a:gradFill rotWithShape="0">
              <a:gsLst>
                <a:gs pos="0">
                  <a:srgbClr val="EF641F">
                    <a:gamma/>
                    <a:tint val="10196"/>
                    <a:invGamma/>
                  </a:srgbClr>
                </a:gs>
                <a:gs pos="100000">
                  <a:srgbClr val="EF641F"/>
                </a:gs>
              </a:gsLst>
              <a:path path="shape">
                <a:fillToRect l="50000" t="50000" r="50000" b="50000"/>
              </a:path>
            </a:gradFill>
            <a:ln w="9525">
              <a:solidFill>
                <a:schemeClr val="tx1"/>
              </a:solidFill>
              <a:round/>
              <a:headEnd/>
              <a:tailEnd/>
            </a:ln>
            <a:effectLst/>
          </p:spPr>
          <p:txBody>
            <a:bodyPr wrap="none" anchor="ctr"/>
            <a:lstStyle/>
            <a:p>
              <a:pPr algn="ctr"/>
              <a:r>
                <a:rPr lang="en-GB">
                  <a:latin typeface="Arial" charset="0"/>
                </a:rPr>
                <a:t>O</a:t>
              </a:r>
            </a:p>
          </p:txBody>
        </p:sp>
        <p:sp>
          <p:nvSpPr>
            <p:cNvPr id="73" name="Oval 24"/>
            <p:cNvSpPr>
              <a:spLocks noChangeArrowheads="1"/>
            </p:cNvSpPr>
            <p:nvPr/>
          </p:nvSpPr>
          <p:spPr bwMode="auto">
            <a:xfrm>
              <a:off x="2044701" y="4238626"/>
              <a:ext cx="390525" cy="404813"/>
            </a:xfrm>
            <a:prstGeom prst="ellipse">
              <a:avLst/>
            </a:prstGeom>
            <a:gradFill rotWithShape="0">
              <a:gsLst>
                <a:gs pos="0">
                  <a:srgbClr val="EF641F">
                    <a:gamma/>
                    <a:tint val="10196"/>
                    <a:invGamma/>
                  </a:srgbClr>
                </a:gs>
                <a:gs pos="100000">
                  <a:srgbClr val="EF641F"/>
                </a:gs>
              </a:gsLst>
              <a:path path="shape">
                <a:fillToRect l="50000" t="50000" r="50000" b="50000"/>
              </a:path>
            </a:gradFill>
            <a:ln w="9525">
              <a:solidFill>
                <a:schemeClr val="tx1"/>
              </a:solidFill>
              <a:round/>
              <a:headEnd/>
              <a:tailEnd/>
            </a:ln>
            <a:effectLst/>
          </p:spPr>
          <p:txBody>
            <a:bodyPr wrap="none" anchor="ctr"/>
            <a:lstStyle/>
            <a:p>
              <a:pPr algn="ctr"/>
              <a:r>
                <a:rPr lang="en-GB">
                  <a:latin typeface="Arial" charset="0"/>
                </a:rPr>
                <a:t>O</a:t>
              </a:r>
            </a:p>
          </p:txBody>
        </p:sp>
        <p:sp>
          <p:nvSpPr>
            <p:cNvPr id="74" name="Line 25"/>
            <p:cNvSpPr>
              <a:spLocks noChangeShapeType="1"/>
            </p:cNvSpPr>
            <p:nvPr/>
          </p:nvSpPr>
          <p:spPr bwMode="auto">
            <a:xfrm flipV="1">
              <a:off x="1100138" y="3889376"/>
              <a:ext cx="0" cy="328613"/>
            </a:xfrm>
            <a:prstGeom prst="line">
              <a:avLst/>
            </a:prstGeom>
            <a:noFill/>
            <a:ln w="38100">
              <a:solidFill>
                <a:schemeClr val="tx1"/>
              </a:solidFill>
              <a:round/>
              <a:headEnd/>
              <a:tailEnd/>
            </a:ln>
            <a:effectLst/>
          </p:spPr>
          <p:txBody>
            <a:bodyPr wrap="none" anchor="ctr"/>
            <a:lstStyle/>
            <a:p>
              <a:endParaRPr lang="en-GB"/>
            </a:p>
          </p:txBody>
        </p:sp>
        <p:sp>
          <p:nvSpPr>
            <p:cNvPr id="75" name="Line 26"/>
            <p:cNvSpPr>
              <a:spLocks noChangeShapeType="1"/>
            </p:cNvSpPr>
            <p:nvPr/>
          </p:nvSpPr>
          <p:spPr bwMode="auto">
            <a:xfrm flipH="1">
              <a:off x="898526" y="4478338"/>
              <a:ext cx="114300" cy="254000"/>
            </a:xfrm>
            <a:prstGeom prst="line">
              <a:avLst/>
            </a:prstGeom>
            <a:noFill/>
            <a:ln w="38100">
              <a:solidFill>
                <a:schemeClr val="tx1"/>
              </a:solidFill>
              <a:round/>
              <a:headEnd/>
              <a:tailEnd/>
            </a:ln>
            <a:effectLst/>
          </p:spPr>
          <p:txBody>
            <a:bodyPr wrap="none" anchor="ctr"/>
            <a:lstStyle/>
            <a:p>
              <a:endParaRPr lang="en-GB"/>
            </a:p>
          </p:txBody>
        </p:sp>
        <p:sp>
          <p:nvSpPr>
            <p:cNvPr id="76" name="Line 27"/>
            <p:cNvSpPr>
              <a:spLocks noChangeShapeType="1"/>
            </p:cNvSpPr>
            <p:nvPr/>
          </p:nvSpPr>
          <p:spPr bwMode="auto">
            <a:xfrm>
              <a:off x="1100138" y="4494213"/>
              <a:ext cx="204788" cy="311150"/>
            </a:xfrm>
            <a:prstGeom prst="line">
              <a:avLst/>
            </a:prstGeom>
            <a:noFill/>
            <a:ln w="38100">
              <a:solidFill>
                <a:schemeClr val="tx1"/>
              </a:solidFill>
              <a:round/>
              <a:headEnd/>
              <a:tailEnd/>
            </a:ln>
            <a:effectLst/>
          </p:spPr>
          <p:txBody>
            <a:bodyPr wrap="none" anchor="ctr"/>
            <a:lstStyle/>
            <a:p>
              <a:endParaRPr lang="en-GB"/>
            </a:p>
          </p:txBody>
        </p:sp>
        <p:sp>
          <p:nvSpPr>
            <p:cNvPr id="77" name="Line 28"/>
            <p:cNvSpPr>
              <a:spLocks noChangeShapeType="1"/>
            </p:cNvSpPr>
            <p:nvPr/>
          </p:nvSpPr>
          <p:spPr bwMode="auto">
            <a:xfrm>
              <a:off x="1200151" y="4370388"/>
              <a:ext cx="490538" cy="273050"/>
            </a:xfrm>
            <a:prstGeom prst="line">
              <a:avLst/>
            </a:prstGeom>
            <a:noFill/>
            <a:ln w="38100">
              <a:solidFill>
                <a:schemeClr val="tx1"/>
              </a:solidFill>
              <a:round/>
              <a:headEnd/>
              <a:tailEnd/>
            </a:ln>
            <a:effectLst/>
          </p:spPr>
          <p:txBody>
            <a:bodyPr wrap="none" anchor="ctr"/>
            <a:lstStyle/>
            <a:p>
              <a:endParaRPr lang="en-GB"/>
            </a:p>
          </p:txBody>
        </p:sp>
        <p:sp>
          <p:nvSpPr>
            <p:cNvPr id="78" name="Oval 29"/>
            <p:cNvSpPr>
              <a:spLocks noChangeArrowheads="1"/>
            </p:cNvSpPr>
            <p:nvPr/>
          </p:nvSpPr>
          <p:spPr bwMode="auto">
            <a:xfrm>
              <a:off x="955676" y="3636963"/>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sp>
          <p:nvSpPr>
            <p:cNvPr id="79" name="Oval 30"/>
            <p:cNvSpPr>
              <a:spLocks noChangeArrowheads="1"/>
            </p:cNvSpPr>
            <p:nvPr/>
          </p:nvSpPr>
          <p:spPr bwMode="auto">
            <a:xfrm>
              <a:off x="912813" y="4176713"/>
              <a:ext cx="431800" cy="433388"/>
            </a:xfrm>
            <a:prstGeom prst="ellipse">
              <a:avLst/>
            </a:prstGeom>
            <a:gradFill rotWithShape="0">
              <a:gsLst>
                <a:gs pos="0">
                  <a:srgbClr val="006600"/>
                </a:gs>
                <a:gs pos="100000">
                  <a:srgbClr val="006600">
                    <a:gamma/>
                    <a:shade val="0"/>
                    <a:invGamma/>
                  </a:srgbClr>
                </a:gs>
              </a:gsLst>
              <a:path path="shape">
                <a:fillToRect l="50000" t="50000" r="50000" b="50000"/>
              </a:path>
            </a:gradFill>
            <a:ln w="9525">
              <a:solidFill>
                <a:schemeClr val="tx1"/>
              </a:solidFill>
              <a:round/>
              <a:headEnd/>
              <a:tailEnd/>
            </a:ln>
            <a:effectLst/>
          </p:spPr>
          <p:txBody>
            <a:bodyPr wrap="none" anchor="ctr"/>
            <a:lstStyle/>
            <a:p>
              <a:pPr algn="ctr"/>
              <a:r>
                <a:rPr lang="en-GB">
                  <a:solidFill>
                    <a:schemeClr val="bg1"/>
                  </a:solidFill>
                  <a:latin typeface="Arial" charset="0"/>
                </a:rPr>
                <a:t>C</a:t>
              </a:r>
            </a:p>
          </p:txBody>
        </p:sp>
        <p:sp>
          <p:nvSpPr>
            <p:cNvPr id="80" name="Oval 31"/>
            <p:cNvSpPr>
              <a:spLocks noChangeArrowheads="1"/>
            </p:cNvSpPr>
            <p:nvPr/>
          </p:nvSpPr>
          <p:spPr bwMode="auto">
            <a:xfrm>
              <a:off x="1531938" y="4503738"/>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sp>
          <p:nvSpPr>
            <p:cNvPr id="81" name="Oval 32"/>
            <p:cNvSpPr>
              <a:spLocks noChangeArrowheads="1"/>
            </p:cNvSpPr>
            <p:nvPr/>
          </p:nvSpPr>
          <p:spPr bwMode="auto">
            <a:xfrm>
              <a:off x="1152526" y="4665663"/>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sp>
          <p:nvSpPr>
            <p:cNvPr id="82" name="Oval 33"/>
            <p:cNvSpPr>
              <a:spLocks noChangeArrowheads="1"/>
            </p:cNvSpPr>
            <p:nvPr/>
          </p:nvSpPr>
          <p:spPr bwMode="auto">
            <a:xfrm>
              <a:off x="639763" y="4643438"/>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sp>
          <p:nvSpPr>
            <p:cNvPr id="83" name="Oval 35"/>
            <p:cNvSpPr>
              <a:spLocks noChangeArrowheads="1"/>
            </p:cNvSpPr>
            <p:nvPr/>
          </p:nvSpPr>
          <p:spPr bwMode="auto">
            <a:xfrm>
              <a:off x="3671888" y="2271713"/>
              <a:ext cx="390525" cy="404812"/>
            </a:xfrm>
            <a:prstGeom prst="ellipse">
              <a:avLst/>
            </a:prstGeom>
            <a:gradFill rotWithShape="0">
              <a:gsLst>
                <a:gs pos="0">
                  <a:srgbClr val="EF641F">
                    <a:gamma/>
                    <a:tint val="10196"/>
                    <a:invGamma/>
                  </a:srgbClr>
                </a:gs>
                <a:gs pos="100000">
                  <a:srgbClr val="EF641F"/>
                </a:gs>
              </a:gsLst>
              <a:path path="shape">
                <a:fillToRect l="50000" t="50000" r="50000" b="50000"/>
              </a:path>
            </a:gradFill>
            <a:ln w="9525">
              <a:solidFill>
                <a:schemeClr val="tx1"/>
              </a:solidFill>
              <a:round/>
              <a:headEnd/>
              <a:tailEnd/>
            </a:ln>
            <a:effectLst/>
          </p:spPr>
          <p:txBody>
            <a:bodyPr wrap="none" anchor="ctr"/>
            <a:lstStyle/>
            <a:p>
              <a:pPr algn="ctr"/>
              <a:r>
                <a:rPr lang="en-GB">
                  <a:latin typeface="Arial" charset="0"/>
                </a:rPr>
                <a:t>O</a:t>
              </a:r>
            </a:p>
          </p:txBody>
        </p:sp>
        <p:sp>
          <p:nvSpPr>
            <p:cNvPr id="84" name="Oval 36"/>
            <p:cNvSpPr>
              <a:spLocks noChangeArrowheads="1"/>
            </p:cNvSpPr>
            <p:nvPr/>
          </p:nvSpPr>
          <p:spPr bwMode="auto">
            <a:xfrm>
              <a:off x="5065713" y="2228850"/>
              <a:ext cx="390525" cy="404812"/>
            </a:xfrm>
            <a:prstGeom prst="ellipse">
              <a:avLst/>
            </a:prstGeom>
            <a:gradFill rotWithShape="0">
              <a:gsLst>
                <a:gs pos="0">
                  <a:srgbClr val="EF641F">
                    <a:gamma/>
                    <a:tint val="10196"/>
                    <a:invGamma/>
                  </a:srgbClr>
                </a:gs>
                <a:gs pos="100000">
                  <a:srgbClr val="EF641F"/>
                </a:gs>
              </a:gsLst>
              <a:path path="shape">
                <a:fillToRect l="50000" t="50000" r="50000" b="50000"/>
              </a:path>
            </a:gradFill>
            <a:ln w="9525">
              <a:solidFill>
                <a:schemeClr val="tx1"/>
              </a:solidFill>
              <a:round/>
              <a:headEnd/>
              <a:tailEnd/>
            </a:ln>
            <a:effectLst/>
          </p:spPr>
          <p:txBody>
            <a:bodyPr wrap="none" anchor="ctr"/>
            <a:lstStyle/>
            <a:p>
              <a:pPr algn="ctr"/>
              <a:r>
                <a:rPr lang="en-GB">
                  <a:latin typeface="Arial" charset="0"/>
                </a:rPr>
                <a:t>O</a:t>
              </a:r>
            </a:p>
          </p:txBody>
        </p:sp>
        <p:sp>
          <p:nvSpPr>
            <p:cNvPr id="85" name="Oval 37"/>
            <p:cNvSpPr>
              <a:spLocks noChangeArrowheads="1"/>
            </p:cNvSpPr>
            <p:nvPr/>
          </p:nvSpPr>
          <p:spPr bwMode="auto">
            <a:xfrm>
              <a:off x="4597401" y="2251075"/>
              <a:ext cx="390525" cy="404812"/>
            </a:xfrm>
            <a:prstGeom prst="ellipse">
              <a:avLst/>
            </a:prstGeom>
            <a:gradFill rotWithShape="0">
              <a:gsLst>
                <a:gs pos="0">
                  <a:srgbClr val="EF641F">
                    <a:gamma/>
                    <a:tint val="10196"/>
                    <a:invGamma/>
                  </a:srgbClr>
                </a:gs>
                <a:gs pos="100000">
                  <a:srgbClr val="EF641F"/>
                </a:gs>
              </a:gsLst>
              <a:path path="shape">
                <a:fillToRect l="50000" t="50000" r="50000" b="50000"/>
              </a:path>
            </a:gradFill>
            <a:ln w="9525">
              <a:solidFill>
                <a:schemeClr val="tx1"/>
              </a:solidFill>
              <a:round/>
              <a:headEnd/>
              <a:tailEnd/>
            </a:ln>
            <a:effectLst/>
          </p:spPr>
          <p:txBody>
            <a:bodyPr wrap="none" anchor="ctr"/>
            <a:lstStyle/>
            <a:p>
              <a:pPr algn="ctr"/>
              <a:r>
                <a:rPr lang="en-GB">
                  <a:latin typeface="Arial" charset="0"/>
                </a:rPr>
                <a:t>O</a:t>
              </a:r>
            </a:p>
          </p:txBody>
        </p:sp>
        <p:sp>
          <p:nvSpPr>
            <p:cNvPr id="86" name="Oval 38"/>
            <p:cNvSpPr>
              <a:spLocks noChangeArrowheads="1"/>
            </p:cNvSpPr>
            <p:nvPr/>
          </p:nvSpPr>
          <p:spPr bwMode="auto">
            <a:xfrm>
              <a:off x="4143376" y="2259013"/>
              <a:ext cx="390525" cy="404812"/>
            </a:xfrm>
            <a:prstGeom prst="ellipse">
              <a:avLst/>
            </a:prstGeom>
            <a:gradFill rotWithShape="0">
              <a:gsLst>
                <a:gs pos="0">
                  <a:srgbClr val="EF641F">
                    <a:gamma/>
                    <a:tint val="10196"/>
                    <a:invGamma/>
                  </a:srgbClr>
                </a:gs>
                <a:gs pos="100000">
                  <a:srgbClr val="EF641F"/>
                </a:gs>
              </a:gsLst>
              <a:path path="shape">
                <a:fillToRect l="50000" t="50000" r="50000" b="50000"/>
              </a:path>
            </a:gradFill>
            <a:ln w="9525">
              <a:solidFill>
                <a:schemeClr val="tx1"/>
              </a:solidFill>
              <a:round/>
              <a:headEnd/>
              <a:tailEnd/>
            </a:ln>
            <a:effectLst/>
          </p:spPr>
          <p:txBody>
            <a:bodyPr wrap="none" anchor="ctr"/>
            <a:lstStyle/>
            <a:p>
              <a:pPr algn="ctr"/>
              <a:r>
                <a:rPr lang="en-GB">
                  <a:latin typeface="Arial" charset="0"/>
                </a:rPr>
                <a:t>O</a:t>
              </a:r>
            </a:p>
          </p:txBody>
        </p:sp>
        <p:sp>
          <p:nvSpPr>
            <p:cNvPr id="87" name="Oval 39"/>
            <p:cNvSpPr>
              <a:spLocks noChangeArrowheads="1"/>
            </p:cNvSpPr>
            <p:nvPr/>
          </p:nvSpPr>
          <p:spPr bwMode="auto">
            <a:xfrm>
              <a:off x="3414713" y="1725613"/>
              <a:ext cx="431800" cy="433387"/>
            </a:xfrm>
            <a:prstGeom prst="ellipse">
              <a:avLst/>
            </a:prstGeom>
            <a:gradFill rotWithShape="0">
              <a:gsLst>
                <a:gs pos="0">
                  <a:srgbClr val="006600"/>
                </a:gs>
                <a:gs pos="100000">
                  <a:srgbClr val="006600">
                    <a:gamma/>
                    <a:shade val="0"/>
                    <a:invGamma/>
                  </a:srgbClr>
                </a:gs>
              </a:gsLst>
              <a:path path="shape">
                <a:fillToRect l="50000" t="50000" r="50000" b="50000"/>
              </a:path>
            </a:gradFill>
            <a:ln w="9525">
              <a:solidFill>
                <a:schemeClr val="tx1"/>
              </a:solidFill>
              <a:round/>
              <a:headEnd/>
              <a:tailEnd/>
            </a:ln>
            <a:effectLst/>
          </p:spPr>
          <p:txBody>
            <a:bodyPr wrap="none" anchor="ctr"/>
            <a:lstStyle/>
            <a:p>
              <a:pPr algn="ctr"/>
              <a:r>
                <a:rPr lang="en-GB">
                  <a:solidFill>
                    <a:schemeClr val="bg1"/>
                  </a:solidFill>
                  <a:latin typeface="Arial" charset="0"/>
                </a:rPr>
                <a:t>C</a:t>
              </a:r>
            </a:p>
          </p:txBody>
        </p:sp>
        <p:sp>
          <p:nvSpPr>
            <p:cNvPr id="88" name="Oval 40"/>
            <p:cNvSpPr>
              <a:spLocks noChangeArrowheads="1"/>
            </p:cNvSpPr>
            <p:nvPr/>
          </p:nvSpPr>
          <p:spPr bwMode="auto">
            <a:xfrm>
              <a:off x="3986213" y="1744663"/>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sp>
          <p:nvSpPr>
            <p:cNvPr id="89" name="Oval 41"/>
            <p:cNvSpPr>
              <a:spLocks noChangeArrowheads="1"/>
            </p:cNvSpPr>
            <p:nvPr/>
          </p:nvSpPr>
          <p:spPr bwMode="auto">
            <a:xfrm>
              <a:off x="4313238" y="1725613"/>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sp>
          <p:nvSpPr>
            <p:cNvPr id="90" name="Oval 42"/>
            <p:cNvSpPr>
              <a:spLocks noChangeArrowheads="1"/>
            </p:cNvSpPr>
            <p:nvPr/>
          </p:nvSpPr>
          <p:spPr bwMode="auto">
            <a:xfrm>
              <a:off x="4675188" y="1725613"/>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sp>
          <p:nvSpPr>
            <p:cNvPr id="91" name="Oval 43"/>
            <p:cNvSpPr>
              <a:spLocks noChangeArrowheads="1"/>
            </p:cNvSpPr>
            <p:nvPr/>
          </p:nvSpPr>
          <p:spPr bwMode="auto">
            <a:xfrm>
              <a:off x="5016501" y="1725613"/>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sp>
          <p:nvSpPr>
            <p:cNvPr id="92" name="Line 45"/>
            <p:cNvSpPr>
              <a:spLocks noChangeShapeType="1"/>
            </p:cNvSpPr>
            <p:nvPr/>
          </p:nvSpPr>
          <p:spPr bwMode="auto">
            <a:xfrm>
              <a:off x="6365876" y="5511800"/>
              <a:ext cx="361950" cy="0"/>
            </a:xfrm>
            <a:prstGeom prst="line">
              <a:avLst/>
            </a:prstGeom>
            <a:noFill/>
            <a:ln w="38100">
              <a:solidFill>
                <a:schemeClr val="tx1"/>
              </a:solidFill>
              <a:round/>
              <a:headEnd/>
              <a:tailEnd/>
            </a:ln>
            <a:effectLst/>
          </p:spPr>
          <p:txBody>
            <a:bodyPr wrap="none" anchor="ctr"/>
            <a:lstStyle/>
            <a:p>
              <a:endParaRPr lang="en-GB"/>
            </a:p>
          </p:txBody>
        </p:sp>
        <p:sp>
          <p:nvSpPr>
            <p:cNvPr id="93" name="Line 46"/>
            <p:cNvSpPr>
              <a:spLocks noChangeShapeType="1"/>
            </p:cNvSpPr>
            <p:nvPr/>
          </p:nvSpPr>
          <p:spPr bwMode="auto">
            <a:xfrm>
              <a:off x="6365876" y="5581650"/>
              <a:ext cx="376238" cy="0"/>
            </a:xfrm>
            <a:prstGeom prst="line">
              <a:avLst/>
            </a:prstGeom>
            <a:noFill/>
            <a:ln w="38100">
              <a:solidFill>
                <a:schemeClr val="tx1"/>
              </a:solidFill>
              <a:round/>
              <a:headEnd/>
              <a:tailEnd/>
            </a:ln>
            <a:effectLst/>
          </p:spPr>
          <p:txBody>
            <a:bodyPr wrap="none" anchor="ctr"/>
            <a:lstStyle/>
            <a:p>
              <a:endParaRPr lang="en-GB"/>
            </a:p>
          </p:txBody>
        </p:sp>
        <p:sp>
          <p:nvSpPr>
            <p:cNvPr id="94" name="Line 47"/>
            <p:cNvSpPr>
              <a:spLocks noChangeShapeType="1"/>
            </p:cNvSpPr>
            <p:nvPr/>
          </p:nvSpPr>
          <p:spPr bwMode="auto">
            <a:xfrm>
              <a:off x="5549901" y="5511800"/>
              <a:ext cx="371475" cy="0"/>
            </a:xfrm>
            <a:prstGeom prst="line">
              <a:avLst/>
            </a:prstGeom>
            <a:noFill/>
            <a:ln w="38100">
              <a:solidFill>
                <a:schemeClr val="tx1"/>
              </a:solidFill>
              <a:round/>
              <a:headEnd/>
              <a:tailEnd/>
            </a:ln>
            <a:effectLst/>
          </p:spPr>
          <p:txBody>
            <a:bodyPr wrap="none" anchor="ctr"/>
            <a:lstStyle/>
            <a:p>
              <a:endParaRPr lang="en-GB"/>
            </a:p>
          </p:txBody>
        </p:sp>
        <p:sp>
          <p:nvSpPr>
            <p:cNvPr id="95" name="Line 48"/>
            <p:cNvSpPr>
              <a:spLocks noChangeShapeType="1"/>
            </p:cNvSpPr>
            <p:nvPr/>
          </p:nvSpPr>
          <p:spPr bwMode="auto">
            <a:xfrm>
              <a:off x="5549901" y="5581650"/>
              <a:ext cx="376238" cy="0"/>
            </a:xfrm>
            <a:prstGeom prst="line">
              <a:avLst/>
            </a:prstGeom>
            <a:noFill/>
            <a:ln w="38100">
              <a:solidFill>
                <a:schemeClr val="tx1"/>
              </a:solidFill>
              <a:round/>
              <a:headEnd/>
              <a:tailEnd/>
            </a:ln>
            <a:effectLst/>
          </p:spPr>
          <p:txBody>
            <a:bodyPr wrap="none" anchor="ctr"/>
            <a:lstStyle/>
            <a:p>
              <a:endParaRPr lang="en-GB"/>
            </a:p>
          </p:txBody>
        </p:sp>
        <p:sp>
          <p:nvSpPr>
            <p:cNvPr id="96" name="Oval 49"/>
            <p:cNvSpPr>
              <a:spLocks noChangeArrowheads="1"/>
            </p:cNvSpPr>
            <p:nvPr/>
          </p:nvSpPr>
          <p:spPr bwMode="auto">
            <a:xfrm>
              <a:off x="5173663" y="5376863"/>
              <a:ext cx="390525" cy="404813"/>
            </a:xfrm>
            <a:prstGeom prst="ellipse">
              <a:avLst/>
            </a:prstGeom>
            <a:gradFill rotWithShape="0">
              <a:gsLst>
                <a:gs pos="0">
                  <a:srgbClr val="EF641F"/>
                </a:gs>
                <a:gs pos="100000">
                  <a:srgbClr val="EF641F">
                    <a:gamma/>
                    <a:tint val="42353"/>
                    <a:invGamma/>
                  </a:srgbClr>
                </a:gs>
              </a:gsLst>
              <a:lin ang="5400000" scaled="1"/>
            </a:gradFill>
            <a:ln w="9525">
              <a:solidFill>
                <a:schemeClr val="tx1"/>
              </a:solidFill>
              <a:round/>
              <a:headEnd/>
              <a:tailEnd/>
            </a:ln>
            <a:effectLst/>
          </p:spPr>
          <p:txBody>
            <a:bodyPr wrap="none" anchor="ctr"/>
            <a:lstStyle/>
            <a:p>
              <a:pPr algn="ctr"/>
              <a:r>
                <a:rPr lang="en-GB">
                  <a:latin typeface="Arial" charset="0"/>
                </a:rPr>
                <a:t>O</a:t>
              </a:r>
            </a:p>
          </p:txBody>
        </p:sp>
        <p:sp>
          <p:nvSpPr>
            <p:cNvPr id="97" name="Oval 50"/>
            <p:cNvSpPr>
              <a:spLocks noChangeArrowheads="1"/>
            </p:cNvSpPr>
            <p:nvPr/>
          </p:nvSpPr>
          <p:spPr bwMode="auto">
            <a:xfrm>
              <a:off x="5926138" y="5354638"/>
              <a:ext cx="425450" cy="427038"/>
            </a:xfrm>
            <a:prstGeom prst="ellipse">
              <a:avLst/>
            </a:prstGeom>
            <a:solidFill>
              <a:srgbClr val="006600"/>
            </a:solidFill>
            <a:ln w="9525">
              <a:solidFill>
                <a:schemeClr val="tx1"/>
              </a:solidFill>
              <a:round/>
              <a:headEnd/>
              <a:tailEnd/>
            </a:ln>
            <a:effectLst/>
          </p:spPr>
          <p:txBody>
            <a:bodyPr wrap="none" anchor="ctr"/>
            <a:lstStyle/>
            <a:p>
              <a:pPr algn="ctr"/>
              <a:r>
                <a:rPr lang="en-GB">
                  <a:solidFill>
                    <a:schemeClr val="bg1"/>
                  </a:solidFill>
                  <a:latin typeface="Arial" charset="0"/>
                </a:rPr>
                <a:t>C</a:t>
              </a:r>
            </a:p>
          </p:txBody>
        </p:sp>
        <p:sp>
          <p:nvSpPr>
            <p:cNvPr id="98" name="Oval 51"/>
            <p:cNvSpPr>
              <a:spLocks noChangeArrowheads="1"/>
            </p:cNvSpPr>
            <p:nvPr/>
          </p:nvSpPr>
          <p:spPr bwMode="auto">
            <a:xfrm>
              <a:off x="6727826" y="5354638"/>
              <a:ext cx="390525" cy="404813"/>
            </a:xfrm>
            <a:prstGeom prst="ellipse">
              <a:avLst/>
            </a:prstGeom>
            <a:gradFill rotWithShape="0">
              <a:gsLst>
                <a:gs pos="0">
                  <a:srgbClr val="EF641F">
                    <a:gamma/>
                    <a:tint val="42353"/>
                    <a:invGamma/>
                  </a:srgbClr>
                </a:gs>
                <a:gs pos="100000">
                  <a:srgbClr val="EF641F"/>
                </a:gs>
              </a:gsLst>
              <a:lin ang="5400000" scaled="1"/>
            </a:gradFill>
            <a:ln w="9525">
              <a:solidFill>
                <a:schemeClr val="tx1"/>
              </a:solidFill>
              <a:round/>
              <a:headEnd/>
              <a:tailEnd/>
            </a:ln>
            <a:effectLst/>
          </p:spPr>
          <p:txBody>
            <a:bodyPr wrap="none" anchor="ctr"/>
            <a:lstStyle/>
            <a:p>
              <a:pPr algn="ctr"/>
              <a:r>
                <a:rPr lang="en-GB">
                  <a:latin typeface="Arial" charset="0"/>
                </a:rPr>
                <a:t>O</a:t>
              </a:r>
            </a:p>
          </p:txBody>
        </p:sp>
        <p:sp>
          <p:nvSpPr>
            <p:cNvPr id="99" name="Line 52"/>
            <p:cNvSpPr>
              <a:spLocks noChangeShapeType="1"/>
            </p:cNvSpPr>
            <p:nvPr/>
          </p:nvSpPr>
          <p:spPr bwMode="auto">
            <a:xfrm flipV="1">
              <a:off x="7559676" y="5476875"/>
              <a:ext cx="273050" cy="215900"/>
            </a:xfrm>
            <a:prstGeom prst="line">
              <a:avLst/>
            </a:prstGeom>
            <a:noFill/>
            <a:ln w="38100">
              <a:solidFill>
                <a:schemeClr val="tx1"/>
              </a:solidFill>
              <a:round/>
              <a:headEnd/>
              <a:tailEnd/>
            </a:ln>
            <a:effectLst/>
          </p:spPr>
          <p:txBody>
            <a:bodyPr wrap="none" anchor="ctr"/>
            <a:lstStyle/>
            <a:p>
              <a:endParaRPr lang="en-GB"/>
            </a:p>
          </p:txBody>
        </p:sp>
        <p:sp>
          <p:nvSpPr>
            <p:cNvPr id="100" name="Line 53"/>
            <p:cNvSpPr>
              <a:spLocks noChangeShapeType="1"/>
            </p:cNvSpPr>
            <p:nvPr/>
          </p:nvSpPr>
          <p:spPr bwMode="auto">
            <a:xfrm>
              <a:off x="8107363" y="5475288"/>
              <a:ext cx="331788" cy="203200"/>
            </a:xfrm>
            <a:prstGeom prst="line">
              <a:avLst/>
            </a:prstGeom>
            <a:noFill/>
            <a:ln w="38100">
              <a:solidFill>
                <a:schemeClr val="tx1"/>
              </a:solidFill>
              <a:round/>
              <a:headEnd/>
              <a:tailEnd/>
            </a:ln>
            <a:effectLst/>
          </p:spPr>
          <p:txBody>
            <a:bodyPr wrap="none" anchor="ctr"/>
            <a:lstStyle/>
            <a:p>
              <a:endParaRPr lang="en-GB"/>
            </a:p>
          </p:txBody>
        </p:sp>
        <p:sp>
          <p:nvSpPr>
            <p:cNvPr id="101" name="Oval 54"/>
            <p:cNvSpPr>
              <a:spLocks noChangeArrowheads="1"/>
            </p:cNvSpPr>
            <p:nvPr/>
          </p:nvSpPr>
          <p:spPr bwMode="auto">
            <a:xfrm>
              <a:off x="7766051" y="5178425"/>
              <a:ext cx="390525" cy="404813"/>
            </a:xfrm>
            <a:prstGeom prst="ellipse">
              <a:avLst/>
            </a:prstGeom>
            <a:gradFill rotWithShape="0">
              <a:gsLst>
                <a:gs pos="0">
                  <a:srgbClr val="EF641F">
                    <a:gamma/>
                    <a:tint val="10196"/>
                    <a:invGamma/>
                  </a:srgbClr>
                </a:gs>
                <a:gs pos="100000">
                  <a:srgbClr val="EF641F"/>
                </a:gs>
              </a:gsLst>
              <a:path path="shape">
                <a:fillToRect l="50000" t="50000" r="50000" b="50000"/>
              </a:path>
            </a:gradFill>
            <a:ln w="9525">
              <a:solidFill>
                <a:schemeClr val="tx1"/>
              </a:solidFill>
              <a:round/>
              <a:headEnd/>
              <a:tailEnd/>
            </a:ln>
            <a:effectLst/>
          </p:spPr>
          <p:txBody>
            <a:bodyPr wrap="none" anchor="ctr"/>
            <a:lstStyle/>
            <a:p>
              <a:pPr algn="ctr"/>
              <a:r>
                <a:rPr lang="en-GB">
                  <a:latin typeface="Arial" charset="0"/>
                </a:rPr>
                <a:t>O</a:t>
              </a:r>
            </a:p>
          </p:txBody>
        </p:sp>
        <p:sp>
          <p:nvSpPr>
            <p:cNvPr id="102" name="Line 55"/>
            <p:cNvSpPr>
              <a:spLocks noChangeShapeType="1"/>
            </p:cNvSpPr>
            <p:nvPr/>
          </p:nvSpPr>
          <p:spPr bwMode="auto">
            <a:xfrm flipV="1">
              <a:off x="7559676" y="4718050"/>
              <a:ext cx="273050" cy="215900"/>
            </a:xfrm>
            <a:prstGeom prst="line">
              <a:avLst/>
            </a:prstGeom>
            <a:noFill/>
            <a:ln w="38100">
              <a:solidFill>
                <a:schemeClr val="tx1"/>
              </a:solidFill>
              <a:round/>
              <a:headEnd/>
              <a:tailEnd/>
            </a:ln>
            <a:effectLst/>
          </p:spPr>
          <p:txBody>
            <a:bodyPr wrap="none" anchor="ctr"/>
            <a:lstStyle/>
            <a:p>
              <a:endParaRPr lang="en-GB"/>
            </a:p>
          </p:txBody>
        </p:sp>
        <p:sp>
          <p:nvSpPr>
            <p:cNvPr id="103" name="Line 56"/>
            <p:cNvSpPr>
              <a:spLocks noChangeShapeType="1"/>
            </p:cNvSpPr>
            <p:nvPr/>
          </p:nvSpPr>
          <p:spPr bwMode="auto">
            <a:xfrm>
              <a:off x="8107363" y="4716463"/>
              <a:ext cx="331788" cy="203200"/>
            </a:xfrm>
            <a:prstGeom prst="line">
              <a:avLst/>
            </a:prstGeom>
            <a:noFill/>
            <a:ln w="38100">
              <a:solidFill>
                <a:schemeClr val="tx1"/>
              </a:solidFill>
              <a:round/>
              <a:headEnd/>
              <a:tailEnd/>
            </a:ln>
            <a:effectLst/>
          </p:spPr>
          <p:txBody>
            <a:bodyPr wrap="none" anchor="ctr"/>
            <a:lstStyle/>
            <a:p>
              <a:endParaRPr lang="en-GB"/>
            </a:p>
          </p:txBody>
        </p:sp>
        <p:sp>
          <p:nvSpPr>
            <p:cNvPr id="104" name="Oval 57"/>
            <p:cNvSpPr>
              <a:spLocks noChangeArrowheads="1"/>
            </p:cNvSpPr>
            <p:nvPr/>
          </p:nvSpPr>
          <p:spPr bwMode="auto">
            <a:xfrm>
              <a:off x="7766051" y="4419600"/>
              <a:ext cx="390525" cy="404813"/>
            </a:xfrm>
            <a:prstGeom prst="ellipse">
              <a:avLst/>
            </a:prstGeom>
            <a:gradFill rotWithShape="0">
              <a:gsLst>
                <a:gs pos="0">
                  <a:srgbClr val="EF641F">
                    <a:gamma/>
                    <a:tint val="10196"/>
                    <a:invGamma/>
                  </a:srgbClr>
                </a:gs>
                <a:gs pos="100000">
                  <a:srgbClr val="EF641F"/>
                </a:gs>
              </a:gsLst>
              <a:path path="shape">
                <a:fillToRect l="50000" t="50000" r="50000" b="50000"/>
              </a:path>
            </a:gradFill>
            <a:ln w="9525">
              <a:solidFill>
                <a:schemeClr val="tx1"/>
              </a:solidFill>
              <a:round/>
              <a:headEnd/>
              <a:tailEnd/>
            </a:ln>
            <a:effectLst/>
          </p:spPr>
          <p:txBody>
            <a:bodyPr wrap="none" anchor="ctr"/>
            <a:lstStyle/>
            <a:p>
              <a:pPr algn="ctr"/>
              <a:r>
                <a:rPr lang="en-GB">
                  <a:latin typeface="Arial" charset="0"/>
                </a:rPr>
                <a:t>O</a:t>
              </a:r>
            </a:p>
          </p:txBody>
        </p:sp>
        <p:sp>
          <p:nvSpPr>
            <p:cNvPr id="105" name="Oval 58"/>
            <p:cNvSpPr>
              <a:spLocks noChangeArrowheads="1"/>
            </p:cNvSpPr>
            <p:nvPr/>
          </p:nvSpPr>
          <p:spPr bwMode="auto">
            <a:xfrm>
              <a:off x="7246938" y="4824413"/>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sp>
          <p:nvSpPr>
            <p:cNvPr id="106" name="Oval 59"/>
            <p:cNvSpPr>
              <a:spLocks noChangeArrowheads="1"/>
            </p:cNvSpPr>
            <p:nvPr/>
          </p:nvSpPr>
          <p:spPr bwMode="auto">
            <a:xfrm>
              <a:off x="8369301" y="4862513"/>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sp>
          <p:nvSpPr>
            <p:cNvPr id="107" name="Oval 60"/>
            <p:cNvSpPr>
              <a:spLocks noChangeArrowheads="1"/>
            </p:cNvSpPr>
            <p:nvPr/>
          </p:nvSpPr>
          <p:spPr bwMode="auto">
            <a:xfrm>
              <a:off x="7331076" y="5595938"/>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sp>
          <p:nvSpPr>
            <p:cNvPr id="108" name="Oval 61"/>
            <p:cNvSpPr>
              <a:spLocks noChangeArrowheads="1"/>
            </p:cNvSpPr>
            <p:nvPr/>
          </p:nvSpPr>
          <p:spPr bwMode="auto">
            <a:xfrm>
              <a:off x="8340726" y="5646738"/>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grpSp>
    </p:spTree>
    <p:extLst>
      <p:ext uri="{BB962C8B-B14F-4D97-AF65-F5344CB8AC3E}">
        <p14:creationId xmlns:p14="http://schemas.microsoft.com/office/powerpoint/2010/main" val="9176194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 y="0"/>
            <a:ext cx="8229600" cy="1143000"/>
          </a:xfrm>
        </p:spPr>
        <p:txBody>
          <a:bodyPr/>
          <a:lstStyle/>
          <a:p>
            <a:r>
              <a:rPr lang="en-GB" b="1" dirty="0">
                <a:solidFill>
                  <a:srgbClr val="70AD47"/>
                </a:solidFill>
              </a:rPr>
              <a:t>Bond energy</a:t>
            </a:r>
            <a:endParaRPr lang="en-GB" dirty="0">
              <a:solidFill>
                <a:srgbClr val="70AD47"/>
              </a:solidFill>
            </a:endParaRPr>
          </a:p>
        </p:txBody>
      </p:sp>
      <p:sp>
        <p:nvSpPr>
          <p:cNvPr id="3" name="Content Placeholder 2"/>
          <p:cNvSpPr>
            <a:spLocks noGrp="1"/>
          </p:cNvSpPr>
          <p:nvPr>
            <p:ph idx="1"/>
          </p:nvPr>
        </p:nvSpPr>
        <p:spPr>
          <a:xfrm>
            <a:off x="1981200" y="1142985"/>
            <a:ext cx="8229600" cy="4983179"/>
          </a:xfrm>
        </p:spPr>
        <p:txBody>
          <a:bodyPr>
            <a:normAutofit/>
          </a:bodyPr>
          <a:lstStyle/>
          <a:p>
            <a:r>
              <a:rPr lang="en-GB">
                <a:solidFill>
                  <a:srgbClr val="FF0000"/>
                </a:solidFill>
              </a:rPr>
              <a:t>If the energy for bonds being formed in products is larger than the energy needed to break bonds in the reactants, then the overall reaction will be exothermic (negative energy change).</a:t>
            </a:r>
          </a:p>
          <a:p>
            <a:pPr>
              <a:buNone/>
            </a:pPr>
            <a:endParaRPr lang="en-GB">
              <a:solidFill>
                <a:srgbClr val="FF0000"/>
              </a:solidFill>
            </a:endParaRPr>
          </a:p>
          <a:p>
            <a:r>
              <a:rPr lang="en-GB"/>
              <a:t>If the energy for bonds being broken in the reactants is larger than the energy of bonds being formed in the products then the overall reaction is endothermic (positive energy change).</a:t>
            </a:r>
          </a:p>
        </p:txBody>
      </p:sp>
    </p:spTree>
    <p:extLst>
      <p:ext uri="{BB962C8B-B14F-4D97-AF65-F5344CB8AC3E}">
        <p14:creationId xmlns:p14="http://schemas.microsoft.com/office/powerpoint/2010/main" val="11202779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4"/>
            <a:ext cx="6292449" cy="678898"/>
          </a:xfrm>
        </p:spPr>
        <p:txBody>
          <a:bodyPr>
            <a:normAutofit fontScale="90000"/>
          </a:bodyPr>
          <a:lstStyle/>
          <a:p>
            <a:r>
              <a:rPr lang="en-US" b="1">
                <a:solidFill>
                  <a:schemeClr val="accent6"/>
                </a:solidFill>
              </a:rPr>
              <a:t>Using bond enthalpies</a:t>
            </a:r>
          </a:p>
        </p:txBody>
      </p:sp>
      <p:sp>
        <p:nvSpPr>
          <p:cNvPr id="3" name="Content Placeholder 2"/>
          <p:cNvSpPr>
            <a:spLocks noGrp="1"/>
          </p:cNvSpPr>
          <p:nvPr>
            <p:ph idx="1"/>
          </p:nvPr>
        </p:nvSpPr>
        <p:spPr>
          <a:xfrm>
            <a:off x="0" y="1179080"/>
            <a:ext cx="12309451" cy="4351338"/>
          </a:xfrm>
        </p:spPr>
        <p:txBody>
          <a:bodyPr/>
          <a:lstStyle/>
          <a:p>
            <a:pPr marL="0" indent="0">
              <a:buNone/>
            </a:pPr>
            <a:r>
              <a:rPr lang="en-US"/>
              <a:t>By using the energy that it takes to break/make a particular bond we can work out the overall enthalpy/energy change for the reaction.</a:t>
            </a:r>
          </a:p>
          <a:p>
            <a:pPr marL="0" indent="0">
              <a:buNone/>
            </a:pPr>
            <a:endParaRPr lang="en-US"/>
          </a:p>
          <a:p>
            <a:pPr marL="0" indent="0">
              <a:buNone/>
            </a:pPr>
            <a:r>
              <a:rPr lang="en-US"/>
              <a:t>Sum (bonds broken in reactants) – Sum (bonds made in products) = Energy change</a:t>
            </a:r>
          </a:p>
          <a:p>
            <a:pPr marL="0" indent="0">
              <a:buNone/>
            </a:pPr>
            <a:endParaRPr lang="en-US"/>
          </a:p>
          <a:p>
            <a:pPr marL="0" indent="0">
              <a:buNone/>
            </a:pPr>
            <a:r>
              <a:rPr lang="en-US"/>
              <a:t>ΔH</a:t>
            </a:r>
            <a:r>
              <a:rPr lang="en-US" sz="1600"/>
              <a:t> </a:t>
            </a:r>
            <a:r>
              <a:rPr lang="en-US" sz="2400"/>
              <a:t>=         (bond enthalpies of bonds broken)       </a:t>
            </a:r>
            <a:r>
              <a:rPr lang="en-US" sz="4000"/>
              <a:t>- </a:t>
            </a:r>
            <a:r>
              <a:rPr lang="en-US" sz="2400"/>
              <a:t>         (bond enthalpies of bonds made)</a:t>
            </a:r>
          </a:p>
          <a:p>
            <a:pPr marL="0" indent="0">
              <a:buNone/>
            </a:pPr>
            <a:endParaRPr lang="en-US"/>
          </a:p>
          <a:p>
            <a:pPr marL="0" indent="0">
              <a:buNone/>
            </a:pPr>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001565247"/>
              </p:ext>
            </p:extLst>
          </p:nvPr>
        </p:nvGraphicFramePr>
        <p:xfrm>
          <a:off x="873934" y="3786513"/>
          <a:ext cx="402502" cy="439093"/>
        </p:xfrm>
        <a:graphic>
          <a:graphicData uri="http://schemas.openxmlformats.org/presentationml/2006/ole">
            <mc:AlternateContent xmlns:mc="http://schemas.openxmlformats.org/markup-compatibility/2006">
              <mc:Choice xmlns:v="urn:schemas-microsoft-com:vml" Requires="v">
                <p:oleObj name="Equation" r:id="rId3" imgW="127800" imgH="136800" progId="Equation.3">
                  <p:embed/>
                </p:oleObj>
              </mc:Choice>
              <mc:Fallback>
                <p:oleObj name="Equation" r:id="rId3" imgW="127800" imgH="136800" progId="Equation.3">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934" y="3786513"/>
                        <a:ext cx="402502" cy="4390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255055878"/>
              </p:ext>
            </p:extLst>
          </p:nvPr>
        </p:nvGraphicFramePr>
        <p:xfrm>
          <a:off x="6475756" y="3786512"/>
          <a:ext cx="402502" cy="439093"/>
        </p:xfrm>
        <a:graphic>
          <a:graphicData uri="http://schemas.openxmlformats.org/presentationml/2006/ole">
            <mc:AlternateContent xmlns:mc="http://schemas.openxmlformats.org/markup-compatibility/2006">
              <mc:Choice xmlns:v="urn:schemas-microsoft-com:vml" Requires="v">
                <p:oleObj name="Equation" r:id="rId5" imgW="127800" imgH="136800" progId="Equation.3">
                  <p:embed/>
                </p:oleObj>
              </mc:Choice>
              <mc:Fallback>
                <p:oleObj name="Equation" r:id="rId5" imgW="127800" imgH="136800" progId="Equation.3">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5756" y="3786512"/>
                        <a:ext cx="402502" cy="4390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842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63"/>
            <a:ext cx="4191000" cy="1325563"/>
          </a:xfrm>
        </p:spPr>
        <p:txBody>
          <a:bodyPr/>
          <a:lstStyle/>
          <a:p>
            <a:r>
              <a:rPr lang="en-US" b="1" dirty="0">
                <a:solidFill>
                  <a:schemeClr val="accent6"/>
                </a:solidFill>
              </a:rPr>
              <a:t>Change in energy</a:t>
            </a:r>
          </a:p>
        </p:txBody>
      </p:sp>
      <p:sp>
        <p:nvSpPr>
          <p:cNvPr id="3" name="Content Placeholder 2"/>
          <p:cNvSpPr>
            <a:spLocks noGrp="1"/>
          </p:cNvSpPr>
          <p:nvPr>
            <p:ph idx="1"/>
          </p:nvPr>
        </p:nvSpPr>
        <p:spPr>
          <a:xfrm>
            <a:off x="759759" y="1601507"/>
            <a:ext cx="10515600" cy="4205720"/>
          </a:xfrm>
        </p:spPr>
        <p:txBody>
          <a:bodyPr vert="horz" lIns="91440" tIns="45720" rIns="91440" bIns="45720" rtlCol="0" anchor="t">
            <a:normAutofit/>
          </a:bodyPr>
          <a:lstStyle/>
          <a:p>
            <a:r>
              <a:rPr lang="en-US" dirty="0"/>
              <a:t>Chemical reactants have a certain amount of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chemical energy</a:t>
            </a:r>
            <a:r>
              <a:rPr lang="en-US" dirty="0"/>
              <a:t> stored within them (within the bonds).</a:t>
            </a:r>
            <a:endParaRPr lang="en-US" dirty="0">
              <a:cs typeface="Calibri"/>
            </a:endParaRPr>
          </a:p>
          <a:p>
            <a:r>
              <a:rPr lang="en-US" dirty="0"/>
              <a:t>When the reaction has taken place they have either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more or less energy stored</a:t>
            </a:r>
            <a:r>
              <a:rPr lang="en-US" dirty="0"/>
              <a:t> within them than before.</a:t>
            </a:r>
            <a:endParaRPr lang="en-US" dirty="0">
              <a:cs typeface="Calibri"/>
            </a:endParaRPr>
          </a:p>
          <a:p>
            <a:r>
              <a:rPr lang="en-US" dirty="0"/>
              <a:t>If they have MORE energy stored than before, then this has come FROM the surrounding and the reaction is </a:t>
            </a:r>
            <a:r>
              <a:rPr lang="en-US" dirty="0">
                <a:solidFill>
                  <a:srgbClr val="0070C0"/>
                </a:solidFill>
              </a:rPr>
              <a:t>ENDOTHERMIC</a:t>
            </a:r>
            <a:endParaRPr lang="en-US" dirty="0">
              <a:solidFill>
                <a:srgbClr val="0070C0"/>
              </a:solidFill>
              <a:cs typeface="Calibri"/>
            </a:endParaRPr>
          </a:p>
          <a:p>
            <a:r>
              <a:rPr lang="en-US" dirty="0"/>
              <a:t>If they have LESS energy stored than before, then this has been released TO the surrounding and the reaction is </a:t>
            </a:r>
            <a:r>
              <a:rPr lang="en-US" dirty="0">
                <a:solidFill>
                  <a:srgbClr val="FF0000"/>
                </a:solidFill>
              </a:rPr>
              <a:t>EXOTHERMIC</a:t>
            </a:r>
            <a:r>
              <a:rPr lang="en-US" dirty="0"/>
              <a:t> </a:t>
            </a:r>
            <a:endParaRPr lang="en-US" dirty="0">
              <a:solidFill>
                <a:srgbClr val="FF0000"/>
              </a:solidFill>
              <a:cs typeface="Calibri"/>
            </a:endParaRPr>
          </a:p>
          <a:p>
            <a:endParaRPr lang="en-US">
              <a:solidFill>
                <a:srgbClr val="000000"/>
              </a:solidFill>
              <a:cs typeface="Calibri"/>
            </a:endParaRPr>
          </a:p>
          <a:p>
            <a:endParaRPr lang="en-US">
              <a:solidFill>
                <a:srgbClr val="000000"/>
              </a:solidFill>
              <a:cs typeface="Calibri"/>
            </a:endParaRPr>
          </a:p>
          <a:p>
            <a:endParaRPr lang="en-US"/>
          </a:p>
        </p:txBody>
      </p:sp>
    </p:spTree>
    <p:extLst>
      <p:ext uri="{BB962C8B-B14F-4D97-AF65-F5344CB8AC3E}">
        <p14:creationId xmlns:p14="http://schemas.microsoft.com/office/powerpoint/2010/main" val="35150826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515600" cy="868218"/>
          </a:xfrm>
        </p:spPr>
        <p:txBody>
          <a:bodyPr/>
          <a:lstStyle/>
          <a:p>
            <a:r>
              <a:rPr lang="en-US" b="1" dirty="0">
                <a:solidFill>
                  <a:schemeClr val="accent6"/>
                </a:solidFill>
              </a:rPr>
              <a:t>Quick test</a:t>
            </a:r>
          </a:p>
        </p:txBody>
      </p:sp>
      <p:pic>
        <p:nvPicPr>
          <p:cNvPr id="4" name="Content Placeholder 3"/>
          <p:cNvPicPr>
            <a:picLocks noGrp="1" noChangeAspect="1"/>
          </p:cNvPicPr>
          <p:nvPr>
            <p:ph idx="1"/>
          </p:nvPr>
        </p:nvPicPr>
        <p:blipFill>
          <a:blip r:embed="rId2"/>
          <a:srcRect l="-6757" r="-6757"/>
          <a:stretch>
            <a:fillRect/>
          </a:stretch>
        </p:blipFill>
        <p:spPr>
          <a:xfrm>
            <a:off x="-523240" y="868219"/>
            <a:ext cx="8734368" cy="4463651"/>
          </a:xfrm>
        </p:spPr>
      </p:pic>
      <p:pic>
        <p:nvPicPr>
          <p:cNvPr id="3" name="Content Placeholder 3">
            <a:extLst>
              <a:ext uri="{FF2B5EF4-FFF2-40B4-BE49-F238E27FC236}">
                <a16:creationId xmlns:a16="http://schemas.microsoft.com/office/drawing/2014/main" id="{9165A0DF-DF6D-25DC-0DA3-0AEB930F4E18}"/>
              </a:ext>
            </a:extLst>
          </p:cNvPr>
          <p:cNvPicPr>
            <a:picLocks noChangeAspect="1"/>
          </p:cNvPicPr>
          <p:nvPr/>
        </p:nvPicPr>
        <p:blipFill rotWithShape="1">
          <a:blip r:embed="rId3"/>
          <a:srcRect l="8806" t="15728" r="58256" b="24404"/>
          <a:stretch/>
        </p:blipFill>
        <p:spPr>
          <a:xfrm>
            <a:off x="6640120" y="4214270"/>
            <a:ext cx="4455062" cy="1437500"/>
          </a:xfrm>
          <a:prstGeom prst="rect">
            <a:avLst/>
          </a:prstGeom>
        </p:spPr>
      </p:pic>
    </p:spTree>
    <p:extLst>
      <p:ext uri="{BB962C8B-B14F-4D97-AF65-F5344CB8AC3E}">
        <p14:creationId xmlns:p14="http://schemas.microsoft.com/office/powerpoint/2010/main" val="262283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191"/>
            <a:ext cx="10515600" cy="697245"/>
          </a:xfrm>
        </p:spPr>
        <p:txBody>
          <a:bodyPr/>
          <a:lstStyle/>
          <a:p>
            <a:r>
              <a:rPr lang="en-US" b="1" dirty="0">
                <a:solidFill>
                  <a:schemeClr val="accent6"/>
                </a:solidFill>
              </a:rPr>
              <a:t>Quick test</a:t>
            </a:r>
          </a:p>
        </p:txBody>
      </p:sp>
      <p:pic>
        <p:nvPicPr>
          <p:cNvPr id="4" name="Picture 3" descr="Graphical user interface, table&#10;&#10;Description automatically generated">
            <a:extLst>
              <a:ext uri="{FF2B5EF4-FFF2-40B4-BE49-F238E27FC236}">
                <a16:creationId xmlns:a16="http://schemas.microsoft.com/office/drawing/2014/main" id="{9B44CC97-9D85-4746-9E70-1CF2319C1EA7}"/>
              </a:ext>
            </a:extLst>
          </p:cNvPr>
          <p:cNvPicPr>
            <a:picLocks noChangeAspect="1"/>
          </p:cNvPicPr>
          <p:nvPr/>
        </p:nvPicPr>
        <p:blipFill rotWithShape="1">
          <a:blip r:embed="rId2"/>
          <a:srcRect l="20810" t="43164" r="27053" b="9566"/>
          <a:stretch/>
        </p:blipFill>
        <p:spPr>
          <a:xfrm>
            <a:off x="76272" y="1024241"/>
            <a:ext cx="5720923" cy="3241686"/>
          </a:xfrm>
          <a:prstGeom prst="rect">
            <a:avLst/>
          </a:prstGeom>
        </p:spPr>
      </p:pic>
      <p:pic>
        <p:nvPicPr>
          <p:cNvPr id="6" name="Picture 5" descr="Graphical user interface, text, application, Word&#10;&#10;Description automatically generated">
            <a:extLst>
              <a:ext uri="{FF2B5EF4-FFF2-40B4-BE49-F238E27FC236}">
                <a16:creationId xmlns:a16="http://schemas.microsoft.com/office/drawing/2014/main" id="{67CEE438-6E87-564B-8C4E-B23D274B91EE}"/>
              </a:ext>
            </a:extLst>
          </p:cNvPr>
          <p:cNvPicPr>
            <a:picLocks noChangeAspect="1"/>
          </p:cNvPicPr>
          <p:nvPr/>
        </p:nvPicPr>
        <p:blipFill rotWithShape="1">
          <a:blip r:embed="rId3"/>
          <a:srcRect l="20810" t="59517" r="27053" b="20676"/>
          <a:stretch/>
        </p:blipFill>
        <p:spPr>
          <a:xfrm>
            <a:off x="152202" y="4475412"/>
            <a:ext cx="5720923" cy="1358347"/>
          </a:xfrm>
          <a:prstGeom prst="rect">
            <a:avLst/>
          </a:prstGeom>
        </p:spPr>
      </p:pic>
      <p:pic>
        <p:nvPicPr>
          <p:cNvPr id="5" name="Picture 4">
            <a:extLst>
              <a:ext uri="{FF2B5EF4-FFF2-40B4-BE49-F238E27FC236}">
                <a16:creationId xmlns:a16="http://schemas.microsoft.com/office/drawing/2014/main" id="{42AEC294-0287-D150-70B0-1AB80060A009}"/>
              </a:ext>
            </a:extLst>
          </p:cNvPr>
          <p:cNvPicPr>
            <a:picLocks noChangeAspect="1"/>
          </p:cNvPicPr>
          <p:nvPr/>
        </p:nvPicPr>
        <p:blipFill>
          <a:blip r:embed="rId4"/>
          <a:stretch>
            <a:fillRect/>
          </a:stretch>
        </p:blipFill>
        <p:spPr>
          <a:xfrm>
            <a:off x="6237983" y="2683689"/>
            <a:ext cx="5877745" cy="2905530"/>
          </a:xfrm>
          <a:prstGeom prst="rect">
            <a:avLst/>
          </a:prstGeom>
        </p:spPr>
      </p:pic>
    </p:spTree>
    <p:extLst>
      <p:ext uri="{BB962C8B-B14F-4D97-AF65-F5344CB8AC3E}">
        <p14:creationId xmlns:p14="http://schemas.microsoft.com/office/powerpoint/2010/main" val="387022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3"/>
          </p:nvPr>
        </p:nvSpPr>
        <p:spPr>
          <a:xfrm>
            <a:off x="6203232" y="1646152"/>
            <a:ext cx="2662881" cy="823912"/>
          </a:xfrm>
        </p:spPr>
        <p:txBody>
          <a:bodyPr/>
          <a:lstStyle/>
          <a:p>
            <a:r>
              <a:rPr lang="en-GB"/>
              <a:t>Thermite reaction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5932" y="2938112"/>
            <a:ext cx="2782092" cy="3537031"/>
          </a:xfrm>
          <a:prstGeom prst="rect">
            <a:avLst/>
          </a:prstGeom>
        </p:spPr>
      </p:pic>
      <p:sp>
        <p:nvSpPr>
          <p:cNvPr id="10" name="Title 1">
            <a:extLst>
              <a:ext uri="{FF2B5EF4-FFF2-40B4-BE49-F238E27FC236}">
                <a16:creationId xmlns:a16="http://schemas.microsoft.com/office/drawing/2014/main" id="{EFE47742-CB9D-A44E-A929-1AB0503B02F9}"/>
              </a:ext>
            </a:extLst>
          </p:cNvPr>
          <p:cNvSpPr>
            <a:spLocks noGrp="1"/>
          </p:cNvSpPr>
          <p:nvPr>
            <p:ph type="title"/>
          </p:nvPr>
        </p:nvSpPr>
        <p:spPr>
          <a:xfrm>
            <a:off x="0" y="0"/>
            <a:ext cx="2767012" cy="1325563"/>
          </a:xfrm>
        </p:spPr>
        <p:txBody>
          <a:bodyPr>
            <a:normAutofit/>
          </a:bodyPr>
          <a:lstStyle/>
          <a:p>
            <a:r>
              <a:rPr lang="en-US" b="1" u="sng">
                <a:solidFill>
                  <a:srgbClr val="FF0000"/>
                </a:solidFill>
              </a:rPr>
              <a:t>Exothermic</a:t>
            </a:r>
            <a:endParaRPr lang="en-US">
              <a:solidFill>
                <a:srgbClr val="FF0000"/>
              </a:solidFill>
            </a:endParaRPr>
          </a:p>
        </p:txBody>
      </p:sp>
      <p:grpSp>
        <p:nvGrpSpPr>
          <p:cNvPr id="12" name="Group 22">
            <a:extLst>
              <a:ext uri="{FF2B5EF4-FFF2-40B4-BE49-F238E27FC236}">
                <a16:creationId xmlns:a16="http://schemas.microsoft.com/office/drawing/2014/main" id="{6246E416-14C1-727C-CFFB-457D30CCD173}"/>
              </a:ext>
            </a:extLst>
          </p:cNvPr>
          <p:cNvGrpSpPr>
            <a:grpSpLocks/>
          </p:cNvGrpSpPr>
          <p:nvPr/>
        </p:nvGrpSpPr>
        <p:grpSpPr bwMode="auto">
          <a:xfrm>
            <a:off x="9700392" y="1528755"/>
            <a:ext cx="2208212" cy="4059237"/>
            <a:chOff x="3579" y="1377"/>
            <a:chExt cx="1391" cy="2557"/>
          </a:xfrm>
        </p:grpSpPr>
        <p:grpSp>
          <p:nvGrpSpPr>
            <p:cNvPr id="14" name="Group 23">
              <a:extLst>
                <a:ext uri="{FF2B5EF4-FFF2-40B4-BE49-F238E27FC236}">
                  <a16:creationId xmlns:a16="http://schemas.microsoft.com/office/drawing/2014/main" id="{D11D83B5-1286-54C4-F99C-F07567FD6A2F}"/>
                </a:ext>
              </a:extLst>
            </p:cNvPr>
            <p:cNvGrpSpPr>
              <a:grpSpLocks/>
            </p:cNvGrpSpPr>
            <p:nvPr/>
          </p:nvGrpSpPr>
          <p:grpSpPr bwMode="auto">
            <a:xfrm>
              <a:off x="3579" y="1392"/>
              <a:ext cx="1391" cy="2542"/>
              <a:chOff x="3579" y="1392"/>
              <a:chExt cx="1391" cy="2542"/>
            </a:xfrm>
          </p:grpSpPr>
          <p:sp>
            <p:nvSpPr>
              <p:cNvPr id="16" name="Rectangle 24">
                <a:extLst>
                  <a:ext uri="{FF2B5EF4-FFF2-40B4-BE49-F238E27FC236}">
                    <a16:creationId xmlns:a16="http://schemas.microsoft.com/office/drawing/2014/main" id="{BF905E93-C0B1-201A-2321-634934AA2E03}"/>
                  </a:ext>
                </a:extLst>
              </p:cNvPr>
              <p:cNvSpPr>
                <a:spLocks noChangeArrowheads="1"/>
              </p:cNvSpPr>
              <p:nvPr/>
            </p:nvSpPr>
            <p:spPr bwMode="auto">
              <a:xfrm>
                <a:off x="3579" y="1392"/>
                <a:ext cx="1391" cy="2542"/>
              </a:xfrm>
              <a:prstGeom prst="rect">
                <a:avLst/>
              </a:prstGeom>
              <a:solidFill>
                <a:srgbClr val="FFFF00"/>
              </a:solidFill>
              <a:ln w="9525">
                <a:solidFill>
                  <a:srgbClr val="1C1C1C"/>
                </a:solidFill>
                <a:miter lim="800000"/>
                <a:headEnd/>
                <a:tailEnd/>
              </a:ln>
            </p:spPr>
            <p:txBody>
              <a:bodyPr wrap="none" anchor="ctr"/>
              <a:lstStyle/>
              <a:p>
                <a:pPr eaLnBrk="0" hangingPunct="0"/>
                <a:endParaRPr lang="en-GB"/>
              </a:p>
            </p:txBody>
          </p:sp>
          <p:sp>
            <p:nvSpPr>
              <p:cNvPr id="17" name="Line 25">
                <a:extLst>
                  <a:ext uri="{FF2B5EF4-FFF2-40B4-BE49-F238E27FC236}">
                    <a16:creationId xmlns:a16="http://schemas.microsoft.com/office/drawing/2014/main" id="{E4CD65B3-A711-71F7-3B0C-7963522A9116}"/>
                  </a:ext>
                </a:extLst>
              </p:cNvPr>
              <p:cNvSpPr>
                <a:spLocks noChangeShapeType="1"/>
              </p:cNvSpPr>
              <p:nvPr/>
            </p:nvSpPr>
            <p:spPr bwMode="auto">
              <a:xfrm flipH="1">
                <a:off x="4021" y="1771"/>
                <a:ext cx="0" cy="1619"/>
              </a:xfrm>
              <a:prstGeom prst="line">
                <a:avLst/>
              </a:prstGeom>
              <a:noFill/>
              <a:ln w="28575">
                <a:solidFill>
                  <a:schemeClr val="tx1"/>
                </a:solidFill>
                <a:round/>
                <a:headEnd/>
                <a:tailEnd/>
              </a:ln>
            </p:spPr>
            <p:txBody>
              <a:bodyPr wrap="none" anchor="ctr"/>
              <a:lstStyle/>
              <a:p>
                <a:endParaRPr lang="en-GB"/>
              </a:p>
            </p:txBody>
          </p:sp>
          <p:sp>
            <p:nvSpPr>
              <p:cNvPr id="18" name="Line 26">
                <a:extLst>
                  <a:ext uri="{FF2B5EF4-FFF2-40B4-BE49-F238E27FC236}">
                    <a16:creationId xmlns:a16="http://schemas.microsoft.com/office/drawing/2014/main" id="{EE7B8201-9D92-8F7D-258A-A17EA12CF5E3}"/>
                  </a:ext>
                </a:extLst>
              </p:cNvPr>
              <p:cNvSpPr>
                <a:spLocks noChangeShapeType="1"/>
              </p:cNvSpPr>
              <p:nvPr/>
            </p:nvSpPr>
            <p:spPr bwMode="auto">
              <a:xfrm flipV="1">
                <a:off x="4528" y="1651"/>
                <a:ext cx="73" cy="118"/>
              </a:xfrm>
              <a:prstGeom prst="line">
                <a:avLst/>
              </a:prstGeom>
              <a:noFill/>
              <a:ln w="28575">
                <a:solidFill>
                  <a:schemeClr val="tx1"/>
                </a:solidFill>
                <a:round/>
                <a:headEnd/>
                <a:tailEnd/>
              </a:ln>
            </p:spPr>
            <p:txBody>
              <a:bodyPr wrap="none" anchor="ctr"/>
              <a:lstStyle/>
              <a:p>
                <a:endParaRPr lang="en-GB"/>
              </a:p>
            </p:txBody>
          </p:sp>
          <p:sp>
            <p:nvSpPr>
              <p:cNvPr id="19" name="Line 27">
                <a:extLst>
                  <a:ext uri="{FF2B5EF4-FFF2-40B4-BE49-F238E27FC236}">
                    <a16:creationId xmlns:a16="http://schemas.microsoft.com/office/drawing/2014/main" id="{C91A80A3-9695-9156-8CEC-F5511AE0B685}"/>
                  </a:ext>
                </a:extLst>
              </p:cNvPr>
              <p:cNvSpPr>
                <a:spLocks noChangeShapeType="1"/>
              </p:cNvSpPr>
              <p:nvPr/>
            </p:nvSpPr>
            <p:spPr bwMode="auto">
              <a:xfrm flipH="1" flipV="1">
                <a:off x="3932" y="1664"/>
                <a:ext cx="91" cy="109"/>
              </a:xfrm>
              <a:prstGeom prst="line">
                <a:avLst/>
              </a:prstGeom>
              <a:noFill/>
              <a:ln w="28575">
                <a:solidFill>
                  <a:schemeClr val="tx1"/>
                </a:solidFill>
                <a:round/>
                <a:headEnd/>
                <a:tailEnd/>
              </a:ln>
            </p:spPr>
            <p:txBody>
              <a:bodyPr wrap="none" anchor="ctr"/>
              <a:lstStyle/>
              <a:p>
                <a:endParaRPr lang="en-GB"/>
              </a:p>
            </p:txBody>
          </p:sp>
          <p:sp>
            <p:nvSpPr>
              <p:cNvPr id="20" name="Oval 28">
                <a:extLst>
                  <a:ext uri="{FF2B5EF4-FFF2-40B4-BE49-F238E27FC236}">
                    <a16:creationId xmlns:a16="http://schemas.microsoft.com/office/drawing/2014/main" id="{7B8770B4-8811-4B5C-1216-B61628572B8A}"/>
                  </a:ext>
                </a:extLst>
              </p:cNvPr>
              <p:cNvSpPr>
                <a:spLocks noChangeArrowheads="1"/>
              </p:cNvSpPr>
              <p:nvPr/>
            </p:nvSpPr>
            <p:spPr bwMode="auto">
              <a:xfrm>
                <a:off x="4021" y="3118"/>
                <a:ext cx="509" cy="537"/>
              </a:xfrm>
              <a:prstGeom prst="ellipse">
                <a:avLst/>
              </a:prstGeom>
              <a:solidFill>
                <a:schemeClr val="hlink"/>
              </a:solidFill>
              <a:ln w="28575">
                <a:solidFill>
                  <a:schemeClr val="tx1"/>
                </a:solidFill>
                <a:round/>
                <a:headEnd/>
                <a:tailEnd/>
              </a:ln>
            </p:spPr>
            <p:txBody>
              <a:bodyPr wrap="none" anchor="ctr"/>
              <a:lstStyle/>
              <a:p>
                <a:pPr eaLnBrk="0" hangingPunct="0"/>
                <a:endParaRPr lang="en-GB"/>
              </a:p>
            </p:txBody>
          </p:sp>
          <p:sp>
            <p:nvSpPr>
              <p:cNvPr id="21" name="Rectangle 29">
                <a:extLst>
                  <a:ext uri="{FF2B5EF4-FFF2-40B4-BE49-F238E27FC236}">
                    <a16:creationId xmlns:a16="http://schemas.microsoft.com/office/drawing/2014/main" id="{8E49725C-388C-A5B1-DC26-252F27DF6656}"/>
                  </a:ext>
                </a:extLst>
              </p:cNvPr>
              <p:cNvSpPr>
                <a:spLocks noChangeArrowheads="1"/>
              </p:cNvSpPr>
              <p:nvPr/>
            </p:nvSpPr>
            <p:spPr bwMode="auto">
              <a:xfrm>
                <a:off x="4027" y="2873"/>
                <a:ext cx="496" cy="521"/>
              </a:xfrm>
              <a:prstGeom prst="rect">
                <a:avLst/>
              </a:prstGeom>
              <a:solidFill>
                <a:schemeClr val="hlink"/>
              </a:solidFill>
              <a:ln w="9525">
                <a:noFill/>
                <a:miter lim="800000"/>
                <a:headEnd/>
                <a:tailEnd/>
              </a:ln>
            </p:spPr>
            <p:txBody>
              <a:bodyPr wrap="none" anchor="ctr"/>
              <a:lstStyle/>
              <a:p>
                <a:pPr eaLnBrk="0" hangingPunct="0"/>
                <a:endParaRPr lang="en-GB"/>
              </a:p>
            </p:txBody>
          </p:sp>
          <p:sp>
            <p:nvSpPr>
              <p:cNvPr id="22" name="Rectangle 30">
                <a:extLst>
                  <a:ext uri="{FF2B5EF4-FFF2-40B4-BE49-F238E27FC236}">
                    <a16:creationId xmlns:a16="http://schemas.microsoft.com/office/drawing/2014/main" id="{C1F7A384-EEFA-C18B-33B0-D2421F05BFE5}"/>
                  </a:ext>
                </a:extLst>
              </p:cNvPr>
              <p:cNvSpPr>
                <a:spLocks noChangeArrowheads="1"/>
              </p:cNvSpPr>
              <p:nvPr/>
            </p:nvSpPr>
            <p:spPr bwMode="auto">
              <a:xfrm>
                <a:off x="4033" y="3373"/>
                <a:ext cx="486" cy="64"/>
              </a:xfrm>
              <a:prstGeom prst="rect">
                <a:avLst/>
              </a:prstGeom>
              <a:solidFill>
                <a:schemeClr val="hlink"/>
              </a:solidFill>
              <a:ln w="9525">
                <a:noFill/>
                <a:miter lim="800000"/>
                <a:headEnd/>
                <a:tailEnd/>
              </a:ln>
            </p:spPr>
            <p:txBody>
              <a:bodyPr wrap="none" anchor="ctr"/>
              <a:lstStyle/>
              <a:p>
                <a:pPr eaLnBrk="0" hangingPunct="0"/>
                <a:endParaRPr lang="en-GB"/>
              </a:p>
            </p:txBody>
          </p:sp>
          <p:sp>
            <p:nvSpPr>
              <p:cNvPr id="23" name="Line 31">
                <a:extLst>
                  <a:ext uri="{FF2B5EF4-FFF2-40B4-BE49-F238E27FC236}">
                    <a16:creationId xmlns:a16="http://schemas.microsoft.com/office/drawing/2014/main" id="{8A23073F-92F8-5052-C9D4-69FA27EE058E}"/>
                  </a:ext>
                </a:extLst>
              </p:cNvPr>
              <p:cNvSpPr>
                <a:spLocks noChangeShapeType="1"/>
              </p:cNvSpPr>
              <p:nvPr/>
            </p:nvSpPr>
            <p:spPr bwMode="auto">
              <a:xfrm flipH="1">
                <a:off x="4531" y="1765"/>
                <a:ext cx="0" cy="1619"/>
              </a:xfrm>
              <a:prstGeom prst="line">
                <a:avLst/>
              </a:prstGeom>
              <a:noFill/>
              <a:ln w="28575">
                <a:solidFill>
                  <a:schemeClr val="tx1"/>
                </a:solidFill>
                <a:round/>
                <a:headEnd/>
                <a:tailEnd/>
              </a:ln>
            </p:spPr>
            <p:txBody>
              <a:bodyPr wrap="none" anchor="ctr"/>
              <a:lstStyle/>
              <a:p>
                <a:endParaRPr lang="en-GB"/>
              </a:p>
            </p:txBody>
          </p:sp>
          <p:sp>
            <p:nvSpPr>
              <p:cNvPr id="24" name="Line 32">
                <a:extLst>
                  <a:ext uri="{FF2B5EF4-FFF2-40B4-BE49-F238E27FC236}">
                    <a16:creationId xmlns:a16="http://schemas.microsoft.com/office/drawing/2014/main" id="{B3C77EDC-ED94-3492-A6FE-ACCEDA9E136A}"/>
                  </a:ext>
                </a:extLst>
              </p:cNvPr>
              <p:cNvSpPr>
                <a:spLocks noChangeShapeType="1"/>
              </p:cNvSpPr>
              <p:nvPr/>
            </p:nvSpPr>
            <p:spPr bwMode="auto">
              <a:xfrm>
                <a:off x="4029" y="2839"/>
                <a:ext cx="25" cy="35"/>
              </a:xfrm>
              <a:prstGeom prst="line">
                <a:avLst/>
              </a:prstGeom>
              <a:noFill/>
              <a:ln w="9525">
                <a:solidFill>
                  <a:schemeClr val="tx1"/>
                </a:solidFill>
                <a:round/>
                <a:headEnd/>
                <a:tailEnd/>
              </a:ln>
            </p:spPr>
            <p:txBody>
              <a:bodyPr wrap="none" anchor="ctr"/>
              <a:lstStyle/>
              <a:p>
                <a:endParaRPr lang="en-GB"/>
              </a:p>
            </p:txBody>
          </p:sp>
          <p:sp>
            <p:nvSpPr>
              <p:cNvPr id="25" name="Line 33">
                <a:extLst>
                  <a:ext uri="{FF2B5EF4-FFF2-40B4-BE49-F238E27FC236}">
                    <a16:creationId xmlns:a16="http://schemas.microsoft.com/office/drawing/2014/main" id="{F9231E2A-FFC0-106D-B6B9-068C39F870D6}"/>
                  </a:ext>
                </a:extLst>
              </p:cNvPr>
              <p:cNvSpPr>
                <a:spLocks noChangeShapeType="1"/>
              </p:cNvSpPr>
              <p:nvPr/>
            </p:nvSpPr>
            <p:spPr bwMode="auto">
              <a:xfrm>
                <a:off x="4056" y="2874"/>
                <a:ext cx="448" cy="0"/>
              </a:xfrm>
              <a:prstGeom prst="line">
                <a:avLst/>
              </a:prstGeom>
              <a:noFill/>
              <a:ln w="9525">
                <a:solidFill>
                  <a:schemeClr val="tx1"/>
                </a:solidFill>
                <a:round/>
                <a:headEnd/>
                <a:tailEnd/>
              </a:ln>
            </p:spPr>
            <p:txBody>
              <a:bodyPr wrap="none" anchor="ctr"/>
              <a:lstStyle/>
              <a:p>
                <a:endParaRPr lang="en-GB"/>
              </a:p>
            </p:txBody>
          </p:sp>
          <p:sp>
            <p:nvSpPr>
              <p:cNvPr id="26" name="Line 34">
                <a:extLst>
                  <a:ext uri="{FF2B5EF4-FFF2-40B4-BE49-F238E27FC236}">
                    <a16:creationId xmlns:a16="http://schemas.microsoft.com/office/drawing/2014/main" id="{6BD84B95-D417-5A60-182F-B9BBDF5DFFA4}"/>
                  </a:ext>
                </a:extLst>
              </p:cNvPr>
              <p:cNvSpPr>
                <a:spLocks noChangeShapeType="1"/>
              </p:cNvSpPr>
              <p:nvPr/>
            </p:nvSpPr>
            <p:spPr bwMode="auto">
              <a:xfrm flipV="1">
                <a:off x="4503" y="2842"/>
                <a:ext cx="21" cy="30"/>
              </a:xfrm>
              <a:prstGeom prst="line">
                <a:avLst/>
              </a:prstGeom>
              <a:noFill/>
              <a:ln w="9525">
                <a:solidFill>
                  <a:schemeClr val="tx1"/>
                </a:solidFill>
                <a:round/>
                <a:headEnd/>
                <a:tailEnd/>
              </a:ln>
            </p:spPr>
            <p:txBody>
              <a:bodyPr wrap="none" anchor="ctr"/>
              <a:lstStyle/>
              <a:p>
                <a:endParaRPr lang="en-GB"/>
              </a:p>
            </p:txBody>
          </p:sp>
          <p:sp>
            <p:nvSpPr>
              <p:cNvPr id="27" name="Freeform 35">
                <a:extLst>
                  <a:ext uri="{FF2B5EF4-FFF2-40B4-BE49-F238E27FC236}">
                    <a16:creationId xmlns:a16="http://schemas.microsoft.com/office/drawing/2014/main" id="{9C93D8EB-A737-2CA2-B328-7737BC7892C2}"/>
                  </a:ext>
                </a:extLst>
              </p:cNvPr>
              <p:cNvSpPr>
                <a:spLocks/>
              </p:cNvSpPr>
              <p:nvPr/>
            </p:nvSpPr>
            <p:spPr bwMode="auto">
              <a:xfrm>
                <a:off x="4093" y="3431"/>
                <a:ext cx="333" cy="135"/>
              </a:xfrm>
              <a:custGeom>
                <a:avLst/>
                <a:gdLst>
                  <a:gd name="T0" fmla="*/ 5 w 333"/>
                  <a:gd name="T1" fmla="*/ 134 h 135"/>
                  <a:gd name="T2" fmla="*/ 72 w 333"/>
                  <a:gd name="T3" fmla="*/ 114 h 135"/>
                  <a:gd name="T4" fmla="*/ 204 w 333"/>
                  <a:gd name="T5" fmla="*/ 17 h 135"/>
                  <a:gd name="T6" fmla="*/ 332 w 333"/>
                  <a:gd name="T7" fmla="*/ 12 h 135"/>
                  <a:gd name="T8" fmla="*/ 210 w 333"/>
                  <a:gd name="T9" fmla="*/ 47 h 135"/>
                  <a:gd name="T10" fmla="*/ 101 w 333"/>
                  <a:gd name="T11" fmla="*/ 119 h 135"/>
                  <a:gd name="T12" fmla="*/ 5 w 333"/>
                  <a:gd name="T13" fmla="*/ 134 h 135"/>
                  <a:gd name="T14" fmla="*/ 0 60000 65536"/>
                  <a:gd name="T15" fmla="*/ 0 60000 65536"/>
                  <a:gd name="T16" fmla="*/ 0 60000 65536"/>
                  <a:gd name="T17" fmla="*/ 0 60000 65536"/>
                  <a:gd name="T18" fmla="*/ 0 60000 65536"/>
                  <a:gd name="T19" fmla="*/ 0 60000 65536"/>
                  <a:gd name="T20" fmla="*/ 0 60000 65536"/>
                  <a:gd name="T21" fmla="*/ 0 w 333"/>
                  <a:gd name="T22" fmla="*/ 0 h 135"/>
                  <a:gd name="T23" fmla="*/ 333 w 333"/>
                  <a:gd name="T24" fmla="*/ 135 h 1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3" h="135">
                    <a:moveTo>
                      <a:pt x="5" y="134"/>
                    </a:moveTo>
                    <a:cubicBezTo>
                      <a:pt x="0" y="133"/>
                      <a:pt x="39" y="133"/>
                      <a:pt x="72" y="114"/>
                    </a:cubicBezTo>
                    <a:cubicBezTo>
                      <a:pt x="105" y="95"/>
                      <a:pt x="161" y="34"/>
                      <a:pt x="204" y="17"/>
                    </a:cubicBezTo>
                    <a:cubicBezTo>
                      <a:pt x="247" y="0"/>
                      <a:pt x="331" y="7"/>
                      <a:pt x="332" y="12"/>
                    </a:cubicBezTo>
                    <a:cubicBezTo>
                      <a:pt x="333" y="17"/>
                      <a:pt x="248" y="29"/>
                      <a:pt x="210" y="47"/>
                    </a:cubicBezTo>
                    <a:cubicBezTo>
                      <a:pt x="172" y="65"/>
                      <a:pt x="135" y="104"/>
                      <a:pt x="101" y="119"/>
                    </a:cubicBezTo>
                    <a:cubicBezTo>
                      <a:pt x="67" y="134"/>
                      <a:pt x="10" y="135"/>
                      <a:pt x="5" y="134"/>
                    </a:cubicBezTo>
                    <a:close/>
                  </a:path>
                </a:pathLst>
              </a:custGeom>
              <a:solidFill>
                <a:srgbClr val="777777"/>
              </a:solidFill>
              <a:ln w="9525">
                <a:solidFill>
                  <a:schemeClr val="tx1"/>
                </a:solidFill>
                <a:round/>
                <a:headEnd/>
                <a:tailEnd/>
              </a:ln>
            </p:spPr>
            <p:txBody>
              <a:bodyPr wrap="none" anchor="ctr"/>
              <a:lstStyle/>
              <a:p>
                <a:endParaRPr lang="en-GB"/>
              </a:p>
            </p:txBody>
          </p:sp>
          <p:sp>
            <p:nvSpPr>
              <p:cNvPr id="28" name="Freeform 36">
                <a:extLst>
                  <a:ext uri="{FF2B5EF4-FFF2-40B4-BE49-F238E27FC236}">
                    <a16:creationId xmlns:a16="http://schemas.microsoft.com/office/drawing/2014/main" id="{6747648E-28E2-0618-6C23-3D94AF374A40}"/>
                  </a:ext>
                </a:extLst>
              </p:cNvPr>
              <p:cNvSpPr>
                <a:spLocks/>
              </p:cNvSpPr>
              <p:nvPr/>
            </p:nvSpPr>
            <p:spPr bwMode="auto">
              <a:xfrm>
                <a:off x="4113" y="3380"/>
                <a:ext cx="350" cy="167"/>
              </a:xfrm>
              <a:custGeom>
                <a:avLst/>
                <a:gdLst>
                  <a:gd name="T0" fmla="*/ 15 w 350"/>
                  <a:gd name="T1" fmla="*/ 140 h 167"/>
                  <a:gd name="T2" fmla="*/ 135 w 350"/>
                  <a:gd name="T3" fmla="*/ 134 h 167"/>
                  <a:gd name="T4" fmla="*/ 258 w 350"/>
                  <a:gd name="T5" fmla="*/ 17 h 167"/>
                  <a:gd name="T6" fmla="*/ 346 w 350"/>
                  <a:gd name="T7" fmla="*/ 30 h 167"/>
                  <a:gd name="T8" fmla="*/ 280 w 350"/>
                  <a:gd name="T9" fmla="*/ 27 h 167"/>
                  <a:gd name="T10" fmla="*/ 148 w 350"/>
                  <a:gd name="T11" fmla="*/ 144 h 167"/>
                  <a:gd name="T12" fmla="*/ 46 w 350"/>
                  <a:gd name="T13" fmla="*/ 164 h 167"/>
                  <a:gd name="T14" fmla="*/ 15 w 350"/>
                  <a:gd name="T15" fmla="*/ 140 h 167"/>
                  <a:gd name="T16" fmla="*/ 0 60000 65536"/>
                  <a:gd name="T17" fmla="*/ 0 60000 65536"/>
                  <a:gd name="T18" fmla="*/ 0 60000 65536"/>
                  <a:gd name="T19" fmla="*/ 0 60000 65536"/>
                  <a:gd name="T20" fmla="*/ 0 60000 65536"/>
                  <a:gd name="T21" fmla="*/ 0 60000 65536"/>
                  <a:gd name="T22" fmla="*/ 0 60000 65536"/>
                  <a:gd name="T23" fmla="*/ 0 60000 65536"/>
                  <a:gd name="T24" fmla="*/ 0 w 350"/>
                  <a:gd name="T25" fmla="*/ 0 h 167"/>
                  <a:gd name="T26" fmla="*/ 350 w 350"/>
                  <a:gd name="T27" fmla="*/ 167 h 1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0" h="167">
                    <a:moveTo>
                      <a:pt x="15" y="140"/>
                    </a:moveTo>
                    <a:cubicBezTo>
                      <a:pt x="30" y="135"/>
                      <a:pt x="95" y="154"/>
                      <a:pt x="135" y="134"/>
                    </a:cubicBezTo>
                    <a:cubicBezTo>
                      <a:pt x="175" y="114"/>
                      <a:pt x="223" y="34"/>
                      <a:pt x="258" y="17"/>
                    </a:cubicBezTo>
                    <a:cubicBezTo>
                      <a:pt x="293" y="0"/>
                      <a:pt x="342" y="28"/>
                      <a:pt x="346" y="30"/>
                    </a:cubicBezTo>
                    <a:cubicBezTo>
                      <a:pt x="350" y="32"/>
                      <a:pt x="313" y="8"/>
                      <a:pt x="280" y="27"/>
                    </a:cubicBezTo>
                    <a:cubicBezTo>
                      <a:pt x="247" y="46"/>
                      <a:pt x="187" y="121"/>
                      <a:pt x="148" y="144"/>
                    </a:cubicBezTo>
                    <a:cubicBezTo>
                      <a:pt x="109" y="167"/>
                      <a:pt x="69" y="163"/>
                      <a:pt x="46" y="164"/>
                    </a:cubicBezTo>
                    <a:cubicBezTo>
                      <a:pt x="23" y="165"/>
                      <a:pt x="0" y="145"/>
                      <a:pt x="15" y="140"/>
                    </a:cubicBezTo>
                    <a:close/>
                  </a:path>
                </a:pathLst>
              </a:custGeom>
              <a:solidFill>
                <a:srgbClr val="777777"/>
              </a:solidFill>
              <a:ln w="9525">
                <a:solidFill>
                  <a:schemeClr val="tx1"/>
                </a:solidFill>
                <a:round/>
                <a:headEnd/>
                <a:tailEnd/>
              </a:ln>
            </p:spPr>
            <p:txBody>
              <a:bodyPr wrap="none" anchor="ctr"/>
              <a:lstStyle/>
              <a:p>
                <a:endParaRPr lang="en-GB"/>
              </a:p>
            </p:txBody>
          </p:sp>
          <p:sp>
            <p:nvSpPr>
              <p:cNvPr id="29" name="Freeform 37">
                <a:extLst>
                  <a:ext uri="{FF2B5EF4-FFF2-40B4-BE49-F238E27FC236}">
                    <a16:creationId xmlns:a16="http://schemas.microsoft.com/office/drawing/2014/main" id="{2E47D9BC-5EEA-E84C-0D09-8884747F1646}"/>
                  </a:ext>
                </a:extLst>
              </p:cNvPr>
              <p:cNvSpPr>
                <a:spLocks/>
              </p:cNvSpPr>
              <p:nvPr/>
            </p:nvSpPr>
            <p:spPr bwMode="auto">
              <a:xfrm>
                <a:off x="4109" y="3415"/>
                <a:ext cx="355" cy="126"/>
              </a:xfrm>
              <a:custGeom>
                <a:avLst/>
                <a:gdLst>
                  <a:gd name="T0" fmla="*/ 6 w 355"/>
                  <a:gd name="T1" fmla="*/ 10 h 126"/>
                  <a:gd name="T2" fmla="*/ 121 w 355"/>
                  <a:gd name="T3" fmla="*/ 91 h 126"/>
                  <a:gd name="T4" fmla="*/ 264 w 355"/>
                  <a:gd name="T5" fmla="*/ 92 h 126"/>
                  <a:gd name="T6" fmla="*/ 352 w 355"/>
                  <a:gd name="T7" fmla="*/ 121 h 126"/>
                  <a:gd name="T8" fmla="*/ 247 w 355"/>
                  <a:gd name="T9" fmla="*/ 61 h 126"/>
                  <a:gd name="T10" fmla="*/ 142 w 355"/>
                  <a:gd name="T11" fmla="*/ 77 h 126"/>
                  <a:gd name="T12" fmla="*/ 82 w 355"/>
                  <a:gd name="T13" fmla="*/ 29 h 126"/>
                  <a:gd name="T14" fmla="*/ 6 w 355"/>
                  <a:gd name="T15" fmla="*/ 10 h 126"/>
                  <a:gd name="T16" fmla="*/ 0 60000 65536"/>
                  <a:gd name="T17" fmla="*/ 0 60000 65536"/>
                  <a:gd name="T18" fmla="*/ 0 60000 65536"/>
                  <a:gd name="T19" fmla="*/ 0 60000 65536"/>
                  <a:gd name="T20" fmla="*/ 0 60000 65536"/>
                  <a:gd name="T21" fmla="*/ 0 60000 65536"/>
                  <a:gd name="T22" fmla="*/ 0 60000 65536"/>
                  <a:gd name="T23" fmla="*/ 0 60000 65536"/>
                  <a:gd name="T24" fmla="*/ 0 w 355"/>
                  <a:gd name="T25" fmla="*/ 0 h 126"/>
                  <a:gd name="T26" fmla="*/ 355 w 35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5" h="126">
                    <a:moveTo>
                      <a:pt x="6" y="10"/>
                    </a:moveTo>
                    <a:cubicBezTo>
                      <a:pt x="12" y="20"/>
                      <a:pt x="78" y="77"/>
                      <a:pt x="121" y="91"/>
                    </a:cubicBezTo>
                    <a:cubicBezTo>
                      <a:pt x="164" y="105"/>
                      <a:pt x="226" y="87"/>
                      <a:pt x="264" y="92"/>
                    </a:cubicBezTo>
                    <a:cubicBezTo>
                      <a:pt x="302" y="97"/>
                      <a:pt x="355" y="126"/>
                      <a:pt x="352" y="121"/>
                    </a:cubicBezTo>
                    <a:cubicBezTo>
                      <a:pt x="349" y="116"/>
                      <a:pt x="282" y="68"/>
                      <a:pt x="247" y="61"/>
                    </a:cubicBezTo>
                    <a:cubicBezTo>
                      <a:pt x="212" y="54"/>
                      <a:pt x="169" y="82"/>
                      <a:pt x="142" y="77"/>
                    </a:cubicBezTo>
                    <a:cubicBezTo>
                      <a:pt x="115" y="72"/>
                      <a:pt x="104" y="40"/>
                      <a:pt x="82" y="29"/>
                    </a:cubicBezTo>
                    <a:cubicBezTo>
                      <a:pt x="60" y="18"/>
                      <a:pt x="0" y="0"/>
                      <a:pt x="6" y="10"/>
                    </a:cubicBezTo>
                    <a:close/>
                  </a:path>
                </a:pathLst>
              </a:custGeom>
              <a:solidFill>
                <a:srgbClr val="777777"/>
              </a:solidFill>
              <a:ln w="9525">
                <a:solidFill>
                  <a:schemeClr val="tx1"/>
                </a:solidFill>
                <a:round/>
                <a:headEnd/>
                <a:tailEnd/>
              </a:ln>
            </p:spPr>
            <p:txBody>
              <a:bodyPr wrap="none" anchor="ctr"/>
              <a:lstStyle/>
              <a:p>
                <a:endParaRPr lang="en-GB"/>
              </a:p>
            </p:txBody>
          </p:sp>
          <p:sp>
            <p:nvSpPr>
              <p:cNvPr id="30" name="Oval 38">
                <a:extLst>
                  <a:ext uri="{FF2B5EF4-FFF2-40B4-BE49-F238E27FC236}">
                    <a16:creationId xmlns:a16="http://schemas.microsoft.com/office/drawing/2014/main" id="{060AC856-88A0-A7E0-6A1D-7EFCE16A72AA}"/>
                  </a:ext>
                </a:extLst>
              </p:cNvPr>
              <p:cNvSpPr>
                <a:spLocks noChangeArrowheads="1"/>
              </p:cNvSpPr>
              <p:nvPr/>
            </p:nvSpPr>
            <p:spPr bwMode="auto">
              <a:xfrm>
                <a:off x="4210" y="3353"/>
                <a:ext cx="47" cy="47"/>
              </a:xfrm>
              <a:prstGeom prst="ellipse">
                <a:avLst/>
              </a:prstGeom>
              <a:solidFill>
                <a:srgbClr val="0000FF"/>
              </a:solidFill>
              <a:ln w="9525">
                <a:solidFill>
                  <a:schemeClr val="tx1"/>
                </a:solidFill>
                <a:round/>
                <a:headEnd/>
                <a:tailEnd/>
              </a:ln>
            </p:spPr>
            <p:txBody>
              <a:bodyPr wrap="none" anchor="ctr"/>
              <a:lstStyle/>
              <a:p>
                <a:pPr eaLnBrk="0" hangingPunct="0"/>
                <a:endParaRPr lang="en-GB"/>
              </a:p>
            </p:txBody>
          </p:sp>
          <p:sp>
            <p:nvSpPr>
              <p:cNvPr id="31" name="Oval 39">
                <a:extLst>
                  <a:ext uri="{FF2B5EF4-FFF2-40B4-BE49-F238E27FC236}">
                    <a16:creationId xmlns:a16="http://schemas.microsoft.com/office/drawing/2014/main" id="{9E4C4DF3-7D03-9266-9681-582AFB125FFB}"/>
                  </a:ext>
                </a:extLst>
              </p:cNvPr>
              <p:cNvSpPr>
                <a:spLocks noChangeArrowheads="1"/>
              </p:cNvSpPr>
              <p:nvPr/>
            </p:nvSpPr>
            <p:spPr bwMode="auto">
              <a:xfrm>
                <a:off x="4306" y="3449"/>
                <a:ext cx="47" cy="47"/>
              </a:xfrm>
              <a:prstGeom prst="ellipse">
                <a:avLst/>
              </a:prstGeom>
              <a:solidFill>
                <a:srgbClr val="0000FF"/>
              </a:solidFill>
              <a:ln w="9525">
                <a:solidFill>
                  <a:schemeClr val="tx1"/>
                </a:solidFill>
                <a:round/>
                <a:headEnd/>
                <a:tailEnd/>
              </a:ln>
            </p:spPr>
            <p:txBody>
              <a:bodyPr wrap="none" anchor="ctr"/>
              <a:lstStyle/>
              <a:p>
                <a:pPr eaLnBrk="0" hangingPunct="0"/>
                <a:endParaRPr lang="en-GB"/>
              </a:p>
            </p:txBody>
          </p:sp>
          <p:sp>
            <p:nvSpPr>
              <p:cNvPr id="32" name="Oval 40">
                <a:extLst>
                  <a:ext uri="{FF2B5EF4-FFF2-40B4-BE49-F238E27FC236}">
                    <a16:creationId xmlns:a16="http://schemas.microsoft.com/office/drawing/2014/main" id="{4F9BE95A-7DDA-4202-B301-A0146BDBD3C3}"/>
                  </a:ext>
                </a:extLst>
              </p:cNvPr>
              <p:cNvSpPr>
                <a:spLocks noChangeArrowheads="1"/>
              </p:cNvSpPr>
              <p:nvPr/>
            </p:nvSpPr>
            <p:spPr bwMode="auto">
              <a:xfrm>
                <a:off x="4308" y="3380"/>
                <a:ext cx="47" cy="47"/>
              </a:xfrm>
              <a:prstGeom prst="ellipse">
                <a:avLst/>
              </a:prstGeom>
              <a:solidFill>
                <a:srgbClr val="0000FF"/>
              </a:solidFill>
              <a:ln w="9525">
                <a:solidFill>
                  <a:schemeClr val="tx1"/>
                </a:solidFill>
                <a:round/>
                <a:headEnd/>
                <a:tailEnd/>
              </a:ln>
            </p:spPr>
            <p:txBody>
              <a:bodyPr wrap="none" anchor="ctr"/>
              <a:lstStyle/>
              <a:p>
                <a:pPr eaLnBrk="0" hangingPunct="0"/>
                <a:endParaRPr lang="en-GB"/>
              </a:p>
            </p:txBody>
          </p:sp>
          <p:sp>
            <p:nvSpPr>
              <p:cNvPr id="33" name="Oval 41">
                <a:extLst>
                  <a:ext uri="{FF2B5EF4-FFF2-40B4-BE49-F238E27FC236}">
                    <a16:creationId xmlns:a16="http://schemas.microsoft.com/office/drawing/2014/main" id="{B4DBF392-3726-0CEA-4E8D-780D262C7A19}"/>
                  </a:ext>
                </a:extLst>
              </p:cNvPr>
              <p:cNvSpPr>
                <a:spLocks noChangeArrowheads="1"/>
              </p:cNvSpPr>
              <p:nvPr/>
            </p:nvSpPr>
            <p:spPr bwMode="auto">
              <a:xfrm>
                <a:off x="4262" y="2881"/>
                <a:ext cx="47" cy="47"/>
              </a:xfrm>
              <a:prstGeom prst="ellipse">
                <a:avLst/>
              </a:prstGeom>
              <a:solidFill>
                <a:srgbClr val="0000FF"/>
              </a:solidFill>
              <a:ln w="9525">
                <a:solidFill>
                  <a:schemeClr val="tx1"/>
                </a:solidFill>
                <a:round/>
                <a:headEnd/>
                <a:tailEnd/>
              </a:ln>
            </p:spPr>
            <p:txBody>
              <a:bodyPr wrap="none" anchor="ctr"/>
              <a:lstStyle/>
              <a:p>
                <a:pPr eaLnBrk="0" hangingPunct="0"/>
                <a:endParaRPr lang="en-GB"/>
              </a:p>
            </p:txBody>
          </p:sp>
          <p:sp>
            <p:nvSpPr>
              <p:cNvPr id="34" name="Oval 42">
                <a:extLst>
                  <a:ext uri="{FF2B5EF4-FFF2-40B4-BE49-F238E27FC236}">
                    <a16:creationId xmlns:a16="http://schemas.microsoft.com/office/drawing/2014/main" id="{375C9D1E-A21D-D9B1-6044-67BBF8A52B29}"/>
                  </a:ext>
                </a:extLst>
              </p:cNvPr>
              <p:cNvSpPr>
                <a:spLocks noChangeArrowheads="1"/>
              </p:cNvSpPr>
              <p:nvPr/>
            </p:nvSpPr>
            <p:spPr bwMode="auto">
              <a:xfrm>
                <a:off x="4156" y="2927"/>
                <a:ext cx="47" cy="47"/>
              </a:xfrm>
              <a:prstGeom prst="ellipse">
                <a:avLst/>
              </a:prstGeom>
              <a:solidFill>
                <a:srgbClr val="0000FF"/>
              </a:solidFill>
              <a:ln w="9525">
                <a:solidFill>
                  <a:schemeClr val="tx1"/>
                </a:solidFill>
                <a:round/>
                <a:headEnd/>
                <a:tailEnd/>
              </a:ln>
            </p:spPr>
            <p:txBody>
              <a:bodyPr wrap="none" anchor="ctr"/>
              <a:lstStyle/>
              <a:p>
                <a:pPr eaLnBrk="0" hangingPunct="0"/>
                <a:endParaRPr lang="en-GB"/>
              </a:p>
            </p:txBody>
          </p:sp>
          <p:sp>
            <p:nvSpPr>
              <p:cNvPr id="35" name="Oval 43">
                <a:extLst>
                  <a:ext uri="{FF2B5EF4-FFF2-40B4-BE49-F238E27FC236}">
                    <a16:creationId xmlns:a16="http://schemas.microsoft.com/office/drawing/2014/main" id="{8701E686-E8FA-8573-744D-9FE5916A2466}"/>
                  </a:ext>
                </a:extLst>
              </p:cNvPr>
              <p:cNvSpPr>
                <a:spLocks noChangeArrowheads="1"/>
              </p:cNvSpPr>
              <p:nvPr/>
            </p:nvSpPr>
            <p:spPr bwMode="auto">
              <a:xfrm>
                <a:off x="4308" y="2991"/>
                <a:ext cx="47" cy="47"/>
              </a:xfrm>
              <a:prstGeom prst="ellipse">
                <a:avLst/>
              </a:prstGeom>
              <a:solidFill>
                <a:srgbClr val="0000FF"/>
              </a:solidFill>
              <a:ln w="9525">
                <a:solidFill>
                  <a:schemeClr val="tx1"/>
                </a:solidFill>
                <a:round/>
                <a:headEnd/>
                <a:tailEnd/>
              </a:ln>
            </p:spPr>
            <p:txBody>
              <a:bodyPr wrap="none" anchor="ctr"/>
              <a:lstStyle/>
              <a:p>
                <a:pPr eaLnBrk="0" hangingPunct="0"/>
                <a:endParaRPr lang="en-GB"/>
              </a:p>
            </p:txBody>
          </p:sp>
          <p:sp>
            <p:nvSpPr>
              <p:cNvPr id="36" name="Oval 44">
                <a:extLst>
                  <a:ext uri="{FF2B5EF4-FFF2-40B4-BE49-F238E27FC236}">
                    <a16:creationId xmlns:a16="http://schemas.microsoft.com/office/drawing/2014/main" id="{6CAFCB27-FC29-3E4B-61F5-832B9E1EC9B8}"/>
                  </a:ext>
                </a:extLst>
              </p:cNvPr>
              <p:cNvSpPr>
                <a:spLocks noChangeArrowheads="1"/>
              </p:cNvSpPr>
              <p:nvPr/>
            </p:nvSpPr>
            <p:spPr bwMode="auto">
              <a:xfrm>
                <a:off x="4194" y="3133"/>
                <a:ext cx="47" cy="47"/>
              </a:xfrm>
              <a:prstGeom prst="ellipse">
                <a:avLst/>
              </a:prstGeom>
              <a:solidFill>
                <a:srgbClr val="0000FF"/>
              </a:solidFill>
              <a:ln w="9525">
                <a:solidFill>
                  <a:schemeClr val="tx1"/>
                </a:solidFill>
                <a:round/>
                <a:headEnd/>
                <a:tailEnd/>
              </a:ln>
            </p:spPr>
            <p:txBody>
              <a:bodyPr wrap="none" anchor="ctr"/>
              <a:lstStyle/>
              <a:p>
                <a:pPr eaLnBrk="0" hangingPunct="0"/>
                <a:endParaRPr lang="en-GB"/>
              </a:p>
            </p:txBody>
          </p:sp>
          <p:sp>
            <p:nvSpPr>
              <p:cNvPr id="37" name="Oval 45">
                <a:extLst>
                  <a:ext uri="{FF2B5EF4-FFF2-40B4-BE49-F238E27FC236}">
                    <a16:creationId xmlns:a16="http://schemas.microsoft.com/office/drawing/2014/main" id="{79BD8059-9719-918C-8CCA-6993719531D0}"/>
                  </a:ext>
                </a:extLst>
              </p:cNvPr>
              <p:cNvSpPr>
                <a:spLocks noChangeArrowheads="1"/>
              </p:cNvSpPr>
              <p:nvPr/>
            </p:nvSpPr>
            <p:spPr bwMode="auto">
              <a:xfrm>
                <a:off x="4280" y="3229"/>
                <a:ext cx="47" cy="47"/>
              </a:xfrm>
              <a:prstGeom prst="ellipse">
                <a:avLst/>
              </a:prstGeom>
              <a:solidFill>
                <a:srgbClr val="0000FF"/>
              </a:solidFill>
              <a:ln w="9525">
                <a:solidFill>
                  <a:schemeClr val="tx1"/>
                </a:solidFill>
                <a:round/>
                <a:headEnd/>
                <a:tailEnd/>
              </a:ln>
            </p:spPr>
            <p:txBody>
              <a:bodyPr wrap="none" anchor="ctr"/>
              <a:lstStyle/>
              <a:p>
                <a:pPr eaLnBrk="0" hangingPunct="0"/>
                <a:endParaRPr lang="en-GB"/>
              </a:p>
            </p:txBody>
          </p:sp>
          <p:sp>
            <p:nvSpPr>
              <p:cNvPr id="38" name="Line 46">
                <a:extLst>
                  <a:ext uri="{FF2B5EF4-FFF2-40B4-BE49-F238E27FC236}">
                    <a16:creationId xmlns:a16="http://schemas.microsoft.com/office/drawing/2014/main" id="{51966FEE-9E0A-55E5-22E1-7AC31B7208A7}"/>
                  </a:ext>
                </a:extLst>
              </p:cNvPr>
              <p:cNvSpPr>
                <a:spLocks noChangeShapeType="1"/>
              </p:cNvSpPr>
              <p:nvPr/>
            </p:nvSpPr>
            <p:spPr bwMode="auto">
              <a:xfrm>
                <a:off x="4572" y="2897"/>
                <a:ext cx="272" cy="0"/>
              </a:xfrm>
              <a:prstGeom prst="line">
                <a:avLst/>
              </a:prstGeom>
              <a:noFill/>
              <a:ln w="9525">
                <a:solidFill>
                  <a:schemeClr val="tx1"/>
                </a:solidFill>
                <a:round/>
                <a:headEnd/>
                <a:tailEnd type="triangle" w="med" len="med"/>
              </a:ln>
            </p:spPr>
            <p:txBody>
              <a:bodyPr wrap="none" anchor="ctr"/>
              <a:lstStyle/>
              <a:p>
                <a:endParaRPr lang="en-GB"/>
              </a:p>
            </p:txBody>
          </p:sp>
          <p:sp>
            <p:nvSpPr>
              <p:cNvPr id="39" name="Line 47">
                <a:extLst>
                  <a:ext uri="{FF2B5EF4-FFF2-40B4-BE49-F238E27FC236}">
                    <a16:creationId xmlns:a16="http://schemas.microsoft.com/office/drawing/2014/main" id="{12D3F354-15D5-6EAD-19F6-B64F6A78F637}"/>
                  </a:ext>
                </a:extLst>
              </p:cNvPr>
              <p:cNvSpPr>
                <a:spLocks noChangeShapeType="1"/>
              </p:cNvSpPr>
              <p:nvPr/>
            </p:nvSpPr>
            <p:spPr bwMode="auto">
              <a:xfrm>
                <a:off x="4572" y="2993"/>
                <a:ext cx="272" cy="0"/>
              </a:xfrm>
              <a:prstGeom prst="line">
                <a:avLst/>
              </a:prstGeom>
              <a:noFill/>
              <a:ln w="9525">
                <a:solidFill>
                  <a:schemeClr val="tx1"/>
                </a:solidFill>
                <a:round/>
                <a:headEnd/>
                <a:tailEnd type="triangle" w="med" len="med"/>
              </a:ln>
            </p:spPr>
            <p:txBody>
              <a:bodyPr wrap="none" anchor="ctr"/>
              <a:lstStyle/>
              <a:p>
                <a:endParaRPr lang="en-GB"/>
              </a:p>
            </p:txBody>
          </p:sp>
          <p:sp>
            <p:nvSpPr>
              <p:cNvPr id="40" name="Line 48">
                <a:extLst>
                  <a:ext uri="{FF2B5EF4-FFF2-40B4-BE49-F238E27FC236}">
                    <a16:creationId xmlns:a16="http://schemas.microsoft.com/office/drawing/2014/main" id="{D2AF4159-1033-2F45-4C39-0AAECDAD83BD}"/>
                  </a:ext>
                </a:extLst>
              </p:cNvPr>
              <p:cNvSpPr>
                <a:spLocks noChangeShapeType="1"/>
              </p:cNvSpPr>
              <p:nvPr/>
            </p:nvSpPr>
            <p:spPr bwMode="auto">
              <a:xfrm>
                <a:off x="4572" y="3089"/>
                <a:ext cx="272" cy="0"/>
              </a:xfrm>
              <a:prstGeom prst="line">
                <a:avLst/>
              </a:prstGeom>
              <a:noFill/>
              <a:ln w="9525">
                <a:solidFill>
                  <a:schemeClr val="tx1"/>
                </a:solidFill>
                <a:round/>
                <a:headEnd/>
                <a:tailEnd type="triangle" w="med" len="med"/>
              </a:ln>
            </p:spPr>
            <p:txBody>
              <a:bodyPr wrap="none" anchor="ctr"/>
              <a:lstStyle/>
              <a:p>
                <a:endParaRPr lang="en-GB"/>
              </a:p>
            </p:txBody>
          </p:sp>
          <p:sp>
            <p:nvSpPr>
              <p:cNvPr id="41" name="Line 49">
                <a:extLst>
                  <a:ext uri="{FF2B5EF4-FFF2-40B4-BE49-F238E27FC236}">
                    <a16:creationId xmlns:a16="http://schemas.microsoft.com/office/drawing/2014/main" id="{3BC84F2E-3EFF-1E8F-B227-0B3AED78630F}"/>
                  </a:ext>
                </a:extLst>
              </p:cNvPr>
              <p:cNvSpPr>
                <a:spLocks noChangeShapeType="1"/>
              </p:cNvSpPr>
              <p:nvPr/>
            </p:nvSpPr>
            <p:spPr bwMode="auto">
              <a:xfrm>
                <a:off x="4572" y="3185"/>
                <a:ext cx="272" cy="0"/>
              </a:xfrm>
              <a:prstGeom prst="line">
                <a:avLst/>
              </a:prstGeom>
              <a:noFill/>
              <a:ln w="9525">
                <a:solidFill>
                  <a:schemeClr val="tx1"/>
                </a:solidFill>
                <a:round/>
                <a:headEnd/>
                <a:tailEnd type="triangle" w="med" len="med"/>
              </a:ln>
            </p:spPr>
            <p:txBody>
              <a:bodyPr wrap="none" anchor="ctr"/>
              <a:lstStyle/>
              <a:p>
                <a:endParaRPr lang="en-GB"/>
              </a:p>
            </p:txBody>
          </p:sp>
          <p:sp>
            <p:nvSpPr>
              <p:cNvPr id="42" name="Line 50">
                <a:extLst>
                  <a:ext uri="{FF2B5EF4-FFF2-40B4-BE49-F238E27FC236}">
                    <a16:creationId xmlns:a16="http://schemas.microsoft.com/office/drawing/2014/main" id="{239B71C8-5BC2-DD4A-F66F-7496ADD8B7DD}"/>
                  </a:ext>
                </a:extLst>
              </p:cNvPr>
              <p:cNvSpPr>
                <a:spLocks noChangeShapeType="1"/>
              </p:cNvSpPr>
              <p:nvPr/>
            </p:nvSpPr>
            <p:spPr bwMode="auto">
              <a:xfrm>
                <a:off x="4572" y="3281"/>
                <a:ext cx="272" cy="0"/>
              </a:xfrm>
              <a:prstGeom prst="line">
                <a:avLst/>
              </a:prstGeom>
              <a:noFill/>
              <a:ln w="9525">
                <a:solidFill>
                  <a:schemeClr val="tx1"/>
                </a:solidFill>
                <a:round/>
                <a:headEnd/>
                <a:tailEnd type="triangle" w="med" len="med"/>
              </a:ln>
            </p:spPr>
            <p:txBody>
              <a:bodyPr wrap="none" anchor="ctr"/>
              <a:lstStyle/>
              <a:p>
                <a:endParaRPr lang="en-GB"/>
              </a:p>
            </p:txBody>
          </p:sp>
          <p:sp>
            <p:nvSpPr>
              <p:cNvPr id="43" name="Line 51">
                <a:extLst>
                  <a:ext uri="{FF2B5EF4-FFF2-40B4-BE49-F238E27FC236}">
                    <a16:creationId xmlns:a16="http://schemas.microsoft.com/office/drawing/2014/main" id="{4D393682-C0A4-37A0-4A9E-F4F95FCCF789}"/>
                  </a:ext>
                </a:extLst>
              </p:cNvPr>
              <p:cNvSpPr>
                <a:spLocks noChangeShapeType="1"/>
              </p:cNvSpPr>
              <p:nvPr/>
            </p:nvSpPr>
            <p:spPr bwMode="auto">
              <a:xfrm>
                <a:off x="4572" y="3377"/>
                <a:ext cx="272" cy="0"/>
              </a:xfrm>
              <a:prstGeom prst="line">
                <a:avLst/>
              </a:prstGeom>
              <a:noFill/>
              <a:ln w="9525">
                <a:solidFill>
                  <a:schemeClr val="tx1"/>
                </a:solidFill>
                <a:round/>
                <a:headEnd/>
                <a:tailEnd type="triangle" w="med" len="med"/>
              </a:ln>
            </p:spPr>
            <p:txBody>
              <a:bodyPr wrap="none" anchor="ctr"/>
              <a:lstStyle/>
              <a:p>
                <a:endParaRPr lang="en-GB"/>
              </a:p>
            </p:txBody>
          </p:sp>
          <p:sp>
            <p:nvSpPr>
              <p:cNvPr id="44" name="Line 52">
                <a:extLst>
                  <a:ext uri="{FF2B5EF4-FFF2-40B4-BE49-F238E27FC236}">
                    <a16:creationId xmlns:a16="http://schemas.microsoft.com/office/drawing/2014/main" id="{79603F3C-B75C-FA7C-0364-5BF7D71A5F1A}"/>
                  </a:ext>
                </a:extLst>
              </p:cNvPr>
              <p:cNvSpPr>
                <a:spLocks noChangeShapeType="1"/>
              </p:cNvSpPr>
              <p:nvPr/>
            </p:nvSpPr>
            <p:spPr bwMode="auto">
              <a:xfrm>
                <a:off x="4572" y="3473"/>
                <a:ext cx="272" cy="0"/>
              </a:xfrm>
              <a:prstGeom prst="line">
                <a:avLst/>
              </a:prstGeom>
              <a:noFill/>
              <a:ln w="9525">
                <a:solidFill>
                  <a:schemeClr val="tx1"/>
                </a:solidFill>
                <a:round/>
                <a:headEnd/>
                <a:tailEnd type="triangle" w="med" len="med"/>
              </a:ln>
            </p:spPr>
            <p:txBody>
              <a:bodyPr wrap="none" anchor="ctr"/>
              <a:lstStyle/>
              <a:p>
                <a:endParaRPr lang="en-GB"/>
              </a:p>
            </p:txBody>
          </p:sp>
          <p:grpSp>
            <p:nvGrpSpPr>
              <p:cNvPr id="45" name="Group 53">
                <a:extLst>
                  <a:ext uri="{FF2B5EF4-FFF2-40B4-BE49-F238E27FC236}">
                    <a16:creationId xmlns:a16="http://schemas.microsoft.com/office/drawing/2014/main" id="{83EEA9D1-329C-9074-20D3-A28F6EBF144C}"/>
                  </a:ext>
                </a:extLst>
              </p:cNvPr>
              <p:cNvGrpSpPr>
                <a:grpSpLocks/>
              </p:cNvGrpSpPr>
              <p:nvPr/>
            </p:nvGrpSpPr>
            <p:grpSpPr bwMode="auto">
              <a:xfrm rot="-10775868">
                <a:off x="3706" y="2897"/>
                <a:ext cx="272" cy="576"/>
                <a:chOff x="4660" y="2726"/>
                <a:chExt cx="272" cy="576"/>
              </a:xfrm>
            </p:grpSpPr>
            <p:sp>
              <p:nvSpPr>
                <p:cNvPr id="53" name="Line 54">
                  <a:extLst>
                    <a:ext uri="{FF2B5EF4-FFF2-40B4-BE49-F238E27FC236}">
                      <a16:creationId xmlns:a16="http://schemas.microsoft.com/office/drawing/2014/main" id="{DAACD295-0974-A77A-A995-7C6CE2FA48F3}"/>
                    </a:ext>
                  </a:extLst>
                </p:cNvPr>
                <p:cNvSpPr>
                  <a:spLocks noChangeShapeType="1"/>
                </p:cNvSpPr>
                <p:nvPr/>
              </p:nvSpPr>
              <p:spPr bwMode="auto">
                <a:xfrm>
                  <a:off x="4660" y="2726"/>
                  <a:ext cx="272" cy="0"/>
                </a:xfrm>
                <a:prstGeom prst="line">
                  <a:avLst/>
                </a:prstGeom>
                <a:noFill/>
                <a:ln w="9525">
                  <a:solidFill>
                    <a:schemeClr val="tx1"/>
                  </a:solidFill>
                  <a:round/>
                  <a:headEnd/>
                  <a:tailEnd type="triangle" w="med" len="med"/>
                </a:ln>
              </p:spPr>
              <p:txBody>
                <a:bodyPr wrap="none" anchor="ctr"/>
                <a:lstStyle/>
                <a:p>
                  <a:endParaRPr lang="en-GB"/>
                </a:p>
              </p:txBody>
            </p:sp>
            <p:sp>
              <p:nvSpPr>
                <p:cNvPr id="54" name="Line 55">
                  <a:extLst>
                    <a:ext uri="{FF2B5EF4-FFF2-40B4-BE49-F238E27FC236}">
                      <a16:creationId xmlns:a16="http://schemas.microsoft.com/office/drawing/2014/main" id="{ADB42C11-F29B-3750-889C-298D73FCBBAB}"/>
                    </a:ext>
                  </a:extLst>
                </p:cNvPr>
                <p:cNvSpPr>
                  <a:spLocks noChangeShapeType="1"/>
                </p:cNvSpPr>
                <p:nvPr/>
              </p:nvSpPr>
              <p:spPr bwMode="auto">
                <a:xfrm>
                  <a:off x="4660" y="2822"/>
                  <a:ext cx="272" cy="0"/>
                </a:xfrm>
                <a:prstGeom prst="line">
                  <a:avLst/>
                </a:prstGeom>
                <a:noFill/>
                <a:ln w="9525">
                  <a:solidFill>
                    <a:schemeClr val="tx1"/>
                  </a:solidFill>
                  <a:round/>
                  <a:headEnd/>
                  <a:tailEnd type="triangle" w="med" len="med"/>
                </a:ln>
              </p:spPr>
              <p:txBody>
                <a:bodyPr wrap="none" anchor="ctr"/>
                <a:lstStyle/>
                <a:p>
                  <a:endParaRPr lang="en-GB"/>
                </a:p>
              </p:txBody>
            </p:sp>
            <p:sp>
              <p:nvSpPr>
                <p:cNvPr id="55" name="Line 56">
                  <a:extLst>
                    <a:ext uri="{FF2B5EF4-FFF2-40B4-BE49-F238E27FC236}">
                      <a16:creationId xmlns:a16="http://schemas.microsoft.com/office/drawing/2014/main" id="{5F47CF43-9E93-2C79-0E65-9E20C98A8E3A}"/>
                    </a:ext>
                  </a:extLst>
                </p:cNvPr>
                <p:cNvSpPr>
                  <a:spLocks noChangeShapeType="1"/>
                </p:cNvSpPr>
                <p:nvPr/>
              </p:nvSpPr>
              <p:spPr bwMode="auto">
                <a:xfrm>
                  <a:off x="4660" y="2918"/>
                  <a:ext cx="272" cy="0"/>
                </a:xfrm>
                <a:prstGeom prst="line">
                  <a:avLst/>
                </a:prstGeom>
                <a:noFill/>
                <a:ln w="9525">
                  <a:solidFill>
                    <a:schemeClr val="tx1"/>
                  </a:solidFill>
                  <a:round/>
                  <a:headEnd/>
                  <a:tailEnd type="triangle" w="med" len="med"/>
                </a:ln>
              </p:spPr>
              <p:txBody>
                <a:bodyPr wrap="none" anchor="ctr"/>
                <a:lstStyle/>
                <a:p>
                  <a:endParaRPr lang="en-GB"/>
                </a:p>
              </p:txBody>
            </p:sp>
            <p:sp>
              <p:nvSpPr>
                <p:cNvPr id="56" name="Line 57">
                  <a:extLst>
                    <a:ext uri="{FF2B5EF4-FFF2-40B4-BE49-F238E27FC236}">
                      <a16:creationId xmlns:a16="http://schemas.microsoft.com/office/drawing/2014/main" id="{1476AA52-3A7B-769C-9BB2-5BDD12603C56}"/>
                    </a:ext>
                  </a:extLst>
                </p:cNvPr>
                <p:cNvSpPr>
                  <a:spLocks noChangeShapeType="1"/>
                </p:cNvSpPr>
                <p:nvPr/>
              </p:nvSpPr>
              <p:spPr bwMode="auto">
                <a:xfrm>
                  <a:off x="4660" y="3014"/>
                  <a:ext cx="272" cy="0"/>
                </a:xfrm>
                <a:prstGeom prst="line">
                  <a:avLst/>
                </a:prstGeom>
                <a:noFill/>
                <a:ln w="9525">
                  <a:solidFill>
                    <a:schemeClr val="tx1"/>
                  </a:solidFill>
                  <a:round/>
                  <a:headEnd/>
                  <a:tailEnd type="triangle" w="med" len="med"/>
                </a:ln>
              </p:spPr>
              <p:txBody>
                <a:bodyPr wrap="none" anchor="ctr"/>
                <a:lstStyle/>
                <a:p>
                  <a:endParaRPr lang="en-GB"/>
                </a:p>
              </p:txBody>
            </p:sp>
            <p:sp>
              <p:nvSpPr>
                <p:cNvPr id="57" name="Line 58">
                  <a:extLst>
                    <a:ext uri="{FF2B5EF4-FFF2-40B4-BE49-F238E27FC236}">
                      <a16:creationId xmlns:a16="http://schemas.microsoft.com/office/drawing/2014/main" id="{488939C8-FB4C-CFFB-14CC-9B5F24768A6E}"/>
                    </a:ext>
                  </a:extLst>
                </p:cNvPr>
                <p:cNvSpPr>
                  <a:spLocks noChangeShapeType="1"/>
                </p:cNvSpPr>
                <p:nvPr/>
              </p:nvSpPr>
              <p:spPr bwMode="auto">
                <a:xfrm>
                  <a:off x="4660" y="3110"/>
                  <a:ext cx="272" cy="0"/>
                </a:xfrm>
                <a:prstGeom prst="line">
                  <a:avLst/>
                </a:prstGeom>
                <a:noFill/>
                <a:ln w="9525">
                  <a:solidFill>
                    <a:schemeClr val="tx1"/>
                  </a:solidFill>
                  <a:round/>
                  <a:headEnd/>
                  <a:tailEnd type="triangle" w="med" len="med"/>
                </a:ln>
              </p:spPr>
              <p:txBody>
                <a:bodyPr wrap="none" anchor="ctr"/>
                <a:lstStyle/>
                <a:p>
                  <a:endParaRPr lang="en-GB"/>
                </a:p>
              </p:txBody>
            </p:sp>
            <p:sp>
              <p:nvSpPr>
                <p:cNvPr id="58" name="Line 59">
                  <a:extLst>
                    <a:ext uri="{FF2B5EF4-FFF2-40B4-BE49-F238E27FC236}">
                      <a16:creationId xmlns:a16="http://schemas.microsoft.com/office/drawing/2014/main" id="{09084BA0-DA7A-449C-D70F-54AAF4F0D3DF}"/>
                    </a:ext>
                  </a:extLst>
                </p:cNvPr>
                <p:cNvSpPr>
                  <a:spLocks noChangeShapeType="1"/>
                </p:cNvSpPr>
                <p:nvPr/>
              </p:nvSpPr>
              <p:spPr bwMode="auto">
                <a:xfrm>
                  <a:off x="4660" y="3206"/>
                  <a:ext cx="272" cy="0"/>
                </a:xfrm>
                <a:prstGeom prst="line">
                  <a:avLst/>
                </a:prstGeom>
                <a:noFill/>
                <a:ln w="9525">
                  <a:solidFill>
                    <a:schemeClr val="tx1"/>
                  </a:solidFill>
                  <a:round/>
                  <a:headEnd/>
                  <a:tailEnd type="triangle" w="med" len="med"/>
                </a:ln>
              </p:spPr>
              <p:txBody>
                <a:bodyPr wrap="none" anchor="ctr"/>
                <a:lstStyle/>
                <a:p>
                  <a:endParaRPr lang="en-GB"/>
                </a:p>
              </p:txBody>
            </p:sp>
            <p:sp>
              <p:nvSpPr>
                <p:cNvPr id="59" name="Line 60">
                  <a:extLst>
                    <a:ext uri="{FF2B5EF4-FFF2-40B4-BE49-F238E27FC236}">
                      <a16:creationId xmlns:a16="http://schemas.microsoft.com/office/drawing/2014/main" id="{0E16E7BC-E9E7-17D3-D458-6FE8A6A0AC78}"/>
                    </a:ext>
                  </a:extLst>
                </p:cNvPr>
                <p:cNvSpPr>
                  <a:spLocks noChangeShapeType="1"/>
                </p:cNvSpPr>
                <p:nvPr/>
              </p:nvSpPr>
              <p:spPr bwMode="auto">
                <a:xfrm>
                  <a:off x="4660" y="3302"/>
                  <a:ext cx="272" cy="0"/>
                </a:xfrm>
                <a:prstGeom prst="line">
                  <a:avLst/>
                </a:prstGeom>
                <a:noFill/>
                <a:ln w="9525">
                  <a:solidFill>
                    <a:schemeClr val="tx1"/>
                  </a:solidFill>
                  <a:round/>
                  <a:headEnd/>
                  <a:tailEnd type="triangle" w="med" len="med"/>
                </a:ln>
              </p:spPr>
              <p:txBody>
                <a:bodyPr wrap="none" anchor="ctr"/>
                <a:lstStyle/>
                <a:p>
                  <a:endParaRPr lang="en-GB"/>
                </a:p>
              </p:txBody>
            </p:sp>
          </p:grpSp>
          <p:sp>
            <p:nvSpPr>
              <p:cNvPr id="46" name="Line 61">
                <a:extLst>
                  <a:ext uri="{FF2B5EF4-FFF2-40B4-BE49-F238E27FC236}">
                    <a16:creationId xmlns:a16="http://schemas.microsoft.com/office/drawing/2014/main" id="{2DC315CD-4D05-3741-88DE-9C6D3AEF2D44}"/>
                  </a:ext>
                </a:extLst>
              </p:cNvPr>
              <p:cNvSpPr>
                <a:spLocks noChangeShapeType="1"/>
              </p:cNvSpPr>
              <p:nvPr/>
            </p:nvSpPr>
            <p:spPr bwMode="auto">
              <a:xfrm>
                <a:off x="4282" y="3693"/>
                <a:ext cx="0" cy="164"/>
              </a:xfrm>
              <a:prstGeom prst="line">
                <a:avLst/>
              </a:prstGeom>
              <a:noFill/>
              <a:ln w="9525">
                <a:solidFill>
                  <a:schemeClr val="tx1"/>
                </a:solidFill>
                <a:round/>
                <a:headEnd/>
                <a:tailEnd type="triangle" w="med" len="med"/>
              </a:ln>
            </p:spPr>
            <p:txBody>
              <a:bodyPr wrap="none" anchor="ctr"/>
              <a:lstStyle/>
              <a:p>
                <a:endParaRPr lang="en-GB"/>
              </a:p>
            </p:txBody>
          </p:sp>
          <p:sp>
            <p:nvSpPr>
              <p:cNvPr id="47" name="Line 62">
                <a:extLst>
                  <a:ext uri="{FF2B5EF4-FFF2-40B4-BE49-F238E27FC236}">
                    <a16:creationId xmlns:a16="http://schemas.microsoft.com/office/drawing/2014/main" id="{280F61D1-39C5-E255-2B9D-A17362C646EA}"/>
                  </a:ext>
                </a:extLst>
              </p:cNvPr>
              <p:cNvSpPr>
                <a:spLocks noChangeShapeType="1"/>
              </p:cNvSpPr>
              <p:nvPr/>
            </p:nvSpPr>
            <p:spPr bwMode="auto">
              <a:xfrm>
                <a:off x="4470" y="3629"/>
                <a:ext cx="142" cy="124"/>
              </a:xfrm>
              <a:prstGeom prst="line">
                <a:avLst/>
              </a:prstGeom>
              <a:noFill/>
              <a:ln w="9525">
                <a:solidFill>
                  <a:schemeClr val="tx1"/>
                </a:solidFill>
                <a:round/>
                <a:headEnd/>
                <a:tailEnd type="triangle" w="med" len="med"/>
              </a:ln>
            </p:spPr>
            <p:txBody>
              <a:bodyPr wrap="none" anchor="ctr"/>
              <a:lstStyle/>
              <a:p>
                <a:endParaRPr lang="en-GB"/>
              </a:p>
            </p:txBody>
          </p:sp>
          <p:sp>
            <p:nvSpPr>
              <p:cNvPr id="48" name="Line 63">
                <a:extLst>
                  <a:ext uri="{FF2B5EF4-FFF2-40B4-BE49-F238E27FC236}">
                    <a16:creationId xmlns:a16="http://schemas.microsoft.com/office/drawing/2014/main" id="{65953D25-4280-319A-DF4E-AEEB7FB668B7}"/>
                  </a:ext>
                </a:extLst>
              </p:cNvPr>
              <p:cNvSpPr>
                <a:spLocks noChangeShapeType="1"/>
              </p:cNvSpPr>
              <p:nvPr/>
            </p:nvSpPr>
            <p:spPr bwMode="auto">
              <a:xfrm flipH="1">
                <a:off x="3928" y="3629"/>
                <a:ext cx="152" cy="102"/>
              </a:xfrm>
              <a:prstGeom prst="line">
                <a:avLst/>
              </a:prstGeom>
              <a:noFill/>
              <a:ln w="9525">
                <a:solidFill>
                  <a:schemeClr val="tx1"/>
                </a:solidFill>
                <a:round/>
                <a:headEnd/>
                <a:tailEnd type="triangle" w="med" len="med"/>
              </a:ln>
            </p:spPr>
            <p:txBody>
              <a:bodyPr wrap="none" anchor="ctr"/>
              <a:lstStyle/>
              <a:p>
                <a:endParaRPr lang="en-GB"/>
              </a:p>
            </p:txBody>
          </p:sp>
          <p:sp>
            <p:nvSpPr>
              <p:cNvPr id="49" name="Line 64">
                <a:extLst>
                  <a:ext uri="{FF2B5EF4-FFF2-40B4-BE49-F238E27FC236}">
                    <a16:creationId xmlns:a16="http://schemas.microsoft.com/office/drawing/2014/main" id="{300440A4-AB49-E370-3ABF-B6F523F8FCBC}"/>
                  </a:ext>
                </a:extLst>
              </p:cNvPr>
              <p:cNvSpPr>
                <a:spLocks noChangeShapeType="1"/>
              </p:cNvSpPr>
              <p:nvPr/>
            </p:nvSpPr>
            <p:spPr bwMode="auto">
              <a:xfrm flipH="1">
                <a:off x="4090" y="3687"/>
                <a:ext cx="60" cy="120"/>
              </a:xfrm>
              <a:prstGeom prst="line">
                <a:avLst/>
              </a:prstGeom>
              <a:noFill/>
              <a:ln w="9525">
                <a:solidFill>
                  <a:schemeClr val="tx1"/>
                </a:solidFill>
                <a:round/>
                <a:headEnd/>
                <a:tailEnd type="triangle" w="med" len="med"/>
              </a:ln>
            </p:spPr>
            <p:txBody>
              <a:bodyPr wrap="none" anchor="ctr"/>
              <a:lstStyle/>
              <a:p>
                <a:endParaRPr lang="en-GB"/>
              </a:p>
            </p:txBody>
          </p:sp>
          <p:sp>
            <p:nvSpPr>
              <p:cNvPr id="50" name="Line 65">
                <a:extLst>
                  <a:ext uri="{FF2B5EF4-FFF2-40B4-BE49-F238E27FC236}">
                    <a16:creationId xmlns:a16="http://schemas.microsoft.com/office/drawing/2014/main" id="{9E6B96F2-6248-C398-4ADA-182A2A3876C3}"/>
                  </a:ext>
                </a:extLst>
              </p:cNvPr>
              <p:cNvSpPr>
                <a:spLocks noChangeShapeType="1"/>
              </p:cNvSpPr>
              <p:nvPr/>
            </p:nvSpPr>
            <p:spPr bwMode="auto">
              <a:xfrm flipH="1">
                <a:off x="3824" y="3559"/>
                <a:ext cx="190" cy="52"/>
              </a:xfrm>
              <a:prstGeom prst="line">
                <a:avLst/>
              </a:prstGeom>
              <a:noFill/>
              <a:ln w="9525">
                <a:solidFill>
                  <a:schemeClr val="tx1"/>
                </a:solidFill>
                <a:round/>
                <a:headEnd/>
                <a:tailEnd type="triangle" w="med" len="med"/>
              </a:ln>
            </p:spPr>
            <p:txBody>
              <a:bodyPr wrap="none" anchor="ctr"/>
              <a:lstStyle/>
              <a:p>
                <a:endParaRPr lang="en-GB"/>
              </a:p>
            </p:txBody>
          </p:sp>
          <p:sp>
            <p:nvSpPr>
              <p:cNvPr id="51" name="Line 66">
                <a:extLst>
                  <a:ext uri="{FF2B5EF4-FFF2-40B4-BE49-F238E27FC236}">
                    <a16:creationId xmlns:a16="http://schemas.microsoft.com/office/drawing/2014/main" id="{B61D8C87-C794-A798-E621-17058AFF46F4}"/>
                  </a:ext>
                </a:extLst>
              </p:cNvPr>
              <p:cNvSpPr>
                <a:spLocks noChangeShapeType="1"/>
              </p:cNvSpPr>
              <p:nvPr/>
            </p:nvSpPr>
            <p:spPr bwMode="auto">
              <a:xfrm>
                <a:off x="4380" y="3677"/>
                <a:ext cx="70" cy="150"/>
              </a:xfrm>
              <a:prstGeom prst="line">
                <a:avLst/>
              </a:prstGeom>
              <a:noFill/>
              <a:ln w="9525">
                <a:solidFill>
                  <a:schemeClr val="tx1"/>
                </a:solidFill>
                <a:round/>
                <a:headEnd/>
                <a:tailEnd type="triangle" w="med" len="med"/>
              </a:ln>
            </p:spPr>
            <p:txBody>
              <a:bodyPr wrap="none" anchor="ctr"/>
              <a:lstStyle/>
              <a:p>
                <a:endParaRPr lang="en-GB"/>
              </a:p>
            </p:txBody>
          </p:sp>
          <p:sp>
            <p:nvSpPr>
              <p:cNvPr id="52" name="Line 67">
                <a:extLst>
                  <a:ext uri="{FF2B5EF4-FFF2-40B4-BE49-F238E27FC236}">
                    <a16:creationId xmlns:a16="http://schemas.microsoft.com/office/drawing/2014/main" id="{38A89D7E-92B5-9CCF-0BBD-0D892D981341}"/>
                  </a:ext>
                </a:extLst>
              </p:cNvPr>
              <p:cNvSpPr>
                <a:spLocks noChangeShapeType="1"/>
              </p:cNvSpPr>
              <p:nvPr/>
            </p:nvSpPr>
            <p:spPr bwMode="auto">
              <a:xfrm>
                <a:off x="4514" y="3569"/>
                <a:ext cx="186" cy="48"/>
              </a:xfrm>
              <a:prstGeom prst="line">
                <a:avLst/>
              </a:prstGeom>
              <a:noFill/>
              <a:ln w="9525">
                <a:solidFill>
                  <a:schemeClr val="tx1"/>
                </a:solidFill>
                <a:round/>
                <a:headEnd/>
                <a:tailEnd type="triangle" w="med" len="med"/>
              </a:ln>
            </p:spPr>
            <p:txBody>
              <a:bodyPr wrap="none" anchor="ctr"/>
              <a:lstStyle/>
              <a:p>
                <a:endParaRPr lang="en-GB"/>
              </a:p>
            </p:txBody>
          </p:sp>
        </p:grpSp>
        <p:sp>
          <p:nvSpPr>
            <p:cNvPr id="15" name="Text Box 68">
              <a:extLst>
                <a:ext uri="{FF2B5EF4-FFF2-40B4-BE49-F238E27FC236}">
                  <a16:creationId xmlns:a16="http://schemas.microsoft.com/office/drawing/2014/main" id="{1918A98D-C91B-FA1D-FDD6-9040F9FA7217}"/>
                </a:ext>
              </a:extLst>
            </p:cNvPr>
            <p:cNvSpPr txBox="1">
              <a:spLocks noChangeArrowheads="1"/>
            </p:cNvSpPr>
            <p:nvPr/>
          </p:nvSpPr>
          <p:spPr bwMode="auto">
            <a:xfrm>
              <a:off x="3597" y="1377"/>
              <a:ext cx="496" cy="233"/>
            </a:xfrm>
            <a:prstGeom prst="rect">
              <a:avLst/>
            </a:prstGeom>
            <a:solidFill>
              <a:srgbClr val="FF5050"/>
            </a:solidFill>
            <a:ln w="9525">
              <a:noFill/>
              <a:miter lim="800000"/>
              <a:headEnd/>
              <a:tailEnd/>
            </a:ln>
          </p:spPr>
          <p:txBody>
            <a:bodyPr wrap="square">
              <a:spAutoFit/>
            </a:bodyPr>
            <a:lstStyle/>
            <a:p>
              <a:pPr eaLnBrk="0" hangingPunct="0">
                <a:spcBef>
                  <a:spcPct val="50000"/>
                </a:spcBef>
              </a:pPr>
              <a:r>
                <a:rPr lang="en-GB">
                  <a:latin typeface="Arial" pitchFamily="34" charset="0"/>
                </a:rPr>
                <a:t>45</a:t>
              </a:r>
              <a:r>
                <a:rPr lang="en-GB" baseline="30000">
                  <a:latin typeface="Arial" pitchFamily="34" charset="0"/>
                </a:rPr>
                <a:t>o</a:t>
              </a:r>
              <a:r>
                <a:rPr lang="en-GB">
                  <a:latin typeface="Arial" pitchFamily="34" charset="0"/>
                </a:rPr>
                <a:t> C</a:t>
              </a:r>
            </a:p>
          </p:txBody>
        </p:sp>
      </p:grpSp>
      <p:pic>
        <p:nvPicPr>
          <p:cNvPr id="1026" name="Picture 2" descr="Combustion | Definition, Reaction, Analysis, &amp; Facts ...">
            <a:extLst>
              <a:ext uri="{FF2B5EF4-FFF2-40B4-BE49-F238E27FC236}">
                <a16:creationId xmlns:a16="http://schemas.microsoft.com/office/drawing/2014/main" id="{B846281D-A934-D879-E468-7C6AAEF756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1500" y="2924199"/>
            <a:ext cx="2732924" cy="3552801"/>
          </a:xfrm>
          <a:prstGeom prst="rect">
            <a:avLst/>
          </a:prstGeom>
          <a:noFill/>
          <a:extLst>
            <a:ext uri="{909E8E84-426E-40DD-AFC4-6F175D3DCCD1}">
              <a14:hiddenFill xmlns:a14="http://schemas.microsoft.com/office/drawing/2010/main">
                <a:solidFill>
                  <a:srgbClr val="FFFFFF"/>
                </a:solidFill>
              </a14:hiddenFill>
            </a:ext>
          </a:extLst>
        </p:spPr>
      </p:pic>
      <p:sp>
        <p:nvSpPr>
          <p:cNvPr id="72" name="Text Placeholder 5">
            <a:extLst>
              <a:ext uri="{FF2B5EF4-FFF2-40B4-BE49-F238E27FC236}">
                <a16:creationId xmlns:a16="http://schemas.microsoft.com/office/drawing/2014/main" id="{624DDAF7-A628-F901-B48D-15C9F8A71851}"/>
              </a:ext>
            </a:extLst>
          </p:cNvPr>
          <p:cNvSpPr txBox="1">
            <a:spLocks/>
          </p:cNvSpPr>
          <p:nvPr/>
        </p:nvSpPr>
        <p:spPr>
          <a:xfrm>
            <a:off x="3206032" y="1684252"/>
            <a:ext cx="2662881"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a:t>Combustion</a:t>
            </a:r>
          </a:p>
        </p:txBody>
      </p:sp>
      <p:pic>
        <p:nvPicPr>
          <p:cNvPr id="1028" name="Picture 4" descr="7 Neutralization Examples in Everyday Life – StudiousGuy">
            <a:extLst>
              <a:ext uri="{FF2B5EF4-FFF2-40B4-BE49-F238E27FC236}">
                <a16:creationId xmlns:a16="http://schemas.microsoft.com/office/drawing/2014/main" id="{E2898CEC-262A-E1D5-86EE-713431D83C1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753" r="11234"/>
          <a:stretch/>
        </p:blipFill>
        <p:spPr bwMode="auto">
          <a:xfrm>
            <a:off x="304800" y="2968842"/>
            <a:ext cx="2603500" cy="2746158"/>
          </a:xfrm>
          <a:prstGeom prst="rect">
            <a:avLst/>
          </a:prstGeom>
          <a:noFill/>
          <a:extLst>
            <a:ext uri="{909E8E84-426E-40DD-AFC4-6F175D3DCCD1}">
              <a14:hiddenFill xmlns:a14="http://schemas.microsoft.com/office/drawing/2010/main">
                <a:solidFill>
                  <a:srgbClr val="FFFFFF"/>
                </a:solidFill>
              </a14:hiddenFill>
            </a:ext>
          </a:extLst>
        </p:spPr>
      </p:pic>
      <p:sp>
        <p:nvSpPr>
          <p:cNvPr id="73" name="Text Placeholder 5">
            <a:extLst>
              <a:ext uri="{FF2B5EF4-FFF2-40B4-BE49-F238E27FC236}">
                <a16:creationId xmlns:a16="http://schemas.microsoft.com/office/drawing/2014/main" id="{51E4286B-5F64-A866-DCDE-46283F784CBE}"/>
              </a:ext>
            </a:extLst>
          </p:cNvPr>
          <p:cNvSpPr txBox="1">
            <a:spLocks/>
          </p:cNvSpPr>
          <p:nvPr/>
        </p:nvSpPr>
        <p:spPr>
          <a:xfrm>
            <a:off x="704132" y="1709652"/>
            <a:ext cx="2662881"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a:t>Neutralisation</a:t>
            </a:r>
          </a:p>
        </p:txBody>
      </p:sp>
      <p:sp>
        <p:nvSpPr>
          <p:cNvPr id="2" name="TextBox 1">
            <a:extLst>
              <a:ext uri="{FF2B5EF4-FFF2-40B4-BE49-F238E27FC236}">
                <a16:creationId xmlns:a16="http://schemas.microsoft.com/office/drawing/2014/main" id="{11CA9F55-E4F9-C4A7-F378-2A2D9455DAE1}"/>
              </a:ext>
            </a:extLst>
          </p:cNvPr>
          <p:cNvSpPr txBox="1"/>
          <p:nvPr/>
        </p:nvSpPr>
        <p:spPr>
          <a:xfrm>
            <a:off x="6394076" y="970430"/>
            <a:ext cx="584722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latin typeface="Arial"/>
                <a:cs typeface="Arial"/>
              </a:rPr>
              <a:t>Heat Energy given out as the mixture returns back to room temp.</a:t>
            </a:r>
            <a:endParaRPr lang="en-GB" dirty="0"/>
          </a:p>
        </p:txBody>
      </p:sp>
    </p:spTree>
    <p:extLst>
      <p:ext uri="{BB962C8B-B14F-4D97-AF65-F5344CB8AC3E}">
        <p14:creationId xmlns:p14="http://schemas.microsoft.com/office/powerpoint/2010/main" val="1298844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Content Placeholder 59"/>
          <p:cNvPicPr>
            <a:picLocks noGrp="1" noChangeAspect="1"/>
          </p:cNvPicPr>
          <p:nvPr>
            <p:ph idx="1"/>
          </p:nvPr>
        </p:nvPicPr>
        <p:blipFill rotWithShape="1">
          <a:blip r:embed="rId2"/>
          <a:srcRect l="3843" t="47954" r="45441" b="15385"/>
          <a:stretch/>
        </p:blipFill>
        <p:spPr>
          <a:xfrm>
            <a:off x="2465294" y="1110130"/>
            <a:ext cx="7990428" cy="5205790"/>
          </a:xfrm>
          <a:prstGeom prst="rect">
            <a:avLst/>
          </a:prstGeom>
        </p:spPr>
      </p:pic>
      <p:sp>
        <p:nvSpPr>
          <p:cNvPr id="2" name="Title 1">
            <a:extLst>
              <a:ext uri="{FF2B5EF4-FFF2-40B4-BE49-F238E27FC236}">
                <a16:creationId xmlns:a16="http://schemas.microsoft.com/office/drawing/2014/main" id="{7B669F74-C7E3-1B22-1064-EE2F8EE4B7EE}"/>
              </a:ext>
            </a:extLst>
          </p:cNvPr>
          <p:cNvSpPr>
            <a:spLocks noGrp="1"/>
          </p:cNvSpPr>
          <p:nvPr>
            <p:ph type="title"/>
          </p:nvPr>
        </p:nvSpPr>
        <p:spPr>
          <a:xfrm>
            <a:off x="0" y="0"/>
            <a:ext cx="2767012" cy="1325563"/>
          </a:xfrm>
        </p:spPr>
        <p:txBody>
          <a:bodyPr>
            <a:normAutofit/>
          </a:bodyPr>
          <a:lstStyle/>
          <a:p>
            <a:r>
              <a:rPr lang="en-US" b="1" u="sng">
                <a:solidFill>
                  <a:srgbClr val="FF0000"/>
                </a:solidFill>
              </a:rPr>
              <a:t>Exothermic</a:t>
            </a:r>
            <a:endParaRPr lang="en-US">
              <a:solidFill>
                <a:srgbClr val="FF0000"/>
              </a:solidFill>
            </a:endParaRPr>
          </a:p>
        </p:txBody>
      </p:sp>
    </p:spTree>
    <p:extLst>
      <p:ext uri="{BB962C8B-B14F-4D97-AF65-F5344CB8AC3E}">
        <p14:creationId xmlns:p14="http://schemas.microsoft.com/office/powerpoint/2010/main" val="1081463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Energy-Diagram-Exothermic"/>
          <p:cNvPicPr>
            <a:picLocks noGrp="1" noChangeAspect="1" noChangeArrowheads="1"/>
          </p:cNvPicPr>
          <p:nvPr>
            <p:ph idx="1"/>
          </p:nvPr>
        </p:nvPicPr>
        <p:blipFill>
          <a:blip r:embed="rId2"/>
          <a:srcRect/>
          <a:stretch>
            <a:fillRect/>
          </a:stretch>
        </p:blipFill>
        <p:spPr bwMode="auto">
          <a:xfrm>
            <a:off x="1246900" y="1447800"/>
            <a:ext cx="8438445" cy="4953000"/>
          </a:xfrm>
          <a:prstGeom prst="rect">
            <a:avLst/>
          </a:prstGeom>
          <a:noFill/>
          <a:ln w="9525">
            <a:noFill/>
            <a:miter lim="800000"/>
            <a:headEnd/>
            <a:tailEnd/>
          </a:ln>
        </p:spPr>
      </p:pic>
      <p:sp>
        <p:nvSpPr>
          <p:cNvPr id="2" name="Title 1">
            <a:extLst>
              <a:ext uri="{FF2B5EF4-FFF2-40B4-BE49-F238E27FC236}">
                <a16:creationId xmlns:a16="http://schemas.microsoft.com/office/drawing/2014/main" id="{F8A0C6C9-977C-5634-7830-DAE8B3BB274A}"/>
              </a:ext>
            </a:extLst>
          </p:cNvPr>
          <p:cNvSpPr>
            <a:spLocks noGrp="1"/>
          </p:cNvSpPr>
          <p:nvPr>
            <p:ph type="title"/>
          </p:nvPr>
        </p:nvSpPr>
        <p:spPr>
          <a:xfrm>
            <a:off x="0" y="0"/>
            <a:ext cx="2767012" cy="1325563"/>
          </a:xfrm>
        </p:spPr>
        <p:txBody>
          <a:bodyPr>
            <a:normAutofit/>
          </a:bodyPr>
          <a:lstStyle/>
          <a:p>
            <a:r>
              <a:rPr lang="en-US" b="1" u="sng">
                <a:solidFill>
                  <a:srgbClr val="FF0000"/>
                </a:solidFill>
              </a:rPr>
              <a:t>Exothermic</a:t>
            </a:r>
            <a:endParaRPr lang="en-US">
              <a:solidFill>
                <a:srgbClr val="FF0000"/>
              </a:solidFill>
            </a:endParaRPr>
          </a:p>
        </p:txBody>
      </p:sp>
    </p:spTree>
    <p:extLst>
      <p:ext uri="{BB962C8B-B14F-4D97-AF65-F5344CB8AC3E}">
        <p14:creationId xmlns:p14="http://schemas.microsoft.com/office/powerpoint/2010/main" val="552088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99345" y="2280180"/>
            <a:ext cx="3653555" cy="823912"/>
          </a:xfrm>
        </p:spPr>
        <p:txBody>
          <a:bodyPr/>
          <a:lstStyle/>
          <a:p>
            <a:r>
              <a:rPr lang="en-GB"/>
              <a:t>Ammonium nitrate + water</a:t>
            </a:r>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82575" y="3251200"/>
            <a:ext cx="2584131" cy="2779443"/>
          </a:xfrm>
          <a:prstGeom prst="rect">
            <a:avLst/>
          </a:prstGeom>
        </p:spPr>
      </p:pic>
      <p:sp>
        <p:nvSpPr>
          <p:cNvPr id="10" name="Title 1">
            <a:extLst>
              <a:ext uri="{FF2B5EF4-FFF2-40B4-BE49-F238E27FC236}">
                <a16:creationId xmlns:a16="http://schemas.microsoft.com/office/drawing/2014/main" id="{EFE47742-CB9D-A44E-A929-1AB0503B02F9}"/>
              </a:ext>
            </a:extLst>
          </p:cNvPr>
          <p:cNvSpPr>
            <a:spLocks noGrp="1"/>
          </p:cNvSpPr>
          <p:nvPr>
            <p:ph type="title"/>
          </p:nvPr>
        </p:nvSpPr>
        <p:spPr>
          <a:xfrm>
            <a:off x="0" y="0"/>
            <a:ext cx="3187700" cy="1325563"/>
          </a:xfrm>
        </p:spPr>
        <p:txBody>
          <a:bodyPr>
            <a:normAutofit/>
          </a:bodyPr>
          <a:lstStyle/>
          <a:p>
            <a:r>
              <a:rPr lang="en-US" b="1" u="sng">
                <a:solidFill>
                  <a:srgbClr val="0070C0"/>
                </a:solidFill>
              </a:rPr>
              <a:t>Endothermic</a:t>
            </a:r>
            <a:endParaRPr lang="en-US">
              <a:solidFill>
                <a:srgbClr val="0070C0"/>
              </a:solidFill>
            </a:endParaRPr>
          </a:p>
        </p:txBody>
      </p:sp>
      <p:grpSp>
        <p:nvGrpSpPr>
          <p:cNvPr id="4" name="Group 3">
            <a:extLst>
              <a:ext uri="{FF2B5EF4-FFF2-40B4-BE49-F238E27FC236}">
                <a16:creationId xmlns:a16="http://schemas.microsoft.com/office/drawing/2014/main" id="{CFF92E27-656B-213A-3843-64D4F8742732}"/>
              </a:ext>
            </a:extLst>
          </p:cNvPr>
          <p:cNvGrpSpPr/>
          <p:nvPr/>
        </p:nvGrpSpPr>
        <p:grpSpPr>
          <a:xfrm>
            <a:off x="6094857" y="414774"/>
            <a:ext cx="7193336" cy="4772792"/>
            <a:chOff x="2252292" y="1526399"/>
            <a:chExt cx="7193336" cy="4772792"/>
          </a:xfrm>
        </p:grpSpPr>
        <p:grpSp>
          <p:nvGrpSpPr>
            <p:cNvPr id="7" name="Group 16">
              <a:extLst>
                <a:ext uri="{FF2B5EF4-FFF2-40B4-BE49-F238E27FC236}">
                  <a16:creationId xmlns:a16="http://schemas.microsoft.com/office/drawing/2014/main" id="{3B1795C6-5305-97A2-1537-C84DE695F429}"/>
                </a:ext>
              </a:extLst>
            </p:cNvPr>
            <p:cNvGrpSpPr>
              <a:grpSpLocks/>
            </p:cNvGrpSpPr>
            <p:nvPr/>
          </p:nvGrpSpPr>
          <p:grpSpPr bwMode="auto">
            <a:xfrm>
              <a:off x="5892810" y="2238366"/>
              <a:ext cx="2208213" cy="4060825"/>
              <a:chOff x="3381" y="1334"/>
              <a:chExt cx="1391" cy="2558"/>
            </a:xfrm>
          </p:grpSpPr>
          <p:sp>
            <p:nvSpPr>
              <p:cNvPr id="39" name="Rectangle 17">
                <a:extLst>
                  <a:ext uri="{FF2B5EF4-FFF2-40B4-BE49-F238E27FC236}">
                    <a16:creationId xmlns:a16="http://schemas.microsoft.com/office/drawing/2014/main" id="{ED519D50-6C42-315B-A192-4ADCCB522453}"/>
                  </a:ext>
                </a:extLst>
              </p:cNvPr>
              <p:cNvSpPr>
                <a:spLocks noChangeArrowheads="1"/>
              </p:cNvSpPr>
              <p:nvPr/>
            </p:nvSpPr>
            <p:spPr bwMode="auto">
              <a:xfrm>
                <a:off x="3381" y="1334"/>
                <a:ext cx="1391" cy="2558"/>
              </a:xfrm>
              <a:prstGeom prst="rect">
                <a:avLst/>
              </a:prstGeom>
              <a:solidFill>
                <a:srgbClr val="FFFF00"/>
              </a:solidFill>
              <a:ln w="9525">
                <a:solidFill>
                  <a:srgbClr val="1C1C1C"/>
                </a:solidFill>
                <a:miter lim="800000"/>
                <a:headEnd/>
                <a:tailEnd/>
              </a:ln>
            </p:spPr>
            <p:txBody>
              <a:bodyPr wrap="none" lIns="91440" tIns="45720" rIns="91440" bIns="45720" anchor="ctr"/>
              <a:lstStyle/>
              <a:p>
                <a:pPr algn="ctr" eaLnBrk="0" hangingPunct="0"/>
                <a:endParaRPr lang="en-GB" dirty="0">
                  <a:latin typeface="Arial" pitchFamily="34" charset="0"/>
                  <a:cs typeface="Arial"/>
                </a:endParaRPr>
              </a:p>
            </p:txBody>
          </p:sp>
          <p:sp>
            <p:nvSpPr>
              <p:cNvPr id="40" name="Line 18">
                <a:extLst>
                  <a:ext uri="{FF2B5EF4-FFF2-40B4-BE49-F238E27FC236}">
                    <a16:creationId xmlns:a16="http://schemas.microsoft.com/office/drawing/2014/main" id="{300F1223-3A5C-1206-5093-7A8C1E89D6E4}"/>
                  </a:ext>
                </a:extLst>
              </p:cNvPr>
              <p:cNvSpPr>
                <a:spLocks noChangeShapeType="1"/>
              </p:cNvSpPr>
              <p:nvPr/>
            </p:nvSpPr>
            <p:spPr bwMode="auto">
              <a:xfrm flipH="1">
                <a:off x="3823" y="1729"/>
                <a:ext cx="0" cy="1619"/>
              </a:xfrm>
              <a:prstGeom prst="line">
                <a:avLst/>
              </a:prstGeom>
              <a:noFill/>
              <a:ln w="28575">
                <a:solidFill>
                  <a:schemeClr val="tx1"/>
                </a:solidFill>
                <a:round/>
                <a:headEnd/>
                <a:tailEnd/>
              </a:ln>
            </p:spPr>
            <p:txBody>
              <a:bodyPr wrap="none" lIns="91440" tIns="45720" rIns="91440" bIns="45720" anchor="ctr"/>
              <a:lstStyle/>
              <a:p>
                <a:endParaRPr lang="en-GB" dirty="0">
                  <a:cs typeface="Calibri"/>
                </a:endParaRPr>
              </a:p>
            </p:txBody>
          </p:sp>
          <p:sp>
            <p:nvSpPr>
              <p:cNvPr id="41" name="Line 19">
                <a:extLst>
                  <a:ext uri="{FF2B5EF4-FFF2-40B4-BE49-F238E27FC236}">
                    <a16:creationId xmlns:a16="http://schemas.microsoft.com/office/drawing/2014/main" id="{E39BBB06-1AE2-72B2-B23E-43A15CB2EB7F}"/>
                  </a:ext>
                </a:extLst>
              </p:cNvPr>
              <p:cNvSpPr>
                <a:spLocks noChangeShapeType="1"/>
              </p:cNvSpPr>
              <p:nvPr/>
            </p:nvSpPr>
            <p:spPr bwMode="auto">
              <a:xfrm flipV="1">
                <a:off x="4330" y="1609"/>
                <a:ext cx="73" cy="118"/>
              </a:xfrm>
              <a:prstGeom prst="line">
                <a:avLst/>
              </a:prstGeom>
              <a:noFill/>
              <a:ln w="28575">
                <a:solidFill>
                  <a:schemeClr val="tx1"/>
                </a:solidFill>
                <a:round/>
                <a:headEnd/>
                <a:tailEnd/>
              </a:ln>
            </p:spPr>
            <p:txBody>
              <a:bodyPr wrap="none" lIns="91440" tIns="45720" rIns="91440" bIns="45720" anchor="ctr"/>
              <a:lstStyle/>
              <a:p>
                <a:endParaRPr lang="en-GB" dirty="0">
                  <a:cs typeface="Calibri"/>
                </a:endParaRPr>
              </a:p>
            </p:txBody>
          </p:sp>
          <p:sp>
            <p:nvSpPr>
              <p:cNvPr id="42" name="Line 20">
                <a:extLst>
                  <a:ext uri="{FF2B5EF4-FFF2-40B4-BE49-F238E27FC236}">
                    <a16:creationId xmlns:a16="http://schemas.microsoft.com/office/drawing/2014/main" id="{8498370D-C21F-A01F-C83F-E1BCCC9F6B15}"/>
                  </a:ext>
                </a:extLst>
              </p:cNvPr>
              <p:cNvSpPr>
                <a:spLocks noChangeShapeType="1"/>
              </p:cNvSpPr>
              <p:nvPr/>
            </p:nvSpPr>
            <p:spPr bwMode="auto">
              <a:xfrm flipH="1" flipV="1">
                <a:off x="3734" y="1622"/>
                <a:ext cx="91" cy="109"/>
              </a:xfrm>
              <a:prstGeom prst="line">
                <a:avLst/>
              </a:prstGeom>
              <a:noFill/>
              <a:ln w="28575">
                <a:solidFill>
                  <a:schemeClr val="tx1"/>
                </a:solidFill>
                <a:round/>
                <a:headEnd/>
                <a:tailEnd/>
              </a:ln>
            </p:spPr>
            <p:txBody>
              <a:bodyPr wrap="none" lIns="91440" tIns="45720" rIns="91440" bIns="45720" anchor="ctr"/>
              <a:lstStyle/>
              <a:p>
                <a:endParaRPr lang="en-GB" dirty="0">
                  <a:cs typeface="Calibri"/>
                </a:endParaRPr>
              </a:p>
            </p:txBody>
          </p:sp>
          <p:sp>
            <p:nvSpPr>
              <p:cNvPr id="43" name="Oval 21">
                <a:extLst>
                  <a:ext uri="{FF2B5EF4-FFF2-40B4-BE49-F238E27FC236}">
                    <a16:creationId xmlns:a16="http://schemas.microsoft.com/office/drawing/2014/main" id="{F5876A9D-DB32-9D60-4278-02D9FBF6DA80}"/>
                  </a:ext>
                </a:extLst>
              </p:cNvPr>
              <p:cNvSpPr>
                <a:spLocks noChangeArrowheads="1"/>
              </p:cNvSpPr>
              <p:nvPr/>
            </p:nvSpPr>
            <p:spPr bwMode="auto">
              <a:xfrm>
                <a:off x="3823" y="3076"/>
                <a:ext cx="509" cy="537"/>
              </a:xfrm>
              <a:prstGeom prst="ellipse">
                <a:avLst/>
              </a:prstGeom>
              <a:solidFill>
                <a:schemeClr val="hlink"/>
              </a:solidFill>
              <a:ln w="28575">
                <a:solidFill>
                  <a:schemeClr val="tx1"/>
                </a:solidFill>
                <a:round/>
                <a:headEnd/>
                <a:tailEnd/>
              </a:ln>
            </p:spPr>
            <p:txBody>
              <a:bodyPr wrap="none" lIns="91440" tIns="45720" rIns="91440" bIns="45720" anchor="ctr"/>
              <a:lstStyle/>
              <a:p>
                <a:pPr eaLnBrk="0" hangingPunct="0"/>
                <a:endParaRPr lang="en-GB" dirty="0">
                  <a:cs typeface="Calibri"/>
                </a:endParaRPr>
              </a:p>
            </p:txBody>
          </p:sp>
          <p:sp>
            <p:nvSpPr>
              <p:cNvPr id="44" name="Rectangle 22">
                <a:extLst>
                  <a:ext uri="{FF2B5EF4-FFF2-40B4-BE49-F238E27FC236}">
                    <a16:creationId xmlns:a16="http://schemas.microsoft.com/office/drawing/2014/main" id="{EED8E52A-1213-8430-5FCB-09DA55494482}"/>
                  </a:ext>
                </a:extLst>
              </p:cNvPr>
              <p:cNvSpPr>
                <a:spLocks noChangeArrowheads="1"/>
              </p:cNvSpPr>
              <p:nvPr/>
            </p:nvSpPr>
            <p:spPr bwMode="auto">
              <a:xfrm>
                <a:off x="3833" y="2831"/>
                <a:ext cx="492" cy="521"/>
              </a:xfrm>
              <a:prstGeom prst="rect">
                <a:avLst/>
              </a:prstGeom>
              <a:solidFill>
                <a:schemeClr val="hlink"/>
              </a:solidFill>
              <a:ln w="9525">
                <a:noFill/>
                <a:miter lim="800000"/>
                <a:headEnd/>
                <a:tailEnd/>
              </a:ln>
            </p:spPr>
            <p:txBody>
              <a:bodyPr wrap="none" lIns="91440" tIns="45720" rIns="91440" bIns="45720" anchor="ctr"/>
              <a:lstStyle/>
              <a:p>
                <a:pPr eaLnBrk="0" hangingPunct="0"/>
                <a:endParaRPr lang="en-GB" dirty="0">
                  <a:cs typeface="Calibri"/>
                </a:endParaRPr>
              </a:p>
            </p:txBody>
          </p:sp>
          <p:sp>
            <p:nvSpPr>
              <p:cNvPr id="45" name="Rectangle 23">
                <a:extLst>
                  <a:ext uri="{FF2B5EF4-FFF2-40B4-BE49-F238E27FC236}">
                    <a16:creationId xmlns:a16="http://schemas.microsoft.com/office/drawing/2014/main" id="{97177532-5113-464D-6726-5A610657E562}"/>
                  </a:ext>
                </a:extLst>
              </p:cNvPr>
              <p:cNvSpPr>
                <a:spLocks noChangeArrowheads="1"/>
              </p:cNvSpPr>
              <p:nvPr/>
            </p:nvSpPr>
            <p:spPr bwMode="auto">
              <a:xfrm>
                <a:off x="3835" y="3331"/>
                <a:ext cx="486" cy="64"/>
              </a:xfrm>
              <a:prstGeom prst="rect">
                <a:avLst/>
              </a:prstGeom>
              <a:solidFill>
                <a:schemeClr val="hlink"/>
              </a:solidFill>
              <a:ln w="9525">
                <a:noFill/>
                <a:miter lim="800000"/>
                <a:headEnd/>
                <a:tailEnd/>
              </a:ln>
            </p:spPr>
            <p:txBody>
              <a:bodyPr wrap="none" lIns="91440" tIns="45720" rIns="91440" bIns="45720" anchor="ctr"/>
              <a:lstStyle/>
              <a:p>
                <a:pPr eaLnBrk="0" hangingPunct="0"/>
                <a:endParaRPr lang="en-GB" dirty="0">
                  <a:cs typeface="Calibri"/>
                </a:endParaRPr>
              </a:p>
            </p:txBody>
          </p:sp>
          <p:sp>
            <p:nvSpPr>
              <p:cNvPr id="46" name="Line 24">
                <a:extLst>
                  <a:ext uri="{FF2B5EF4-FFF2-40B4-BE49-F238E27FC236}">
                    <a16:creationId xmlns:a16="http://schemas.microsoft.com/office/drawing/2014/main" id="{09480F68-68FC-698D-D960-34304F2109DB}"/>
                  </a:ext>
                </a:extLst>
              </p:cNvPr>
              <p:cNvSpPr>
                <a:spLocks noChangeShapeType="1"/>
              </p:cNvSpPr>
              <p:nvPr/>
            </p:nvSpPr>
            <p:spPr bwMode="auto">
              <a:xfrm flipH="1">
                <a:off x="4333" y="1723"/>
                <a:ext cx="0" cy="1619"/>
              </a:xfrm>
              <a:prstGeom prst="line">
                <a:avLst/>
              </a:prstGeom>
              <a:noFill/>
              <a:ln w="28575">
                <a:solidFill>
                  <a:schemeClr val="tx1"/>
                </a:solidFill>
                <a:round/>
                <a:headEnd/>
                <a:tailEnd/>
              </a:ln>
            </p:spPr>
            <p:txBody>
              <a:bodyPr wrap="none" lIns="91440" tIns="45720" rIns="91440" bIns="45720" anchor="ctr"/>
              <a:lstStyle/>
              <a:p>
                <a:endParaRPr lang="en-GB" dirty="0">
                  <a:cs typeface="Calibri"/>
                </a:endParaRPr>
              </a:p>
            </p:txBody>
          </p:sp>
          <p:sp>
            <p:nvSpPr>
              <p:cNvPr id="47" name="Line 25">
                <a:extLst>
                  <a:ext uri="{FF2B5EF4-FFF2-40B4-BE49-F238E27FC236}">
                    <a16:creationId xmlns:a16="http://schemas.microsoft.com/office/drawing/2014/main" id="{89F0DD9F-8174-B5B8-F8D9-23F08B96897E}"/>
                  </a:ext>
                </a:extLst>
              </p:cNvPr>
              <p:cNvSpPr>
                <a:spLocks noChangeShapeType="1"/>
              </p:cNvSpPr>
              <p:nvPr/>
            </p:nvSpPr>
            <p:spPr bwMode="auto">
              <a:xfrm>
                <a:off x="3831" y="2797"/>
                <a:ext cx="25" cy="35"/>
              </a:xfrm>
              <a:prstGeom prst="line">
                <a:avLst/>
              </a:prstGeom>
              <a:noFill/>
              <a:ln w="9525">
                <a:solidFill>
                  <a:schemeClr val="tx1"/>
                </a:solidFill>
                <a:round/>
                <a:headEnd/>
                <a:tailEnd/>
              </a:ln>
            </p:spPr>
            <p:txBody>
              <a:bodyPr wrap="none" lIns="91440" tIns="45720" rIns="91440" bIns="45720" anchor="ctr"/>
              <a:lstStyle/>
              <a:p>
                <a:endParaRPr lang="en-GB" dirty="0">
                  <a:cs typeface="Calibri"/>
                </a:endParaRPr>
              </a:p>
            </p:txBody>
          </p:sp>
          <p:sp>
            <p:nvSpPr>
              <p:cNvPr id="48" name="Line 26">
                <a:extLst>
                  <a:ext uri="{FF2B5EF4-FFF2-40B4-BE49-F238E27FC236}">
                    <a16:creationId xmlns:a16="http://schemas.microsoft.com/office/drawing/2014/main" id="{6F8A0E5C-2C4B-B94E-A20E-3558B1D6CE7F}"/>
                  </a:ext>
                </a:extLst>
              </p:cNvPr>
              <p:cNvSpPr>
                <a:spLocks noChangeShapeType="1"/>
              </p:cNvSpPr>
              <p:nvPr/>
            </p:nvSpPr>
            <p:spPr bwMode="auto">
              <a:xfrm>
                <a:off x="3858" y="2832"/>
                <a:ext cx="448" cy="0"/>
              </a:xfrm>
              <a:prstGeom prst="line">
                <a:avLst/>
              </a:prstGeom>
              <a:noFill/>
              <a:ln w="9525">
                <a:solidFill>
                  <a:schemeClr val="tx1"/>
                </a:solidFill>
                <a:round/>
                <a:headEnd/>
                <a:tailEnd/>
              </a:ln>
            </p:spPr>
            <p:txBody>
              <a:bodyPr wrap="none" lIns="91440" tIns="45720" rIns="91440" bIns="45720" anchor="ctr"/>
              <a:lstStyle/>
              <a:p>
                <a:endParaRPr lang="en-GB" dirty="0">
                  <a:cs typeface="Calibri"/>
                </a:endParaRPr>
              </a:p>
            </p:txBody>
          </p:sp>
          <p:sp>
            <p:nvSpPr>
              <p:cNvPr id="49" name="Line 27">
                <a:extLst>
                  <a:ext uri="{FF2B5EF4-FFF2-40B4-BE49-F238E27FC236}">
                    <a16:creationId xmlns:a16="http://schemas.microsoft.com/office/drawing/2014/main" id="{733413E1-EC87-BD93-D194-B9995C6548C8}"/>
                  </a:ext>
                </a:extLst>
              </p:cNvPr>
              <p:cNvSpPr>
                <a:spLocks noChangeShapeType="1"/>
              </p:cNvSpPr>
              <p:nvPr/>
            </p:nvSpPr>
            <p:spPr bwMode="auto">
              <a:xfrm flipV="1">
                <a:off x="4305" y="2800"/>
                <a:ext cx="21" cy="30"/>
              </a:xfrm>
              <a:prstGeom prst="line">
                <a:avLst/>
              </a:prstGeom>
              <a:noFill/>
              <a:ln w="9525">
                <a:solidFill>
                  <a:schemeClr val="tx1"/>
                </a:solidFill>
                <a:round/>
                <a:headEnd/>
                <a:tailEnd/>
              </a:ln>
            </p:spPr>
            <p:txBody>
              <a:bodyPr wrap="none" lIns="91440" tIns="45720" rIns="91440" bIns="45720" anchor="ctr"/>
              <a:lstStyle/>
              <a:p>
                <a:endParaRPr lang="en-GB" dirty="0">
                  <a:cs typeface="Calibri"/>
                </a:endParaRPr>
              </a:p>
            </p:txBody>
          </p:sp>
        </p:grpSp>
        <p:grpSp>
          <p:nvGrpSpPr>
            <p:cNvPr id="11" name="Group 30">
              <a:extLst>
                <a:ext uri="{FF2B5EF4-FFF2-40B4-BE49-F238E27FC236}">
                  <a16:creationId xmlns:a16="http://schemas.microsoft.com/office/drawing/2014/main" id="{75CC8CB4-9AA2-16CC-475B-0BB3E72574E8}"/>
                </a:ext>
              </a:extLst>
            </p:cNvPr>
            <p:cNvGrpSpPr>
              <a:grpSpLocks/>
            </p:cNvGrpSpPr>
            <p:nvPr/>
          </p:nvGrpSpPr>
          <p:grpSpPr bwMode="auto">
            <a:xfrm>
              <a:off x="6046791" y="2399220"/>
              <a:ext cx="3398837" cy="3787775"/>
              <a:chOff x="3509" y="1453"/>
              <a:chExt cx="2141" cy="2386"/>
            </a:xfrm>
          </p:grpSpPr>
          <p:grpSp>
            <p:nvGrpSpPr>
              <p:cNvPr id="15" name="Group 31">
                <a:extLst>
                  <a:ext uri="{FF2B5EF4-FFF2-40B4-BE49-F238E27FC236}">
                    <a16:creationId xmlns:a16="http://schemas.microsoft.com/office/drawing/2014/main" id="{84B0957E-0B8D-026F-98E7-4CDF37C9602F}"/>
                  </a:ext>
                </a:extLst>
              </p:cNvPr>
              <p:cNvGrpSpPr>
                <a:grpSpLocks/>
              </p:cNvGrpSpPr>
              <p:nvPr/>
            </p:nvGrpSpPr>
            <p:grpSpPr bwMode="auto">
              <a:xfrm>
                <a:off x="3509" y="2882"/>
                <a:ext cx="1161" cy="957"/>
                <a:chOff x="3509" y="2882"/>
                <a:chExt cx="1161" cy="957"/>
              </a:xfrm>
            </p:grpSpPr>
            <p:sp>
              <p:nvSpPr>
                <p:cNvPr id="17" name="Line 32">
                  <a:extLst>
                    <a:ext uri="{FF2B5EF4-FFF2-40B4-BE49-F238E27FC236}">
                      <a16:creationId xmlns:a16="http://schemas.microsoft.com/office/drawing/2014/main" id="{30B7E193-6F90-B30F-566F-BF0906EC21E5}"/>
                    </a:ext>
                  </a:extLst>
                </p:cNvPr>
                <p:cNvSpPr>
                  <a:spLocks noChangeShapeType="1"/>
                </p:cNvSpPr>
                <p:nvPr/>
              </p:nvSpPr>
              <p:spPr bwMode="auto">
                <a:xfrm>
                  <a:off x="3509" y="2882"/>
                  <a:ext cx="272" cy="0"/>
                </a:xfrm>
                <a:prstGeom prst="line">
                  <a:avLst/>
                </a:prstGeom>
                <a:noFill/>
                <a:ln w="9525">
                  <a:solidFill>
                    <a:schemeClr val="tx1"/>
                  </a:solidFill>
                  <a:round/>
                  <a:headEnd/>
                  <a:tailEnd type="triangle" w="med" len="med"/>
                </a:ln>
              </p:spPr>
              <p:txBody>
                <a:bodyPr wrap="none" lIns="91440" tIns="45720" rIns="91440" bIns="45720" anchor="ctr"/>
                <a:lstStyle/>
                <a:p>
                  <a:endParaRPr lang="en-GB" dirty="0">
                    <a:cs typeface="Calibri"/>
                  </a:endParaRPr>
                </a:p>
              </p:txBody>
            </p:sp>
            <p:sp>
              <p:nvSpPr>
                <p:cNvPr id="18" name="Line 33">
                  <a:extLst>
                    <a:ext uri="{FF2B5EF4-FFF2-40B4-BE49-F238E27FC236}">
                      <a16:creationId xmlns:a16="http://schemas.microsoft.com/office/drawing/2014/main" id="{85E07A10-013A-8B39-0ACF-18A6C4F93754}"/>
                    </a:ext>
                  </a:extLst>
                </p:cNvPr>
                <p:cNvSpPr>
                  <a:spLocks noChangeShapeType="1"/>
                </p:cNvSpPr>
                <p:nvPr/>
              </p:nvSpPr>
              <p:spPr bwMode="auto">
                <a:xfrm>
                  <a:off x="3509" y="2978"/>
                  <a:ext cx="272" cy="0"/>
                </a:xfrm>
                <a:prstGeom prst="line">
                  <a:avLst/>
                </a:prstGeom>
                <a:noFill/>
                <a:ln w="9525">
                  <a:solidFill>
                    <a:schemeClr val="tx1"/>
                  </a:solidFill>
                  <a:round/>
                  <a:headEnd/>
                  <a:tailEnd type="triangle" w="med" len="med"/>
                </a:ln>
              </p:spPr>
              <p:txBody>
                <a:bodyPr wrap="none" lIns="91440" tIns="45720" rIns="91440" bIns="45720" anchor="ctr"/>
                <a:lstStyle/>
                <a:p>
                  <a:endParaRPr lang="en-GB" dirty="0">
                    <a:cs typeface="Calibri"/>
                  </a:endParaRPr>
                </a:p>
              </p:txBody>
            </p:sp>
            <p:sp>
              <p:nvSpPr>
                <p:cNvPr id="19" name="Line 34">
                  <a:extLst>
                    <a:ext uri="{FF2B5EF4-FFF2-40B4-BE49-F238E27FC236}">
                      <a16:creationId xmlns:a16="http://schemas.microsoft.com/office/drawing/2014/main" id="{14681D85-243B-7AC1-747B-6DCC3DCBAC34}"/>
                    </a:ext>
                  </a:extLst>
                </p:cNvPr>
                <p:cNvSpPr>
                  <a:spLocks noChangeShapeType="1"/>
                </p:cNvSpPr>
                <p:nvPr/>
              </p:nvSpPr>
              <p:spPr bwMode="auto">
                <a:xfrm>
                  <a:off x="3509" y="3074"/>
                  <a:ext cx="272" cy="0"/>
                </a:xfrm>
                <a:prstGeom prst="line">
                  <a:avLst/>
                </a:prstGeom>
                <a:noFill/>
                <a:ln w="9525">
                  <a:solidFill>
                    <a:schemeClr val="tx1"/>
                  </a:solidFill>
                  <a:round/>
                  <a:headEnd/>
                  <a:tailEnd type="triangle" w="med" len="med"/>
                </a:ln>
              </p:spPr>
              <p:txBody>
                <a:bodyPr wrap="none" lIns="91440" tIns="45720" rIns="91440" bIns="45720" anchor="ctr"/>
                <a:lstStyle/>
                <a:p>
                  <a:endParaRPr lang="en-GB" dirty="0">
                    <a:cs typeface="Calibri"/>
                  </a:endParaRPr>
                </a:p>
              </p:txBody>
            </p:sp>
            <p:sp>
              <p:nvSpPr>
                <p:cNvPr id="20" name="Line 35">
                  <a:extLst>
                    <a:ext uri="{FF2B5EF4-FFF2-40B4-BE49-F238E27FC236}">
                      <a16:creationId xmlns:a16="http://schemas.microsoft.com/office/drawing/2014/main" id="{B5AC92E5-EF1C-267A-E589-EB5B9CAE0844}"/>
                    </a:ext>
                  </a:extLst>
                </p:cNvPr>
                <p:cNvSpPr>
                  <a:spLocks noChangeShapeType="1"/>
                </p:cNvSpPr>
                <p:nvPr/>
              </p:nvSpPr>
              <p:spPr bwMode="auto">
                <a:xfrm>
                  <a:off x="3509" y="3170"/>
                  <a:ext cx="272" cy="0"/>
                </a:xfrm>
                <a:prstGeom prst="line">
                  <a:avLst/>
                </a:prstGeom>
                <a:noFill/>
                <a:ln w="9525">
                  <a:solidFill>
                    <a:schemeClr val="tx1"/>
                  </a:solidFill>
                  <a:round/>
                  <a:headEnd/>
                  <a:tailEnd type="triangle" w="med" len="med"/>
                </a:ln>
              </p:spPr>
              <p:txBody>
                <a:bodyPr wrap="none" lIns="91440" tIns="45720" rIns="91440" bIns="45720" anchor="ctr"/>
                <a:lstStyle/>
                <a:p>
                  <a:endParaRPr lang="en-GB" dirty="0">
                    <a:cs typeface="Calibri"/>
                  </a:endParaRPr>
                </a:p>
              </p:txBody>
            </p:sp>
            <p:sp>
              <p:nvSpPr>
                <p:cNvPr id="21" name="Line 36">
                  <a:extLst>
                    <a:ext uri="{FF2B5EF4-FFF2-40B4-BE49-F238E27FC236}">
                      <a16:creationId xmlns:a16="http://schemas.microsoft.com/office/drawing/2014/main" id="{2EE24A2E-AF5D-E8FE-3FFA-A51C747332E4}"/>
                    </a:ext>
                  </a:extLst>
                </p:cNvPr>
                <p:cNvSpPr>
                  <a:spLocks noChangeShapeType="1"/>
                </p:cNvSpPr>
                <p:nvPr/>
              </p:nvSpPr>
              <p:spPr bwMode="auto">
                <a:xfrm>
                  <a:off x="3509" y="3266"/>
                  <a:ext cx="272" cy="0"/>
                </a:xfrm>
                <a:prstGeom prst="line">
                  <a:avLst/>
                </a:prstGeom>
                <a:noFill/>
                <a:ln w="9525">
                  <a:solidFill>
                    <a:schemeClr val="tx1"/>
                  </a:solidFill>
                  <a:round/>
                  <a:headEnd/>
                  <a:tailEnd type="triangle" w="med" len="med"/>
                </a:ln>
              </p:spPr>
              <p:txBody>
                <a:bodyPr wrap="none" lIns="91440" tIns="45720" rIns="91440" bIns="45720" anchor="ctr"/>
                <a:lstStyle/>
                <a:p>
                  <a:endParaRPr lang="en-GB" dirty="0">
                    <a:cs typeface="Calibri"/>
                  </a:endParaRPr>
                </a:p>
              </p:txBody>
            </p:sp>
            <p:sp>
              <p:nvSpPr>
                <p:cNvPr id="22" name="Line 37">
                  <a:extLst>
                    <a:ext uri="{FF2B5EF4-FFF2-40B4-BE49-F238E27FC236}">
                      <a16:creationId xmlns:a16="http://schemas.microsoft.com/office/drawing/2014/main" id="{97F4E4A4-3A5D-C424-0482-7CF1B73D94EE}"/>
                    </a:ext>
                  </a:extLst>
                </p:cNvPr>
                <p:cNvSpPr>
                  <a:spLocks noChangeShapeType="1"/>
                </p:cNvSpPr>
                <p:nvPr/>
              </p:nvSpPr>
              <p:spPr bwMode="auto">
                <a:xfrm>
                  <a:off x="3509" y="3362"/>
                  <a:ext cx="272" cy="0"/>
                </a:xfrm>
                <a:prstGeom prst="line">
                  <a:avLst/>
                </a:prstGeom>
                <a:noFill/>
                <a:ln w="9525">
                  <a:solidFill>
                    <a:schemeClr val="tx1"/>
                  </a:solidFill>
                  <a:round/>
                  <a:headEnd/>
                  <a:tailEnd type="triangle" w="med" len="med"/>
                </a:ln>
              </p:spPr>
              <p:txBody>
                <a:bodyPr wrap="none" lIns="91440" tIns="45720" rIns="91440" bIns="45720" anchor="ctr"/>
                <a:lstStyle/>
                <a:p>
                  <a:endParaRPr lang="en-GB" dirty="0">
                    <a:cs typeface="Calibri"/>
                  </a:endParaRPr>
                </a:p>
              </p:txBody>
            </p:sp>
            <p:sp>
              <p:nvSpPr>
                <p:cNvPr id="23" name="Line 38">
                  <a:extLst>
                    <a:ext uri="{FF2B5EF4-FFF2-40B4-BE49-F238E27FC236}">
                      <a16:creationId xmlns:a16="http://schemas.microsoft.com/office/drawing/2014/main" id="{43457EF4-D1FA-1158-907E-47B0BB57B9E3}"/>
                    </a:ext>
                  </a:extLst>
                </p:cNvPr>
                <p:cNvSpPr>
                  <a:spLocks noChangeShapeType="1"/>
                </p:cNvSpPr>
                <p:nvPr/>
              </p:nvSpPr>
              <p:spPr bwMode="auto">
                <a:xfrm>
                  <a:off x="3509" y="3458"/>
                  <a:ext cx="272" cy="0"/>
                </a:xfrm>
                <a:prstGeom prst="line">
                  <a:avLst/>
                </a:prstGeom>
                <a:noFill/>
                <a:ln w="9525">
                  <a:solidFill>
                    <a:schemeClr val="tx1"/>
                  </a:solidFill>
                  <a:round/>
                  <a:headEnd/>
                  <a:tailEnd type="triangle" w="med" len="med"/>
                </a:ln>
              </p:spPr>
              <p:txBody>
                <a:bodyPr wrap="none" lIns="91440" tIns="45720" rIns="91440" bIns="45720" anchor="ctr"/>
                <a:lstStyle/>
                <a:p>
                  <a:endParaRPr lang="en-GB" dirty="0">
                    <a:cs typeface="Calibri"/>
                  </a:endParaRPr>
                </a:p>
              </p:txBody>
            </p:sp>
            <p:grpSp>
              <p:nvGrpSpPr>
                <p:cNvPr id="24" name="Group 39">
                  <a:extLst>
                    <a:ext uri="{FF2B5EF4-FFF2-40B4-BE49-F238E27FC236}">
                      <a16:creationId xmlns:a16="http://schemas.microsoft.com/office/drawing/2014/main" id="{8316A66B-4AC7-E11D-9BCF-2530CCD97F57}"/>
                    </a:ext>
                  </a:extLst>
                </p:cNvPr>
                <p:cNvGrpSpPr>
                  <a:grpSpLocks/>
                </p:cNvGrpSpPr>
                <p:nvPr/>
              </p:nvGrpSpPr>
              <p:grpSpPr bwMode="auto">
                <a:xfrm rot="-10775868">
                  <a:off x="4398" y="2886"/>
                  <a:ext cx="272" cy="576"/>
                  <a:chOff x="4660" y="2726"/>
                  <a:chExt cx="272" cy="576"/>
                </a:xfrm>
              </p:grpSpPr>
              <p:sp>
                <p:nvSpPr>
                  <p:cNvPr id="32" name="Line 40">
                    <a:extLst>
                      <a:ext uri="{FF2B5EF4-FFF2-40B4-BE49-F238E27FC236}">
                        <a16:creationId xmlns:a16="http://schemas.microsoft.com/office/drawing/2014/main" id="{332D3795-961D-62D3-7912-D0CB3C4C5DD4}"/>
                      </a:ext>
                    </a:extLst>
                  </p:cNvPr>
                  <p:cNvSpPr>
                    <a:spLocks noChangeShapeType="1"/>
                  </p:cNvSpPr>
                  <p:nvPr/>
                </p:nvSpPr>
                <p:spPr bwMode="auto">
                  <a:xfrm>
                    <a:off x="4660" y="2726"/>
                    <a:ext cx="272" cy="0"/>
                  </a:xfrm>
                  <a:prstGeom prst="line">
                    <a:avLst/>
                  </a:prstGeom>
                  <a:noFill/>
                  <a:ln w="9525">
                    <a:solidFill>
                      <a:schemeClr val="tx1"/>
                    </a:solidFill>
                    <a:round/>
                    <a:headEnd/>
                    <a:tailEnd type="triangle" w="med" len="med"/>
                  </a:ln>
                </p:spPr>
                <p:txBody>
                  <a:bodyPr wrap="none" lIns="91440" tIns="45720" rIns="91440" bIns="45720" anchor="ctr"/>
                  <a:lstStyle/>
                  <a:p>
                    <a:endParaRPr lang="en-GB" dirty="0">
                      <a:cs typeface="Calibri"/>
                    </a:endParaRPr>
                  </a:p>
                </p:txBody>
              </p:sp>
              <p:sp>
                <p:nvSpPr>
                  <p:cNvPr id="33" name="Line 41">
                    <a:extLst>
                      <a:ext uri="{FF2B5EF4-FFF2-40B4-BE49-F238E27FC236}">
                        <a16:creationId xmlns:a16="http://schemas.microsoft.com/office/drawing/2014/main" id="{4FEB384C-E8B5-EA9D-049E-CCD9A2E795B7}"/>
                      </a:ext>
                    </a:extLst>
                  </p:cNvPr>
                  <p:cNvSpPr>
                    <a:spLocks noChangeShapeType="1"/>
                  </p:cNvSpPr>
                  <p:nvPr/>
                </p:nvSpPr>
                <p:spPr bwMode="auto">
                  <a:xfrm>
                    <a:off x="4660" y="2822"/>
                    <a:ext cx="272" cy="0"/>
                  </a:xfrm>
                  <a:prstGeom prst="line">
                    <a:avLst/>
                  </a:prstGeom>
                  <a:noFill/>
                  <a:ln w="9525">
                    <a:solidFill>
                      <a:schemeClr val="tx1"/>
                    </a:solidFill>
                    <a:round/>
                    <a:headEnd/>
                    <a:tailEnd type="triangle" w="med" len="med"/>
                  </a:ln>
                </p:spPr>
                <p:txBody>
                  <a:bodyPr wrap="none" lIns="91440" tIns="45720" rIns="91440" bIns="45720" anchor="ctr"/>
                  <a:lstStyle/>
                  <a:p>
                    <a:endParaRPr lang="en-GB" dirty="0">
                      <a:cs typeface="Calibri"/>
                    </a:endParaRPr>
                  </a:p>
                </p:txBody>
              </p:sp>
              <p:sp>
                <p:nvSpPr>
                  <p:cNvPr id="34" name="Line 42">
                    <a:extLst>
                      <a:ext uri="{FF2B5EF4-FFF2-40B4-BE49-F238E27FC236}">
                        <a16:creationId xmlns:a16="http://schemas.microsoft.com/office/drawing/2014/main" id="{88FD2B4A-BA4F-B173-C671-BC9D51838D3B}"/>
                      </a:ext>
                    </a:extLst>
                  </p:cNvPr>
                  <p:cNvSpPr>
                    <a:spLocks noChangeShapeType="1"/>
                  </p:cNvSpPr>
                  <p:nvPr/>
                </p:nvSpPr>
                <p:spPr bwMode="auto">
                  <a:xfrm>
                    <a:off x="4660" y="2918"/>
                    <a:ext cx="272" cy="0"/>
                  </a:xfrm>
                  <a:prstGeom prst="line">
                    <a:avLst/>
                  </a:prstGeom>
                  <a:noFill/>
                  <a:ln w="9525">
                    <a:solidFill>
                      <a:schemeClr val="tx1"/>
                    </a:solidFill>
                    <a:round/>
                    <a:headEnd/>
                    <a:tailEnd type="triangle" w="med" len="med"/>
                  </a:ln>
                </p:spPr>
                <p:txBody>
                  <a:bodyPr wrap="none" lIns="91440" tIns="45720" rIns="91440" bIns="45720" anchor="ctr"/>
                  <a:lstStyle/>
                  <a:p>
                    <a:endParaRPr lang="en-GB" dirty="0">
                      <a:cs typeface="Calibri"/>
                    </a:endParaRPr>
                  </a:p>
                </p:txBody>
              </p:sp>
              <p:sp>
                <p:nvSpPr>
                  <p:cNvPr id="35" name="Line 43">
                    <a:extLst>
                      <a:ext uri="{FF2B5EF4-FFF2-40B4-BE49-F238E27FC236}">
                        <a16:creationId xmlns:a16="http://schemas.microsoft.com/office/drawing/2014/main" id="{5C848C75-B44C-179C-88AB-DDDBA266DCE9}"/>
                      </a:ext>
                    </a:extLst>
                  </p:cNvPr>
                  <p:cNvSpPr>
                    <a:spLocks noChangeShapeType="1"/>
                  </p:cNvSpPr>
                  <p:nvPr/>
                </p:nvSpPr>
                <p:spPr bwMode="auto">
                  <a:xfrm>
                    <a:off x="4660" y="3014"/>
                    <a:ext cx="272" cy="0"/>
                  </a:xfrm>
                  <a:prstGeom prst="line">
                    <a:avLst/>
                  </a:prstGeom>
                  <a:noFill/>
                  <a:ln w="9525">
                    <a:solidFill>
                      <a:schemeClr val="tx1"/>
                    </a:solidFill>
                    <a:round/>
                    <a:headEnd/>
                    <a:tailEnd type="triangle" w="med" len="med"/>
                  </a:ln>
                </p:spPr>
                <p:txBody>
                  <a:bodyPr wrap="none" lIns="91440" tIns="45720" rIns="91440" bIns="45720" anchor="ctr"/>
                  <a:lstStyle/>
                  <a:p>
                    <a:endParaRPr lang="en-GB" dirty="0">
                      <a:cs typeface="Calibri"/>
                    </a:endParaRPr>
                  </a:p>
                </p:txBody>
              </p:sp>
              <p:sp>
                <p:nvSpPr>
                  <p:cNvPr id="36" name="Line 44">
                    <a:extLst>
                      <a:ext uri="{FF2B5EF4-FFF2-40B4-BE49-F238E27FC236}">
                        <a16:creationId xmlns:a16="http://schemas.microsoft.com/office/drawing/2014/main" id="{9AF107F5-0D10-17F8-D16F-240D86EFFD2C}"/>
                      </a:ext>
                    </a:extLst>
                  </p:cNvPr>
                  <p:cNvSpPr>
                    <a:spLocks noChangeShapeType="1"/>
                  </p:cNvSpPr>
                  <p:nvPr/>
                </p:nvSpPr>
                <p:spPr bwMode="auto">
                  <a:xfrm>
                    <a:off x="4660" y="3110"/>
                    <a:ext cx="272" cy="0"/>
                  </a:xfrm>
                  <a:prstGeom prst="line">
                    <a:avLst/>
                  </a:prstGeom>
                  <a:noFill/>
                  <a:ln w="9525">
                    <a:solidFill>
                      <a:schemeClr val="tx1"/>
                    </a:solidFill>
                    <a:round/>
                    <a:headEnd/>
                    <a:tailEnd type="triangle" w="med" len="med"/>
                  </a:ln>
                </p:spPr>
                <p:txBody>
                  <a:bodyPr wrap="none" lIns="91440" tIns="45720" rIns="91440" bIns="45720" anchor="ctr"/>
                  <a:lstStyle/>
                  <a:p>
                    <a:endParaRPr lang="en-GB" dirty="0">
                      <a:cs typeface="Calibri"/>
                    </a:endParaRPr>
                  </a:p>
                </p:txBody>
              </p:sp>
              <p:sp>
                <p:nvSpPr>
                  <p:cNvPr id="37" name="Line 45">
                    <a:extLst>
                      <a:ext uri="{FF2B5EF4-FFF2-40B4-BE49-F238E27FC236}">
                        <a16:creationId xmlns:a16="http://schemas.microsoft.com/office/drawing/2014/main" id="{3EE43094-1876-BED8-1740-2057EA3B21B7}"/>
                      </a:ext>
                    </a:extLst>
                  </p:cNvPr>
                  <p:cNvSpPr>
                    <a:spLocks noChangeShapeType="1"/>
                  </p:cNvSpPr>
                  <p:nvPr/>
                </p:nvSpPr>
                <p:spPr bwMode="auto">
                  <a:xfrm>
                    <a:off x="4660" y="3206"/>
                    <a:ext cx="272" cy="0"/>
                  </a:xfrm>
                  <a:prstGeom prst="line">
                    <a:avLst/>
                  </a:prstGeom>
                  <a:noFill/>
                  <a:ln w="9525">
                    <a:solidFill>
                      <a:schemeClr val="tx1"/>
                    </a:solidFill>
                    <a:round/>
                    <a:headEnd/>
                    <a:tailEnd type="triangle" w="med" len="med"/>
                  </a:ln>
                </p:spPr>
                <p:txBody>
                  <a:bodyPr wrap="none" lIns="91440" tIns="45720" rIns="91440" bIns="45720" anchor="ctr"/>
                  <a:lstStyle/>
                  <a:p>
                    <a:endParaRPr lang="en-GB" dirty="0">
                      <a:cs typeface="Calibri"/>
                    </a:endParaRPr>
                  </a:p>
                </p:txBody>
              </p:sp>
              <p:sp>
                <p:nvSpPr>
                  <p:cNvPr id="38" name="Line 46">
                    <a:extLst>
                      <a:ext uri="{FF2B5EF4-FFF2-40B4-BE49-F238E27FC236}">
                        <a16:creationId xmlns:a16="http://schemas.microsoft.com/office/drawing/2014/main" id="{8D0EE991-559F-3880-D93E-CD7489D339C3}"/>
                      </a:ext>
                    </a:extLst>
                  </p:cNvPr>
                  <p:cNvSpPr>
                    <a:spLocks noChangeShapeType="1"/>
                  </p:cNvSpPr>
                  <p:nvPr/>
                </p:nvSpPr>
                <p:spPr bwMode="auto">
                  <a:xfrm>
                    <a:off x="4660" y="3302"/>
                    <a:ext cx="272" cy="0"/>
                  </a:xfrm>
                  <a:prstGeom prst="line">
                    <a:avLst/>
                  </a:prstGeom>
                  <a:noFill/>
                  <a:ln w="9525">
                    <a:solidFill>
                      <a:schemeClr val="tx1"/>
                    </a:solidFill>
                    <a:round/>
                    <a:headEnd/>
                    <a:tailEnd type="triangle" w="med" len="med"/>
                  </a:ln>
                </p:spPr>
                <p:txBody>
                  <a:bodyPr wrap="none" lIns="91440" tIns="45720" rIns="91440" bIns="45720" anchor="ctr"/>
                  <a:lstStyle/>
                  <a:p>
                    <a:endParaRPr lang="en-GB" dirty="0">
                      <a:cs typeface="Calibri"/>
                    </a:endParaRPr>
                  </a:p>
                </p:txBody>
              </p:sp>
            </p:grpSp>
            <p:sp>
              <p:nvSpPr>
                <p:cNvPr id="25" name="Line 47">
                  <a:extLst>
                    <a:ext uri="{FF2B5EF4-FFF2-40B4-BE49-F238E27FC236}">
                      <a16:creationId xmlns:a16="http://schemas.microsoft.com/office/drawing/2014/main" id="{496B1909-0EEC-DDEF-7B04-BC0DB3AC9A1F}"/>
                    </a:ext>
                  </a:extLst>
                </p:cNvPr>
                <p:cNvSpPr>
                  <a:spLocks noChangeShapeType="1"/>
                </p:cNvSpPr>
                <p:nvPr/>
              </p:nvSpPr>
              <p:spPr bwMode="auto">
                <a:xfrm>
                  <a:off x="4090" y="3675"/>
                  <a:ext cx="0" cy="164"/>
                </a:xfrm>
                <a:prstGeom prst="line">
                  <a:avLst/>
                </a:prstGeom>
                <a:noFill/>
                <a:ln w="9525">
                  <a:solidFill>
                    <a:schemeClr val="tx1"/>
                  </a:solidFill>
                  <a:round/>
                  <a:headEnd type="triangle" w="med" len="med"/>
                  <a:tailEnd/>
                </a:ln>
              </p:spPr>
              <p:txBody>
                <a:bodyPr wrap="none" lIns="91440" tIns="45720" rIns="91440" bIns="45720" anchor="ctr"/>
                <a:lstStyle/>
                <a:p>
                  <a:endParaRPr lang="en-GB" dirty="0">
                    <a:cs typeface="Calibri"/>
                  </a:endParaRPr>
                </a:p>
              </p:txBody>
            </p:sp>
            <p:sp>
              <p:nvSpPr>
                <p:cNvPr id="26" name="Line 48">
                  <a:extLst>
                    <a:ext uri="{FF2B5EF4-FFF2-40B4-BE49-F238E27FC236}">
                      <a16:creationId xmlns:a16="http://schemas.microsoft.com/office/drawing/2014/main" id="{A0C094B4-5873-83B3-CBB5-FA9F1474DB7A}"/>
                    </a:ext>
                  </a:extLst>
                </p:cNvPr>
                <p:cNvSpPr>
                  <a:spLocks noChangeShapeType="1"/>
                </p:cNvSpPr>
                <p:nvPr/>
              </p:nvSpPr>
              <p:spPr bwMode="auto">
                <a:xfrm>
                  <a:off x="4278" y="3611"/>
                  <a:ext cx="142" cy="124"/>
                </a:xfrm>
                <a:prstGeom prst="line">
                  <a:avLst/>
                </a:prstGeom>
                <a:noFill/>
                <a:ln w="9525">
                  <a:solidFill>
                    <a:schemeClr val="tx1"/>
                  </a:solidFill>
                  <a:round/>
                  <a:headEnd type="triangle" w="med" len="med"/>
                  <a:tailEnd/>
                </a:ln>
              </p:spPr>
              <p:txBody>
                <a:bodyPr wrap="none" lIns="91440" tIns="45720" rIns="91440" bIns="45720" anchor="ctr"/>
                <a:lstStyle/>
                <a:p>
                  <a:endParaRPr lang="en-GB" dirty="0">
                    <a:cs typeface="Calibri"/>
                  </a:endParaRPr>
                </a:p>
              </p:txBody>
            </p:sp>
            <p:sp>
              <p:nvSpPr>
                <p:cNvPr id="27" name="Line 49">
                  <a:extLst>
                    <a:ext uri="{FF2B5EF4-FFF2-40B4-BE49-F238E27FC236}">
                      <a16:creationId xmlns:a16="http://schemas.microsoft.com/office/drawing/2014/main" id="{2A4EFD74-42F1-580A-2737-29CBCD9C6DFC}"/>
                    </a:ext>
                  </a:extLst>
                </p:cNvPr>
                <p:cNvSpPr>
                  <a:spLocks noChangeShapeType="1"/>
                </p:cNvSpPr>
                <p:nvPr/>
              </p:nvSpPr>
              <p:spPr bwMode="auto">
                <a:xfrm flipH="1">
                  <a:off x="3879" y="3669"/>
                  <a:ext cx="79" cy="157"/>
                </a:xfrm>
                <a:prstGeom prst="line">
                  <a:avLst/>
                </a:prstGeom>
                <a:noFill/>
                <a:ln w="9525">
                  <a:solidFill>
                    <a:schemeClr val="tx1"/>
                  </a:solidFill>
                  <a:round/>
                  <a:headEnd type="triangle" w="med" len="med"/>
                  <a:tailEnd/>
                </a:ln>
              </p:spPr>
              <p:txBody>
                <a:bodyPr wrap="none" lIns="91440" tIns="45720" rIns="91440" bIns="45720" anchor="ctr"/>
                <a:lstStyle/>
                <a:p>
                  <a:endParaRPr lang="en-GB" dirty="0">
                    <a:cs typeface="Calibri"/>
                  </a:endParaRPr>
                </a:p>
              </p:txBody>
            </p:sp>
            <p:sp>
              <p:nvSpPr>
                <p:cNvPr id="28" name="Line 50">
                  <a:extLst>
                    <a:ext uri="{FF2B5EF4-FFF2-40B4-BE49-F238E27FC236}">
                      <a16:creationId xmlns:a16="http://schemas.microsoft.com/office/drawing/2014/main" id="{75C0CAA7-28CD-B976-7183-9487168F380D}"/>
                    </a:ext>
                  </a:extLst>
                </p:cNvPr>
                <p:cNvSpPr>
                  <a:spLocks noChangeShapeType="1"/>
                </p:cNvSpPr>
                <p:nvPr/>
              </p:nvSpPr>
              <p:spPr bwMode="auto">
                <a:xfrm flipH="1">
                  <a:off x="3632" y="3541"/>
                  <a:ext cx="190" cy="52"/>
                </a:xfrm>
                <a:prstGeom prst="line">
                  <a:avLst/>
                </a:prstGeom>
                <a:noFill/>
                <a:ln w="9525">
                  <a:solidFill>
                    <a:schemeClr val="tx1"/>
                  </a:solidFill>
                  <a:round/>
                  <a:headEnd type="triangle" w="med" len="med"/>
                  <a:tailEnd/>
                </a:ln>
              </p:spPr>
              <p:txBody>
                <a:bodyPr wrap="none" lIns="91440" tIns="45720" rIns="91440" bIns="45720" anchor="ctr"/>
                <a:lstStyle/>
                <a:p>
                  <a:endParaRPr lang="en-GB" dirty="0">
                    <a:cs typeface="Calibri"/>
                  </a:endParaRPr>
                </a:p>
              </p:txBody>
            </p:sp>
            <p:sp>
              <p:nvSpPr>
                <p:cNvPr id="29" name="Line 51">
                  <a:extLst>
                    <a:ext uri="{FF2B5EF4-FFF2-40B4-BE49-F238E27FC236}">
                      <a16:creationId xmlns:a16="http://schemas.microsoft.com/office/drawing/2014/main" id="{4E560AA0-7290-89F5-E7F5-923D88365070}"/>
                    </a:ext>
                  </a:extLst>
                </p:cNvPr>
                <p:cNvSpPr>
                  <a:spLocks noChangeShapeType="1"/>
                </p:cNvSpPr>
                <p:nvPr/>
              </p:nvSpPr>
              <p:spPr bwMode="auto">
                <a:xfrm>
                  <a:off x="4188" y="3659"/>
                  <a:ext cx="70" cy="150"/>
                </a:xfrm>
                <a:prstGeom prst="line">
                  <a:avLst/>
                </a:prstGeom>
                <a:noFill/>
                <a:ln w="9525">
                  <a:solidFill>
                    <a:schemeClr val="tx1"/>
                  </a:solidFill>
                  <a:round/>
                  <a:headEnd type="triangle" w="med" len="med"/>
                  <a:tailEnd/>
                </a:ln>
              </p:spPr>
              <p:txBody>
                <a:bodyPr wrap="none" lIns="91440" tIns="45720" rIns="91440" bIns="45720" anchor="ctr"/>
                <a:lstStyle/>
                <a:p>
                  <a:endParaRPr lang="en-GB" dirty="0">
                    <a:cs typeface="Calibri"/>
                  </a:endParaRPr>
                </a:p>
              </p:txBody>
            </p:sp>
            <p:sp>
              <p:nvSpPr>
                <p:cNvPr id="30" name="Line 52">
                  <a:extLst>
                    <a:ext uri="{FF2B5EF4-FFF2-40B4-BE49-F238E27FC236}">
                      <a16:creationId xmlns:a16="http://schemas.microsoft.com/office/drawing/2014/main" id="{2585E4AF-854E-384F-443A-0C47C2BBCF30}"/>
                    </a:ext>
                  </a:extLst>
                </p:cNvPr>
                <p:cNvSpPr>
                  <a:spLocks noChangeShapeType="1"/>
                </p:cNvSpPr>
                <p:nvPr/>
              </p:nvSpPr>
              <p:spPr bwMode="auto">
                <a:xfrm>
                  <a:off x="4322" y="3551"/>
                  <a:ext cx="186" cy="48"/>
                </a:xfrm>
                <a:prstGeom prst="line">
                  <a:avLst/>
                </a:prstGeom>
                <a:noFill/>
                <a:ln w="9525">
                  <a:solidFill>
                    <a:schemeClr val="tx1"/>
                  </a:solidFill>
                  <a:round/>
                  <a:headEnd type="triangle" w="med" len="med"/>
                  <a:tailEnd/>
                </a:ln>
              </p:spPr>
              <p:txBody>
                <a:bodyPr wrap="none" lIns="91440" tIns="45720" rIns="91440" bIns="45720" anchor="ctr"/>
                <a:lstStyle/>
                <a:p>
                  <a:endParaRPr lang="en-GB" dirty="0">
                    <a:cs typeface="Calibri"/>
                  </a:endParaRPr>
                </a:p>
              </p:txBody>
            </p:sp>
            <p:sp>
              <p:nvSpPr>
                <p:cNvPr id="31" name="Line 53">
                  <a:extLst>
                    <a:ext uri="{FF2B5EF4-FFF2-40B4-BE49-F238E27FC236}">
                      <a16:creationId xmlns:a16="http://schemas.microsoft.com/office/drawing/2014/main" id="{037D7B7C-7718-9676-AE2C-B5A8F122862B}"/>
                    </a:ext>
                  </a:extLst>
                </p:cNvPr>
                <p:cNvSpPr>
                  <a:spLocks noChangeShapeType="1"/>
                </p:cNvSpPr>
                <p:nvPr/>
              </p:nvSpPr>
              <p:spPr bwMode="auto">
                <a:xfrm flipH="1">
                  <a:off x="3736" y="3611"/>
                  <a:ext cx="152" cy="102"/>
                </a:xfrm>
                <a:prstGeom prst="line">
                  <a:avLst/>
                </a:prstGeom>
                <a:noFill/>
                <a:ln w="9525">
                  <a:solidFill>
                    <a:schemeClr val="tx1"/>
                  </a:solidFill>
                  <a:round/>
                  <a:headEnd type="triangle" w="med" len="med"/>
                  <a:tailEnd/>
                </a:ln>
              </p:spPr>
              <p:txBody>
                <a:bodyPr wrap="none" lIns="91440" tIns="45720" rIns="91440" bIns="45720" anchor="ctr"/>
                <a:lstStyle/>
                <a:p>
                  <a:endParaRPr lang="en-GB" dirty="0">
                    <a:cs typeface="Calibri"/>
                  </a:endParaRPr>
                </a:p>
              </p:txBody>
            </p:sp>
          </p:grpSp>
          <p:sp>
            <p:nvSpPr>
              <p:cNvPr id="16" name="Text Box 54">
                <a:extLst>
                  <a:ext uri="{FF2B5EF4-FFF2-40B4-BE49-F238E27FC236}">
                    <a16:creationId xmlns:a16="http://schemas.microsoft.com/office/drawing/2014/main" id="{8378A006-59C5-750F-D76C-6EE572534D16}"/>
                  </a:ext>
                </a:extLst>
              </p:cNvPr>
              <p:cNvSpPr txBox="1">
                <a:spLocks noChangeArrowheads="1"/>
              </p:cNvSpPr>
              <p:nvPr/>
            </p:nvSpPr>
            <p:spPr bwMode="auto">
              <a:xfrm>
                <a:off x="4811" y="1453"/>
                <a:ext cx="839" cy="233"/>
              </a:xfrm>
              <a:prstGeom prst="rect">
                <a:avLst/>
              </a:prstGeom>
              <a:noFill/>
              <a:ln w="9525">
                <a:noFill/>
                <a:miter lim="800000"/>
                <a:headEnd/>
                <a:tailEnd/>
              </a:ln>
            </p:spPr>
            <p:txBody>
              <a:bodyPr lIns="91440" tIns="45720" rIns="91440" bIns="45720" anchor="t">
                <a:spAutoFit/>
              </a:bodyPr>
              <a:lstStyle/>
              <a:p>
                <a:pPr eaLnBrk="0" hangingPunct="0"/>
                <a:endParaRPr lang="en-GB" dirty="0">
                  <a:latin typeface="Arial" pitchFamily="34" charset="0"/>
                  <a:cs typeface="Arial"/>
                </a:endParaRPr>
              </a:p>
            </p:txBody>
          </p:sp>
        </p:grpSp>
        <p:sp>
          <p:nvSpPr>
            <p:cNvPr id="12" name="TextBox 11">
              <a:extLst>
                <a:ext uri="{FF2B5EF4-FFF2-40B4-BE49-F238E27FC236}">
                  <a16:creationId xmlns:a16="http://schemas.microsoft.com/office/drawing/2014/main" id="{2AF8C66E-00E4-0EA1-5C21-6DA9E4B61158}"/>
                </a:ext>
              </a:extLst>
            </p:cNvPr>
            <p:cNvSpPr txBox="1"/>
            <p:nvPr/>
          </p:nvSpPr>
          <p:spPr>
            <a:xfrm>
              <a:off x="5894896" y="2270136"/>
              <a:ext cx="714380" cy="369332"/>
            </a:xfrm>
            <a:prstGeom prst="rect">
              <a:avLst/>
            </a:prstGeom>
            <a:solidFill>
              <a:schemeClr val="accent6">
                <a:lumMod val="60000"/>
                <a:lumOff val="40000"/>
              </a:schemeClr>
            </a:solidFill>
          </p:spPr>
          <p:txBody>
            <a:bodyPr wrap="square" lIns="91440" tIns="45720" rIns="91440" bIns="45720" rtlCol="0" anchor="t">
              <a:spAutoFit/>
            </a:bodyPr>
            <a:lstStyle/>
            <a:p>
              <a:r>
                <a:rPr lang="en-GB"/>
                <a:t>10</a:t>
              </a:r>
              <a:r>
                <a:rPr lang="en-GB" baseline="30000"/>
                <a:t>o</a:t>
              </a:r>
              <a:r>
                <a:rPr lang="en-GB"/>
                <a:t>C</a:t>
              </a:r>
              <a:endParaRPr lang="en-US"/>
            </a:p>
          </p:txBody>
        </p:sp>
        <p:sp>
          <p:nvSpPr>
            <p:cNvPr id="13" name="TextBox 12">
              <a:extLst>
                <a:ext uri="{FF2B5EF4-FFF2-40B4-BE49-F238E27FC236}">
                  <a16:creationId xmlns:a16="http://schemas.microsoft.com/office/drawing/2014/main" id="{A596A420-8029-A951-B8CA-22518E82E0D7}"/>
                </a:ext>
              </a:extLst>
            </p:cNvPr>
            <p:cNvSpPr txBox="1"/>
            <p:nvPr/>
          </p:nvSpPr>
          <p:spPr>
            <a:xfrm>
              <a:off x="5846678" y="2241168"/>
              <a:ext cx="785818" cy="369332"/>
            </a:xfrm>
            <a:prstGeom prst="rect">
              <a:avLst/>
            </a:prstGeom>
            <a:solidFill>
              <a:schemeClr val="accent5">
                <a:lumMod val="20000"/>
                <a:lumOff val="80000"/>
              </a:schemeClr>
            </a:solidFill>
          </p:spPr>
          <p:txBody>
            <a:bodyPr wrap="square" lIns="91440" tIns="45720" rIns="91440" bIns="45720" rtlCol="0" anchor="t">
              <a:spAutoFit/>
            </a:bodyPr>
            <a:lstStyle/>
            <a:p>
              <a:r>
                <a:rPr lang="en-GB" dirty="0"/>
                <a:t>10 </a:t>
              </a:r>
              <a:r>
                <a:rPr lang="en-GB" baseline="30000" dirty="0" err="1"/>
                <a:t>o</a:t>
              </a:r>
              <a:r>
                <a:rPr lang="en-GB" dirty="0" err="1"/>
                <a:t>C</a:t>
              </a:r>
              <a:endParaRPr lang="en-GB" dirty="0">
                <a:cs typeface="Calibri"/>
              </a:endParaRPr>
            </a:p>
          </p:txBody>
        </p:sp>
        <p:sp>
          <p:nvSpPr>
            <p:cNvPr id="14" name="TextBox 13">
              <a:extLst>
                <a:ext uri="{FF2B5EF4-FFF2-40B4-BE49-F238E27FC236}">
                  <a16:creationId xmlns:a16="http://schemas.microsoft.com/office/drawing/2014/main" id="{A3F68CC9-E8A2-0F08-68A0-18A2E887E7EA}"/>
                </a:ext>
              </a:extLst>
            </p:cNvPr>
            <p:cNvSpPr txBox="1"/>
            <p:nvPr/>
          </p:nvSpPr>
          <p:spPr>
            <a:xfrm>
              <a:off x="2252292" y="1526399"/>
              <a:ext cx="6023167" cy="492443"/>
            </a:xfrm>
            <a:prstGeom prst="rect">
              <a:avLst/>
            </a:prstGeom>
            <a:noFill/>
          </p:spPr>
          <p:txBody>
            <a:bodyPr wrap="square" lIns="91440" tIns="45720" rIns="91440" bIns="45720" rtlCol="0" anchor="t">
              <a:spAutoFit/>
            </a:bodyPr>
            <a:lstStyle/>
            <a:p>
              <a:pPr eaLnBrk="0" hangingPunct="0"/>
              <a:r>
                <a:rPr lang="en-GB" sz="1400" dirty="0">
                  <a:latin typeface="Arial"/>
                  <a:cs typeface="Arial"/>
                </a:rPr>
                <a:t>Heat Energy taken in as the mixture returns back to room temp.</a:t>
              </a:r>
              <a:endParaRPr lang="en-US" dirty="0"/>
            </a:p>
            <a:p>
              <a:endParaRPr lang="en-GB" sz="1200" dirty="0">
                <a:cs typeface="Calibri"/>
              </a:endParaRPr>
            </a:p>
          </p:txBody>
        </p:sp>
      </p:grpSp>
      <p:pic>
        <p:nvPicPr>
          <p:cNvPr id="2050" name="Picture 2" descr="What is photosynthesis? - Twinkl">
            <a:extLst>
              <a:ext uri="{FF2B5EF4-FFF2-40B4-BE49-F238E27FC236}">
                <a16:creationId xmlns:a16="http://schemas.microsoft.com/office/drawing/2014/main" id="{7DBDCDE5-C2F1-8256-10D8-92C695A1024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310" r="19696" b="39412"/>
          <a:stretch/>
        </p:blipFill>
        <p:spPr bwMode="auto">
          <a:xfrm>
            <a:off x="4706151" y="4114800"/>
            <a:ext cx="3625049" cy="1905000"/>
          </a:xfrm>
          <a:prstGeom prst="rect">
            <a:avLst/>
          </a:prstGeom>
          <a:noFill/>
          <a:extLst>
            <a:ext uri="{909E8E84-426E-40DD-AFC4-6F175D3DCCD1}">
              <a14:hiddenFill xmlns:a14="http://schemas.microsoft.com/office/drawing/2010/main">
                <a:solidFill>
                  <a:srgbClr val="FFFFFF"/>
                </a:solidFill>
              </a14:hiddenFill>
            </a:ext>
          </a:extLst>
        </p:spPr>
      </p:pic>
      <p:sp>
        <p:nvSpPr>
          <p:cNvPr id="50" name="Text Placeholder 4">
            <a:extLst>
              <a:ext uri="{FF2B5EF4-FFF2-40B4-BE49-F238E27FC236}">
                <a16:creationId xmlns:a16="http://schemas.microsoft.com/office/drawing/2014/main" id="{1B7EC0A5-22CA-D7C8-C4C5-41C753F0AB16}"/>
              </a:ext>
            </a:extLst>
          </p:cNvPr>
          <p:cNvSpPr txBox="1">
            <a:spLocks/>
          </p:cNvSpPr>
          <p:nvPr/>
        </p:nvSpPr>
        <p:spPr>
          <a:xfrm>
            <a:off x="5630145" y="2318280"/>
            <a:ext cx="2167655"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a:t>Photosynthesis</a:t>
            </a:r>
          </a:p>
        </p:txBody>
      </p:sp>
    </p:spTree>
    <p:extLst>
      <p:ext uri="{BB962C8B-B14F-4D97-AF65-F5344CB8AC3E}">
        <p14:creationId xmlns:p14="http://schemas.microsoft.com/office/powerpoint/2010/main" val="16243627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3915</Words>
  <Application>Microsoft Office PowerPoint</Application>
  <PresentationFormat>Widescreen</PresentationFormat>
  <Paragraphs>573</Paragraphs>
  <Slides>51</Slides>
  <Notes>4</Notes>
  <HiddenSlides>0</HiddenSlides>
  <MMClips>0</MMClips>
  <ScaleCrop>false</ScaleCrop>
  <HeadingPairs>
    <vt:vector size="4" baseType="variant">
      <vt:variant>
        <vt:lpstr>Theme</vt:lpstr>
      </vt:variant>
      <vt:variant>
        <vt:i4>2</vt:i4>
      </vt:variant>
      <vt:variant>
        <vt:lpstr>Slide Titles</vt:lpstr>
      </vt:variant>
      <vt:variant>
        <vt:i4>51</vt:i4>
      </vt:variant>
    </vt:vector>
  </HeadingPairs>
  <TitlesOfParts>
    <vt:vector size="53" baseType="lpstr">
      <vt:lpstr>Office Theme</vt:lpstr>
      <vt:lpstr>Office Theme</vt:lpstr>
      <vt:lpstr>Physical Chemistry Year 1 - AS  3.1.4 Energetics</vt:lpstr>
      <vt:lpstr>Physical Chemistry Year 1  3.1.4 Energetics</vt:lpstr>
      <vt:lpstr>3.1.4.1 Enthalpy change</vt:lpstr>
      <vt:lpstr>GCSE recap</vt:lpstr>
      <vt:lpstr>Change in energy</vt:lpstr>
      <vt:lpstr>Exothermic</vt:lpstr>
      <vt:lpstr>Exothermic</vt:lpstr>
      <vt:lpstr>Exothermic</vt:lpstr>
      <vt:lpstr>Endothermic</vt:lpstr>
      <vt:lpstr>Endothermic</vt:lpstr>
      <vt:lpstr>Endothermic</vt:lpstr>
      <vt:lpstr>Combustion</vt:lpstr>
      <vt:lpstr>What happens when the reaction gets enough energy?</vt:lpstr>
      <vt:lpstr>PowerPoint Presentation</vt:lpstr>
      <vt:lpstr>Standard enthalpy changes – LEARN THESE</vt:lpstr>
      <vt:lpstr>3.1.4.2 Calorimetry</vt:lpstr>
      <vt:lpstr>Calorimetry in the school laboratory</vt:lpstr>
      <vt:lpstr>Calorimetry in the school laboratory</vt:lpstr>
      <vt:lpstr>PowerPoint Presentation</vt:lpstr>
      <vt:lpstr>PowerPoint Presentation</vt:lpstr>
      <vt:lpstr>PowerPoint Presentation</vt:lpstr>
      <vt:lpstr>PowerPoint Presentation</vt:lpstr>
      <vt:lpstr>PowerPoint Presentation</vt:lpstr>
      <vt:lpstr>Quick test</vt:lpstr>
      <vt:lpstr>Fuels – Using a flame calorimeter</vt:lpstr>
      <vt:lpstr>Laboratory Method</vt:lpstr>
      <vt:lpstr>Calculation</vt:lpstr>
      <vt:lpstr>Calculation</vt:lpstr>
      <vt:lpstr>Calculation</vt:lpstr>
      <vt:lpstr>Evaluation</vt:lpstr>
      <vt:lpstr>Quick test</vt:lpstr>
      <vt:lpstr>3.1.4.3 Applications of Hess’s law</vt:lpstr>
      <vt:lpstr>Hess’s law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enthalpy cycles</vt:lpstr>
      <vt:lpstr>Quick test</vt:lpstr>
      <vt:lpstr>3.1.4.4 Bond enthalpies</vt:lpstr>
      <vt:lpstr>Burning methane</vt:lpstr>
      <vt:lpstr>What happens when the reaction gets enough energy?</vt:lpstr>
      <vt:lpstr>Bond energy</vt:lpstr>
      <vt:lpstr>Using bond enthalpies</vt:lpstr>
      <vt:lpstr>Quick test</vt:lpstr>
      <vt:lpstr>Quick test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Griffiths</dc:creator>
  <cp:lastModifiedBy>John Griffiths</cp:lastModifiedBy>
  <cp:revision>235</cp:revision>
  <dcterms:created xsi:type="dcterms:W3CDTF">2021-10-29T07:59:38Z</dcterms:created>
  <dcterms:modified xsi:type="dcterms:W3CDTF">2024-10-11T08:59:44Z</dcterms:modified>
</cp:coreProperties>
</file>