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30"/>
  </p:notesMasterIdLst>
  <p:sldIdLst>
    <p:sldId id="268" r:id="rId3"/>
    <p:sldId id="260" r:id="rId4"/>
    <p:sldId id="261" r:id="rId5"/>
    <p:sldId id="378" r:id="rId6"/>
    <p:sldId id="399" r:id="rId7"/>
    <p:sldId id="400" r:id="rId8"/>
    <p:sldId id="406" r:id="rId9"/>
    <p:sldId id="407" r:id="rId10"/>
    <p:sldId id="397" r:id="rId11"/>
    <p:sldId id="379" r:id="rId12"/>
    <p:sldId id="408" r:id="rId13"/>
    <p:sldId id="380" r:id="rId14"/>
    <p:sldId id="401" r:id="rId15"/>
    <p:sldId id="382" r:id="rId16"/>
    <p:sldId id="409" r:id="rId17"/>
    <p:sldId id="402" r:id="rId18"/>
    <p:sldId id="410" r:id="rId19"/>
    <p:sldId id="411" r:id="rId20"/>
    <p:sldId id="414" r:id="rId21"/>
    <p:sldId id="403" r:id="rId22"/>
    <p:sldId id="386" r:id="rId23"/>
    <p:sldId id="404" r:id="rId24"/>
    <p:sldId id="284" r:id="rId25"/>
    <p:sldId id="405" r:id="rId26"/>
    <p:sldId id="412" r:id="rId27"/>
    <p:sldId id="413"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18659-CC72-9321-F81B-6CC9C8A0CD2F}" v="42" dt="2025-08-13T10:27:10.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3BA18659-CC72-9321-F81B-6CC9C8A0CD2F}"/>
    <pc:docChg chg="modSld">
      <pc:chgData name="John Griffiths" userId="55ce029b995a3368" providerId="Windows Live" clId="Web-{3BA18659-CC72-9321-F81B-6CC9C8A0CD2F}" dt="2025-08-13T10:27:10.371" v="36"/>
      <pc:docMkLst>
        <pc:docMk/>
      </pc:docMkLst>
      <pc:sldChg chg="modSp">
        <pc:chgData name="John Griffiths" userId="55ce029b995a3368" providerId="Windows Live" clId="Web-{3BA18659-CC72-9321-F81B-6CC9C8A0CD2F}" dt="2025-08-13T10:21:53.301" v="0" actId="20577"/>
        <pc:sldMkLst>
          <pc:docMk/>
          <pc:sldMk cId="2100955860" sldId="401"/>
        </pc:sldMkLst>
        <pc:spChg chg="mod">
          <ac:chgData name="John Griffiths" userId="55ce029b995a3368" providerId="Windows Live" clId="Web-{3BA18659-CC72-9321-F81B-6CC9C8A0CD2F}" dt="2025-08-13T10:21:53.301" v="0" actId="20577"/>
          <ac:spMkLst>
            <pc:docMk/>
            <pc:sldMk cId="2100955860" sldId="401"/>
            <ac:spMk id="2" creationId="{7C32E1C6-1386-F049-B0B7-2002843DF078}"/>
          </ac:spMkLst>
        </pc:spChg>
      </pc:sldChg>
      <pc:sldChg chg="modSp">
        <pc:chgData name="John Griffiths" userId="55ce029b995a3368" providerId="Windows Live" clId="Web-{3BA18659-CC72-9321-F81B-6CC9C8A0CD2F}" dt="2025-08-13T10:22:07.520" v="4" actId="20577"/>
        <pc:sldMkLst>
          <pc:docMk/>
          <pc:sldMk cId="3115619446" sldId="409"/>
        </pc:sldMkLst>
        <pc:spChg chg="mod">
          <ac:chgData name="John Griffiths" userId="55ce029b995a3368" providerId="Windows Live" clId="Web-{3BA18659-CC72-9321-F81B-6CC9C8A0CD2F}" dt="2025-08-13T10:22:07.520" v="4" actId="20577"/>
          <ac:spMkLst>
            <pc:docMk/>
            <pc:sldMk cId="3115619446" sldId="409"/>
            <ac:spMk id="7170" creationId="{00000000-0000-0000-0000-000000000000}"/>
          </ac:spMkLst>
        </pc:spChg>
      </pc:sldChg>
      <pc:sldChg chg="addSp modSp addAnim">
        <pc:chgData name="John Griffiths" userId="55ce029b995a3368" providerId="Windows Live" clId="Web-{3BA18659-CC72-9321-F81B-6CC9C8A0CD2F}" dt="2025-08-13T10:25:47.760" v="32"/>
        <pc:sldMkLst>
          <pc:docMk/>
          <pc:sldMk cId="686344662" sldId="413"/>
        </pc:sldMkLst>
        <pc:spChg chg="mod">
          <ac:chgData name="John Griffiths" userId="55ce029b995a3368" providerId="Windows Live" clId="Web-{3BA18659-CC72-9321-F81B-6CC9C8A0CD2F}" dt="2025-08-13T10:23:11.100" v="27" actId="20577"/>
          <ac:spMkLst>
            <pc:docMk/>
            <pc:sldMk cId="686344662" sldId="413"/>
            <ac:spMk id="10242" creationId="{00000000-0000-0000-0000-000000000000}"/>
          </ac:spMkLst>
        </pc:spChg>
        <pc:picChg chg="add mod">
          <ac:chgData name="John Griffiths" userId="55ce029b995a3368" providerId="Windows Live" clId="Web-{3BA18659-CC72-9321-F81B-6CC9C8A0CD2F}" dt="2025-08-13T10:25:43.541" v="31" actId="1076"/>
          <ac:picMkLst>
            <pc:docMk/>
            <pc:sldMk cId="686344662" sldId="413"/>
            <ac:picMk id="2" creationId="{6EE921E2-A372-F9A3-3E79-8D7BA72D1037}"/>
          </ac:picMkLst>
        </pc:picChg>
        <pc:picChg chg="mod">
          <ac:chgData name="John Griffiths" userId="55ce029b995a3368" providerId="Windows Live" clId="Web-{3BA18659-CC72-9321-F81B-6CC9C8A0CD2F}" dt="2025-08-13T10:23:25.662" v="29" actId="14100"/>
          <ac:picMkLst>
            <pc:docMk/>
            <pc:sldMk cId="686344662" sldId="413"/>
            <ac:picMk id="4" creationId="{3B1DFF15-7916-FAAF-BFCC-59E19A3814C1}"/>
          </ac:picMkLst>
        </pc:picChg>
      </pc:sldChg>
      <pc:sldChg chg="addSp modSp addAnim">
        <pc:chgData name="John Griffiths" userId="55ce029b995a3368" providerId="Windows Live" clId="Web-{3BA18659-CC72-9321-F81B-6CC9C8A0CD2F}" dt="2025-08-13T10:27:10.371" v="36"/>
        <pc:sldMkLst>
          <pc:docMk/>
          <pc:sldMk cId="1545168518" sldId="414"/>
        </pc:sldMkLst>
        <pc:spChg chg="add mod">
          <ac:chgData name="John Griffiths" userId="55ce029b995a3368" providerId="Windows Live" clId="Web-{3BA18659-CC72-9321-F81B-6CC9C8A0CD2F}" dt="2025-08-13T10:27:05.465" v="35"/>
          <ac:spMkLst>
            <pc:docMk/>
            <pc:sldMk cId="1545168518" sldId="414"/>
            <ac:spMk id="3" creationId="{7BC07403-E517-9700-7EF6-8AD2983986FE}"/>
          </ac:spMkLst>
        </pc:spChg>
        <pc:spChg chg="mod">
          <ac:chgData name="John Griffiths" userId="55ce029b995a3368" providerId="Windows Live" clId="Web-{3BA18659-CC72-9321-F81B-6CC9C8A0CD2F}" dt="2025-08-13T10:22:29.098" v="10" actId="20577"/>
          <ac:spMkLst>
            <pc:docMk/>
            <pc:sldMk cId="1545168518" sldId="414"/>
            <ac:spMk id="10242" creationId="{00000000-0000-0000-0000-000000000000}"/>
          </ac:spMkLst>
        </pc:spChg>
        <pc:picChg chg="mod">
          <ac:chgData name="John Griffiths" userId="55ce029b995a3368" providerId="Windows Live" clId="Web-{3BA18659-CC72-9321-F81B-6CC9C8A0CD2F}" dt="2025-08-13T10:22:36.005" v="11" actId="1076"/>
          <ac:picMkLst>
            <pc:docMk/>
            <pc:sldMk cId="1545168518" sldId="414"/>
            <ac:picMk id="2" creationId="{8942F0BE-4A69-0B4D-8D72-8AEE70EA3623}"/>
          </ac:picMkLst>
        </pc:picChg>
      </pc:sldChg>
    </pc:docChg>
  </pc:docChgLst>
  <pc:docChgLst>
    <pc:chgData name="John Griffiths" userId="55ce029b995a3368" providerId="Windows Live" clId="Web-{7223A3DD-50DF-4BBC-A6FA-8989CB90C240}"/>
    <pc:docChg chg="modSld">
      <pc:chgData name="John Griffiths" userId="55ce029b995a3368" providerId="Windows Live" clId="Web-{7223A3DD-50DF-4BBC-A6FA-8989CB90C240}" dt="2024-10-08T15:06:32.509" v="12" actId="1076"/>
      <pc:docMkLst>
        <pc:docMk/>
      </pc:docMkLst>
      <pc:sldChg chg="modSp">
        <pc:chgData name="John Griffiths" userId="55ce029b995a3368" providerId="Windows Live" clId="Web-{7223A3DD-50DF-4BBC-A6FA-8989CB90C240}" dt="2024-10-08T15:05:03.268" v="1"/>
        <pc:sldMkLst>
          <pc:docMk/>
          <pc:sldMk cId="3756593702" sldId="261"/>
        </pc:sldMkLst>
      </pc:sldChg>
      <pc:sldChg chg="modSp">
        <pc:chgData name="John Griffiths" userId="55ce029b995a3368" providerId="Windows Live" clId="Web-{7223A3DD-50DF-4BBC-A6FA-8989CB90C240}" dt="2024-10-08T15:06:32.509" v="12" actId="1076"/>
        <pc:sldMkLst>
          <pc:docMk/>
          <pc:sldMk cId="0" sldId="285"/>
        </pc:sldMkLst>
      </pc:sldChg>
      <pc:sldChg chg="modSp">
        <pc:chgData name="John Griffiths" userId="55ce029b995a3368" providerId="Windows Live" clId="Web-{7223A3DD-50DF-4BBC-A6FA-8989CB90C240}" dt="2024-10-08T15:05:28.817" v="3"/>
        <pc:sldMkLst>
          <pc:docMk/>
          <pc:sldMk cId="433651979" sldId="397"/>
        </pc:sldMkLst>
      </pc:sldChg>
      <pc:sldChg chg="modSp">
        <pc:chgData name="John Griffiths" userId="55ce029b995a3368" providerId="Windows Live" clId="Web-{7223A3DD-50DF-4BBC-A6FA-8989CB90C240}" dt="2024-10-08T15:05:40.130" v="4"/>
        <pc:sldMkLst>
          <pc:docMk/>
          <pc:sldMk cId="2100955860" sldId="401"/>
        </pc:sldMkLst>
      </pc:sldChg>
      <pc:sldChg chg="modSp">
        <pc:chgData name="John Griffiths" userId="55ce029b995a3368" providerId="Windows Live" clId="Web-{7223A3DD-50DF-4BBC-A6FA-8989CB90C240}" dt="2024-10-08T15:05:56.287" v="10"/>
        <pc:sldMkLst>
          <pc:docMk/>
          <pc:sldMk cId="35649496" sldId="402"/>
        </pc:sldMkLst>
      </pc:sldChg>
      <pc:sldChg chg="modSp">
        <pc:chgData name="John Griffiths" userId="55ce029b995a3368" providerId="Windows Live" clId="Web-{7223A3DD-50DF-4BBC-A6FA-8989CB90C240}" dt="2024-10-08T15:06:07.226" v="11"/>
        <pc:sldMkLst>
          <pc:docMk/>
          <pc:sldMk cId="1490349243" sldId="403"/>
        </pc:sldMkLst>
      </pc:sldChg>
      <pc:sldChg chg="modSp">
        <pc:chgData name="John Griffiths" userId="55ce029b995a3368" providerId="Windows Live" clId="Web-{7223A3DD-50DF-4BBC-A6FA-8989CB90C240}" dt="2024-10-08T15:05:52.459" v="9" actId="20577"/>
        <pc:sldMkLst>
          <pc:docMk/>
          <pc:sldMk cId="3115619446" sldId="409"/>
        </pc:sldMkLst>
      </pc:sldChg>
    </pc:docChg>
  </pc:docChgLst>
  <pc:docChgLst>
    <pc:chgData name="John Griffiths" userId="55ce029b995a3368" providerId="Windows Live" clId="Web-{C7EACE0E-F068-4FB6-A5F9-20E625A2F845}"/>
    <pc:docChg chg="addSld modSld">
      <pc:chgData name="John Griffiths" userId="55ce029b995a3368" providerId="Windows Live" clId="Web-{C7EACE0E-F068-4FB6-A5F9-20E625A2F845}" dt="2024-10-08T15:12:00.262" v="15"/>
      <pc:docMkLst>
        <pc:docMk/>
      </pc:docMkLst>
      <pc:sldChg chg="addSp delSp modSp add replId">
        <pc:chgData name="John Griffiths" userId="55ce029b995a3368" providerId="Windows Live" clId="Web-{C7EACE0E-F068-4FB6-A5F9-20E625A2F845}" dt="2024-10-08T15:09:42.602" v="10" actId="1076"/>
        <pc:sldMkLst>
          <pc:docMk/>
          <pc:sldMk cId="686344662" sldId="413"/>
        </pc:sldMkLst>
      </pc:sldChg>
      <pc:sldChg chg="addSp delSp modSp add replId">
        <pc:chgData name="John Griffiths" userId="55ce029b995a3368" providerId="Windows Live" clId="Web-{C7EACE0E-F068-4FB6-A5F9-20E625A2F845}" dt="2024-10-08T15:12:00.262" v="15"/>
        <pc:sldMkLst>
          <pc:docMk/>
          <pc:sldMk cId="1545168518" sldId="414"/>
        </pc:sldMkLst>
      </pc:sldChg>
    </pc:docChg>
  </pc:docChgLst>
  <pc:docChgLst>
    <pc:chgData name="John Griffiths" userId="55ce029b995a3368" providerId="Windows Live" clId="Web-{D30843AF-EA20-4FBE-B480-EA76A4E7DBA1}"/>
    <pc:docChg chg="modSld">
      <pc:chgData name="John Griffiths" userId="55ce029b995a3368" providerId="Windows Live" clId="Web-{D30843AF-EA20-4FBE-B480-EA76A4E7DBA1}" dt="2024-10-08T09:51:53.182" v="0"/>
      <pc:docMkLst>
        <pc:docMk/>
      </pc:docMkLst>
      <pc:sldChg chg="addSp">
        <pc:chgData name="John Griffiths" userId="55ce029b995a3368" providerId="Windows Live" clId="Web-{D30843AF-EA20-4FBE-B480-EA76A4E7DBA1}" dt="2024-10-08T09:51:53.182" v="0"/>
        <pc:sldMkLst>
          <pc:docMk/>
          <pc:sldMk cId="4120335544" sldId="26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3"/>
    </inkml:context>
    <inkml:brush xml:id="br0">
      <inkml:brushProperty name="width" value="0.1" units="cm"/>
      <inkml:brushProperty name="height" value="0.1" units="cm"/>
      <inkml:brushProperty name="color" value="#E71224"/>
    </inkml:brush>
  </inkml:definitions>
  <inkml:trace contextRef="#ctx0" brushRef="#br0">18150 11099 5119 0 0,'0'-5'7840'0'0,"6"-2"-7744"0"0,1-5-96 0 0,-1-6-1664 0 0,5-5-3200 0 0,0 1 4864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2"/>
    </inkml:context>
    <inkml:brush xml:id="br0">
      <inkml:brushProperty name="width" value="0.1" units="cm"/>
      <inkml:brushProperty name="height" value="0.1" units="cm"/>
      <inkml:brushProperty name="color" value="#E71224"/>
    </inkml:brush>
  </inkml:definitions>
  <inkml:trace contextRef="#ctx0" brushRef="#br0">18865 9874 2687 0 0,'5'0'8320'0'0,"2"-5"-8416"0"0,5-2-288 0 0,6-5-1952 0 0,-1 0 2336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3"/>
    </inkml:context>
    <inkml:brush xml:id="br0">
      <inkml:brushProperty name="width" value="0.1" units="cm"/>
      <inkml:brushProperty name="height" value="0.1" units="cm"/>
      <inkml:brushProperty name="color" value="#E71224"/>
    </inkml:brush>
  </inkml:definitions>
  <inkml:trace contextRef="#ctx0" brushRef="#br0">18865 9904 2847 0 0,'37'-37'1248'0'0,"12"-17"-224"0"0,3 0-1024 0 0,-7 4-1152 0 0,-11 10 1152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4"/>
    </inkml:context>
    <inkml:brush xml:id="br0">
      <inkml:brushProperty name="width" value="0.1" units="cm"/>
      <inkml:brushProperty name="height" value="0.1" units="cm"/>
      <inkml:brushProperty name="color" value="#E71224"/>
    </inkml:brush>
  </inkml:definitions>
  <inkml:trace contextRef="#ctx0" brushRef="#br0">19209 9525 863 0 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5"/>
    </inkml:context>
    <inkml:brush xml:id="br0">
      <inkml:brushProperty name="width" value="0.1" units="cm"/>
      <inkml:brushProperty name="height" value="0.1" units="cm"/>
      <inkml:brushProperty name="color" value="#E71224"/>
    </inkml:brush>
  </inkml:definitions>
  <inkml:trace contextRef="#ctx0" brushRef="#br0">19209 9567 4415 0 0,'16'-37'2560'0'0,"5"-18"1952"0"0,-1-4-4704 0 0,1 7-512 0 0,-2 8-1056 0 0,-5 11 1760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6"/>
    </inkml:context>
    <inkml:brush xml:id="br0">
      <inkml:brushProperty name="width" value="0.1" units="cm"/>
      <inkml:brushProperty name="height" value="0.1" units="cm"/>
      <inkml:brushProperty name="color" value="#E71224"/>
    </inkml:brush>
  </inkml:definitions>
  <inkml:trace contextRef="#ctx0" brushRef="#br0">19447 9102 735 0 0,'5'0'4960'0'0,"2"0"-4960"0"0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7"/>
    </inkml:context>
    <inkml:brush xml:id="br0">
      <inkml:brushProperty name="width" value="0.1" units="cm"/>
      <inkml:brushProperty name="height" value="0.1" units="cm"/>
      <inkml:brushProperty name="color" value="#E71224"/>
    </inkml:brush>
  </inkml:definitions>
  <inkml:trace contextRef="#ctx0" brushRef="#br0">19447 9104 4895 0 0,'16'-6'2464'0'0,"5"-1"-2464"0"0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8"/>
    </inkml:context>
    <inkml:brush xml:id="br0">
      <inkml:brushProperty name="width" value="0.1" units="cm"/>
      <inkml:brushProperty name="height" value="0.1" units="cm"/>
      <inkml:brushProperty name="color" value="#E71224"/>
    </inkml:brush>
  </inkml:definitions>
  <inkml:trace contextRef="#ctx0" brushRef="#br0">19606 9075 1855 0 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9"/>
    </inkml:context>
    <inkml:brush xml:id="br0">
      <inkml:brushProperty name="width" value="0.1" units="cm"/>
      <inkml:brushProperty name="height" value="0.1" units="cm"/>
      <inkml:brushProperty name="color" value="#E71224"/>
    </inkml:brush>
  </inkml:definitions>
  <inkml:trace contextRef="#ctx0" brushRef="#br0">19606 9099 3871 0 0,'31'-21'2400'0'0,"17"-13"4128"0"0,-1-5-8320 0 0,-2 4-928 0 0,-10 7 2720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0"/>
    </inkml:context>
    <inkml:brush xml:id="br0">
      <inkml:brushProperty name="width" value="0.1" units="cm"/>
      <inkml:brushProperty name="height" value="0.1" units="cm"/>
      <inkml:brushProperty name="color" value="#E71224"/>
    </inkml:brush>
  </inkml:definitions>
  <inkml:trace contextRef="#ctx0" brushRef="#br0">19870 8900 5439 0 0,'6'-6'11040'0'0,"1"-6"-11136"0"0,5-2-3328 0 0,0-3-5824 0 0,-1 1 9248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1"/>
    </inkml:context>
    <inkml:brush xml:id="br0">
      <inkml:brushProperty name="width" value="0.1" units="cm"/>
      <inkml:brushProperty name="height" value="0.1" units="cm"/>
      <inkml:brushProperty name="color" value="#E71224"/>
    </inkml:brush>
  </inkml:definitions>
  <inkml:trace contextRef="#ctx0" brushRef="#br0">19870 8915 5119 0 0,'37'-32'1248'0'0,"18"-15"1408"0"0,4-1-4864 0 0,-7 9 2208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4"/>
    </inkml:context>
    <inkml:brush xml:id="br0">
      <inkml:brushProperty name="width" value="0.1" units="cm"/>
      <inkml:brushProperty name="height" value="0.1" units="cm"/>
      <inkml:brushProperty name="color" value="#E71224"/>
    </inkml:brush>
  </inkml:definitions>
  <inkml:trace contextRef="#ctx0" brushRef="#br0">18150 11097 5791 0 0,'16'-32'2432'0'0,"5"-10"-2432"0"0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2"/>
    </inkml:context>
    <inkml:brush xml:id="br0">
      <inkml:brushProperty name="width" value="0.1" units="cm"/>
      <inkml:brushProperty name="height" value="0.1" units="cm"/>
      <inkml:brushProperty name="color" value="#E71224"/>
    </inkml:brush>
  </inkml:definitions>
  <inkml:trace contextRef="#ctx0" brushRef="#br0">20214 8706 1727 0 0,'11'-5'12736'0'0,"3"3"-16096"0"0,-1 2 3360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3"/>
    </inkml:context>
    <inkml:brush xml:id="br0">
      <inkml:brushProperty name="width" value="0.1" units="cm"/>
      <inkml:brushProperty name="height" value="0.1" units="cm"/>
      <inkml:brushProperty name="color" value="#E71224"/>
    </inkml:brush>
  </inkml:definitions>
  <inkml:trace contextRef="#ctx0" brushRef="#br0">20399 8758 991 0 0,'6'0'12960'0'0,"1"0"-12960"0"0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4"/>
    </inkml:context>
    <inkml:brush xml:id="br0">
      <inkml:brushProperty name="width" value="0.1" units="cm"/>
      <inkml:brushProperty name="height" value="0.1" units="cm"/>
      <inkml:brushProperty name="color" value="#E71224"/>
    </inkml:brush>
  </inkml:definitions>
  <inkml:trace contextRef="#ctx0" brushRef="#br0">20399 8758 3487 0 0,'0'0'0'0'0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5"/>
    </inkml:context>
    <inkml:brush xml:id="br0">
      <inkml:brushProperty name="width" value="0.1" units="cm"/>
      <inkml:brushProperty name="height" value="0.1" units="cm"/>
      <inkml:brushProperty name="color" value="#E71224"/>
    </inkml:brush>
  </inkml:definitions>
  <inkml:trace contextRef="#ctx0" brushRef="#br0">20399 8758 3487 0 0,'32'31'3168'0'0,"16"12"-416"0"0,-1 2-1376 0 0,-3-5-384 0 0,-8-10-992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6"/>
    </inkml:context>
    <inkml:brush xml:id="br0">
      <inkml:brushProperty name="width" value="0.1" units="cm"/>
      <inkml:brushProperty name="height" value="0.1" units="cm"/>
      <inkml:brushProperty name="color" value="#E71224"/>
    </inkml:brush>
  </inkml:definitions>
  <inkml:trace contextRef="#ctx0" brushRef="#br0">20796 9155 3871 0 0,'6'5'8704'0'0,"6"2"-8576"0"0,2 5-128 0 0,-2 6-1728 0 0,-3 5-2976 0 0,-3-2 4704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7"/>
    </inkml:context>
    <inkml:brush xml:id="br0">
      <inkml:brushProperty name="width" value="0.1" units="cm"/>
      <inkml:brushProperty name="height" value="0.1" units="cm"/>
      <inkml:brushProperty name="color" value="#E71224"/>
    </inkml:brush>
  </inkml:definitions>
  <inkml:trace contextRef="#ctx0" brushRef="#br0">21008 9393 2495 0 0,'5'0'11904'0'0,"8"0"-11168"0"0,0 5-1472 0 0,5 7-3840 0 0,-2 2 4576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8"/>
    </inkml:context>
    <inkml:brush xml:id="br0">
      <inkml:brushProperty name="width" value="0.1" units="cm"/>
      <inkml:brushProperty name="height" value="0.1" units="cm"/>
      <inkml:brushProperty name="color" value="#E71224"/>
    </inkml:brush>
  </inkml:definitions>
  <inkml:trace contextRef="#ctx0" brushRef="#br0">21273 9657 1631 0 0,'10'16'10944'0'0,"9"11"-10592"0"0,2 5 384 0 0,2-2-672 0 0,-3-1-1280 0 0,-5 0-5376 0 0,-4-5 6592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99"/>
    </inkml:context>
    <inkml:brush xml:id="br0">
      <inkml:brushProperty name="width" value="0.1" units="cm"/>
      <inkml:brushProperty name="height" value="0.1" units="cm"/>
      <inkml:brushProperty name="color" value="#E71224"/>
    </inkml:brush>
  </inkml:definitions>
  <inkml:trace contextRef="#ctx0" brushRef="#br0">21484 10028 5279 0 0,'5'16'7136'0'0,"8"5"-7072"0"0,1 4-64 0 0,-2 4-2336 0 0,2-4-512 0 0,-1-6 2848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0"/>
    </inkml:context>
    <inkml:brush xml:id="br0">
      <inkml:brushProperty name="width" value="0.1" units="cm"/>
      <inkml:brushProperty name="height" value="0.1" units="cm"/>
      <inkml:brushProperty name="color" value="#E71224"/>
    </inkml:brush>
  </inkml:definitions>
  <inkml:trace contextRef="#ctx0" brushRef="#br0">21696 10372 4383 0 0,'5'16'8704'0'0,"2"10"-8576"0"0,5 1-96 0 0,1-4-32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1"/>
    </inkml:context>
    <inkml:brush xml:id="br0">
      <inkml:brushProperty name="width" value="0.1" units="cm"/>
      <inkml:brushProperty name="height" value="0.1" units="cm"/>
      <inkml:brushProperty name="color" value="#E71224"/>
    </inkml:brush>
  </inkml:definitions>
  <inkml:trace contextRef="#ctx0" brushRef="#br0">21934 10769 6303 0 0,'5'26'4416'0'0,"8"14"-4256"0"0,0 6 32 0 0,5-5-288 0 0,-2-4-8000 0 0,-3-9 8096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5"/>
    </inkml:context>
    <inkml:brush xml:id="br0">
      <inkml:brushProperty name="width" value="0.1" units="cm"/>
      <inkml:brushProperty name="height" value="0.1" units="cm"/>
      <inkml:brushProperty name="color" value="#E71224"/>
    </inkml:brush>
  </inkml:definitions>
  <inkml:trace contextRef="#ctx0" brushRef="#br0">18256 10853 2751 0 0,'6'0'5664'0'0,"1"-6"-5824"0"0,-1-6-6560 0 0,0-2 6720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2"/>
    </inkml:context>
    <inkml:brush xml:id="br0">
      <inkml:brushProperty name="width" value="0.1" units="cm"/>
      <inkml:brushProperty name="height" value="0.1" units="cm"/>
      <inkml:brushProperty name="color" value="#E71224"/>
    </inkml:brush>
  </inkml:definitions>
  <inkml:trace contextRef="#ctx0" brushRef="#br0">22199 11218 7007 0 0,'5'11'4320'0'0,"2"8"-4320"0"0,0 7-1120 0 0,3-1-1184 0 0,1-6 2304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3"/>
    </inkml:context>
    <inkml:brush xml:id="br0">
      <inkml:brushProperty name="width" value="0.1" units="cm"/>
      <inkml:brushProperty name="height" value="0.1" units="cm"/>
      <inkml:brushProperty name="color" value="#E71224"/>
    </inkml:brush>
  </inkml:definitions>
  <inkml:trace contextRef="#ctx0" brushRef="#br0">22463 11774 4287 0 0,'11'16'4928'0'0,"3"10"-4640"0"0,-1 1-288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4"/>
    </inkml:context>
    <inkml:brush xml:id="br0">
      <inkml:brushProperty name="width" value="0.1" units="cm"/>
      <inkml:brushProperty name="height" value="0.1" units="cm"/>
      <inkml:brushProperty name="color" value="#E71224"/>
    </inkml:brush>
  </inkml:definitions>
  <inkml:trace contextRef="#ctx0" brushRef="#br0">22648 12197 4095 0 0,'6'16'2912'0'0,"1"11"-3200"0"0,-1 5-128 0 0,5-2-256 0 0,0-1-832 0 0,-2-6 1504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5"/>
    </inkml:context>
    <inkml:brush xml:id="br0">
      <inkml:brushProperty name="width" value="0.1" units="cm"/>
      <inkml:brushProperty name="height" value="0.1" units="cm"/>
      <inkml:brushProperty name="color" value="#E71224"/>
    </inkml:brush>
  </inkml:definitions>
  <inkml:trace contextRef="#ctx0" brushRef="#br0">22781 12568 3775 0 0,'5'10'6080'0'0,"2"10"-5664"0"0,0 5-3744 0 0,-2 0 3328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6"/>
    </inkml:context>
    <inkml:brush xml:id="br0">
      <inkml:brushProperty name="width" value="0.1" units="cm"/>
      <inkml:brushProperty name="height" value="0.1" units="cm"/>
      <inkml:brushProperty name="color" value="#E71224"/>
    </inkml:brush>
  </inkml:definitions>
  <inkml:trace contextRef="#ctx0" brushRef="#br0">22886 12991 7711 0 0,'6'11'4384'0'0,"1"8"-4384"0"0,0 7-416 0 0,-2 4-1568 0 0,-1 2-5184 0 0,-2-4 7168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7"/>
    </inkml:context>
    <inkml:brush xml:id="br0">
      <inkml:brushProperty name="width" value="0.1" units="cm"/>
      <inkml:brushProperty name="height" value="0.1" units="cm"/>
      <inkml:brushProperty name="color" value="#E71224"/>
    </inkml:brush>
  </inkml:definitions>
  <inkml:trace contextRef="#ctx0" brushRef="#br0">22992 13335 4287 0 0,'0'16'8288'0'0,"6"10"-7744"0"0,1 7-1600 0 0,-1 2-5696 0 0,0-4 6752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8"/>
    </inkml:context>
    <inkml:brush xml:id="br0">
      <inkml:brushProperty name="width" value="0.1" units="cm"/>
      <inkml:brushProperty name="height" value="0.1" units="cm"/>
      <inkml:brushProperty name="color" value="#E71224"/>
    </inkml:brush>
  </inkml:definitions>
  <inkml:trace contextRef="#ctx0" brushRef="#br0">23072 13679 5471 0 0,'5'16'8480'0'0,"2"10"-8480"0"0,0 7-3968 0 0,-2-3 3968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09"/>
    </inkml:context>
    <inkml:brush xml:id="br0">
      <inkml:brushProperty name="width" value="0.1" units="cm"/>
      <inkml:brushProperty name="height" value="0.1" units="cm"/>
      <inkml:brushProperty name="color" value="#E71224"/>
    </inkml:brush>
  </inkml:definitions>
  <inkml:trace contextRef="#ctx0" brushRef="#br0">23178 14049 5407 0 0,'5'16'9408'0'0,"2"11"-8480"0"0,0 0-928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10"/>
    </inkml:context>
    <inkml:brush xml:id="br0">
      <inkml:brushProperty name="width" value="0.1" units="cm"/>
      <inkml:brushProperty name="height" value="0.1" units="cm"/>
      <inkml:brushProperty name="color" value="#E71224"/>
    </inkml:brush>
  </inkml:definitions>
  <inkml:trace contextRef="#ctx0" brushRef="#br0">23178 14049 5375 0 0,'10'32'2176'0'0,"4"16"-448"0"0,0 4-256 0 0,2-6-1344 0 0,-2-10-128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111"/>
    </inkml:context>
    <inkml:brush xml:id="br0">
      <inkml:brushProperty name="width" value="0.1" units="cm"/>
      <inkml:brushProperty name="height" value="0.1" units="cm"/>
      <inkml:brushProperty name="color" value="#E71224"/>
    </inkml:brush>
  </inkml:definitions>
  <inkml:trace contextRef="#ctx0" brushRef="#br0">23389 14446 2431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6"/>
    </inkml:context>
    <inkml:brush xml:id="br0">
      <inkml:brushProperty name="width" value="0.1" units="cm"/>
      <inkml:brushProperty name="height" value="0.1" units="cm"/>
      <inkml:brushProperty name="color" value="#E71224"/>
    </inkml:brush>
  </inkml:definitions>
  <inkml:trace contextRef="#ctx0" brushRef="#br0">18256 10848 1215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7"/>
    </inkml:context>
    <inkml:brush xml:id="br0">
      <inkml:brushProperty name="width" value="0.1" units="cm"/>
      <inkml:brushProperty name="height" value="0.1" units="cm"/>
      <inkml:brushProperty name="color" value="#E71224"/>
    </inkml:brush>
  </inkml:definitions>
  <inkml:trace contextRef="#ctx0" brushRef="#br0">18256 10864 1215 0 0,'21'-26'2592'0'0,"8"-15"-1472"0"0,-3 0-1120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8"/>
    </inkml:context>
    <inkml:brush xml:id="br0">
      <inkml:brushProperty name="width" value="0.1" units="cm"/>
      <inkml:brushProperty name="height" value="0.1" units="cm"/>
      <inkml:brushProperty name="color" value="#E71224"/>
    </inkml:brush>
  </inkml:definitions>
  <inkml:trace contextRef="#ctx0" brushRef="#br0">18441 10618 3743 0 0,'0'-5'7904'0'0,"6"-7"-8352"0"0,1-7-448 0 0,0-1 896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79"/>
    </inkml:context>
    <inkml:brush xml:id="br0">
      <inkml:brushProperty name="width" value="0.1" units="cm"/>
      <inkml:brushProperty name="height" value="0.1" units="cm"/>
      <inkml:brushProperty name="color" value="#E71224"/>
    </inkml:brush>
  </inkml:definitions>
  <inkml:trace contextRef="#ctx0" brushRef="#br0">18574 10407 6687 0 0,'0'-6'3744'0'0,"0"-6"-544"0"0,0-7-8096 0 0,0 0 4896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0"/>
    </inkml:context>
    <inkml:brush xml:id="br0">
      <inkml:brushProperty name="width" value="0.1" units="cm"/>
      <inkml:brushProperty name="height" value="0.1" units="cm"/>
      <inkml:brushProperty name="color" value="#E71224"/>
    </inkml:brush>
  </inkml:definitions>
  <inkml:trace contextRef="#ctx0" brushRef="#br0">18653 10218 3135 0 0,'0'-6'7584'0'0,"0"-6"-7552"0"0,0-2-32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6T12:09:30.081"/>
    </inkml:context>
    <inkml:brush xml:id="br0">
      <inkml:brushProperty name="width" value="0.1" units="cm"/>
      <inkml:brushProperty name="height" value="0.1" units="cm"/>
      <inkml:brushProperty name="color" value="#E71224"/>
    </inkml:brush>
  </inkml:definitions>
  <inkml:trace contextRef="#ctx0" brushRef="#br0">18653 10246 4447 0 0,'16'-27'1920'0'0,"5"-13"1696"0"0,-1-6-5280 0 0,2 5 288 0 0,-4 4-992 0 0,-4 9 2368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21</a:t>
            </a:fld>
            <a:endParaRPr lang="en-US"/>
          </a:p>
        </p:txBody>
      </p:sp>
    </p:spTree>
    <p:extLst>
      <p:ext uri="{BB962C8B-B14F-4D97-AF65-F5344CB8AC3E}">
        <p14:creationId xmlns:p14="http://schemas.microsoft.com/office/powerpoint/2010/main" val="95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22</a:t>
            </a:fld>
            <a:endParaRPr lang="en-US"/>
          </a:p>
        </p:txBody>
      </p:sp>
    </p:spTree>
    <p:extLst>
      <p:ext uri="{BB962C8B-B14F-4D97-AF65-F5344CB8AC3E}">
        <p14:creationId xmlns:p14="http://schemas.microsoft.com/office/powerpoint/2010/main" val="272350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8/13/2025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8/13/2025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8/13/2025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8/13/2025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8/13/2025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8/13/2025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8/13/2025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8/13/2025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8/13/2025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4.png"/><Relationship Id="rId42" Type="http://schemas.openxmlformats.org/officeDocument/2006/relationships/customXml" Target="../ink/ink21.xml"/><Relationship Id="rId47" Type="http://schemas.openxmlformats.org/officeDocument/2006/relationships/customXml" Target="../ink/ink24.xml"/><Relationship Id="rId63" Type="http://schemas.openxmlformats.org/officeDocument/2006/relationships/customXml" Target="../ink/ink32.xml"/><Relationship Id="rId68" Type="http://schemas.openxmlformats.org/officeDocument/2006/relationships/image" Target="../media/image36.png"/><Relationship Id="rId2" Type="http://schemas.openxmlformats.org/officeDocument/2006/relationships/customXml" Target="../ink/ink1.xml"/><Relationship Id="rId16" Type="http://schemas.openxmlformats.org/officeDocument/2006/relationships/customXml" Target="../ink/ink7.xml"/><Relationship Id="rId29" Type="http://schemas.openxmlformats.org/officeDocument/2006/relationships/customXml" Target="../ink/ink14.xml"/><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image" Target="../media/image19.png"/><Relationship Id="rId37" Type="http://schemas.openxmlformats.org/officeDocument/2006/relationships/image" Target="../media/image21.png"/><Relationship Id="rId40" Type="http://schemas.openxmlformats.org/officeDocument/2006/relationships/customXml" Target="../ink/ink20.xml"/><Relationship Id="rId45" Type="http://schemas.openxmlformats.org/officeDocument/2006/relationships/customXml" Target="../ink/ink23.xml"/><Relationship Id="rId53" Type="http://schemas.openxmlformats.org/officeDocument/2006/relationships/customXml" Target="../ink/ink27.xml"/><Relationship Id="rId58" Type="http://schemas.openxmlformats.org/officeDocument/2006/relationships/image" Target="../media/image31.png"/><Relationship Id="rId66" Type="http://schemas.openxmlformats.org/officeDocument/2006/relationships/image" Target="../media/image35.png"/><Relationship Id="rId74" Type="http://schemas.openxmlformats.org/officeDocument/2006/relationships/image" Target="../media/image39.png"/><Relationship Id="rId5" Type="http://schemas.openxmlformats.org/officeDocument/2006/relationships/image" Target="../media/image6.png"/><Relationship Id="rId61" Type="http://schemas.openxmlformats.org/officeDocument/2006/relationships/customXml" Target="../ink/ink31.xml"/><Relationship Id="rId19" Type="http://schemas.openxmlformats.org/officeDocument/2006/relationships/image" Target="../media/image13.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customXml" Target="../ink/ink13.xml"/><Relationship Id="rId30" Type="http://schemas.openxmlformats.org/officeDocument/2006/relationships/image" Target="../media/image18.png"/><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image" Target="../media/image26.png"/><Relationship Id="rId56" Type="http://schemas.openxmlformats.org/officeDocument/2006/relationships/image" Target="../media/image30.png"/><Relationship Id="rId64" Type="http://schemas.openxmlformats.org/officeDocument/2006/relationships/image" Target="../media/image34.png"/><Relationship Id="rId69" Type="http://schemas.openxmlformats.org/officeDocument/2006/relationships/customXml" Target="../ink/ink35.xml"/><Relationship Id="rId77" Type="http://schemas.openxmlformats.org/officeDocument/2006/relationships/customXml" Target="../ink/ink39.xml"/><Relationship Id="rId8" Type="http://schemas.openxmlformats.org/officeDocument/2006/relationships/customXml" Target="../ink/ink3.xml"/><Relationship Id="rId51" Type="http://schemas.openxmlformats.org/officeDocument/2006/relationships/customXml" Target="../ink/ink26.xml"/><Relationship Id="rId72" Type="http://schemas.openxmlformats.org/officeDocument/2006/relationships/image" Target="../media/image38.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customXml" Target="../ink/ink16.xml"/><Relationship Id="rId38" Type="http://schemas.openxmlformats.org/officeDocument/2006/relationships/customXml" Target="../ink/ink19.xml"/><Relationship Id="rId46" Type="http://schemas.openxmlformats.org/officeDocument/2006/relationships/image" Target="../media/image25.png"/><Relationship Id="rId59" Type="http://schemas.openxmlformats.org/officeDocument/2006/relationships/customXml" Target="../ink/ink30.xml"/><Relationship Id="rId67" Type="http://schemas.openxmlformats.org/officeDocument/2006/relationships/customXml" Target="../ink/ink34.xml"/><Relationship Id="rId20" Type="http://schemas.openxmlformats.org/officeDocument/2006/relationships/customXml" Target="../ink/ink9.xml"/><Relationship Id="rId41" Type="http://schemas.openxmlformats.org/officeDocument/2006/relationships/image" Target="../media/image23.png"/><Relationship Id="rId54" Type="http://schemas.openxmlformats.org/officeDocument/2006/relationships/image" Target="../media/image29.png"/><Relationship Id="rId62" Type="http://schemas.openxmlformats.org/officeDocument/2006/relationships/image" Target="../media/image33.png"/><Relationship Id="rId70" Type="http://schemas.openxmlformats.org/officeDocument/2006/relationships/image" Target="../media/image37.png"/><Relationship Id="rId75" Type="http://schemas.openxmlformats.org/officeDocument/2006/relationships/customXml" Target="../ink/ink38.xml"/><Relationship Id="rId1" Type="http://schemas.openxmlformats.org/officeDocument/2006/relationships/slideLayout" Target="../slideLayouts/slideLayout13.xml"/><Relationship Id="rId6" Type="http://schemas.openxmlformats.org/officeDocument/2006/relationships/customXml" Target="../ink/ink2.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image" Target="../media/image17.png"/><Relationship Id="rId36" Type="http://schemas.openxmlformats.org/officeDocument/2006/relationships/customXml" Target="../ink/ink18.xml"/><Relationship Id="rId49" Type="http://schemas.openxmlformats.org/officeDocument/2006/relationships/customXml" Target="../ink/ink25.xml"/><Relationship Id="rId57" Type="http://schemas.openxmlformats.org/officeDocument/2006/relationships/customXml" Target="../ink/ink29.xml"/><Relationship Id="rId10" Type="http://schemas.openxmlformats.org/officeDocument/2006/relationships/customXml" Target="../ink/ink4.xml"/><Relationship Id="rId31" Type="http://schemas.openxmlformats.org/officeDocument/2006/relationships/customXml" Target="../ink/ink15.xml"/><Relationship Id="rId44" Type="http://schemas.openxmlformats.org/officeDocument/2006/relationships/customXml" Target="../ink/ink22.xml"/><Relationship Id="rId52" Type="http://schemas.openxmlformats.org/officeDocument/2006/relationships/image" Target="../media/image28.png"/><Relationship Id="rId60" Type="http://schemas.openxmlformats.org/officeDocument/2006/relationships/image" Target="../media/image32.png"/><Relationship Id="rId65" Type="http://schemas.openxmlformats.org/officeDocument/2006/relationships/customXml" Target="../ink/ink33.xml"/><Relationship Id="rId73" Type="http://schemas.openxmlformats.org/officeDocument/2006/relationships/customXml" Target="../ink/ink37.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8.xml"/><Relationship Id="rId39" Type="http://schemas.openxmlformats.org/officeDocument/2006/relationships/image" Target="../media/image22.png"/><Relationship Id="rId34" Type="http://schemas.openxmlformats.org/officeDocument/2006/relationships/customXml" Target="../ink/ink17.xml"/><Relationship Id="rId50" Type="http://schemas.openxmlformats.org/officeDocument/2006/relationships/image" Target="../media/image27.png"/><Relationship Id="rId55" Type="http://schemas.openxmlformats.org/officeDocument/2006/relationships/customXml" Target="../ink/ink28.xml"/><Relationship Id="rId76" Type="http://schemas.openxmlformats.org/officeDocument/2006/relationships/image" Target="../media/image40.png"/><Relationship Id="rId7" Type="http://schemas.openxmlformats.org/officeDocument/2006/relationships/image" Target="../media/image7.png"/><Relationship Id="rId71" Type="http://schemas.openxmlformats.org/officeDocument/2006/relationships/customXml" Target="../ink/ink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Physical Chemistry Year 1 - AS </a:t>
            </a:r>
            <a:br>
              <a:rPr lang="en-US" sz="5400" b="1"/>
            </a:br>
            <a:r>
              <a:rPr lang="en-US" sz="5400" b="1"/>
              <a:t>3.1.5 Kinetics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0515600" cy="1325563"/>
          </a:xfrm>
        </p:spPr>
        <p:txBody>
          <a:bodyPr/>
          <a:lstStyle/>
          <a:p>
            <a:pPr eaLnBrk="1" hangingPunct="1"/>
            <a:r>
              <a:rPr lang="en-US" b="1" dirty="0">
                <a:solidFill>
                  <a:schemeClr val="accent6"/>
                </a:solidFill>
              </a:rPr>
              <a:t>Maxwell-Boltzmann Distribution</a:t>
            </a:r>
          </a:p>
        </p:txBody>
      </p:sp>
      <p:sp>
        <p:nvSpPr>
          <p:cNvPr id="5123" name="Rectangle 3"/>
          <p:cNvSpPr>
            <a:spLocks noGrp="1" noChangeArrowheads="1"/>
          </p:cNvSpPr>
          <p:nvPr>
            <p:ph type="body" idx="1"/>
          </p:nvPr>
        </p:nvSpPr>
        <p:spPr>
          <a:xfrm>
            <a:off x="662609" y="1600200"/>
            <a:ext cx="11131826" cy="1325563"/>
          </a:xfrm>
        </p:spPr>
        <p:txBody>
          <a:bodyPr>
            <a:normAutofit fontScale="92500"/>
          </a:bodyPr>
          <a:lstStyle/>
          <a:p>
            <a:pPr eaLnBrk="1" hangingPunct="1"/>
            <a:r>
              <a:rPr lang="en-US"/>
              <a:t>In any system, the particles present will have a very wide range of energies. For </a:t>
            </a:r>
            <a:r>
              <a:rPr lang="en-US" b="1" i="1"/>
              <a:t>gases</a:t>
            </a:r>
            <a:r>
              <a:rPr lang="en-US"/>
              <a:t>, this can be shown on a graph called the Maxwell-Boltzmann Distribution which is a plot of the </a:t>
            </a:r>
            <a:r>
              <a:rPr lang="en-US" b="1"/>
              <a:t>number of particles</a:t>
            </a:r>
            <a:r>
              <a:rPr lang="en-US"/>
              <a:t> having each</a:t>
            </a:r>
            <a:r>
              <a:rPr lang="en-US" b="1"/>
              <a:t> particular energy</a:t>
            </a:r>
            <a:r>
              <a:rPr lang="en-US"/>
              <a:t>.</a:t>
            </a:r>
          </a:p>
          <a:p>
            <a:pPr eaLnBrk="1" hangingPunct="1"/>
            <a:endParaRPr lang="en-US" sz="2000"/>
          </a:p>
        </p:txBody>
      </p:sp>
      <p:pic>
        <p:nvPicPr>
          <p:cNvPr id="5125" name="Picture 5" descr="mbdistrib"/>
          <p:cNvPicPr>
            <a:picLocks noChangeAspect="1" noChangeArrowheads="1"/>
          </p:cNvPicPr>
          <p:nvPr/>
        </p:nvPicPr>
        <p:blipFill rotWithShape="1">
          <a:blip r:embed="rId2" cstate="print"/>
          <a:srcRect l="14782"/>
          <a:stretch/>
        </p:blipFill>
        <p:spPr bwMode="auto">
          <a:xfrm>
            <a:off x="3856382" y="2971800"/>
            <a:ext cx="4220817" cy="3663950"/>
          </a:xfrm>
          <a:prstGeom prst="rect">
            <a:avLst/>
          </a:prstGeom>
          <a:noFill/>
          <a:ln w="9525">
            <a:noFill/>
            <a:miter lim="800000"/>
            <a:headEnd/>
            <a:tailEnd/>
          </a:ln>
        </p:spPr>
      </p:pic>
      <p:sp>
        <p:nvSpPr>
          <p:cNvPr id="5" name="Text Box 18">
            <a:extLst>
              <a:ext uri="{FF2B5EF4-FFF2-40B4-BE49-F238E27FC236}">
                <a16:creationId xmlns:a16="http://schemas.microsoft.com/office/drawing/2014/main" id="{AB1683FD-2EBA-0148-A7C4-C31FFED71C20}"/>
              </a:ext>
            </a:extLst>
          </p:cNvPr>
          <p:cNvSpPr txBox="1">
            <a:spLocks noChangeArrowheads="1"/>
          </p:cNvSpPr>
          <p:nvPr/>
        </p:nvSpPr>
        <p:spPr bwMode="auto">
          <a:xfrm rot="16200000">
            <a:off x="1574256" y="4457530"/>
            <a:ext cx="3811855" cy="381342"/>
          </a:xfrm>
          <a:prstGeom prst="rect">
            <a:avLst/>
          </a:prstGeom>
          <a:noFill/>
          <a:ln w="9525">
            <a:noFill/>
            <a:miter lim="800000"/>
            <a:headEnd/>
            <a:tailEnd/>
          </a:ln>
        </p:spPr>
        <p:txBody>
          <a:bodyPr lIns="0" tIns="0" rIns="0" bIns="0"/>
          <a:lstStyle/>
          <a:p>
            <a:pPr algn="ctr"/>
            <a:r>
              <a:rPr lang="en-US" sz="2000">
                <a:solidFill>
                  <a:srgbClr val="990000"/>
                </a:solidFill>
              </a:rPr>
              <a:t>Fraction of particles with </a:t>
            </a:r>
          </a:p>
          <a:p>
            <a:pPr algn="ctr"/>
            <a:r>
              <a:rPr lang="en-US" sz="2000">
                <a:solidFill>
                  <a:srgbClr val="990000"/>
                </a:solidFill>
              </a:rPr>
              <a:t>energy </a:t>
            </a:r>
            <a:r>
              <a:rPr lang="en-US" sz="2000" i="1">
                <a:solidFill>
                  <a:srgbClr val="990000"/>
                </a:solidFill>
              </a:rPr>
              <a:t>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0515600" cy="1325563"/>
          </a:xfrm>
        </p:spPr>
        <p:txBody>
          <a:bodyPr/>
          <a:lstStyle/>
          <a:p>
            <a:pPr eaLnBrk="1" hangingPunct="1"/>
            <a:r>
              <a:rPr lang="en-US" b="1" dirty="0">
                <a:solidFill>
                  <a:schemeClr val="accent6"/>
                </a:solidFill>
              </a:rPr>
              <a:t>Maxwell-Boltzmann Distribution</a:t>
            </a:r>
          </a:p>
        </p:txBody>
      </p:sp>
      <p:pic>
        <p:nvPicPr>
          <p:cNvPr id="4" name="Picture 3" descr="A diagram of energy efficiency&#10;&#10;Description automatically generated">
            <a:extLst>
              <a:ext uri="{FF2B5EF4-FFF2-40B4-BE49-F238E27FC236}">
                <a16:creationId xmlns:a16="http://schemas.microsoft.com/office/drawing/2014/main" id="{441C0E64-B185-DC78-4A3C-2FC283BE5F9B}"/>
              </a:ext>
            </a:extLst>
          </p:cNvPr>
          <p:cNvPicPr>
            <a:picLocks noChangeAspect="1"/>
          </p:cNvPicPr>
          <p:nvPr/>
        </p:nvPicPr>
        <p:blipFill>
          <a:blip r:embed="rId2"/>
          <a:stretch>
            <a:fillRect/>
          </a:stretch>
        </p:blipFill>
        <p:spPr>
          <a:xfrm>
            <a:off x="2178143" y="1714501"/>
            <a:ext cx="7140948" cy="4896970"/>
          </a:xfrm>
          <a:prstGeom prst="rect">
            <a:avLst/>
          </a:prstGeom>
        </p:spPr>
      </p:pic>
    </p:spTree>
    <p:extLst>
      <p:ext uri="{BB962C8B-B14F-4D97-AF65-F5344CB8AC3E}">
        <p14:creationId xmlns:p14="http://schemas.microsoft.com/office/powerpoint/2010/main" val="36140105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2765" y="60325"/>
            <a:ext cx="11261035" cy="1325563"/>
          </a:xfrm>
        </p:spPr>
        <p:txBody>
          <a:bodyPr>
            <a:normAutofit/>
          </a:bodyPr>
          <a:lstStyle/>
          <a:p>
            <a:pPr eaLnBrk="1" hangingPunct="1"/>
            <a:r>
              <a:rPr lang="en-US" b="1" dirty="0">
                <a:solidFill>
                  <a:schemeClr val="accent6"/>
                </a:solidFill>
              </a:rPr>
              <a:t>The Maxwell-Boltzmann Distribution and Activation Energy</a:t>
            </a:r>
          </a:p>
        </p:txBody>
      </p:sp>
      <p:sp>
        <p:nvSpPr>
          <p:cNvPr id="6147" name="Rectangle 3"/>
          <p:cNvSpPr>
            <a:spLocks noGrp="1" noChangeArrowheads="1"/>
          </p:cNvSpPr>
          <p:nvPr>
            <p:ph type="body" idx="1"/>
          </p:nvPr>
        </p:nvSpPr>
        <p:spPr>
          <a:xfrm>
            <a:off x="7467600" y="1600201"/>
            <a:ext cx="4565374" cy="4525963"/>
          </a:xfrm>
        </p:spPr>
        <p:txBody>
          <a:bodyPr>
            <a:noAutofit/>
          </a:bodyPr>
          <a:lstStyle/>
          <a:p>
            <a:pPr eaLnBrk="1" hangingPunct="1">
              <a:lnSpc>
                <a:spcPct val="80000"/>
              </a:lnSpc>
            </a:pPr>
            <a:r>
              <a:rPr lang="en-US" sz="2400"/>
              <a:t>Notice that the large majority of the particles don't have enough energy to react when they collide. </a:t>
            </a:r>
          </a:p>
          <a:p>
            <a:pPr eaLnBrk="1" hangingPunct="1">
              <a:lnSpc>
                <a:spcPct val="80000"/>
              </a:lnSpc>
            </a:pPr>
            <a:endParaRPr lang="en-US" sz="2400"/>
          </a:p>
          <a:p>
            <a:pPr eaLnBrk="1" hangingPunct="1">
              <a:lnSpc>
                <a:spcPct val="80000"/>
              </a:lnSpc>
            </a:pPr>
            <a:endParaRPr lang="en-US" sz="2400"/>
          </a:p>
          <a:p>
            <a:pPr eaLnBrk="1" hangingPunct="1">
              <a:lnSpc>
                <a:spcPct val="80000"/>
              </a:lnSpc>
            </a:pPr>
            <a:r>
              <a:rPr lang="en-US" sz="2400"/>
              <a:t>To enable them to react we either have to change the shape of the curve, or move the activation energy further to the left. </a:t>
            </a:r>
          </a:p>
        </p:txBody>
      </p:sp>
      <p:pic>
        <p:nvPicPr>
          <p:cNvPr id="6149" name="Picture 5" descr="mbdistrib2"/>
          <p:cNvPicPr>
            <a:picLocks noChangeAspect="1" noChangeArrowheads="1"/>
          </p:cNvPicPr>
          <p:nvPr/>
        </p:nvPicPr>
        <p:blipFill rotWithShape="1">
          <a:blip r:embed="rId2" cstate="print"/>
          <a:srcRect l="14950"/>
          <a:stretch/>
        </p:blipFill>
        <p:spPr bwMode="auto">
          <a:xfrm>
            <a:off x="2888974" y="1447800"/>
            <a:ext cx="4731026" cy="4833938"/>
          </a:xfrm>
          <a:prstGeom prst="rect">
            <a:avLst/>
          </a:prstGeom>
          <a:noFill/>
          <a:ln w="9525">
            <a:noFill/>
            <a:miter lim="800000"/>
            <a:headEnd/>
            <a:tailEnd/>
          </a:ln>
        </p:spPr>
      </p:pic>
      <p:sp>
        <p:nvSpPr>
          <p:cNvPr id="6" name="Text Box 18">
            <a:extLst>
              <a:ext uri="{FF2B5EF4-FFF2-40B4-BE49-F238E27FC236}">
                <a16:creationId xmlns:a16="http://schemas.microsoft.com/office/drawing/2014/main" id="{DF56D4C1-01C9-1B42-9C5D-8414998C3AEB}"/>
              </a:ext>
            </a:extLst>
          </p:cNvPr>
          <p:cNvSpPr txBox="1">
            <a:spLocks noChangeArrowheads="1"/>
          </p:cNvSpPr>
          <p:nvPr/>
        </p:nvSpPr>
        <p:spPr bwMode="auto">
          <a:xfrm rot="16200000">
            <a:off x="418345" y="3556382"/>
            <a:ext cx="3811855" cy="381342"/>
          </a:xfrm>
          <a:prstGeom prst="rect">
            <a:avLst/>
          </a:prstGeom>
          <a:noFill/>
          <a:ln w="9525">
            <a:noFill/>
            <a:miter lim="800000"/>
            <a:headEnd/>
            <a:tailEnd/>
          </a:ln>
        </p:spPr>
        <p:txBody>
          <a:bodyPr lIns="0" tIns="0" rIns="0" bIns="0"/>
          <a:lstStyle/>
          <a:p>
            <a:pPr algn="ctr"/>
            <a:r>
              <a:rPr lang="en-US" sz="2000">
                <a:solidFill>
                  <a:srgbClr val="990000"/>
                </a:solidFill>
              </a:rPr>
              <a:t>Fraction of particles with </a:t>
            </a:r>
          </a:p>
          <a:p>
            <a:pPr algn="ctr"/>
            <a:r>
              <a:rPr lang="en-US" sz="2000">
                <a:solidFill>
                  <a:srgbClr val="990000"/>
                </a:solidFill>
              </a:rPr>
              <a:t>energy </a:t>
            </a:r>
            <a:r>
              <a:rPr lang="en-US" sz="2000" i="1">
                <a:solidFill>
                  <a:srgbClr val="990000"/>
                </a:solidFill>
              </a:rPr>
              <a:t>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7273"/>
            <a:ext cx="11353800" cy="1325563"/>
          </a:xfrm>
        </p:spPr>
        <p:txBody>
          <a:bodyPr/>
          <a:lstStyle/>
          <a:p>
            <a:r>
              <a:rPr lang="en-US" b="1" dirty="0">
                <a:solidFill>
                  <a:schemeClr val="accent6"/>
                </a:solidFill>
              </a:rPr>
              <a:t>3.1.5.3 Effect- of temperature on reaction rate</a:t>
            </a:r>
          </a:p>
        </p:txBody>
      </p:sp>
      <p:sp>
        <p:nvSpPr>
          <p:cNvPr id="3" name="TextBox 2">
            <a:extLst>
              <a:ext uri="{FF2B5EF4-FFF2-40B4-BE49-F238E27FC236}">
                <a16:creationId xmlns:a16="http://schemas.microsoft.com/office/drawing/2014/main" id="{5EE0841D-74BB-5CE9-E92E-83D493F71897}"/>
              </a:ext>
            </a:extLst>
          </p:cNvPr>
          <p:cNvSpPr txBox="1"/>
          <p:nvPr/>
        </p:nvSpPr>
        <p:spPr>
          <a:xfrm>
            <a:off x="272717" y="1689769"/>
            <a:ext cx="1156635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Segoe UI"/>
              </a:rPr>
              <a:t>Meaning of the term rate of reaction.​</a:t>
            </a:r>
          </a:p>
          <a:p>
            <a:r>
              <a:rPr lang="en-GB" sz="2400">
                <a:cs typeface="Segoe UI"/>
              </a:rPr>
              <a:t>The qualitative effect of temperature changes on the rate of reaction.​</a:t>
            </a:r>
          </a:p>
          <a:p>
            <a:r>
              <a:rPr lang="en-GB" sz="2400" b="1">
                <a:cs typeface="Segoe UI"/>
              </a:rPr>
              <a:t>Students should be able to:</a:t>
            </a:r>
            <a:r>
              <a:rPr lang="en-GB" sz="2400">
                <a:cs typeface="Segoe UI"/>
              </a:rPr>
              <a:t>​</a:t>
            </a:r>
          </a:p>
          <a:p>
            <a:pPr marL="342900" indent="-342900">
              <a:buFont typeface="Calibri,Sans-Serif"/>
              <a:buChar char="•"/>
            </a:pPr>
            <a:r>
              <a:rPr lang="en-GB" sz="2400">
                <a:cs typeface="Arial"/>
              </a:rPr>
              <a:t>use the Maxwell–Boltzmann distribution to explain why a small temperature increase can lead to a large increase in rate.</a:t>
            </a:r>
          </a:p>
        </p:txBody>
      </p:sp>
    </p:spTree>
    <p:extLst>
      <p:ext uri="{BB962C8B-B14F-4D97-AF65-F5344CB8AC3E}">
        <p14:creationId xmlns:p14="http://schemas.microsoft.com/office/powerpoint/2010/main" val="210095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29" y="26458"/>
            <a:ext cx="11350171" cy="1349753"/>
          </a:xfrm>
        </p:spPr>
        <p:txBody>
          <a:bodyPr>
            <a:normAutofit/>
          </a:bodyPr>
          <a:lstStyle/>
          <a:p>
            <a:pPr eaLnBrk="1" hangingPunct="1"/>
            <a:r>
              <a:rPr lang="en-US" b="1" dirty="0">
                <a:solidFill>
                  <a:schemeClr val="accent6"/>
                </a:solidFill>
              </a:rPr>
              <a:t>Maxwell-Boltzmann distribution and Temperature</a:t>
            </a:r>
          </a:p>
        </p:txBody>
      </p:sp>
      <p:sp>
        <p:nvSpPr>
          <p:cNvPr id="7171" name="Rectangle 3"/>
          <p:cNvSpPr>
            <a:spLocks noGrp="1" noChangeArrowheads="1"/>
          </p:cNvSpPr>
          <p:nvPr>
            <p:ph type="body" idx="1"/>
          </p:nvPr>
        </p:nvSpPr>
        <p:spPr>
          <a:xfrm>
            <a:off x="171499" y="1053355"/>
            <a:ext cx="11025809" cy="990600"/>
          </a:xfrm>
        </p:spPr>
        <p:txBody>
          <a:bodyPr>
            <a:noAutofit/>
          </a:bodyPr>
          <a:lstStyle/>
          <a:p>
            <a:pPr eaLnBrk="1" hangingPunct="1"/>
            <a:r>
              <a:rPr lang="en-US" sz="2400"/>
              <a:t>Increasing the temperature:</a:t>
            </a:r>
          </a:p>
          <a:p>
            <a:pPr lvl="1" eaLnBrk="1" hangingPunct="1"/>
            <a:r>
              <a:rPr lang="en-US"/>
              <a:t>increases the average kinetic energy of the gas (slight shift to the right)</a:t>
            </a:r>
          </a:p>
          <a:p>
            <a:pPr lvl="1" eaLnBrk="1" hangingPunct="1"/>
            <a:r>
              <a:rPr lang="en-US"/>
              <a:t>Increases the number of particles whose energy exceeds the activation energy</a:t>
            </a:r>
          </a:p>
          <a:p>
            <a:pPr lvl="1" eaLnBrk="1" hangingPunct="1"/>
            <a:endParaRPr lang="en-US"/>
          </a:p>
        </p:txBody>
      </p:sp>
      <p:pic>
        <p:nvPicPr>
          <p:cNvPr id="7174" name="Picture 6"/>
          <p:cNvPicPr>
            <a:picLocks noChangeAspect="1" noChangeArrowheads="1"/>
          </p:cNvPicPr>
          <p:nvPr/>
        </p:nvPicPr>
        <p:blipFill rotWithShape="1">
          <a:blip r:embed="rId2" cstate="print"/>
          <a:srcRect l="13980"/>
          <a:stretch/>
        </p:blipFill>
        <p:spPr bwMode="auto">
          <a:xfrm>
            <a:off x="4386470" y="2236696"/>
            <a:ext cx="4888103" cy="4530818"/>
          </a:xfrm>
          <a:prstGeom prst="rect">
            <a:avLst/>
          </a:prstGeom>
          <a:noFill/>
          <a:ln w="9525">
            <a:noFill/>
            <a:miter lim="800000"/>
            <a:headEnd/>
            <a:tailEnd/>
          </a:ln>
        </p:spPr>
      </p:pic>
      <p:sp>
        <p:nvSpPr>
          <p:cNvPr id="6" name="Text Box 18">
            <a:extLst>
              <a:ext uri="{FF2B5EF4-FFF2-40B4-BE49-F238E27FC236}">
                <a16:creationId xmlns:a16="http://schemas.microsoft.com/office/drawing/2014/main" id="{7CE0A378-509D-C240-BEA6-09BB32799F4D}"/>
              </a:ext>
            </a:extLst>
          </p:cNvPr>
          <p:cNvSpPr txBox="1">
            <a:spLocks noChangeArrowheads="1"/>
          </p:cNvSpPr>
          <p:nvPr/>
        </p:nvSpPr>
        <p:spPr bwMode="auto">
          <a:xfrm rot="16200000">
            <a:off x="2060859" y="4059862"/>
            <a:ext cx="3811855" cy="381342"/>
          </a:xfrm>
          <a:prstGeom prst="rect">
            <a:avLst/>
          </a:prstGeom>
          <a:noFill/>
          <a:ln w="9525">
            <a:noFill/>
            <a:miter lim="800000"/>
            <a:headEnd/>
            <a:tailEnd/>
          </a:ln>
        </p:spPr>
        <p:txBody>
          <a:bodyPr lIns="0" tIns="0" rIns="0" bIns="0"/>
          <a:lstStyle/>
          <a:p>
            <a:pPr algn="ctr"/>
            <a:r>
              <a:rPr lang="en-US" sz="2000">
                <a:solidFill>
                  <a:srgbClr val="990000"/>
                </a:solidFill>
              </a:rPr>
              <a:t>Fraction of particles with </a:t>
            </a:r>
          </a:p>
          <a:p>
            <a:pPr algn="ctr"/>
            <a:r>
              <a:rPr lang="en-US" sz="2000">
                <a:solidFill>
                  <a:srgbClr val="990000"/>
                </a:solidFill>
              </a:rPr>
              <a:t>energy </a:t>
            </a:r>
            <a:r>
              <a:rPr lang="en-US" sz="2000" i="1">
                <a:solidFill>
                  <a:srgbClr val="990000"/>
                </a:solidFill>
              </a:rPr>
              <a:t>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29" y="26458"/>
            <a:ext cx="11350171" cy="1349753"/>
          </a:xfrm>
        </p:spPr>
        <p:txBody>
          <a:bodyPr>
            <a:normAutofit/>
          </a:bodyPr>
          <a:lstStyle/>
          <a:p>
            <a:r>
              <a:rPr lang="en-US" b="1" dirty="0">
                <a:solidFill>
                  <a:schemeClr val="accent6"/>
                </a:solidFill>
              </a:rPr>
              <a:t>Example question</a:t>
            </a:r>
          </a:p>
        </p:txBody>
      </p:sp>
      <p:pic>
        <p:nvPicPr>
          <p:cNvPr id="4" name="Picture 3" descr="A screenshot of a computer&#10;&#10;Description automatically generated">
            <a:extLst>
              <a:ext uri="{FF2B5EF4-FFF2-40B4-BE49-F238E27FC236}">
                <a16:creationId xmlns:a16="http://schemas.microsoft.com/office/drawing/2014/main" id="{652DDB01-6E61-7DB8-9BC0-56D2819AC849}"/>
              </a:ext>
            </a:extLst>
          </p:cNvPr>
          <p:cNvPicPr>
            <a:picLocks noChangeAspect="1"/>
          </p:cNvPicPr>
          <p:nvPr/>
        </p:nvPicPr>
        <p:blipFill rotWithShape="1">
          <a:blip r:embed="rId2"/>
          <a:srcRect l="7500" t="77568" r="39881" b="19133"/>
          <a:stretch/>
        </p:blipFill>
        <p:spPr>
          <a:xfrm>
            <a:off x="2210051" y="5502089"/>
            <a:ext cx="4957071" cy="392325"/>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463F83A0-37CF-9D03-0625-4259FB54375E}"/>
              </a:ext>
            </a:extLst>
          </p:cNvPr>
          <p:cNvPicPr>
            <a:picLocks noChangeAspect="1"/>
          </p:cNvPicPr>
          <p:nvPr/>
        </p:nvPicPr>
        <p:blipFill rotWithShape="1">
          <a:blip r:embed="rId2"/>
          <a:srcRect l="7486" t="13418" r="10452" b="47492"/>
          <a:stretch/>
        </p:blipFill>
        <p:spPr>
          <a:xfrm>
            <a:off x="2210049" y="1382370"/>
            <a:ext cx="6514104" cy="3928518"/>
          </a:xfrm>
          <a:prstGeom prst="rect">
            <a:avLst/>
          </a:prstGeom>
        </p:spPr>
      </p:pic>
      <p:sp>
        <p:nvSpPr>
          <p:cNvPr id="7" name="TextBox 6">
            <a:extLst>
              <a:ext uri="{FF2B5EF4-FFF2-40B4-BE49-F238E27FC236}">
                <a16:creationId xmlns:a16="http://schemas.microsoft.com/office/drawing/2014/main" id="{AE050595-814E-8949-9274-F69626992089}"/>
              </a:ext>
            </a:extLst>
          </p:cNvPr>
          <p:cNvSpPr txBox="1"/>
          <p:nvPr/>
        </p:nvSpPr>
        <p:spPr>
          <a:xfrm>
            <a:off x="8213911" y="5020235"/>
            <a:ext cx="829235" cy="381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dirty="0">
                <a:solidFill>
                  <a:srgbClr val="FF0000"/>
                </a:solidFill>
                <a:ea typeface="Calibri"/>
                <a:cs typeface="Calibri"/>
              </a:rPr>
              <a:t>C</a:t>
            </a:r>
            <a:endParaRPr lang="en-GB" b="1" dirty="0">
              <a:solidFill>
                <a:srgbClr val="FF0000"/>
              </a:solidFill>
            </a:endParaRPr>
          </a:p>
        </p:txBody>
      </p:sp>
      <p:sp>
        <p:nvSpPr>
          <p:cNvPr id="8" name="TextBox 7">
            <a:extLst>
              <a:ext uri="{FF2B5EF4-FFF2-40B4-BE49-F238E27FC236}">
                <a16:creationId xmlns:a16="http://schemas.microsoft.com/office/drawing/2014/main" id="{66CDDC12-1237-F851-35F2-E3F72C7D679D}"/>
              </a:ext>
            </a:extLst>
          </p:cNvPr>
          <p:cNvSpPr txBox="1"/>
          <p:nvPr/>
        </p:nvSpPr>
        <p:spPr>
          <a:xfrm>
            <a:off x="7485529" y="5513294"/>
            <a:ext cx="36755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ea typeface="Calibri"/>
                <a:cs typeface="Calibri"/>
              </a:rPr>
              <a:t>Total number of particles</a:t>
            </a:r>
            <a:endParaRPr lang="en-GB" b="1" dirty="0">
              <a:solidFill>
                <a:srgbClr val="FF0000"/>
              </a:solidFill>
            </a:endParaRPr>
          </a:p>
        </p:txBody>
      </p:sp>
    </p:spTree>
    <p:extLst>
      <p:ext uri="{BB962C8B-B14F-4D97-AF65-F5344CB8AC3E}">
        <p14:creationId xmlns:p14="http://schemas.microsoft.com/office/powerpoint/2010/main" val="3115619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1871"/>
            <a:ext cx="11353800" cy="1325563"/>
          </a:xfrm>
        </p:spPr>
        <p:txBody>
          <a:bodyPr/>
          <a:lstStyle/>
          <a:p>
            <a:r>
              <a:rPr lang="en-US" b="1" dirty="0">
                <a:solidFill>
                  <a:schemeClr val="accent6"/>
                </a:solidFill>
              </a:rPr>
              <a:t>3.1.5.4 Effect of concentration and pressure</a:t>
            </a:r>
          </a:p>
        </p:txBody>
      </p:sp>
      <p:sp>
        <p:nvSpPr>
          <p:cNvPr id="3" name="TextBox 2">
            <a:extLst>
              <a:ext uri="{FF2B5EF4-FFF2-40B4-BE49-F238E27FC236}">
                <a16:creationId xmlns:a16="http://schemas.microsoft.com/office/drawing/2014/main" id="{5EE0841D-74BB-5CE9-E92E-83D493F71897}"/>
              </a:ext>
            </a:extLst>
          </p:cNvPr>
          <p:cNvSpPr txBox="1"/>
          <p:nvPr/>
        </p:nvSpPr>
        <p:spPr>
          <a:xfrm>
            <a:off x="272717" y="1689769"/>
            <a:ext cx="1156635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GB" sz="2400">
                <a:ea typeface="+mn-lt"/>
                <a:cs typeface="+mn-lt"/>
              </a:rPr>
              <a:t>The qualitative effect of changes in concentration on collision frequency.</a:t>
            </a:r>
          </a:p>
          <a:p>
            <a:pPr>
              <a:lnSpc>
                <a:spcPct val="114999"/>
              </a:lnSpc>
            </a:pPr>
            <a:r>
              <a:rPr lang="en-GB" sz="2400">
                <a:ea typeface="+mn-lt"/>
                <a:cs typeface="+mn-lt"/>
              </a:rPr>
              <a:t>The qualitative effect of a change in the pressure of a gas on collision frequency.</a:t>
            </a:r>
          </a:p>
          <a:p>
            <a:pPr>
              <a:lnSpc>
                <a:spcPct val="114999"/>
              </a:lnSpc>
            </a:pPr>
            <a:r>
              <a:rPr lang="en-GB" sz="2400" b="1">
                <a:ea typeface="+mn-lt"/>
                <a:cs typeface="+mn-lt"/>
              </a:rPr>
              <a:t>Students should be able to:</a:t>
            </a:r>
            <a:endParaRPr lang="en-GB" sz="2400">
              <a:ea typeface="+mn-lt"/>
              <a:cs typeface="+mn-lt"/>
            </a:endParaRPr>
          </a:p>
          <a:p>
            <a:pPr marL="342900" indent="-342900">
              <a:lnSpc>
                <a:spcPct val="114999"/>
              </a:lnSpc>
              <a:buFont typeface="Calibri,Sans-Serif"/>
              <a:buChar char="•"/>
            </a:pPr>
            <a:r>
              <a:rPr lang="en-GB" sz="2400">
                <a:ea typeface="+mn-lt"/>
                <a:cs typeface="+mn-lt"/>
              </a:rPr>
              <a:t>explain how a change in concentration or a change in pressure influences the rate of a reaction.</a:t>
            </a:r>
            <a:endParaRPr lang="en-GB">
              <a:ea typeface="+mn-lt"/>
              <a:cs typeface="+mn-lt"/>
            </a:endParaRPr>
          </a:p>
          <a:p>
            <a:endParaRPr lang="en-GB" sz="2400">
              <a:ea typeface="Calibri"/>
              <a:cs typeface="Segoe UI"/>
            </a:endParaRPr>
          </a:p>
        </p:txBody>
      </p:sp>
    </p:spTree>
    <p:extLst>
      <p:ext uri="{BB962C8B-B14F-4D97-AF65-F5344CB8AC3E}">
        <p14:creationId xmlns:p14="http://schemas.microsoft.com/office/powerpoint/2010/main" val="3564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83110"/>
            <a:ext cx="11353800" cy="1325563"/>
          </a:xfrm>
        </p:spPr>
        <p:txBody>
          <a:bodyPr/>
          <a:lstStyle/>
          <a:p>
            <a:r>
              <a:rPr lang="en-US" b="1" dirty="0">
                <a:solidFill>
                  <a:schemeClr val="accent6"/>
                </a:solidFill>
              </a:rPr>
              <a:t>Effect of concentration (relates to a solution)</a:t>
            </a:r>
          </a:p>
        </p:txBody>
      </p:sp>
      <p:pic>
        <p:nvPicPr>
          <p:cNvPr id="6" name="Picture 5" descr="A diagram of a reaction&#10;&#10;Description automatically generated">
            <a:extLst>
              <a:ext uri="{FF2B5EF4-FFF2-40B4-BE49-F238E27FC236}">
                <a16:creationId xmlns:a16="http://schemas.microsoft.com/office/drawing/2014/main" id="{C9010FB9-28AC-1B1E-D602-A827385FFF14}"/>
              </a:ext>
            </a:extLst>
          </p:cNvPr>
          <p:cNvPicPr>
            <a:picLocks noChangeAspect="1"/>
          </p:cNvPicPr>
          <p:nvPr/>
        </p:nvPicPr>
        <p:blipFill rotWithShape="1">
          <a:blip r:embed="rId2"/>
          <a:srcRect t="47904" r="164" b="13972"/>
          <a:stretch/>
        </p:blipFill>
        <p:spPr>
          <a:xfrm>
            <a:off x="3360084" y="3627064"/>
            <a:ext cx="6827762" cy="2138838"/>
          </a:xfrm>
          <a:prstGeom prst="rect">
            <a:avLst/>
          </a:prstGeom>
        </p:spPr>
      </p:pic>
      <p:sp>
        <p:nvSpPr>
          <p:cNvPr id="8" name="TextBox 7">
            <a:extLst>
              <a:ext uri="{FF2B5EF4-FFF2-40B4-BE49-F238E27FC236}">
                <a16:creationId xmlns:a16="http://schemas.microsoft.com/office/drawing/2014/main" id="{C52348F9-53B8-5C38-47E1-0C097A098D32}"/>
              </a:ext>
            </a:extLst>
          </p:cNvPr>
          <p:cNvSpPr txBox="1"/>
          <p:nvPr/>
        </p:nvSpPr>
        <p:spPr>
          <a:xfrm>
            <a:off x="694764" y="1243853"/>
            <a:ext cx="59503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When the concentration of a </a:t>
            </a:r>
            <a:r>
              <a:rPr lang="en-GB" sz="2400" b="1" u="sng" dirty="0">
                <a:ea typeface="Calibri"/>
                <a:cs typeface="Calibri"/>
              </a:rPr>
              <a:t>solution</a:t>
            </a:r>
            <a:r>
              <a:rPr lang="en-GB" sz="2400" dirty="0">
                <a:ea typeface="Calibri"/>
                <a:cs typeface="Calibri"/>
              </a:rPr>
              <a:t> is increased, the reactant particles are closer together and therefore experience more frequent collisions - faster reaction rate</a:t>
            </a:r>
            <a:endParaRPr lang="en-GB" sz="2400" dirty="0"/>
          </a:p>
        </p:txBody>
      </p:sp>
      <p:sp>
        <p:nvSpPr>
          <p:cNvPr id="10" name="TextBox 9">
            <a:extLst>
              <a:ext uri="{FF2B5EF4-FFF2-40B4-BE49-F238E27FC236}">
                <a16:creationId xmlns:a16="http://schemas.microsoft.com/office/drawing/2014/main" id="{D0A773D2-DB7D-2341-194B-4434C33DB9E5}"/>
              </a:ext>
            </a:extLst>
          </p:cNvPr>
          <p:cNvSpPr txBox="1"/>
          <p:nvPr/>
        </p:nvSpPr>
        <p:spPr>
          <a:xfrm>
            <a:off x="4022911" y="3227294"/>
            <a:ext cx="24204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Lower concentration</a:t>
            </a:r>
            <a:endParaRPr lang="en-GB" dirty="0"/>
          </a:p>
        </p:txBody>
      </p:sp>
      <p:sp>
        <p:nvSpPr>
          <p:cNvPr id="12" name="TextBox 11">
            <a:extLst>
              <a:ext uri="{FF2B5EF4-FFF2-40B4-BE49-F238E27FC236}">
                <a16:creationId xmlns:a16="http://schemas.microsoft.com/office/drawing/2014/main" id="{C52FAE4D-691F-35E2-0A0F-0803B64C2642}"/>
              </a:ext>
            </a:extLst>
          </p:cNvPr>
          <p:cNvSpPr txBox="1"/>
          <p:nvPr/>
        </p:nvSpPr>
        <p:spPr>
          <a:xfrm>
            <a:off x="7171764" y="3227294"/>
            <a:ext cx="24204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Higher concentration</a:t>
            </a:r>
            <a:endParaRPr lang="en-GB" dirty="0"/>
          </a:p>
        </p:txBody>
      </p:sp>
    </p:spTree>
    <p:extLst>
      <p:ext uri="{BB962C8B-B14F-4D97-AF65-F5344CB8AC3E}">
        <p14:creationId xmlns:p14="http://schemas.microsoft.com/office/powerpoint/2010/main" val="67049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83110"/>
            <a:ext cx="11353800" cy="1325563"/>
          </a:xfrm>
        </p:spPr>
        <p:txBody>
          <a:bodyPr/>
          <a:lstStyle/>
          <a:p>
            <a:r>
              <a:rPr lang="en-US" b="1" dirty="0">
                <a:solidFill>
                  <a:schemeClr val="accent6"/>
                </a:solidFill>
              </a:rPr>
              <a:t>Effect of pressure (relates to a gas)</a:t>
            </a:r>
          </a:p>
        </p:txBody>
      </p:sp>
      <p:pic>
        <p:nvPicPr>
          <p:cNvPr id="4" name="Picture 3" descr="A diagram of a reaction&#10;&#10;Description automatically generated">
            <a:extLst>
              <a:ext uri="{FF2B5EF4-FFF2-40B4-BE49-F238E27FC236}">
                <a16:creationId xmlns:a16="http://schemas.microsoft.com/office/drawing/2014/main" id="{C09631B0-BFA8-C1A3-DD64-F4BA4BFE41ED}"/>
              </a:ext>
            </a:extLst>
          </p:cNvPr>
          <p:cNvPicPr>
            <a:picLocks noChangeAspect="1"/>
          </p:cNvPicPr>
          <p:nvPr/>
        </p:nvPicPr>
        <p:blipFill rotWithShape="1">
          <a:blip r:embed="rId2"/>
          <a:srcRect t="47904" r="164" b="13972"/>
          <a:stretch/>
        </p:blipFill>
        <p:spPr>
          <a:xfrm>
            <a:off x="3360084" y="3627064"/>
            <a:ext cx="6827762" cy="2138838"/>
          </a:xfrm>
          <a:prstGeom prst="rect">
            <a:avLst/>
          </a:prstGeom>
        </p:spPr>
      </p:pic>
      <p:sp>
        <p:nvSpPr>
          <p:cNvPr id="5" name="TextBox 4">
            <a:extLst>
              <a:ext uri="{FF2B5EF4-FFF2-40B4-BE49-F238E27FC236}">
                <a16:creationId xmlns:a16="http://schemas.microsoft.com/office/drawing/2014/main" id="{15F5FEA1-DB20-6627-603C-343B80ED6081}"/>
              </a:ext>
            </a:extLst>
          </p:cNvPr>
          <p:cNvSpPr txBox="1"/>
          <p:nvPr/>
        </p:nvSpPr>
        <p:spPr>
          <a:xfrm>
            <a:off x="694764" y="1243853"/>
            <a:ext cx="59503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When the pressure of a </a:t>
            </a:r>
            <a:r>
              <a:rPr lang="en-GB" sz="2400" b="1" u="sng" dirty="0">
                <a:ea typeface="Calibri"/>
                <a:cs typeface="Calibri"/>
              </a:rPr>
              <a:t>gas</a:t>
            </a:r>
            <a:r>
              <a:rPr lang="en-GB" sz="2400" dirty="0">
                <a:ea typeface="Calibri"/>
                <a:cs typeface="Calibri"/>
              </a:rPr>
              <a:t> is increased, the reactant gas particles are "forced" closer together and therefore experience more frequent collisions - faster reaction rate</a:t>
            </a:r>
            <a:endParaRPr lang="en-GB" sz="2400" dirty="0"/>
          </a:p>
        </p:txBody>
      </p:sp>
      <p:sp>
        <p:nvSpPr>
          <p:cNvPr id="6" name="TextBox 5">
            <a:extLst>
              <a:ext uri="{FF2B5EF4-FFF2-40B4-BE49-F238E27FC236}">
                <a16:creationId xmlns:a16="http://schemas.microsoft.com/office/drawing/2014/main" id="{46988DFC-6E75-78FB-1A39-4B5291024C56}"/>
              </a:ext>
            </a:extLst>
          </p:cNvPr>
          <p:cNvSpPr txBox="1"/>
          <p:nvPr/>
        </p:nvSpPr>
        <p:spPr>
          <a:xfrm>
            <a:off x="4347882" y="3227294"/>
            <a:ext cx="16248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Lower pressure</a:t>
            </a:r>
            <a:endParaRPr lang="en-GB" dirty="0"/>
          </a:p>
        </p:txBody>
      </p:sp>
      <p:sp>
        <p:nvSpPr>
          <p:cNvPr id="7" name="TextBox 6">
            <a:extLst>
              <a:ext uri="{FF2B5EF4-FFF2-40B4-BE49-F238E27FC236}">
                <a16:creationId xmlns:a16="http://schemas.microsoft.com/office/drawing/2014/main" id="{21646B26-4ED0-F708-B54C-BF92336373F2}"/>
              </a:ext>
            </a:extLst>
          </p:cNvPr>
          <p:cNvSpPr txBox="1"/>
          <p:nvPr/>
        </p:nvSpPr>
        <p:spPr>
          <a:xfrm>
            <a:off x="7541558" y="3227294"/>
            <a:ext cx="17369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Higher pressure</a:t>
            </a:r>
            <a:endParaRPr lang="en-GB" dirty="0"/>
          </a:p>
        </p:txBody>
      </p:sp>
    </p:spTree>
    <p:extLst>
      <p:ext uri="{BB962C8B-B14F-4D97-AF65-F5344CB8AC3E}">
        <p14:creationId xmlns:p14="http://schemas.microsoft.com/office/powerpoint/2010/main" val="221703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88" y="-339436"/>
            <a:ext cx="10515600" cy="1325563"/>
          </a:xfrm>
        </p:spPr>
        <p:txBody>
          <a:bodyPr>
            <a:normAutofit/>
          </a:bodyPr>
          <a:lstStyle/>
          <a:p>
            <a:r>
              <a:rPr lang="en-US" b="1" dirty="0">
                <a:solidFill>
                  <a:schemeClr val="accent6"/>
                </a:solidFill>
              </a:rPr>
              <a:t>Example question</a:t>
            </a:r>
          </a:p>
        </p:txBody>
      </p:sp>
      <p:pic>
        <p:nvPicPr>
          <p:cNvPr id="2" name="Picture 1" descr="A screenshot of a test&#10;&#10;Description automatically generated">
            <a:extLst>
              <a:ext uri="{FF2B5EF4-FFF2-40B4-BE49-F238E27FC236}">
                <a16:creationId xmlns:a16="http://schemas.microsoft.com/office/drawing/2014/main" id="{8942F0BE-4A69-0B4D-8D72-8AEE70EA3623}"/>
              </a:ext>
            </a:extLst>
          </p:cNvPr>
          <p:cNvPicPr>
            <a:picLocks noChangeAspect="1"/>
          </p:cNvPicPr>
          <p:nvPr/>
        </p:nvPicPr>
        <p:blipFill>
          <a:blip r:embed="rId2"/>
          <a:srcRect l="10017" r="128"/>
          <a:stretch/>
        </p:blipFill>
        <p:spPr>
          <a:xfrm>
            <a:off x="4268966" y="0"/>
            <a:ext cx="6851367" cy="6858000"/>
          </a:xfrm>
          <a:prstGeom prst="rect">
            <a:avLst/>
          </a:prstGeom>
        </p:spPr>
      </p:pic>
      <p:sp>
        <p:nvSpPr>
          <p:cNvPr id="3" name="Oval 2">
            <a:extLst>
              <a:ext uri="{FF2B5EF4-FFF2-40B4-BE49-F238E27FC236}">
                <a16:creationId xmlns:a16="http://schemas.microsoft.com/office/drawing/2014/main" id="{7BC07403-E517-9700-7EF6-8AD2983986FE}"/>
              </a:ext>
            </a:extLst>
          </p:cNvPr>
          <p:cNvSpPr/>
          <p:nvPr/>
        </p:nvSpPr>
        <p:spPr>
          <a:xfrm>
            <a:off x="5122984" y="5568461"/>
            <a:ext cx="187569" cy="1524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168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p:txBody>
          <a:bodyPr/>
          <a:lstStyle/>
          <a:p>
            <a:r>
              <a:rPr lang="en-US" b="1" dirty="0">
                <a:solidFill>
                  <a:schemeClr val="accent6"/>
                </a:solidFill>
              </a:rPr>
              <a:t>Physical Chemistry Year 1 </a:t>
            </a:r>
            <a:br>
              <a:rPr lang="en-US" b="1" dirty="0">
                <a:solidFill>
                  <a:schemeClr val="accent6"/>
                </a:solidFill>
              </a:rPr>
            </a:br>
            <a:r>
              <a:rPr lang="en-US" b="1" dirty="0">
                <a:solidFill>
                  <a:schemeClr val="accent6"/>
                </a:solidFill>
              </a:rPr>
              <a:t>3.1.5 Kinetics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p:txBody>
          <a:bodyPr/>
          <a:lstStyle/>
          <a:p>
            <a:pPr marL="0" indent="0">
              <a:buNone/>
            </a:pPr>
            <a:r>
              <a:rPr lang="en-US" dirty="0"/>
              <a:t>3.1.5.1 	Collision Theory</a:t>
            </a:r>
          </a:p>
          <a:p>
            <a:pPr marL="0" indent="0">
              <a:buNone/>
            </a:pPr>
            <a:r>
              <a:rPr lang="en-US" dirty="0"/>
              <a:t>3.1.5.2 	Maxwell-Boltzmann distribution</a:t>
            </a:r>
          </a:p>
          <a:p>
            <a:pPr marL="0" indent="0">
              <a:buNone/>
            </a:pPr>
            <a:r>
              <a:rPr lang="en-US" dirty="0"/>
              <a:t>3.1.5.3 	Effect of temperature on reaction rate</a:t>
            </a:r>
          </a:p>
          <a:p>
            <a:pPr marL="0" indent="0">
              <a:buNone/>
            </a:pPr>
            <a:r>
              <a:rPr lang="en-US" dirty="0"/>
              <a:t>3.1.5.4 	Effect of concentration and pressure</a:t>
            </a:r>
          </a:p>
          <a:p>
            <a:pPr marL="0" indent="0">
              <a:buNone/>
            </a:pPr>
            <a:r>
              <a:rPr lang="en-US" dirty="0"/>
              <a:t>3.1.5.5 	Catalysts</a:t>
            </a:r>
          </a:p>
        </p:txBody>
      </p:sp>
    </p:spTree>
    <p:extLst>
      <p:ext uri="{BB962C8B-B14F-4D97-AF65-F5344CB8AC3E}">
        <p14:creationId xmlns:p14="http://schemas.microsoft.com/office/powerpoint/2010/main" val="43329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0"/>
            <a:ext cx="11353800" cy="1325563"/>
          </a:xfrm>
        </p:spPr>
        <p:txBody>
          <a:bodyPr/>
          <a:lstStyle/>
          <a:p>
            <a:r>
              <a:rPr lang="en-US" b="1" dirty="0">
                <a:solidFill>
                  <a:schemeClr val="accent6"/>
                </a:solidFill>
              </a:rPr>
              <a:t>3.1.5.5 Catalysts</a:t>
            </a:r>
          </a:p>
        </p:txBody>
      </p:sp>
      <p:sp>
        <p:nvSpPr>
          <p:cNvPr id="3" name="TextBox 2">
            <a:extLst>
              <a:ext uri="{FF2B5EF4-FFF2-40B4-BE49-F238E27FC236}">
                <a16:creationId xmlns:a16="http://schemas.microsoft.com/office/drawing/2014/main" id="{5EE0841D-74BB-5CE9-E92E-83D493F71897}"/>
              </a:ext>
            </a:extLst>
          </p:cNvPr>
          <p:cNvSpPr txBox="1"/>
          <p:nvPr/>
        </p:nvSpPr>
        <p:spPr>
          <a:xfrm>
            <a:off x="272717" y="1689769"/>
            <a:ext cx="11566356" cy="34347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GB" sz="2400">
                <a:ea typeface="+mn-lt"/>
                <a:cs typeface="+mn-lt"/>
              </a:rPr>
              <a:t>A catalyst is a substance that increases the rate of a chemical reaction without being changed in chemical composition or amount.</a:t>
            </a:r>
          </a:p>
          <a:p>
            <a:pPr>
              <a:lnSpc>
                <a:spcPct val="114999"/>
              </a:lnSpc>
            </a:pPr>
            <a:r>
              <a:rPr lang="en-GB" sz="2400">
                <a:ea typeface="+mn-lt"/>
                <a:cs typeface="+mn-lt"/>
              </a:rPr>
              <a:t>Catalysts work by providing an alternative reaction route of lower activation energy.</a:t>
            </a:r>
          </a:p>
          <a:p>
            <a:pPr>
              <a:lnSpc>
                <a:spcPct val="114999"/>
              </a:lnSpc>
            </a:pPr>
            <a:r>
              <a:rPr lang="en-GB" sz="2400" b="1">
                <a:ea typeface="+mn-lt"/>
                <a:cs typeface="+mn-lt"/>
              </a:rPr>
              <a:t>Students should be able to:</a:t>
            </a:r>
            <a:endParaRPr lang="en-GB" sz="2400">
              <a:ea typeface="+mn-lt"/>
              <a:cs typeface="+mn-lt"/>
            </a:endParaRPr>
          </a:p>
          <a:p>
            <a:pPr marL="342900" indent="-342900">
              <a:lnSpc>
                <a:spcPct val="114999"/>
              </a:lnSpc>
              <a:buFont typeface="Calibri,Sans-Serif"/>
              <a:buChar char="•"/>
            </a:pPr>
            <a:r>
              <a:rPr lang="en-GB" sz="2400">
                <a:ea typeface="+mn-lt"/>
                <a:cs typeface="+mn-lt"/>
              </a:rPr>
              <a:t>use a Maxwell–Boltzmann distribution to help explain how a catalyst increases the rate of a reaction involving a gas.</a:t>
            </a:r>
            <a:endParaRPr lang="en-GB">
              <a:ea typeface="+mn-lt"/>
              <a:cs typeface="+mn-lt"/>
            </a:endParaRPr>
          </a:p>
          <a:p>
            <a:pPr>
              <a:lnSpc>
                <a:spcPct val="114999"/>
              </a:lnSpc>
            </a:pPr>
            <a:endParaRPr lang="en-GB" sz="2400">
              <a:ea typeface="+mn-lt"/>
              <a:cs typeface="+mn-lt"/>
            </a:endParaRPr>
          </a:p>
          <a:p>
            <a:endParaRPr lang="en-GB" sz="2400">
              <a:ea typeface="Calibri"/>
              <a:cs typeface="Segoe UI"/>
            </a:endParaRPr>
          </a:p>
        </p:txBody>
      </p:sp>
    </p:spTree>
    <p:extLst>
      <p:ext uri="{BB962C8B-B14F-4D97-AF65-F5344CB8AC3E}">
        <p14:creationId xmlns:p14="http://schemas.microsoft.com/office/powerpoint/2010/main" val="149034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8255"/>
            <a:ext cx="10515600" cy="1325563"/>
          </a:xfrm>
        </p:spPr>
        <p:txBody>
          <a:bodyPr>
            <a:normAutofit/>
          </a:bodyPr>
          <a:lstStyle/>
          <a:p>
            <a:pPr eaLnBrk="1" hangingPunct="1"/>
            <a:r>
              <a:rPr lang="en-US" b="1" dirty="0">
                <a:solidFill>
                  <a:schemeClr val="accent6"/>
                </a:solidFill>
              </a:rPr>
              <a:t>Catalysts and Activation Energy</a:t>
            </a:r>
            <a:endParaRPr lang="en-US" dirty="0">
              <a:solidFill>
                <a:schemeClr val="accent6"/>
              </a:solidFill>
            </a:endParaRPr>
          </a:p>
        </p:txBody>
      </p:sp>
      <p:sp>
        <p:nvSpPr>
          <p:cNvPr id="8195" name="Rectangle 3"/>
          <p:cNvSpPr>
            <a:spLocks noGrp="1" noChangeArrowheads="1"/>
          </p:cNvSpPr>
          <p:nvPr>
            <p:ph type="body" idx="1"/>
          </p:nvPr>
        </p:nvSpPr>
        <p:spPr/>
        <p:txBody>
          <a:bodyPr/>
          <a:lstStyle/>
          <a:p>
            <a:pPr eaLnBrk="1" hangingPunct="1"/>
            <a:r>
              <a:rPr lang="en-US"/>
              <a:t>To increase the rate of a reaction you need to increase the </a:t>
            </a:r>
            <a:r>
              <a:rPr lang="en-US" b="1" i="1"/>
              <a:t>proportion of successful collisions</a:t>
            </a:r>
            <a:r>
              <a:rPr lang="en-US"/>
              <a:t>. </a:t>
            </a:r>
          </a:p>
          <a:p>
            <a:pPr eaLnBrk="1" hangingPunct="1"/>
            <a:endParaRPr lang="en-US"/>
          </a:p>
          <a:p>
            <a:pPr eaLnBrk="1" hangingPunct="1"/>
            <a:r>
              <a:rPr lang="en-US" b="1"/>
              <a:t>Catalysts</a:t>
            </a:r>
            <a:r>
              <a:rPr lang="en-US"/>
              <a:t> increase the rate of reaction by providing an alternative pathway for the reaction to happen which has a </a:t>
            </a:r>
            <a:r>
              <a:rPr lang="en-US" b="1"/>
              <a:t>lower activation energy</a:t>
            </a:r>
            <a:r>
              <a:rPr lang="en-US"/>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8255"/>
            <a:ext cx="10515600" cy="1325563"/>
          </a:xfrm>
        </p:spPr>
        <p:txBody>
          <a:bodyPr>
            <a:normAutofit/>
          </a:bodyPr>
          <a:lstStyle/>
          <a:p>
            <a:pPr eaLnBrk="1" hangingPunct="1"/>
            <a:r>
              <a:rPr lang="en-US" b="1" dirty="0">
                <a:solidFill>
                  <a:schemeClr val="accent6"/>
                </a:solidFill>
              </a:rPr>
              <a:t>Catalysts and Activation Energy</a:t>
            </a:r>
            <a:endParaRPr lang="en-US" dirty="0">
              <a:solidFill>
                <a:schemeClr val="accent6"/>
              </a:solidFill>
            </a:endParaRPr>
          </a:p>
        </p:txBody>
      </p:sp>
      <p:pic>
        <p:nvPicPr>
          <p:cNvPr id="4" name="Picture 3" descr="A diagram of a reaction&#10;&#10;Description automatically generated">
            <a:extLst>
              <a:ext uri="{FF2B5EF4-FFF2-40B4-BE49-F238E27FC236}">
                <a16:creationId xmlns:a16="http://schemas.microsoft.com/office/drawing/2014/main" id="{A4CBB43F-AC97-D4D2-A28B-657D20C52F40}"/>
              </a:ext>
            </a:extLst>
          </p:cNvPr>
          <p:cNvPicPr>
            <a:picLocks noChangeAspect="1"/>
          </p:cNvPicPr>
          <p:nvPr/>
        </p:nvPicPr>
        <p:blipFill rotWithShape="1">
          <a:blip r:embed="rId3"/>
          <a:srcRect l="4232" t="5350" r="6897" b="-218"/>
          <a:stretch/>
        </p:blipFill>
        <p:spPr>
          <a:xfrm>
            <a:off x="842963" y="1340549"/>
            <a:ext cx="6359222" cy="4876886"/>
          </a:xfrm>
          <a:prstGeom prst="rect">
            <a:avLst/>
          </a:prstGeom>
        </p:spPr>
      </p:pic>
      <p:sp>
        <p:nvSpPr>
          <p:cNvPr id="5" name="TextBox 4">
            <a:extLst>
              <a:ext uri="{FF2B5EF4-FFF2-40B4-BE49-F238E27FC236}">
                <a16:creationId xmlns:a16="http://schemas.microsoft.com/office/drawing/2014/main" id="{2431EE31-1860-B687-A764-0A21EB973770}"/>
              </a:ext>
            </a:extLst>
          </p:cNvPr>
          <p:cNvSpPr txBox="1"/>
          <p:nvPr/>
        </p:nvSpPr>
        <p:spPr>
          <a:xfrm>
            <a:off x="7496737" y="1961029"/>
            <a:ext cx="441511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cs typeface="Calibri"/>
              </a:rPr>
              <a:t>Different catalysts have different effects on the activation energy. In this example, Pt proves to be the best catalyst for the decomposition of HI. Although often expensive, catalysts can be used again and again and are therefore economical since they reduce the energy requirements for a reaction. (Eventually a catalyst has to be replaced due to irreversible contamination, referred to as poisoning).</a:t>
            </a:r>
            <a:endParaRPr lang="en-GB" sz="2000" dirty="0"/>
          </a:p>
        </p:txBody>
      </p:sp>
    </p:spTree>
    <p:extLst>
      <p:ext uri="{BB962C8B-B14F-4D97-AF65-F5344CB8AC3E}">
        <p14:creationId xmlns:p14="http://schemas.microsoft.com/office/powerpoint/2010/main" val="32273156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 y="4393"/>
            <a:ext cx="10515600" cy="1325563"/>
          </a:xfrm>
        </p:spPr>
        <p:txBody>
          <a:bodyPr>
            <a:normAutofit/>
          </a:bodyPr>
          <a:lstStyle/>
          <a:p>
            <a:pPr eaLnBrk="1" hangingPunct="1"/>
            <a:r>
              <a:rPr lang="en-US" b="1" dirty="0">
                <a:solidFill>
                  <a:schemeClr val="accent6"/>
                </a:solidFill>
              </a:rPr>
              <a:t>Maxwell-Boltzmann Distribution and Catalysts</a:t>
            </a:r>
          </a:p>
        </p:txBody>
      </p:sp>
      <p:pic>
        <p:nvPicPr>
          <p:cNvPr id="10243" name="Picture 5" descr="mbdistrib5"/>
          <p:cNvPicPr>
            <a:picLocks noChangeAspect="1" noChangeArrowheads="1"/>
          </p:cNvPicPr>
          <p:nvPr/>
        </p:nvPicPr>
        <p:blipFill>
          <a:blip r:embed="rId2" cstate="print"/>
          <a:srcRect/>
          <a:stretch>
            <a:fillRect/>
          </a:stretch>
        </p:blipFill>
        <p:spPr bwMode="auto">
          <a:xfrm>
            <a:off x="2900083" y="1131795"/>
            <a:ext cx="5885328" cy="572854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 y="4393"/>
            <a:ext cx="10515600" cy="1325563"/>
          </a:xfrm>
        </p:spPr>
        <p:txBody>
          <a:bodyPr>
            <a:normAutofit/>
          </a:bodyPr>
          <a:lstStyle/>
          <a:p>
            <a:r>
              <a:rPr lang="en-US" b="1" dirty="0">
                <a:solidFill>
                  <a:schemeClr val="accent6"/>
                </a:solidFill>
              </a:rPr>
              <a:t>Catalytic converters</a:t>
            </a:r>
          </a:p>
        </p:txBody>
      </p:sp>
      <p:sp>
        <p:nvSpPr>
          <p:cNvPr id="2" name="TextBox 1">
            <a:extLst>
              <a:ext uri="{FF2B5EF4-FFF2-40B4-BE49-F238E27FC236}">
                <a16:creationId xmlns:a16="http://schemas.microsoft.com/office/drawing/2014/main" id="{E0249D13-69F0-3549-85D6-3182A07B5507}"/>
              </a:ext>
            </a:extLst>
          </p:cNvPr>
          <p:cNvSpPr txBox="1"/>
          <p:nvPr/>
        </p:nvSpPr>
        <p:spPr>
          <a:xfrm>
            <a:off x="717176" y="1288676"/>
            <a:ext cx="1029820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Catalytic converters in car exhaust systems reduce the levels of certain pollutants by converting them to less noxious substances. </a:t>
            </a:r>
          </a:p>
          <a:p>
            <a:r>
              <a:rPr lang="en-GB" sz="2400" dirty="0">
                <a:cs typeface="Calibri"/>
              </a:rPr>
              <a:t>e.g. </a:t>
            </a:r>
          </a:p>
          <a:p>
            <a:endParaRPr lang="en-GB" sz="2400" dirty="0">
              <a:cs typeface="Calibri"/>
            </a:endParaRPr>
          </a:p>
          <a:p>
            <a:r>
              <a:rPr lang="en-GB" sz="2400" dirty="0">
                <a:cs typeface="Calibri"/>
              </a:rPr>
              <a:t>Carbon monoxide + nitrogen oxides  --&gt; nitrogen + carbon dioxide</a:t>
            </a:r>
          </a:p>
          <a:p>
            <a:endParaRPr lang="en-GB" sz="2400" dirty="0">
              <a:cs typeface="Calibri"/>
            </a:endParaRPr>
          </a:p>
          <a:p>
            <a:r>
              <a:rPr lang="en-GB" sz="2400" dirty="0">
                <a:cs typeface="Calibri"/>
              </a:rPr>
              <a:t>Hydrocarbons + nitrogen oxides --&gt; nitrogen + carbon dioxide + water</a:t>
            </a:r>
          </a:p>
          <a:p>
            <a:endParaRPr lang="en-GB" sz="2400" dirty="0">
              <a:cs typeface="Calibri"/>
            </a:endParaRPr>
          </a:p>
          <a:p>
            <a:r>
              <a:rPr lang="en-GB" sz="2400" dirty="0">
                <a:cs typeface="Calibri"/>
              </a:rPr>
              <a:t>Platinum and rhodium are the catalysts. These are coated onto the surface of a honeycomb structure of ceramic material. This creates a large surface area for reactions to take place and allows for a very thin coating of the expensive metals.</a:t>
            </a:r>
          </a:p>
          <a:p>
            <a:endParaRPr lang="en-GB" sz="2400" dirty="0">
              <a:cs typeface="Calibri"/>
            </a:endParaRPr>
          </a:p>
          <a:p>
            <a:endParaRPr lang="en-GB" sz="2400" dirty="0">
              <a:cs typeface="Calibri"/>
            </a:endParaRPr>
          </a:p>
        </p:txBody>
      </p:sp>
    </p:spTree>
    <p:extLst>
      <p:ext uri="{BB962C8B-B14F-4D97-AF65-F5344CB8AC3E}">
        <p14:creationId xmlns:p14="http://schemas.microsoft.com/office/powerpoint/2010/main" val="29590487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88" y="-339436"/>
            <a:ext cx="10515600" cy="1325563"/>
          </a:xfrm>
        </p:spPr>
        <p:txBody>
          <a:bodyPr>
            <a:normAutofit/>
          </a:bodyPr>
          <a:lstStyle/>
          <a:p>
            <a:r>
              <a:rPr lang="en-US" b="1" dirty="0">
                <a:solidFill>
                  <a:schemeClr val="accent6"/>
                </a:solidFill>
              </a:rPr>
              <a:t>Catalytic converters</a:t>
            </a:r>
          </a:p>
        </p:txBody>
      </p:sp>
      <p:sp>
        <p:nvSpPr>
          <p:cNvPr id="2" name="TextBox 1">
            <a:extLst>
              <a:ext uri="{FF2B5EF4-FFF2-40B4-BE49-F238E27FC236}">
                <a16:creationId xmlns:a16="http://schemas.microsoft.com/office/drawing/2014/main" id="{E0249D13-69F0-3549-85D6-3182A07B5507}"/>
              </a:ext>
            </a:extLst>
          </p:cNvPr>
          <p:cNvSpPr txBox="1"/>
          <p:nvPr/>
        </p:nvSpPr>
        <p:spPr>
          <a:xfrm>
            <a:off x="680005" y="693944"/>
            <a:ext cx="1029820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cs typeface="Calibri"/>
              </a:rPr>
              <a:t>The gases are firstly </a:t>
            </a:r>
            <a:r>
              <a:rPr lang="en-GB" sz="2400" dirty="0">
                <a:solidFill>
                  <a:srgbClr val="FF0000"/>
                </a:solidFill>
                <a:cs typeface="Calibri"/>
              </a:rPr>
              <a:t>adsorbed</a:t>
            </a:r>
            <a:r>
              <a:rPr lang="en-GB" sz="2400" dirty="0">
                <a:cs typeface="Calibri"/>
              </a:rPr>
              <a:t> onto the catalyst surface (weak bonds are formed with the metal).</a:t>
            </a:r>
            <a:endParaRPr lang="en-US" dirty="0"/>
          </a:p>
          <a:p>
            <a:endParaRPr lang="en-GB" sz="2400" dirty="0">
              <a:cs typeface="Calibri"/>
            </a:endParaRPr>
          </a:p>
          <a:p>
            <a:r>
              <a:rPr lang="en-GB" sz="2400" dirty="0">
                <a:cs typeface="Calibri"/>
              </a:rPr>
              <a:t>The gases then </a:t>
            </a:r>
            <a:r>
              <a:rPr lang="en-GB" sz="2400" dirty="0">
                <a:solidFill>
                  <a:srgbClr val="FF0000"/>
                </a:solidFill>
                <a:cs typeface="Calibri"/>
              </a:rPr>
              <a:t>react</a:t>
            </a:r>
            <a:r>
              <a:rPr lang="en-GB" sz="2400" dirty="0">
                <a:cs typeface="Calibri"/>
              </a:rPr>
              <a:t> on the surface. This requires less energy i.e. a lower activation energy.</a:t>
            </a:r>
          </a:p>
          <a:p>
            <a:endParaRPr lang="en-GB" sz="2400" dirty="0">
              <a:cs typeface="Calibri"/>
            </a:endParaRPr>
          </a:p>
          <a:p>
            <a:r>
              <a:rPr lang="en-GB" sz="2400" dirty="0">
                <a:cs typeface="Calibri"/>
              </a:rPr>
              <a:t>The products then </a:t>
            </a:r>
            <a:r>
              <a:rPr lang="en-GB" sz="2400" dirty="0">
                <a:solidFill>
                  <a:srgbClr val="FF0000"/>
                </a:solidFill>
                <a:cs typeface="Calibri"/>
              </a:rPr>
              <a:t>desorb</a:t>
            </a:r>
            <a:r>
              <a:rPr lang="en-GB" sz="2400" dirty="0">
                <a:cs typeface="Calibri"/>
              </a:rPr>
              <a:t> from the metal surface.</a:t>
            </a:r>
          </a:p>
          <a:p>
            <a:endParaRPr lang="en-GB" sz="2400" dirty="0">
              <a:cs typeface="Calibri"/>
            </a:endParaRPr>
          </a:p>
          <a:p>
            <a:endParaRPr lang="en-GB" sz="2400" dirty="0">
              <a:cs typeface="Calibri"/>
            </a:endParaRPr>
          </a:p>
          <a:p>
            <a:endParaRPr lang="en-GB" sz="2400" dirty="0">
              <a:cs typeface="Calibri"/>
            </a:endParaRPr>
          </a:p>
          <a:p>
            <a:endParaRPr lang="en-GB" sz="2400" dirty="0">
              <a:cs typeface="Calibri"/>
            </a:endParaRPr>
          </a:p>
        </p:txBody>
      </p:sp>
      <p:pic>
        <p:nvPicPr>
          <p:cNvPr id="3" name="Picture 2" descr="Adsorption - CHEMISTRY COMMUNITY">
            <a:extLst>
              <a:ext uri="{FF2B5EF4-FFF2-40B4-BE49-F238E27FC236}">
                <a16:creationId xmlns:a16="http://schemas.microsoft.com/office/drawing/2014/main" id="{0D94E70F-8E67-1055-C0D6-67D40B89E807}"/>
              </a:ext>
            </a:extLst>
          </p:cNvPr>
          <p:cNvPicPr>
            <a:picLocks noChangeAspect="1"/>
          </p:cNvPicPr>
          <p:nvPr/>
        </p:nvPicPr>
        <p:blipFill>
          <a:blip r:embed="rId2"/>
          <a:stretch>
            <a:fillRect/>
          </a:stretch>
        </p:blipFill>
        <p:spPr>
          <a:xfrm>
            <a:off x="3051717" y="3432197"/>
            <a:ext cx="5493833" cy="3050898"/>
          </a:xfrm>
          <a:prstGeom prst="rect">
            <a:avLst/>
          </a:prstGeom>
        </p:spPr>
      </p:pic>
    </p:spTree>
    <p:extLst>
      <p:ext uri="{BB962C8B-B14F-4D97-AF65-F5344CB8AC3E}">
        <p14:creationId xmlns:p14="http://schemas.microsoft.com/office/powerpoint/2010/main" val="23890701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88" y="-339436"/>
            <a:ext cx="10515600" cy="1325563"/>
          </a:xfrm>
        </p:spPr>
        <p:txBody>
          <a:bodyPr>
            <a:normAutofit/>
          </a:bodyPr>
          <a:lstStyle/>
          <a:p>
            <a:r>
              <a:rPr lang="en-US" b="1" dirty="0">
                <a:solidFill>
                  <a:schemeClr val="accent6"/>
                </a:solidFill>
              </a:rPr>
              <a:t>Example question</a:t>
            </a:r>
          </a:p>
        </p:txBody>
      </p:sp>
      <p:pic>
        <p:nvPicPr>
          <p:cNvPr id="4" name="Picture 3" descr="A screenshot of a graph&#10;&#10;Description automatically generated">
            <a:extLst>
              <a:ext uri="{FF2B5EF4-FFF2-40B4-BE49-F238E27FC236}">
                <a16:creationId xmlns:a16="http://schemas.microsoft.com/office/drawing/2014/main" id="{3B1DFF15-7916-FAAF-BFCC-59E19A3814C1}"/>
              </a:ext>
            </a:extLst>
          </p:cNvPr>
          <p:cNvPicPr>
            <a:picLocks noChangeAspect="1"/>
          </p:cNvPicPr>
          <p:nvPr/>
        </p:nvPicPr>
        <p:blipFill>
          <a:blip r:embed="rId2"/>
          <a:stretch>
            <a:fillRect/>
          </a:stretch>
        </p:blipFill>
        <p:spPr>
          <a:xfrm>
            <a:off x="162291" y="1152526"/>
            <a:ext cx="7324725" cy="3068026"/>
          </a:xfrm>
          <a:prstGeom prst="rect">
            <a:avLst/>
          </a:prstGeom>
        </p:spPr>
      </p:pic>
      <p:pic>
        <p:nvPicPr>
          <p:cNvPr id="2" name="Picture 1" descr="A white background with black dots&#10;&#10;AI-generated content may be incorrect.">
            <a:extLst>
              <a:ext uri="{FF2B5EF4-FFF2-40B4-BE49-F238E27FC236}">
                <a16:creationId xmlns:a16="http://schemas.microsoft.com/office/drawing/2014/main" id="{6EE921E2-A372-F9A3-3E79-8D7BA72D1037}"/>
              </a:ext>
            </a:extLst>
          </p:cNvPr>
          <p:cNvPicPr>
            <a:picLocks noChangeAspect="1"/>
          </p:cNvPicPr>
          <p:nvPr/>
        </p:nvPicPr>
        <p:blipFill>
          <a:blip r:embed="rId3"/>
          <a:stretch>
            <a:fillRect/>
          </a:stretch>
        </p:blipFill>
        <p:spPr>
          <a:xfrm>
            <a:off x="1166813" y="4577984"/>
            <a:ext cx="9858375" cy="847725"/>
          </a:xfrm>
          <a:prstGeom prst="rect">
            <a:avLst/>
          </a:prstGeom>
        </p:spPr>
      </p:pic>
    </p:spTree>
    <p:extLst>
      <p:ext uri="{BB962C8B-B14F-4D97-AF65-F5344CB8AC3E}">
        <p14:creationId xmlns:p14="http://schemas.microsoft.com/office/powerpoint/2010/main" val="686344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59" y="2710"/>
            <a:ext cx="10515600" cy="1325563"/>
          </a:xfrm>
        </p:spPr>
        <p:txBody>
          <a:bodyPr/>
          <a:lstStyle/>
          <a:p>
            <a:pPr eaLnBrk="1" hangingPunct="1"/>
            <a:r>
              <a:rPr lang="en-US" b="1" dirty="0">
                <a:solidFill>
                  <a:schemeClr val="accent6"/>
                </a:solidFill>
              </a:rPr>
              <a:t>Summary</a:t>
            </a:r>
          </a:p>
        </p:txBody>
      </p:sp>
      <p:sp>
        <p:nvSpPr>
          <p:cNvPr id="10243" name="Rectangle 3"/>
          <p:cNvSpPr>
            <a:spLocks noGrp="1" noChangeArrowheads="1"/>
          </p:cNvSpPr>
          <p:nvPr>
            <p:ph type="body" idx="1"/>
          </p:nvPr>
        </p:nvSpPr>
        <p:spPr/>
        <p:txBody>
          <a:bodyPr vert="horz" lIns="91440" tIns="45720" rIns="91440" bIns="45720" rtlCol="0" anchor="t">
            <a:normAutofit/>
          </a:bodyPr>
          <a:lstStyle/>
          <a:p>
            <a:pPr eaLnBrk="1" hangingPunct="1">
              <a:lnSpc>
                <a:spcPct val="90000"/>
              </a:lnSpc>
            </a:pPr>
            <a:r>
              <a:rPr lang="en-US" sz="2400" b="1"/>
              <a:t>Maxwell-Boltzmann Energy Distribution Curve</a:t>
            </a:r>
          </a:p>
          <a:p>
            <a:pPr lvl="1" eaLnBrk="1" hangingPunct="1">
              <a:lnSpc>
                <a:spcPct val="90000"/>
              </a:lnSpc>
            </a:pPr>
            <a:r>
              <a:rPr lang="en-US" sz="2000"/>
              <a:t>distribution of a population of a chemical by energy</a:t>
            </a:r>
          </a:p>
          <a:p>
            <a:pPr lvl="1" eaLnBrk="1" hangingPunct="1">
              <a:lnSpc>
                <a:spcPct val="90000"/>
              </a:lnSpc>
            </a:pPr>
            <a:r>
              <a:rPr lang="en-US" sz="2000"/>
              <a:t>Used to show effect of temperature and catalysts on the rate of a chemical reaction</a:t>
            </a:r>
          </a:p>
          <a:p>
            <a:pPr eaLnBrk="1" hangingPunct="1">
              <a:lnSpc>
                <a:spcPct val="90000"/>
              </a:lnSpc>
            </a:pPr>
            <a:r>
              <a:rPr lang="en-US" sz="2400" b="1"/>
              <a:t>Temperature</a:t>
            </a:r>
          </a:p>
          <a:p>
            <a:pPr lvl="1" eaLnBrk="1" hangingPunct="1">
              <a:lnSpc>
                <a:spcPct val="90000"/>
              </a:lnSpc>
            </a:pPr>
            <a:r>
              <a:rPr lang="en-US" sz="2000"/>
              <a:t>changes average kinetic energy of population</a:t>
            </a:r>
          </a:p>
          <a:p>
            <a:pPr lvl="1" eaLnBrk="1" hangingPunct="1">
              <a:lnSpc>
                <a:spcPct val="90000"/>
              </a:lnSpc>
            </a:pPr>
            <a:r>
              <a:rPr lang="en-US" sz="2000"/>
              <a:t>shifts and distorts the Maxwell-Boltzmann Distribution curve</a:t>
            </a:r>
            <a:endParaRPr lang="en-US" sz="2000">
              <a:ea typeface="Calibri"/>
              <a:cs typeface="Calibri"/>
            </a:endParaRPr>
          </a:p>
          <a:p>
            <a:pPr lvl="1" eaLnBrk="1" hangingPunct="1">
              <a:lnSpc>
                <a:spcPct val="90000"/>
              </a:lnSpc>
            </a:pPr>
            <a:r>
              <a:rPr lang="en-US" sz="2000"/>
              <a:t>changes the proportion of particles with E</a:t>
            </a:r>
            <a:r>
              <a:rPr lang="en-US" sz="2000" baseline="-25000"/>
              <a:t>a</a:t>
            </a:r>
            <a:r>
              <a:rPr lang="en-US" sz="2000"/>
              <a:t>.</a:t>
            </a:r>
          </a:p>
          <a:p>
            <a:pPr eaLnBrk="1" hangingPunct="1">
              <a:lnSpc>
                <a:spcPct val="90000"/>
              </a:lnSpc>
            </a:pPr>
            <a:r>
              <a:rPr lang="en-US" sz="2400" b="1"/>
              <a:t>Catalysts</a:t>
            </a:r>
          </a:p>
          <a:p>
            <a:pPr lvl="1" eaLnBrk="1" hangingPunct="1">
              <a:lnSpc>
                <a:spcPct val="90000"/>
              </a:lnSpc>
            </a:pPr>
            <a:r>
              <a:rPr lang="en-US" sz="2000"/>
              <a:t>provide alternative pathway with a lower the activation energy</a:t>
            </a:r>
          </a:p>
          <a:p>
            <a:pPr lvl="1" eaLnBrk="1" hangingPunct="1">
              <a:lnSpc>
                <a:spcPct val="90000"/>
              </a:lnSpc>
            </a:pPr>
            <a:r>
              <a:rPr lang="en-US" sz="2000"/>
              <a:t>E</a:t>
            </a:r>
            <a:r>
              <a:rPr lang="en-US" sz="2000" baseline="-25000"/>
              <a:t>a</a:t>
            </a:r>
            <a:r>
              <a:rPr lang="en-US" sz="2000"/>
              <a:t> on Maxwell-Boltzmann curve is shifted left</a:t>
            </a:r>
            <a:endParaRPr lang="en-US" sz="2000">
              <a:ea typeface="Calibri"/>
              <a:cs typeface="Calibri"/>
            </a:endParaRPr>
          </a:p>
          <a:p>
            <a:pPr lvl="1" eaLnBrk="1" hangingPunct="1">
              <a:lnSpc>
                <a:spcPct val="90000"/>
              </a:lnSpc>
            </a:pPr>
            <a:r>
              <a:rPr lang="en-US" sz="2000"/>
              <a:t>no effect on distribution curve itself</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11353800" cy="1325563"/>
          </a:xfrm>
        </p:spPr>
        <p:txBody>
          <a:bodyPr/>
          <a:lstStyle/>
          <a:p>
            <a:r>
              <a:rPr lang="en-US" b="1" dirty="0">
                <a:solidFill>
                  <a:schemeClr val="accent6"/>
                </a:solidFill>
              </a:rPr>
              <a:t>3.1.5.1 Collision theory</a:t>
            </a:r>
          </a:p>
        </p:txBody>
      </p:sp>
      <p:sp>
        <p:nvSpPr>
          <p:cNvPr id="6" name="TextBox 5">
            <a:extLst>
              <a:ext uri="{FF2B5EF4-FFF2-40B4-BE49-F238E27FC236}">
                <a16:creationId xmlns:a16="http://schemas.microsoft.com/office/drawing/2014/main" id="{3DAB4957-C36F-2F46-B46F-6B490F75F49C}"/>
              </a:ext>
            </a:extLst>
          </p:cNvPr>
          <p:cNvSpPr txBox="1"/>
          <p:nvPr/>
        </p:nvSpPr>
        <p:spPr>
          <a:xfrm>
            <a:off x="553277" y="1690688"/>
            <a:ext cx="11121887" cy="3040512"/>
          </a:xfrm>
          <a:prstGeom prst="rect">
            <a:avLst/>
          </a:prstGeom>
          <a:noFill/>
        </p:spPr>
        <p:txBody>
          <a:bodyPr wrap="square">
            <a:spAutoFit/>
          </a:bodyPr>
          <a:lstStyle/>
          <a:p>
            <a:pPr>
              <a:lnSpc>
                <a:spcPct val="115000"/>
              </a:lnSpc>
              <a:spcAft>
                <a:spcPts val="0"/>
              </a:spcAft>
            </a:pPr>
            <a:r>
              <a:rPr lang="en-GB" sz="2400">
                <a:latin typeface="Calibri"/>
                <a:ea typeface="ArialMT"/>
                <a:cs typeface="Calibri"/>
              </a:rPr>
              <a:t>Reactions can only occur when collisions take place between particles having sufficient energy.</a:t>
            </a:r>
            <a:endParaRPr lang="en-GB" sz="2400">
              <a:latin typeface="Calibri"/>
              <a:ea typeface="Calibri"/>
              <a:cs typeface="Times New Roman"/>
            </a:endParaRPr>
          </a:p>
          <a:p>
            <a:pPr>
              <a:lnSpc>
                <a:spcPct val="115000"/>
              </a:lnSpc>
              <a:spcAft>
                <a:spcPts val="0"/>
              </a:spcAft>
            </a:pPr>
            <a:r>
              <a:rPr lang="en-GB" sz="2400">
                <a:latin typeface="Calibri"/>
                <a:ea typeface="ArialMT"/>
                <a:cs typeface="Calibri"/>
              </a:rPr>
              <a:t>This energy is called the activation energy.</a:t>
            </a:r>
          </a:p>
          <a:p>
            <a:pPr>
              <a:lnSpc>
                <a:spcPct val="115000"/>
              </a:lnSpc>
              <a:spcAft>
                <a:spcPts val="0"/>
              </a:spcAft>
            </a:pPr>
            <a:endParaRPr lang="en-GB" sz="2400">
              <a:latin typeface="Calibri"/>
              <a:ea typeface="Calibri"/>
              <a:cs typeface="Times New Roman"/>
            </a:endParaRPr>
          </a:p>
          <a:p>
            <a:pPr>
              <a:lnSpc>
                <a:spcPct val="115000"/>
              </a:lnSpc>
              <a:spcAft>
                <a:spcPts val="0"/>
              </a:spcAft>
            </a:pPr>
            <a:r>
              <a:rPr lang="en-GB" sz="2400" b="1">
                <a:latin typeface="Calibri"/>
                <a:ea typeface="ArialMT"/>
                <a:cs typeface="Calibri"/>
              </a:rPr>
              <a:t>Students should be able to:</a:t>
            </a:r>
            <a:endParaRPr lang="en-GB" sz="2400">
              <a:latin typeface="Calibri"/>
              <a:ea typeface="Calibri"/>
              <a:cs typeface="Times New Roman"/>
            </a:endParaRPr>
          </a:p>
          <a:p>
            <a:pPr marL="342900" lvl="0" indent="-342900">
              <a:lnSpc>
                <a:spcPct val="115000"/>
              </a:lnSpc>
              <a:spcAft>
                <a:spcPts val="0"/>
              </a:spcAft>
              <a:buFont typeface="Calibri"/>
              <a:buChar char="•"/>
            </a:pPr>
            <a:r>
              <a:rPr lang="en-GB" sz="2400">
                <a:latin typeface="Calibri"/>
                <a:ea typeface="ArialMT"/>
                <a:cs typeface="Calibri"/>
              </a:rPr>
              <a:t>define the term activation energy</a:t>
            </a:r>
          </a:p>
          <a:p>
            <a:pPr marL="342900" lvl="0" indent="-342900">
              <a:lnSpc>
                <a:spcPct val="115000"/>
              </a:lnSpc>
              <a:spcAft>
                <a:spcPts val="0"/>
              </a:spcAft>
              <a:buFont typeface="Calibri"/>
              <a:buChar char="•"/>
            </a:pPr>
            <a:r>
              <a:rPr lang="en-GB" sz="2400">
                <a:latin typeface="Calibri"/>
                <a:ea typeface="ArialMT"/>
                <a:cs typeface="Calibri"/>
              </a:rPr>
              <a:t>explain why most collisions do not lead to a reaction.</a:t>
            </a:r>
          </a:p>
        </p:txBody>
      </p:sp>
    </p:spTree>
    <p:extLst>
      <p:ext uri="{BB962C8B-B14F-4D97-AF65-F5344CB8AC3E}">
        <p14:creationId xmlns:p14="http://schemas.microsoft.com/office/powerpoint/2010/main" val="375659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11" y="4178"/>
            <a:ext cx="10515600" cy="1325563"/>
          </a:xfrm>
        </p:spPr>
        <p:txBody>
          <a:bodyPr/>
          <a:lstStyle/>
          <a:p>
            <a:pPr eaLnBrk="1" hangingPunct="1"/>
            <a:r>
              <a:rPr lang="en-US" b="1" dirty="0">
                <a:solidFill>
                  <a:schemeClr val="accent6"/>
                </a:solidFill>
              </a:rPr>
              <a:t>Collision theory</a:t>
            </a:r>
          </a:p>
        </p:txBody>
      </p:sp>
      <p:sp>
        <p:nvSpPr>
          <p:cNvPr id="3075" name="Rectangle 3"/>
          <p:cNvSpPr>
            <a:spLocks noGrp="1" noChangeArrowheads="1"/>
          </p:cNvSpPr>
          <p:nvPr>
            <p:ph type="body" idx="1"/>
          </p:nvPr>
        </p:nvSpPr>
        <p:spPr/>
        <p:txBody>
          <a:bodyPr/>
          <a:lstStyle/>
          <a:p>
            <a:pPr eaLnBrk="1" hangingPunct="1"/>
            <a:r>
              <a:rPr lang="en-US" dirty="0"/>
              <a:t>When reacting particles collide with the correct orientation and with sufficient energy (to break bonds), they are able to react together.</a:t>
            </a:r>
          </a:p>
          <a:p>
            <a:pPr eaLnBrk="1" hangingPunct="1"/>
            <a:r>
              <a:rPr lang="en-US" dirty="0"/>
              <a:t>The rate of reaction is dependent upon the frequency of these collisions, the energy of the collisions and the energy barrier, termed the </a:t>
            </a:r>
            <a:r>
              <a:rPr lang="en-US" i="1" dirty="0"/>
              <a:t>Activation Energy, </a:t>
            </a:r>
            <a:r>
              <a:rPr lang="en-US" i="1" dirty="0" err="1"/>
              <a:t>E</a:t>
            </a:r>
            <a:r>
              <a:rPr lang="en-US" i="1" baseline="-25000" dirty="0" err="1"/>
              <a:t>a</a:t>
            </a:r>
            <a:endParaRPr lang="en-US" i="1" dirty="0"/>
          </a:p>
          <a:p>
            <a:pPr eaLnBrk="1" hangingPunct="1"/>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11" y="4178"/>
            <a:ext cx="10515600" cy="1325563"/>
          </a:xfrm>
        </p:spPr>
        <p:txBody>
          <a:bodyPr/>
          <a:lstStyle/>
          <a:p>
            <a:pPr eaLnBrk="1" hangingPunct="1"/>
            <a:r>
              <a:rPr lang="en-US" b="1" dirty="0">
                <a:solidFill>
                  <a:schemeClr val="accent6"/>
                </a:solidFill>
              </a:rPr>
              <a:t>Activation Energy</a:t>
            </a:r>
          </a:p>
        </p:txBody>
      </p:sp>
      <p:sp>
        <p:nvSpPr>
          <p:cNvPr id="3075" name="Rectangle 3"/>
          <p:cNvSpPr>
            <a:spLocks noGrp="1" noChangeArrowheads="1"/>
          </p:cNvSpPr>
          <p:nvPr>
            <p:ph type="body" idx="1"/>
          </p:nvPr>
        </p:nvSpPr>
        <p:spPr/>
        <p:txBody>
          <a:bodyPr vert="horz" lIns="91440" tIns="45720" rIns="91440" bIns="45720" rtlCol="0" anchor="t">
            <a:normAutofit/>
          </a:bodyPr>
          <a:lstStyle/>
          <a:p>
            <a:pPr eaLnBrk="1" hangingPunct="1"/>
            <a:r>
              <a:rPr lang="en-US"/>
              <a:t>The minimum energy required for successful collisions between reactant particles is called the </a:t>
            </a:r>
            <a:r>
              <a:rPr lang="en-US" b="1"/>
              <a:t>activation energy</a:t>
            </a:r>
            <a:r>
              <a:rPr lang="en-US"/>
              <a:t> for the reaction.</a:t>
            </a:r>
            <a:endParaRPr lang="en-US">
              <a:cs typeface="Calibri"/>
            </a:endParaRPr>
          </a:p>
          <a:p>
            <a:pPr eaLnBrk="1" hangingPunct="1"/>
            <a:r>
              <a:rPr lang="en-US"/>
              <a:t>Only a fraction of the total population of a chemical species will be able to collide with enough energy to react (E ≥ E</a:t>
            </a:r>
            <a:r>
              <a:rPr lang="en-US" baseline="-25000"/>
              <a:t>a</a:t>
            </a:r>
            <a:r>
              <a:rPr lang="en-US"/>
              <a:t>)</a:t>
            </a:r>
          </a:p>
          <a:p>
            <a:r>
              <a:rPr lang="en-US">
                <a:cs typeface="Calibri"/>
              </a:rPr>
              <a:t>The activation energy is measured from the reactants to the top of the reaction profile curve.</a:t>
            </a:r>
          </a:p>
          <a:p>
            <a:r>
              <a:rPr lang="en-US">
                <a:cs typeface="Calibri"/>
              </a:rPr>
              <a:t>The species (atoms, molecules or ions) at the top of the curve are called a TRANSITION STATE or ACTIVATED COMPLEX.</a:t>
            </a:r>
          </a:p>
          <a:p>
            <a:endParaRPr lang="en-US">
              <a:cs typeface="Calibri"/>
            </a:endParaRPr>
          </a:p>
        </p:txBody>
      </p:sp>
    </p:spTree>
    <p:extLst>
      <p:ext uri="{BB962C8B-B14F-4D97-AF65-F5344CB8AC3E}">
        <p14:creationId xmlns:p14="http://schemas.microsoft.com/office/powerpoint/2010/main" val="1924935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358" y="4178"/>
            <a:ext cx="10515600" cy="1325563"/>
          </a:xfrm>
        </p:spPr>
        <p:txBody>
          <a:bodyPr/>
          <a:lstStyle/>
          <a:p>
            <a:pPr eaLnBrk="1" hangingPunct="1"/>
            <a:r>
              <a:rPr lang="en-US" b="1" dirty="0">
                <a:solidFill>
                  <a:schemeClr val="accent6"/>
                </a:solidFill>
              </a:rPr>
              <a:t>Activation Energy, </a:t>
            </a:r>
            <a:r>
              <a:rPr lang="en-US" b="1" dirty="0" err="1">
                <a:solidFill>
                  <a:schemeClr val="accent6"/>
                </a:solidFill>
              </a:rPr>
              <a:t>E</a:t>
            </a:r>
            <a:r>
              <a:rPr lang="en-US" b="1" baseline="-25000" dirty="0" err="1">
                <a:solidFill>
                  <a:schemeClr val="accent6"/>
                </a:solidFill>
              </a:rPr>
              <a:t>a</a:t>
            </a:r>
            <a:endParaRPr lang="en-US" b="1" baseline="-25000" dirty="0">
              <a:solidFill>
                <a:schemeClr val="accent6"/>
              </a:solidFill>
            </a:endParaRPr>
          </a:p>
        </p:txBody>
      </p:sp>
      <p:cxnSp>
        <p:nvCxnSpPr>
          <p:cNvPr id="5" name="Straight Arrow Connector 4">
            <a:extLst>
              <a:ext uri="{FF2B5EF4-FFF2-40B4-BE49-F238E27FC236}">
                <a16:creationId xmlns:a16="http://schemas.microsoft.com/office/drawing/2014/main" id="{2304A72E-11B1-4D44-30BB-559C016D5235}"/>
              </a:ext>
            </a:extLst>
          </p:cNvPr>
          <p:cNvCxnSpPr/>
          <p:nvPr/>
        </p:nvCxnSpPr>
        <p:spPr>
          <a:xfrm flipH="1">
            <a:off x="1916205" y="2129117"/>
            <a:ext cx="0" cy="385482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FC1A03B-420E-A8AD-0FE5-55C43249444D}"/>
              </a:ext>
            </a:extLst>
          </p:cNvPr>
          <p:cNvCxnSpPr/>
          <p:nvPr/>
        </p:nvCxnSpPr>
        <p:spPr>
          <a:xfrm>
            <a:off x="1916205" y="5983940"/>
            <a:ext cx="6275294" cy="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1EA6E8B-CB2D-1BA5-B051-46CDE7AAB0F7}"/>
              </a:ext>
            </a:extLst>
          </p:cNvPr>
          <p:cNvCxnSpPr/>
          <p:nvPr/>
        </p:nvCxnSpPr>
        <p:spPr>
          <a:xfrm>
            <a:off x="2095499" y="4078939"/>
            <a:ext cx="2342030" cy="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E330FCB-0A14-01F4-6CE1-3FD0791B2534}"/>
              </a:ext>
            </a:extLst>
          </p:cNvPr>
          <p:cNvCxnSpPr>
            <a:cxnSpLocks/>
          </p:cNvCxnSpPr>
          <p:nvPr/>
        </p:nvCxnSpPr>
        <p:spPr>
          <a:xfrm>
            <a:off x="5737410" y="5457262"/>
            <a:ext cx="2342030" cy="2"/>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35A3A66-9E52-30E4-8581-0E1A7F1E4BC8}"/>
              </a:ext>
            </a:extLst>
          </p:cNvPr>
          <p:cNvCxnSpPr>
            <a:cxnSpLocks/>
          </p:cNvCxnSpPr>
          <p:nvPr/>
        </p:nvCxnSpPr>
        <p:spPr>
          <a:xfrm>
            <a:off x="4751292" y="2969556"/>
            <a:ext cx="1344707" cy="2"/>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799E52D-CDEE-9E91-C671-8BED27FDFBF7}"/>
              </a:ext>
            </a:extLst>
          </p:cNvPr>
          <p:cNvSpPr txBox="1"/>
          <p:nvPr/>
        </p:nvSpPr>
        <p:spPr>
          <a:xfrm>
            <a:off x="2779058" y="3709146"/>
            <a:ext cx="1277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Reactants</a:t>
            </a:r>
            <a:endParaRPr lang="en-GB"/>
          </a:p>
        </p:txBody>
      </p:sp>
      <p:sp>
        <p:nvSpPr>
          <p:cNvPr id="12" name="TextBox 11">
            <a:extLst>
              <a:ext uri="{FF2B5EF4-FFF2-40B4-BE49-F238E27FC236}">
                <a16:creationId xmlns:a16="http://schemas.microsoft.com/office/drawing/2014/main" id="{C5145908-7813-C4AF-8882-3321ECE6235C}"/>
              </a:ext>
            </a:extLst>
          </p:cNvPr>
          <p:cNvSpPr txBox="1"/>
          <p:nvPr/>
        </p:nvSpPr>
        <p:spPr>
          <a:xfrm>
            <a:off x="4583205" y="2655793"/>
            <a:ext cx="21515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Transition state</a:t>
            </a:r>
            <a:endParaRPr lang="en-GB"/>
          </a:p>
        </p:txBody>
      </p:sp>
      <p:sp>
        <p:nvSpPr>
          <p:cNvPr id="13" name="TextBox 12">
            <a:extLst>
              <a:ext uri="{FF2B5EF4-FFF2-40B4-BE49-F238E27FC236}">
                <a16:creationId xmlns:a16="http://schemas.microsoft.com/office/drawing/2014/main" id="{08E4452C-AFAD-B1B4-AFDE-4C19D1DA5519}"/>
              </a:ext>
            </a:extLst>
          </p:cNvPr>
          <p:cNvSpPr txBox="1"/>
          <p:nvPr/>
        </p:nvSpPr>
        <p:spPr>
          <a:xfrm>
            <a:off x="6264086" y="5031439"/>
            <a:ext cx="1277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Products</a:t>
            </a:r>
            <a:endParaRPr lang="en-GB"/>
          </a:p>
        </p:txBody>
      </p:sp>
      <p:sp>
        <p:nvSpPr>
          <p:cNvPr id="14" name="TextBox 13">
            <a:extLst>
              <a:ext uri="{FF2B5EF4-FFF2-40B4-BE49-F238E27FC236}">
                <a16:creationId xmlns:a16="http://schemas.microsoft.com/office/drawing/2014/main" id="{94F6C21D-9B14-F3FB-17A8-2B3799FBF704}"/>
              </a:ext>
            </a:extLst>
          </p:cNvPr>
          <p:cNvSpPr txBox="1"/>
          <p:nvPr/>
        </p:nvSpPr>
        <p:spPr>
          <a:xfrm>
            <a:off x="4751293" y="6152028"/>
            <a:ext cx="19834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Reaction progress</a:t>
            </a:r>
            <a:endParaRPr lang="en-GB"/>
          </a:p>
        </p:txBody>
      </p:sp>
      <p:sp>
        <p:nvSpPr>
          <p:cNvPr id="15" name="TextBox 14">
            <a:extLst>
              <a:ext uri="{FF2B5EF4-FFF2-40B4-BE49-F238E27FC236}">
                <a16:creationId xmlns:a16="http://schemas.microsoft.com/office/drawing/2014/main" id="{647B88BF-9E08-B440-6BBE-F2481C92F723}"/>
              </a:ext>
            </a:extLst>
          </p:cNvPr>
          <p:cNvSpPr txBox="1"/>
          <p:nvPr/>
        </p:nvSpPr>
        <p:spPr>
          <a:xfrm rot="-5400000">
            <a:off x="571498" y="3104028"/>
            <a:ext cx="19834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Enthalpy</a:t>
            </a:r>
            <a:endParaRPr lang="en-GB"/>
          </a:p>
        </p:txBody>
      </p:sp>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7D917DBF-09B6-0136-6C6F-534AE7A969BF}"/>
                  </a:ext>
                </a:extLst>
              </p14:cNvPr>
              <p14:cNvContentPartPr/>
              <p14:nvPr/>
            </p14:nvContentPartPr>
            <p14:xfrm>
              <a:off x="4471146" y="4002967"/>
              <a:ext cx="14625" cy="31149"/>
            </p14:xfrm>
          </p:contentPart>
        </mc:Choice>
        <mc:Fallback xmlns="">
          <p:pic>
            <p:nvPicPr>
              <p:cNvPr id="19" name="Ink 18">
                <a:extLst>
                  <a:ext uri="{FF2B5EF4-FFF2-40B4-BE49-F238E27FC236}">
                    <a16:creationId xmlns:a16="http://schemas.microsoft.com/office/drawing/2014/main" id="{7D917DBF-09B6-0136-6C6F-534AE7A969BF}"/>
                  </a:ext>
                </a:extLst>
              </p:cNvPr>
              <p:cNvPicPr/>
              <p:nvPr/>
            </p:nvPicPr>
            <p:blipFill>
              <a:blip r:embed="rId5"/>
              <a:stretch>
                <a:fillRect/>
              </a:stretch>
            </p:blipFill>
            <p:spPr>
              <a:xfrm>
                <a:off x="4453735" y="3985269"/>
                <a:ext cx="49098" cy="661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7AC94DF4-37BF-1777-8531-2382F2E09BB6}"/>
                  </a:ext>
                </a:extLst>
              </p14:cNvPr>
              <p14:cNvContentPartPr/>
              <p14:nvPr/>
            </p14:nvContentPartPr>
            <p14:xfrm>
              <a:off x="4471147" y="4007485"/>
              <a:ext cx="13315" cy="26631"/>
            </p14:xfrm>
          </p:contentPart>
        </mc:Choice>
        <mc:Fallback xmlns="">
          <p:pic>
            <p:nvPicPr>
              <p:cNvPr id="20" name="Ink 19">
                <a:extLst>
                  <a:ext uri="{FF2B5EF4-FFF2-40B4-BE49-F238E27FC236}">
                    <a16:creationId xmlns:a16="http://schemas.microsoft.com/office/drawing/2014/main" id="{7AC94DF4-37BF-1777-8531-2382F2E09BB6}"/>
                  </a:ext>
                </a:extLst>
              </p:cNvPr>
              <p:cNvPicPr/>
              <p:nvPr/>
            </p:nvPicPr>
            <p:blipFill>
              <a:blip r:embed="rId7"/>
              <a:stretch>
                <a:fillRect/>
              </a:stretch>
            </p:blipFill>
            <p:spPr>
              <a:xfrm>
                <a:off x="4453627" y="3989731"/>
                <a:ext cx="48004" cy="6178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BEB4800A-393F-918F-2C17-F130532B6E3A}"/>
                  </a:ext>
                </a:extLst>
              </p14:cNvPr>
              <p14:cNvContentPartPr/>
              <p14:nvPr/>
            </p14:nvContentPartPr>
            <p14:xfrm>
              <a:off x="4515970" y="3921970"/>
              <a:ext cx="11205" cy="11294"/>
            </p14:xfrm>
          </p:contentPart>
        </mc:Choice>
        <mc:Fallback xmlns="">
          <p:pic>
            <p:nvPicPr>
              <p:cNvPr id="21" name="Ink 20">
                <a:extLst>
                  <a:ext uri="{FF2B5EF4-FFF2-40B4-BE49-F238E27FC236}">
                    <a16:creationId xmlns:a16="http://schemas.microsoft.com/office/drawing/2014/main" id="{BEB4800A-393F-918F-2C17-F130532B6E3A}"/>
                  </a:ext>
                </a:extLst>
              </p:cNvPr>
              <p:cNvPicPr/>
              <p:nvPr/>
            </p:nvPicPr>
            <p:blipFill>
              <a:blip r:embed="rId9"/>
              <a:stretch>
                <a:fillRect/>
              </a:stretch>
            </p:blipFill>
            <p:spPr>
              <a:xfrm>
                <a:off x="4494422" y="3904858"/>
                <a:ext cx="53870" cy="451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20FA4F81-6252-5AEE-3E4C-E3D120EAC5CE}"/>
                  </a:ext>
                </a:extLst>
              </p14:cNvPr>
              <p14:cNvContentPartPr/>
              <p14:nvPr/>
            </p14:nvContentPartPr>
            <p14:xfrm>
              <a:off x="4515970" y="3933264"/>
              <a:ext cx="11205" cy="11205"/>
            </p14:xfrm>
          </p:contentPart>
        </mc:Choice>
        <mc:Fallback xmlns="">
          <p:pic>
            <p:nvPicPr>
              <p:cNvPr id="22" name="Ink 21">
                <a:extLst>
                  <a:ext uri="{FF2B5EF4-FFF2-40B4-BE49-F238E27FC236}">
                    <a16:creationId xmlns:a16="http://schemas.microsoft.com/office/drawing/2014/main" id="{20FA4F81-6252-5AEE-3E4C-E3D120EAC5CE}"/>
                  </a:ext>
                </a:extLst>
              </p:cNvPr>
              <p:cNvPicPr/>
              <p:nvPr/>
            </p:nvPicPr>
            <p:blipFill>
              <a:blip r:embed="rId11"/>
              <a:stretch>
                <a:fillRect/>
              </a:stretch>
            </p:blipFill>
            <p:spPr>
              <a:xfrm>
                <a:off x="3955720" y="3373014"/>
                <a:ext cx="1120500"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68F61D98-D23E-68D5-9602-00F5D1F20F97}"/>
                  </a:ext>
                </a:extLst>
              </p14:cNvPr>
              <p14:cNvContentPartPr/>
              <p14:nvPr/>
            </p14:nvContentPartPr>
            <p14:xfrm>
              <a:off x="4515970" y="3894546"/>
              <a:ext cx="27423" cy="38718"/>
            </p14:xfrm>
          </p:contentPart>
        </mc:Choice>
        <mc:Fallback xmlns="">
          <p:pic>
            <p:nvPicPr>
              <p:cNvPr id="23" name="Ink 22">
                <a:extLst>
                  <a:ext uri="{FF2B5EF4-FFF2-40B4-BE49-F238E27FC236}">
                    <a16:creationId xmlns:a16="http://schemas.microsoft.com/office/drawing/2014/main" id="{68F61D98-D23E-68D5-9602-00F5D1F20F97}"/>
                  </a:ext>
                </a:extLst>
              </p:cNvPr>
              <p:cNvPicPr/>
              <p:nvPr/>
            </p:nvPicPr>
            <p:blipFill>
              <a:blip r:embed="rId13"/>
              <a:stretch>
                <a:fillRect/>
              </a:stretch>
            </p:blipFill>
            <p:spPr>
              <a:xfrm>
                <a:off x="4498163" y="3876785"/>
                <a:ext cx="62681" cy="7388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6B637E3B-71A4-646D-9EE1-DB75A1B42460}"/>
                  </a:ext>
                </a:extLst>
              </p14:cNvPr>
              <p14:cNvContentPartPr/>
              <p14:nvPr/>
            </p14:nvContentPartPr>
            <p14:xfrm>
              <a:off x="4594411" y="3812313"/>
              <a:ext cx="11205" cy="20098"/>
            </p14:xfrm>
          </p:contentPart>
        </mc:Choice>
        <mc:Fallback xmlns="">
          <p:pic>
            <p:nvPicPr>
              <p:cNvPr id="24" name="Ink 23">
                <a:extLst>
                  <a:ext uri="{FF2B5EF4-FFF2-40B4-BE49-F238E27FC236}">
                    <a16:creationId xmlns:a16="http://schemas.microsoft.com/office/drawing/2014/main" id="{6B637E3B-71A4-646D-9EE1-DB75A1B42460}"/>
                  </a:ext>
                </a:extLst>
              </p:cNvPr>
              <p:cNvPicPr/>
              <p:nvPr/>
            </p:nvPicPr>
            <p:blipFill>
              <a:blip r:embed="rId15"/>
              <a:stretch>
                <a:fillRect/>
              </a:stretch>
            </p:blipFill>
            <p:spPr>
              <a:xfrm>
                <a:off x="4567732" y="3794683"/>
                <a:ext cx="64029" cy="5500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20AC385B-A8F5-912A-2823-A2279E223F41}"/>
                  </a:ext>
                </a:extLst>
              </p14:cNvPr>
              <p14:cNvContentPartPr/>
              <p14:nvPr/>
            </p14:nvContentPartPr>
            <p14:xfrm>
              <a:off x="4650441" y="3722666"/>
              <a:ext cx="11205" cy="20098"/>
            </p14:xfrm>
          </p:contentPart>
        </mc:Choice>
        <mc:Fallback xmlns="">
          <p:pic>
            <p:nvPicPr>
              <p:cNvPr id="25" name="Ink 24">
                <a:extLst>
                  <a:ext uri="{FF2B5EF4-FFF2-40B4-BE49-F238E27FC236}">
                    <a16:creationId xmlns:a16="http://schemas.microsoft.com/office/drawing/2014/main" id="{20AC385B-A8F5-912A-2823-A2279E223F41}"/>
                  </a:ext>
                </a:extLst>
              </p:cNvPr>
              <p:cNvPicPr/>
              <p:nvPr/>
            </p:nvPicPr>
            <p:blipFill>
              <a:blip r:embed="rId17"/>
              <a:stretch>
                <a:fillRect/>
              </a:stretch>
            </p:blipFill>
            <p:spPr>
              <a:xfrm>
                <a:off x="4090191" y="3705036"/>
                <a:ext cx="1120500" cy="5500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3E687A7E-9046-0A67-CDCB-05C26F6AD05F}"/>
                  </a:ext>
                </a:extLst>
              </p14:cNvPr>
              <p14:cNvContentPartPr/>
              <p14:nvPr/>
            </p14:nvContentPartPr>
            <p14:xfrm>
              <a:off x="4684058" y="3653029"/>
              <a:ext cx="11205" cy="11294"/>
            </p14:xfrm>
          </p:contentPart>
        </mc:Choice>
        <mc:Fallback xmlns="">
          <p:pic>
            <p:nvPicPr>
              <p:cNvPr id="26" name="Ink 25">
                <a:extLst>
                  <a:ext uri="{FF2B5EF4-FFF2-40B4-BE49-F238E27FC236}">
                    <a16:creationId xmlns:a16="http://schemas.microsoft.com/office/drawing/2014/main" id="{3E687A7E-9046-0A67-CDCB-05C26F6AD05F}"/>
                  </a:ext>
                </a:extLst>
              </p:cNvPr>
              <p:cNvPicPr/>
              <p:nvPr/>
            </p:nvPicPr>
            <p:blipFill>
              <a:blip r:embed="rId19"/>
              <a:stretch>
                <a:fillRect/>
              </a:stretch>
            </p:blipFill>
            <p:spPr>
              <a:xfrm>
                <a:off x="4123808" y="3635917"/>
                <a:ext cx="1120500" cy="4517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0792973F-133F-A169-DEC2-2ACE529956CF}"/>
                  </a:ext>
                </a:extLst>
              </p14:cNvPr>
              <p14:cNvContentPartPr/>
              <p14:nvPr/>
            </p14:nvContentPartPr>
            <p14:xfrm>
              <a:off x="4684059" y="3585639"/>
              <a:ext cx="40008" cy="78683"/>
            </p14:xfrm>
          </p:contentPart>
        </mc:Choice>
        <mc:Fallback xmlns="">
          <p:pic>
            <p:nvPicPr>
              <p:cNvPr id="27" name="Ink 26">
                <a:extLst>
                  <a:ext uri="{FF2B5EF4-FFF2-40B4-BE49-F238E27FC236}">
                    <a16:creationId xmlns:a16="http://schemas.microsoft.com/office/drawing/2014/main" id="{0792973F-133F-A169-DEC2-2ACE529956CF}"/>
                  </a:ext>
                </a:extLst>
              </p:cNvPr>
              <p:cNvPicPr/>
              <p:nvPr/>
            </p:nvPicPr>
            <p:blipFill>
              <a:blip r:embed="rId21"/>
              <a:stretch>
                <a:fillRect/>
              </a:stretch>
            </p:blipFill>
            <p:spPr>
              <a:xfrm>
                <a:off x="4666198" y="3567756"/>
                <a:ext cx="75372" cy="11409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DFA17634-C760-BDE3-91EA-5E8437A95FB6}"/>
                  </a:ext>
                </a:extLst>
              </p14:cNvPr>
              <p14:cNvContentPartPr/>
              <p14:nvPr/>
            </p14:nvContentPartPr>
            <p14:xfrm>
              <a:off x="4773706" y="3505404"/>
              <a:ext cx="21480" cy="13242"/>
            </p14:xfrm>
          </p:contentPart>
        </mc:Choice>
        <mc:Fallback xmlns="">
          <p:pic>
            <p:nvPicPr>
              <p:cNvPr id="28" name="Ink 27">
                <a:extLst>
                  <a:ext uri="{FF2B5EF4-FFF2-40B4-BE49-F238E27FC236}">
                    <a16:creationId xmlns:a16="http://schemas.microsoft.com/office/drawing/2014/main" id="{DFA17634-C760-BDE3-91EA-5E8437A95FB6}"/>
                  </a:ext>
                </a:extLst>
              </p:cNvPr>
              <p:cNvPicPr/>
              <p:nvPr/>
            </p:nvPicPr>
            <p:blipFill>
              <a:blip r:embed="rId23"/>
              <a:stretch>
                <a:fillRect/>
              </a:stretch>
            </p:blipFill>
            <p:spPr>
              <a:xfrm>
                <a:off x="4755806" y="3487509"/>
                <a:ext cx="56922" cy="4867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id="{955E9290-6D50-C6BB-481F-EAE78D3BE69B}"/>
                  </a:ext>
                </a:extLst>
              </p14:cNvPr>
              <p14:cNvContentPartPr/>
              <p14:nvPr/>
            </p14:nvContentPartPr>
            <p14:xfrm>
              <a:off x="4773706" y="3434099"/>
              <a:ext cx="78160" cy="84547"/>
            </p14:xfrm>
          </p:contentPart>
        </mc:Choice>
        <mc:Fallback xmlns="">
          <p:pic>
            <p:nvPicPr>
              <p:cNvPr id="29" name="Ink 28">
                <a:extLst>
                  <a:ext uri="{FF2B5EF4-FFF2-40B4-BE49-F238E27FC236}">
                    <a16:creationId xmlns:a16="http://schemas.microsoft.com/office/drawing/2014/main" id="{955E9290-6D50-C6BB-481F-EAE78D3BE69B}"/>
                  </a:ext>
                </a:extLst>
              </p:cNvPr>
              <p:cNvPicPr/>
              <p:nvPr/>
            </p:nvPicPr>
            <p:blipFill>
              <a:blip r:embed="rId25"/>
              <a:stretch>
                <a:fillRect/>
              </a:stretch>
            </p:blipFill>
            <p:spPr>
              <a:xfrm>
                <a:off x="4755779" y="3416186"/>
                <a:ext cx="113655" cy="12001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Ink 29">
                <a:extLst>
                  <a:ext uri="{FF2B5EF4-FFF2-40B4-BE49-F238E27FC236}">
                    <a16:creationId xmlns:a16="http://schemas.microsoft.com/office/drawing/2014/main" id="{6F331398-A558-9C19-FDC6-A2A568660582}"/>
                  </a:ext>
                </a:extLst>
              </p14:cNvPr>
              <p14:cNvContentPartPr/>
              <p14:nvPr/>
            </p14:nvContentPartPr>
            <p14:xfrm>
              <a:off x="4919382" y="3372970"/>
              <a:ext cx="11205" cy="11205"/>
            </p14:xfrm>
          </p:contentPart>
        </mc:Choice>
        <mc:Fallback xmlns="">
          <p:pic>
            <p:nvPicPr>
              <p:cNvPr id="30" name="Ink 29">
                <a:extLst>
                  <a:ext uri="{FF2B5EF4-FFF2-40B4-BE49-F238E27FC236}">
                    <a16:creationId xmlns:a16="http://schemas.microsoft.com/office/drawing/2014/main" id="{6F331398-A558-9C19-FDC6-A2A568660582}"/>
                  </a:ext>
                </a:extLst>
              </p:cNvPr>
              <p:cNvPicPr/>
              <p:nvPr/>
            </p:nvPicPr>
            <p:blipFill>
              <a:blip r:embed="rId11"/>
              <a:stretch>
                <a:fillRect/>
              </a:stretch>
            </p:blipFill>
            <p:spPr>
              <a:xfrm>
                <a:off x="4359132" y="2812720"/>
                <a:ext cx="1120500"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FC771BEA-2F29-22E8-E469-32B45B250308}"/>
                  </a:ext>
                </a:extLst>
              </p14:cNvPr>
              <p14:cNvContentPartPr/>
              <p14:nvPr/>
            </p14:nvContentPartPr>
            <p14:xfrm>
              <a:off x="4919382" y="3272184"/>
              <a:ext cx="40008" cy="100785"/>
            </p14:xfrm>
          </p:contentPart>
        </mc:Choice>
        <mc:Fallback xmlns="">
          <p:pic>
            <p:nvPicPr>
              <p:cNvPr id="31" name="Ink 30">
                <a:extLst>
                  <a:ext uri="{FF2B5EF4-FFF2-40B4-BE49-F238E27FC236}">
                    <a16:creationId xmlns:a16="http://schemas.microsoft.com/office/drawing/2014/main" id="{FC771BEA-2F29-22E8-E469-32B45B250308}"/>
                  </a:ext>
                </a:extLst>
              </p:cNvPr>
              <p:cNvPicPr/>
              <p:nvPr/>
            </p:nvPicPr>
            <p:blipFill>
              <a:blip r:embed="rId28"/>
              <a:stretch>
                <a:fillRect/>
              </a:stretch>
            </p:blipFill>
            <p:spPr>
              <a:xfrm>
                <a:off x="4901521" y="3254251"/>
                <a:ext cx="75372" cy="13629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D478004B-F33E-3416-1A5D-C7AE902F0237}"/>
                  </a:ext>
                </a:extLst>
              </p14:cNvPr>
              <p14:cNvContentPartPr/>
              <p14:nvPr/>
            </p14:nvContentPartPr>
            <p14:xfrm>
              <a:off x="5020235" y="3193676"/>
              <a:ext cx="11205" cy="11205"/>
            </p14:xfrm>
          </p:contentPart>
        </mc:Choice>
        <mc:Fallback xmlns="">
          <p:pic>
            <p:nvPicPr>
              <p:cNvPr id="32" name="Ink 31">
                <a:extLst>
                  <a:ext uri="{FF2B5EF4-FFF2-40B4-BE49-F238E27FC236}">
                    <a16:creationId xmlns:a16="http://schemas.microsoft.com/office/drawing/2014/main" id="{D478004B-F33E-3416-1A5D-C7AE902F0237}"/>
                  </a:ext>
                </a:extLst>
              </p:cNvPr>
              <p:cNvPicPr/>
              <p:nvPr/>
            </p:nvPicPr>
            <p:blipFill>
              <a:blip r:embed="rId30"/>
              <a:stretch>
                <a:fillRect/>
              </a:stretch>
            </p:blipFill>
            <p:spPr>
              <a:xfrm>
                <a:off x="4977139" y="2633426"/>
                <a:ext cx="96535"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id="{B6E3F25D-A5B3-1534-976C-E404A19570FE}"/>
                  </a:ext>
                </a:extLst>
              </p14:cNvPr>
              <p14:cNvContentPartPr/>
              <p14:nvPr/>
            </p14:nvContentPartPr>
            <p14:xfrm>
              <a:off x="5020235" y="3189237"/>
              <a:ext cx="13315" cy="11205"/>
            </p14:xfrm>
          </p:contentPart>
        </mc:Choice>
        <mc:Fallback xmlns="">
          <p:pic>
            <p:nvPicPr>
              <p:cNvPr id="33" name="Ink 32">
                <a:extLst>
                  <a:ext uri="{FF2B5EF4-FFF2-40B4-BE49-F238E27FC236}">
                    <a16:creationId xmlns:a16="http://schemas.microsoft.com/office/drawing/2014/main" id="{B6E3F25D-A5B3-1534-976C-E404A19570FE}"/>
                  </a:ext>
                </a:extLst>
              </p:cNvPr>
              <p:cNvPicPr/>
              <p:nvPr/>
            </p:nvPicPr>
            <p:blipFill>
              <a:blip r:embed="rId32"/>
              <a:stretch>
                <a:fillRect/>
              </a:stretch>
            </p:blipFill>
            <p:spPr>
              <a:xfrm>
                <a:off x="5002715" y="3149219"/>
                <a:ext cx="48004" cy="90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6714F3ED-A465-F272-60E8-48F7FC9C6D80}"/>
                  </a:ext>
                </a:extLst>
              </p14:cNvPr>
              <p14:cNvContentPartPr/>
              <p14:nvPr/>
            </p14:nvContentPartPr>
            <p14:xfrm>
              <a:off x="5087470" y="3182470"/>
              <a:ext cx="11205" cy="11205"/>
            </p14:xfrm>
          </p:contentPart>
        </mc:Choice>
        <mc:Fallback xmlns="">
          <p:pic>
            <p:nvPicPr>
              <p:cNvPr id="34" name="Ink 33">
                <a:extLst>
                  <a:ext uri="{FF2B5EF4-FFF2-40B4-BE49-F238E27FC236}">
                    <a16:creationId xmlns:a16="http://schemas.microsoft.com/office/drawing/2014/main" id="{6714F3ED-A465-F272-60E8-48F7FC9C6D80}"/>
                  </a:ext>
                </a:extLst>
              </p:cNvPr>
              <p:cNvPicPr/>
              <p:nvPr/>
            </p:nvPicPr>
            <p:blipFill>
              <a:blip r:embed="rId11"/>
              <a:stretch>
                <a:fillRect/>
              </a:stretch>
            </p:blipFill>
            <p:spPr>
              <a:xfrm>
                <a:off x="4527220" y="2622220"/>
                <a:ext cx="1120500"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id="{894D1511-2DD1-36A4-3A86-8E84E852699F}"/>
                  </a:ext>
                </a:extLst>
              </p14:cNvPr>
              <p14:cNvContentPartPr/>
              <p14:nvPr/>
            </p14:nvContentPartPr>
            <p14:xfrm>
              <a:off x="5087470" y="3126064"/>
              <a:ext cx="74361" cy="56405"/>
            </p14:xfrm>
          </p:contentPart>
        </mc:Choice>
        <mc:Fallback xmlns="">
          <p:pic>
            <p:nvPicPr>
              <p:cNvPr id="35" name="Ink 34">
                <a:extLst>
                  <a:ext uri="{FF2B5EF4-FFF2-40B4-BE49-F238E27FC236}">
                    <a16:creationId xmlns:a16="http://schemas.microsoft.com/office/drawing/2014/main" id="{894D1511-2DD1-36A4-3A86-8E84E852699F}"/>
                  </a:ext>
                </a:extLst>
              </p:cNvPr>
              <p:cNvPicPr/>
              <p:nvPr/>
            </p:nvPicPr>
            <p:blipFill>
              <a:blip r:embed="rId35"/>
              <a:stretch>
                <a:fillRect/>
              </a:stretch>
            </p:blipFill>
            <p:spPr>
              <a:xfrm>
                <a:off x="5069508" y="3108214"/>
                <a:ext cx="109925" cy="9174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Ink 35">
                <a:extLst>
                  <a:ext uri="{FF2B5EF4-FFF2-40B4-BE49-F238E27FC236}">
                    <a16:creationId xmlns:a16="http://schemas.microsoft.com/office/drawing/2014/main" id="{65446F0D-ED4F-2E37-CA49-C0D0064DED0A}"/>
                  </a:ext>
                </a:extLst>
              </p14:cNvPr>
              <p14:cNvContentPartPr/>
              <p14:nvPr/>
            </p14:nvContentPartPr>
            <p14:xfrm>
              <a:off x="5199529" y="3080599"/>
              <a:ext cx="17042" cy="23429"/>
            </p14:xfrm>
          </p:contentPart>
        </mc:Choice>
        <mc:Fallback xmlns="">
          <p:pic>
            <p:nvPicPr>
              <p:cNvPr id="36" name="Ink 35">
                <a:extLst>
                  <a:ext uri="{FF2B5EF4-FFF2-40B4-BE49-F238E27FC236}">
                    <a16:creationId xmlns:a16="http://schemas.microsoft.com/office/drawing/2014/main" id="{65446F0D-ED4F-2E37-CA49-C0D0064DED0A}"/>
                  </a:ext>
                </a:extLst>
              </p:cNvPr>
              <p:cNvPicPr/>
              <p:nvPr/>
            </p:nvPicPr>
            <p:blipFill>
              <a:blip r:embed="rId37"/>
              <a:stretch>
                <a:fillRect/>
              </a:stretch>
            </p:blipFill>
            <p:spPr>
              <a:xfrm>
                <a:off x="5182139" y="3062850"/>
                <a:ext cx="51474" cy="5857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D108A062-3AC8-E8DC-6B78-A3F1269F54D5}"/>
                  </a:ext>
                </a:extLst>
              </p14:cNvPr>
              <p14:cNvContentPartPr/>
              <p14:nvPr/>
            </p14:nvContentPartPr>
            <p14:xfrm>
              <a:off x="5199529" y="3044349"/>
              <a:ext cx="72922" cy="59680"/>
            </p14:xfrm>
          </p:contentPart>
        </mc:Choice>
        <mc:Fallback xmlns="">
          <p:pic>
            <p:nvPicPr>
              <p:cNvPr id="37" name="Ink 36">
                <a:extLst>
                  <a:ext uri="{FF2B5EF4-FFF2-40B4-BE49-F238E27FC236}">
                    <a16:creationId xmlns:a16="http://schemas.microsoft.com/office/drawing/2014/main" id="{D108A062-3AC8-E8DC-6B78-A3F1269F54D5}"/>
                  </a:ext>
                </a:extLst>
              </p:cNvPr>
              <p:cNvPicPr/>
              <p:nvPr/>
            </p:nvPicPr>
            <p:blipFill>
              <a:blip r:embed="rId39"/>
              <a:stretch>
                <a:fillRect/>
              </a:stretch>
            </p:blipFill>
            <p:spPr>
              <a:xfrm>
                <a:off x="5181656" y="3026481"/>
                <a:ext cx="108311" cy="9505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Ink 37">
                <a:extLst>
                  <a:ext uri="{FF2B5EF4-FFF2-40B4-BE49-F238E27FC236}">
                    <a16:creationId xmlns:a16="http://schemas.microsoft.com/office/drawing/2014/main" id="{2103B925-3A5B-86A3-2A8E-628F376B329A}"/>
                  </a:ext>
                </a:extLst>
              </p14:cNvPr>
              <p14:cNvContentPartPr/>
              <p14:nvPr/>
            </p14:nvContentPartPr>
            <p14:xfrm>
              <a:off x="5345205" y="3023054"/>
              <a:ext cx="13711" cy="11205"/>
            </p14:xfrm>
          </p:contentPart>
        </mc:Choice>
        <mc:Fallback xmlns="">
          <p:pic>
            <p:nvPicPr>
              <p:cNvPr id="38" name="Ink 37">
                <a:extLst>
                  <a:ext uri="{FF2B5EF4-FFF2-40B4-BE49-F238E27FC236}">
                    <a16:creationId xmlns:a16="http://schemas.microsoft.com/office/drawing/2014/main" id="{2103B925-3A5B-86A3-2A8E-628F376B329A}"/>
                  </a:ext>
                </a:extLst>
              </p:cNvPr>
              <p:cNvPicPr/>
              <p:nvPr/>
            </p:nvPicPr>
            <p:blipFill>
              <a:blip r:embed="rId41"/>
              <a:stretch>
                <a:fillRect/>
              </a:stretch>
            </p:blipFill>
            <p:spPr>
              <a:xfrm>
                <a:off x="5327627" y="2953023"/>
                <a:ext cx="48516" cy="14986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Ink 38">
                <a:extLst>
                  <a:ext uri="{FF2B5EF4-FFF2-40B4-BE49-F238E27FC236}">
                    <a16:creationId xmlns:a16="http://schemas.microsoft.com/office/drawing/2014/main" id="{593C6780-3344-92BE-3FA7-07559F41C759}"/>
                  </a:ext>
                </a:extLst>
              </p14:cNvPr>
              <p14:cNvContentPartPr/>
              <p14:nvPr/>
            </p14:nvContentPartPr>
            <p14:xfrm>
              <a:off x="5423646" y="3047999"/>
              <a:ext cx="11205" cy="11205"/>
            </p14:xfrm>
          </p:contentPart>
        </mc:Choice>
        <mc:Fallback xmlns="">
          <p:pic>
            <p:nvPicPr>
              <p:cNvPr id="39" name="Ink 38">
                <a:extLst>
                  <a:ext uri="{FF2B5EF4-FFF2-40B4-BE49-F238E27FC236}">
                    <a16:creationId xmlns:a16="http://schemas.microsoft.com/office/drawing/2014/main" id="{593C6780-3344-92BE-3FA7-07559F41C759}"/>
                  </a:ext>
                </a:extLst>
              </p:cNvPr>
              <p:cNvPicPr/>
              <p:nvPr/>
            </p:nvPicPr>
            <p:blipFill>
              <a:blip r:embed="rId43"/>
              <a:stretch>
                <a:fillRect/>
              </a:stretch>
            </p:blipFill>
            <p:spPr>
              <a:xfrm>
                <a:off x="5383628" y="2487749"/>
                <a:ext cx="90440"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Ink 39">
                <a:extLst>
                  <a:ext uri="{FF2B5EF4-FFF2-40B4-BE49-F238E27FC236}">
                    <a16:creationId xmlns:a16="http://schemas.microsoft.com/office/drawing/2014/main" id="{5FE85D7C-A922-48A9-BA9D-83C8E497E1AD}"/>
                  </a:ext>
                </a:extLst>
              </p14:cNvPr>
              <p14:cNvContentPartPr/>
              <p14:nvPr/>
            </p14:nvContentPartPr>
            <p14:xfrm>
              <a:off x="5423646" y="3047999"/>
              <a:ext cx="11205" cy="11205"/>
            </p14:xfrm>
          </p:contentPart>
        </mc:Choice>
        <mc:Fallback xmlns="">
          <p:pic>
            <p:nvPicPr>
              <p:cNvPr id="40" name="Ink 39">
                <a:extLst>
                  <a:ext uri="{FF2B5EF4-FFF2-40B4-BE49-F238E27FC236}">
                    <a16:creationId xmlns:a16="http://schemas.microsoft.com/office/drawing/2014/main" id="{5FE85D7C-A922-48A9-BA9D-83C8E497E1AD}"/>
                  </a:ext>
                </a:extLst>
              </p:cNvPr>
              <p:cNvPicPr/>
              <p:nvPr/>
            </p:nvPicPr>
            <p:blipFill>
              <a:blip r:embed="rId11"/>
              <a:stretch>
                <a:fillRect/>
              </a:stretch>
            </p:blipFill>
            <p:spPr>
              <a:xfrm>
                <a:off x="4863396" y="2487749"/>
                <a:ext cx="1120500" cy="11205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Ink 40">
                <a:extLst>
                  <a:ext uri="{FF2B5EF4-FFF2-40B4-BE49-F238E27FC236}">
                    <a16:creationId xmlns:a16="http://schemas.microsoft.com/office/drawing/2014/main" id="{8BA8E334-25F9-F2AA-09E0-36DC923945AF}"/>
                  </a:ext>
                </a:extLst>
              </p14:cNvPr>
              <p14:cNvContentPartPr/>
              <p14:nvPr/>
            </p14:nvContentPartPr>
            <p14:xfrm>
              <a:off x="5423646" y="3048000"/>
              <a:ext cx="74361" cy="67974"/>
            </p14:xfrm>
          </p:contentPart>
        </mc:Choice>
        <mc:Fallback xmlns="">
          <p:pic>
            <p:nvPicPr>
              <p:cNvPr id="41" name="Ink 40">
                <a:extLst>
                  <a:ext uri="{FF2B5EF4-FFF2-40B4-BE49-F238E27FC236}">
                    <a16:creationId xmlns:a16="http://schemas.microsoft.com/office/drawing/2014/main" id="{8BA8E334-25F9-F2AA-09E0-36DC923945AF}"/>
                  </a:ext>
                </a:extLst>
              </p:cNvPr>
              <p:cNvPicPr/>
              <p:nvPr/>
            </p:nvPicPr>
            <p:blipFill>
              <a:blip r:embed="rId46"/>
              <a:stretch>
                <a:fillRect/>
              </a:stretch>
            </p:blipFill>
            <p:spPr>
              <a:xfrm>
                <a:off x="5405771" y="3030112"/>
                <a:ext cx="109754" cy="10339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Ink 41">
                <a:extLst>
                  <a:ext uri="{FF2B5EF4-FFF2-40B4-BE49-F238E27FC236}">
                    <a16:creationId xmlns:a16="http://schemas.microsoft.com/office/drawing/2014/main" id="{80DBA07B-D0D4-EEBE-990B-A7D84F35091B}"/>
                  </a:ext>
                </a:extLst>
              </p14:cNvPr>
              <p14:cNvContentPartPr/>
              <p14:nvPr/>
            </p14:nvContentPartPr>
            <p14:xfrm>
              <a:off x="5591734" y="3216087"/>
              <a:ext cx="21237" cy="31149"/>
            </p14:xfrm>
          </p:contentPart>
        </mc:Choice>
        <mc:Fallback xmlns="">
          <p:pic>
            <p:nvPicPr>
              <p:cNvPr id="42" name="Ink 41">
                <a:extLst>
                  <a:ext uri="{FF2B5EF4-FFF2-40B4-BE49-F238E27FC236}">
                    <a16:creationId xmlns:a16="http://schemas.microsoft.com/office/drawing/2014/main" id="{80DBA07B-D0D4-EEBE-990B-A7D84F35091B}"/>
                  </a:ext>
                </a:extLst>
              </p:cNvPr>
              <p:cNvPicPr/>
              <p:nvPr/>
            </p:nvPicPr>
            <p:blipFill>
              <a:blip r:embed="rId48"/>
              <a:stretch>
                <a:fillRect/>
              </a:stretch>
            </p:blipFill>
            <p:spPr>
              <a:xfrm>
                <a:off x="5574036" y="3198185"/>
                <a:ext cx="56278" cy="6659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Ink 42">
                <a:extLst>
                  <a:ext uri="{FF2B5EF4-FFF2-40B4-BE49-F238E27FC236}">
                    <a16:creationId xmlns:a16="http://schemas.microsoft.com/office/drawing/2014/main" id="{4C28B65C-28B5-521E-EEAD-97840B5ECC57}"/>
                  </a:ext>
                </a:extLst>
              </p14:cNvPr>
              <p14:cNvContentPartPr/>
              <p14:nvPr/>
            </p14:nvContentPartPr>
            <p14:xfrm>
              <a:off x="5681381" y="3316941"/>
              <a:ext cx="23429" cy="11294"/>
            </p14:xfrm>
          </p:contentPart>
        </mc:Choice>
        <mc:Fallback xmlns="">
          <p:pic>
            <p:nvPicPr>
              <p:cNvPr id="43" name="Ink 42">
                <a:extLst>
                  <a:ext uri="{FF2B5EF4-FFF2-40B4-BE49-F238E27FC236}">
                    <a16:creationId xmlns:a16="http://schemas.microsoft.com/office/drawing/2014/main" id="{4C28B65C-28B5-521E-EEAD-97840B5ECC57}"/>
                  </a:ext>
                </a:extLst>
              </p:cNvPr>
              <p:cNvPicPr/>
              <p:nvPr/>
            </p:nvPicPr>
            <p:blipFill>
              <a:blip r:embed="rId50"/>
              <a:stretch>
                <a:fillRect/>
              </a:stretch>
            </p:blipFill>
            <p:spPr>
              <a:xfrm>
                <a:off x="5663632" y="3299294"/>
                <a:ext cx="58573" cy="4623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Ink 43">
                <a:extLst>
                  <a:ext uri="{FF2B5EF4-FFF2-40B4-BE49-F238E27FC236}">
                    <a16:creationId xmlns:a16="http://schemas.microsoft.com/office/drawing/2014/main" id="{2170A014-8E89-6880-6F14-D8F0947A2719}"/>
                  </a:ext>
                </a:extLst>
              </p14:cNvPr>
              <p14:cNvContentPartPr/>
              <p14:nvPr/>
            </p14:nvContentPartPr>
            <p14:xfrm>
              <a:off x="5793441" y="3429000"/>
              <a:ext cx="42873" cy="67060"/>
            </p14:xfrm>
          </p:contentPart>
        </mc:Choice>
        <mc:Fallback xmlns="">
          <p:pic>
            <p:nvPicPr>
              <p:cNvPr id="44" name="Ink 43">
                <a:extLst>
                  <a:ext uri="{FF2B5EF4-FFF2-40B4-BE49-F238E27FC236}">
                    <a16:creationId xmlns:a16="http://schemas.microsoft.com/office/drawing/2014/main" id="{2170A014-8E89-6880-6F14-D8F0947A2719}"/>
                  </a:ext>
                </a:extLst>
              </p:cNvPr>
              <p:cNvPicPr/>
              <p:nvPr/>
            </p:nvPicPr>
            <p:blipFill>
              <a:blip r:embed="rId52"/>
              <a:stretch>
                <a:fillRect/>
              </a:stretch>
            </p:blipFill>
            <p:spPr>
              <a:xfrm>
                <a:off x="5775577" y="3411165"/>
                <a:ext cx="78243" cy="10237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Ink 44">
                <a:extLst>
                  <a:ext uri="{FF2B5EF4-FFF2-40B4-BE49-F238E27FC236}">
                    <a16:creationId xmlns:a16="http://schemas.microsoft.com/office/drawing/2014/main" id="{C793EA15-D713-DE4B-2CD6-959CA6F737FD}"/>
                  </a:ext>
                </a:extLst>
              </p14:cNvPr>
              <p14:cNvContentPartPr/>
              <p14:nvPr/>
            </p14:nvContentPartPr>
            <p14:xfrm>
              <a:off x="5883088" y="3585882"/>
              <a:ext cx="25675" cy="48812"/>
            </p14:xfrm>
          </p:contentPart>
        </mc:Choice>
        <mc:Fallback xmlns="">
          <p:pic>
            <p:nvPicPr>
              <p:cNvPr id="45" name="Ink 44">
                <a:extLst>
                  <a:ext uri="{FF2B5EF4-FFF2-40B4-BE49-F238E27FC236}">
                    <a16:creationId xmlns:a16="http://schemas.microsoft.com/office/drawing/2014/main" id="{C793EA15-D713-DE4B-2CD6-959CA6F737FD}"/>
                  </a:ext>
                </a:extLst>
              </p:cNvPr>
              <p:cNvPicPr/>
              <p:nvPr/>
            </p:nvPicPr>
            <p:blipFill>
              <a:blip r:embed="rId54"/>
              <a:stretch>
                <a:fillRect/>
              </a:stretch>
            </p:blipFill>
            <p:spPr>
              <a:xfrm>
                <a:off x="5865258" y="3567936"/>
                <a:ext cx="60978" cy="8434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Ink 45">
                <a:extLst>
                  <a:ext uri="{FF2B5EF4-FFF2-40B4-BE49-F238E27FC236}">
                    <a16:creationId xmlns:a16="http://schemas.microsoft.com/office/drawing/2014/main" id="{EA9C6EC8-F907-F9EC-012B-BD3668221BC3}"/>
                  </a:ext>
                </a:extLst>
              </p14:cNvPr>
              <p14:cNvContentPartPr/>
              <p14:nvPr/>
            </p14:nvContentPartPr>
            <p14:xfrm>
              <a:off x="5972735" y="3731558"/>
              <a:ext cx="13242" cy="33267"/>
            </p14:xfrm>
          </p:contentPart>
        </mc:Choice>
        <mc:Fallback xmlns="">
          <p:pic>
            <p:nvPicPr>
              <p:cNvPr id="46" name="Ink 45">
                <a:extLst>
                  <a:ext uri="{FF2B5EF4-FFF2-40B4-BE49-F238E27FC236}">
                    <a16:creationId xmlns:a16="http://schemas.microsoft.com/office/drawing/2014/main" id="{EA9C6EC8-F907-F9EC-012B-BD3668221BC3}"/>
                  </a:ext>
                </a:extLst>
              </p:cNvPr>
              <p:cNvPicPr/>
              <p:nvPr/>
            </p:nvPicPr>
            <p:blipFill>
              <a:blip r:embed="rId56"/>
              <a:stretch>
                <a:fillRect/>
              </a:stretch>
            </p:blipFill>
            <p:spPr>
              <a:xfrm>
                <a:off x="5955311" y="3713673"/>
                <a:ext cx="47741" cy="68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Ink 46">
                <a:extLst>
                  <a:ext uri="{FF2B5EF4-FFF2-40B4-BE49-F238E27FC236}">
                    <a16:creationId xmlns:a16="http://schemas.microsoft.com/office/drawing/2014/main" id="{3FAB26AB-876D-08A0-C8D5-6F43905C480D}"/>
                  </a:ext>
                </a:extLst>
              </p14:cNvPr>
              <p14:cNvContentPartPr/>
              <p14:nvPr/>
            </p14:nvContentPartPr>
            <p14:xfrm>
              <a:off x="6073587" y="3899646"/>
              <a:ext cx="28093" cy="78683"/>
            </p14:xfrm>
          </p:contentPart>
        </mc:Choice>
        <mc:Fallback xmlns="">
          <p:pic>
            <p:nvPicPr>
              <p:cNvPr id="47" name="Ink 46">
                <a:extLst>
                  <a:ext uri="{FF2B5EF4-FFF2-40B4-BE49-F238E27FC236}">
                    <a16:creationId xmlns:a16="http://schemas.microsoft.com/office/drawing/2014/main" id="{3FAB26AB-876D-08A0-C8D5-6F43905C480D}"/>
                  </a:ext>
                </a:extLst>
              </p:cNvPr>
              <p:cNvPicPr/>
              <p:nvPr/>
            </p:nvPicPr>
            <p:blipFill>
              <a:blip r:embed="rId58"/>
              <a:stretch>
                <a:fillRect/>
              </a:stretch>
            </p:blipFill>
            <p:spPr>
              <a:xfrm>
                <a:off x="6055807" y="3881682"/>
                <a:ext cx="63298" cy="11425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8086495C-47F9-C60F-E4BD-029F9EA7649A}"/>
                  </a:ext>
                </a:extLst>
              </p14:cNvPr>
              <p14:cNvContentPartPr/>
              <p14:nvPr/>
            </p14:nvContentPartPr>
            <p14:xfrm>
              <a:off x="6185646" y="4090147"/>
              <a:ext cx="14625" cy="36032"/>
            </p14:xfrm>
          </p:contentPart>
        </mc:Choice>
        <mc:Fallback xmlns="">
          <p:pic>
            <p:nvPicPr>
              <p:cNvPr id="48" name="Ink 47">
                <a:extLst>
                  <a:ext uri="{FF2B5EF4-FFF2-40B4-BE49-F238E27FC236}">
                    <a16:creationId xmlns:a16="http://schemas.microsoft.com/office/drawing/2014/main" id="{8086495C-47F9-C60F-E4BD-029F9EA7649A}"/>
                  </a:ext>
                </a:extLst>
              </p:cNvPr>
              <p:cNvPicPr/>
              <p:nvPr/>
            </p:nvPicPr>
            <p:blipFill>
              <a:blip r:embed="rId60"/>
              <a:stretch>
                <a:fillRect/>
              </a:stretch>
            </p:blipFill>
            <p:spPr>
              <a:xfrm>
                <a:off x="6167811" y="4072309"/>
                <a:ext cx="49939" cy="7135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B45D27DB-9A72-C274-168E-A781D7414AF9}"/>
                  </a:ext>
                </a:extLst>
              </p14:cNvPr>
              <p14:cNvContentPartPr/>
              <p14:nvPr/>
            </p14:nvContentPartPr>
            <p14:xfrm>
              <a:off x="6297705" y="4325470"/>
              <a:ext cx="13711" cy="25006"/>
            </p14:xfrm>
          </p:contentPart>
        </mc:Choice>
        <mc:Fallback xmlns="">
          <p:pic>
            <p:nvPicPr>
              <p:cNvPr id="49" name="Ink 48">
                <a:extLst>
                  <a:ext uri="{FF2B5EF4-FFF2-40B4-BE49-F238E27FC236}">
                    <a16:creationId xmlns:a16="http://schemas.microsoft.com/office/drawing/2014/main" id="{B45D27DB-9A72-C274-168E-A781D7414AF9}"/>
                  </a:ext>
                </a:extLst>
              </p:cNvPr>
              <p:cNvPicPr/>
              <p:nvPr/>
            </p:nvPicPr>
            <p:blipFill>
              <a:blip r:embed="rId62"/>
              <a:stretch>
                <a:fillRect/>
              </a:stretch>
            </p:blipFill>
            <p:spPr>
              <a:xfrm>
                <a:off x="6280127" y="4307609"/>
                <a:ext cx="48516" cy="6037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Ink 49">
                <a:extLst>
                  <a:ext uri="{FF2B5EF4-FFF2-40B4-BE49-F238E27FC236}">
                    <a16:creationId xmlns:a16="http://schemas.microsoft.com/office/drawing/2014/main" id="{F3A10DC0-E2E2-35E6-988F-F4ABE1723E86}"/>
                  </a:ext>
                </a:extLst>
              </p14:cNvPr>
              <p14:cNvContentPartPr/>
              <p14:nvPr/>
            </p14:nvContentPartPr>
            <p14:xfrm>
              <a:off x="6376147" y="4504764"/>
              <a:ext cx="17906" cy="56581"/>
            </p14:xfrm>
          </p:contentPart>
        </mc:Choice>
        <mc:Fallback xmlns="">
          <p:pic>
            <p:nvPicPr>
              <p:cNvPr id="50" name="Ink 49">
                <a:extLst>
                  <a:ext uri="{FF2B5EF4-FFF2-40B4-BE49-F238E27FC236}">
                    <a16:creationId xmlns:a16="http://schemas.microsoft.com/office/drawing/2014/main" id="{F3A10DC0-E2E2-35E6-988F-F4ABE1723E86}"/>
                  </a:ext>
                </a:extLst>
              </p:cNvPr>
              <p:cNvPicPr/>
              <p:nvPr/>
            </p:nvPicPr>
            <p:blipFill>
              <a:blip r:embed="rId64"/>
              <a:stretch>
                <a:fillRect/>
              </a:stretch>
            </p:blipFill>
            <p:spPr>
              <a:xfrm>
                <a:off x="6358592" y="4486859"/>
                <a:ext cx="52665" cy="92034"/>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BDCD73D6-C06F-2899-E7F1-216F377F7480}"/>
                  </a:ext>
                </a:extLst>
              </p14:cNvPr>
              <p14:cNvContentPartPr/>
              <p14:nvPr/>
            </p14:nvContentPartPr>
            <p14:xfrm>
              <a:off x="6432176" y="4661647"/>
              <a:ext cx="11205" cy="28902"/>
            </p14:xfrm>
          </p:contentPart>
        </mc:Choice>
        <mc:Fallback xmlns="">
          <p:pic>
            <p:nvPicPr>
              <p:cNvPr id="51" name="Ink 50">
                <a:extLst>
                  <a:ext uri="{FF2B5EF4-FFF2-40B4-BE49-F238E27FC236}">
                    <a16:creationId xmlns:a16="http://schemas.microsoft.com/office/drawing/2014/main" id="{BDCD73D6-C06F-2899-E7F1-216F377F7480}"/>
                  </a:ext>
                </a:extLst>
              </p:cNvPr>
              <p:cNvPicPr/>
              <p:nvPr/>
            </p:nvPicPr>
            <p:blipFill>
              <a:blip r:embed="rId66"/>
              <a:stretch>
                <a:fillRect/>
              </a:stretch>
            </p:blipFill>
            <p:spPr>
              <a:xfrm>
                <a:off x="6409766" y="4643806"/>
                <a:ext cx="55577" cy="64227"/>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Ink 51">
                <a:extLst>
                  <a:ext uri="{FF2B5EF4-FFF2-40B4-BE49-F238E27FC236}">
                    <a16:creationId xmlns:a16="http://schemas.microsoft.com/office/drawing/2014/main" id="{3D911A6C-7264-E4AB-13B9-3619118BCBAF}"/>
                  </a:ext>
                </a:extLst>
              </p14:cNvPr>
              <p14:cNvContentPartPr/>
              <p14:nvPr/>
            </p14:nvContentPartPr>
            <p14:xfrm>
              <a:off x="6476999" y="4840941"/>
              <a:ext cx="11205" cy="52386"/>
            </p14:xfrm>
          </p:contentPart>
        </mc:Choice>
        <mc:Fallback xmlns="">
          <p:pic>
            <p:nvPicPr>
              <p:cNvPr id="52" name="Ink 51">
                <a:extLst>
                  <a:ext uri="{FF2B5EF4-FFF2-40B4-BE49-F238E27FC236}">
                    <a16:creationId xmlns:a16="http://schemas.microsoft.com/office/drawing/2014/main" id="{3D911A6C-7264-E4AB-13B9-3619118BCBAF}"/>
                  </a:ext>
                </a:extLst>
              </p:cNvPr>
              <p:cNvPicPr/>
              <p:nvPr/>
            </p:nvPicPr>
            <p:blipFill>
              <a:blip r:embed="rId68"/>
              <a:stretch>
                <a:fillRect/>
              </a:stretch>
            </p:blipFill>
            <p:spPr>
              <a:xfrm>
                <a:off x="6459491" y="4823123"/>
                <a:ext cx="45870" cy="87666"/>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Ink 52">
                <a:extLst>
                  <a:ext uri="{FF2B5EF4-FFF2-40B4-BE49-F238E27FC236}">
                    <a16:creationId xmlns:a16="http://schemas.microsoft.com/office/drawing/2014/main" id="{23417A59-63CB-4913-8C7F-B4128D99190A}"/>
                  </a:ext>
                </a:extLst>
              </p14:cNvPr>
              <p14:cNvContentPartPr/>
              <p14:nvPr/>
            </p14:nvContentPartPr>
            <p14:xfrm>
              <a:off x="6521823" y="4986617"/>
              <a:ext cx="11205" cy="50657"/>
            </p14:xfrm>
          </p:contentPart>
        </mc:Choice>
        <mc:Fallback xmlns="">
          <p:pic>
            <p:nvPicPr>
              <p:cNvPr id="53" name="Ink 52">
                <a:extLst>
                  <a:ext uri="{FF2B5EF4-FFF2-40B4-BE49-F238E27FC236}">
                    <a16:creationId xmlns:a16="http://schemas.microsoft.com/office/drawing/2014/main" id="{23417A59-63CB-4913-8C7F-B4128D99190A}"/>
                  </a:ext>
                </a:extLst>
              </p:cNvPr>
              <p:cNvPicPr/>
              <p:nvPr/>
            </p:nvPicPr>
            <p:blipFill>
              <a:blip r:embed="rId70"/>
              <a:stretch>
                <a:fillRect/>
              </a:stretch>
            </p:blipFill>
            <p:spPr>
              <a:xfrm>
                <a:off x="6500275" y="4968780"/>
                <a:ext cx="53870" cy="85974"/>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Ink 53">
                <a:extLst>
                  <a:ext uri="{FF2B5EF4-FFF2-40B4-BE49-F238E27FC236}">
                    <a16:creationId xmlns:a16="http://schemas.microsoft.com/office/drawing/2014/main" id="{0331B172-583E-AA68-A303-E846905F9317}"/>
                  </a:ext>
                </a:extLst>
              </p14:cNvPr>
              <p14:cNvContentPartPr/>
              <p14:nvPr/>
            </p14:nvContentPartPr>
            <p14:xfrm>
              <a:off x="6555441" y="5132294"/>
              <a:ext cx="11205" cy="37706"/>
            </p14:xfrm>
          </p:contentPart>
        </mc:Choice>
        <mc:Fallback xmlns="">
          <p:pic>
            <p:nvPicPr>
              <p:cNvPr id="54" name="Ink 53">
                <a:extLst>
                  <a:ext uri="{FF2B5EF4-FFF2-40B4-BE49-F238E27FC236}">
                    <a16:creationId xmlns:a16="http://schemas.microsoft.com/office/drawing/2014/main" id="{0331B172-583E-AA68-A303-E846905F9317}"/>
                  </a:ext>
                </a:extLst>
              </p:cNvPr>
              <p:cNvPicPr/>
              <p:nvPr/>
            </p:nvPicPr>
            <p:blipFill>
              <a:blip r:embed="rId72"/>
              <a:stretch>
                <a:fillRect/>
              </a:stretch>
            </p:blipFill>
            <p:spPr>
              <a:xfrm>
                <a:off x="6533031" y="5114508"/>
                <a:ext cx="55577" cy="72922"/>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Ink 54">
                <a:extLst>
                  <a:ext uri="{FF2B5EF4-FFF2-40B4-BE49-F238E27FC236}">
                    <a16:creationId xmlns:a16="http://schemas.microsoft.com/office/drawing/2014/main" id="{603BB679-C0B3-2319-5E67-03ABC3632498}"/>
                  </a:ext>
                </a:extLst>
              </p14:cNvPr>
              <p14:cNvContentPartPr/>
              <p14:nvPr/>
            </p14:nvContentPartPr>
            <p14:xfrm>
              <a:off x="6600264" y="5289176"/>
              <a:ext cx="11205" cy="25006"/>
            </p14:xfrm>
          </p:contentPart>
        </mc:Choice>
        <mc:Fallback xmlns="">
          <p:pic>
            <p:nvPicPr>
              <p:cNvPr id="55" name="Ink 54">
                <a:extLst>
                  <a:ext uri="{FF2B5EF4-FFF2-40B4-BE49-F238E27FC236}">
                    <a16:creationId xmlns:a16="http://schemas.microsoft.com/office/drawing/2014/main" id="{603BB679-C0B3-2319-5E67-03ABC3632498}"/>
                  </a:ext>
                </a:extLst>
              </p:cNvPr>
              <p:cNvPicPr/>
              <p:nvPr/>
            </p:nvPicPr>
            <p:blipFill>
              <a:blip r:embed="rId74"/>
              <a:stretch>
                <a:fillRect/>
              </a:stretch>
            </p:blipFill>
            <p:spPr>
              <a:xfrm>
                <a:off x="6572251" y="5271566"/>
                <a:ext cx="66670" cy="59874"/>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Ink 55">
                <a:extLst>
                  <a:ext uri="{FF2B5EF4-FFF2-40B4-BE49-F238E27FC236}">
                    <a16:creationId xmlns:a16="http://schemas.microsoft.com/office/drawing/2014/main" id="{D7E4A8BC-A1B7-574D-F395-17F99D2EB00E}"/>
                  </a:ext>
                </a:extLst>
              </p14:cNvPr>
              <p14:cNvContentPartPr/>
              <p14:nvPr/>
            </p14:nvContentPartPr>
            <p14:xfrm>
              <a:off x="6600264" y="5289176"/>
              <a:ext cx="24811" cy="76778"/>
            </p14:xfrm>
          </p:contentPart>
        </mc:Choice>
        <mc:Fallback xmlns="">
          <p:pic>
            <p:nvPicPr>
              <p:cNvPr id="56" name="Ink 55">
                <a:extLst>
                  <a:ext uri="{FF2B5EF4-FFF2-40B4-BE49-F238E27FC236}">
                    <a16:creationId xmlns:a16="http://schemas.microsoft.com/office/drawing/2014/main" id="{D7E4A8BC-A1B7-574D-F395-17F99D2EB00E}"/>
                  </a:ext>
                </a:extLst>
              </p:cNvPr>
              <p:cNvPicPr/>
              <p:nvPr/>
            </p:nvPicPr>
            <p:blipFill>
              <a:blip r:embed="rId76"/>
              <a:stretch>
                <a:fillRect/>
              </a:stretch>
            </p:blipFill>
            <p:spPr>
              <a:xfrm>
                <a:off x="6582285" y="5271321"/>
                <a:ext cx="60409" cy="112132"/>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Ink 56">
                <a:extLst>
                  <a:ext uri="{FF2B5EF4-FFF2-40B4-BE49-F238E27FC236}">
                    <a16:creationId xmlns:a16="http://schemas.microsoft.com/office/drawing/2014/main" id="{039BBF58-8348-F006-511F-68676BD93452}"/>
                  </a:ext>
                </a:extLst>
              </p14:cNvPr>
              <p14:cNvContentPartPr/>
              <p14:nvPr/>
            </p14:nvContentPartPr>
            <p14:xfrm>
              <a:off x="6689911" y="5457264"/>
              <a:ext cx="11205" cy="11205"/>
            </p14:xfrm>
          </p:contentPart>
        </mc:Choice>
        <mc:Fallback xmlns="">
          <p:pic>
            <p:nvPicPr>
              <p:cNvPr id="57" name="Ink 56">
                <a:extLst>
                  <a:ext uri="{FF2B5EF4-FFF2-40B4-BE49-F238E27FC236}">
                    <a16:creationId xmlns:a16="http://schemas.microsoft.com/office/drawing/2014/main" id="{039BBF58-8348-F006-511F-68676BD93452}"/>
                  </a:ext>
                </a:extLst>
              </p:cNvPr>
              <p:cNvPicPr/>
              <p:nvPr/>
            </p:nvPicPr>
            <p:blipFill>
              <a:blip r:embed="rId11"/>
              <a:stretch>
                <a:fillRect/>
              </a:stretch>
            </p:blipFill>
            <p:spPr>
              <a:xfrm>
                <a:off x="6129661" y="4897014"/>
                <a:ext cx="1120500" cy="1120500"/>
              </a:xfrm>
              <a:prstGeom prst="rect">
                <a:avLst/>
              </a:prstGeom>
            </p:spPr>
          </p:pic>
        </mc:Fallback>
      </mc:AlternateContent>
      <p:sp>
        <p:nvSpPr>
          <p:cNvPr id="2" name="TextBox 1">
            <a:extLst>
              <a:ext uri="{FF2B5EF4-FFF2-40B4-BE49-F238E27FC236}">
                <a16:creationId xmlns:a16="http://schemas.microsoft.com/office/drawing/2014/main" id="{5FEDC2EA-E2CA-F967-60AB-45A3854BDE8E}"/>
              </a:ext>
            </a:extLst>
          </p:cNvPr>
          <p:cNvSpPr txBox="1"/>
          <p:nvPr/>
        </p:nvSpPr>
        <p:spPr>
          <a:xfrm>
            <a:off x="6103406" y="3074189"/>
            <a:ext cx="982444" cy="369332"/>
          </a:xfrm>
          <a:prstGeom prst="rect">
            <a:avLst/>
          </a:prstGeom>
          <a:noFill/>
        </p:spPr>
        <p:txBody>
          <a:bodyPr wrap="square" rtlCol="0">
            <a:spAutoFit/>
          </a:bodyPr>
          <a:lstStyle/>
          <a:p>
            <a:r>
              <a:rPr lang="en-GB" dirty="0" err="1"/>
              <a:t>E</a:t>
            </a:r>
            <a:r>
              <a:rPr lang="en-GB" baseline="-25000" dirty="0" err="1"/>
              <a:t>a</a:t>
            </a:r>
            <a:endParaRPr lang="en-GB" baseline="-25000" dirty="0"/>
          </a:p>
        </p:txBody>
      </p:sp>
      <p:cxnSp>
        <p:nvCxnSpPr>
          <p:cNvPr id="16" name="Straight Arrow Connector 15">
            <a:extLst>
              <a:ext uri="{FF2B5EF4-FFF2-40B4-BE49-F238E27FC236}">
                <a16:creationId xmlns:a16="http://schemas.microsoft.com/office/drawing/2014/main" id="{73B2EFC6-F316-D1FC-131F-8A0703B2C873}"/>
              </a:ext>
            </a:extLst>
          </p:cNvPr>
          <p:cNvCxnSpPr>
            <a:stCxn id="2" idx="1"/>
          </p:cNvCxnSpPr>
          <p:nvPr/>
        </p:nvCxnSpPr>
        <p:spPr>
          <a:xfrm flipH="1" flipV="1">
            <a:off x="5460826" y="3023054"/>
            <a:ext cx="642580" cy="23580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4063F7C3-991D-EC45-BC91-98F8770245DE}"/>
              </a:ext>
            </a:extLst>
          </p:cNvPr>
          <p:cNvCxnSpPr/>
          <p:nvPr/>
        </p:nvCxnSpPr>
        <p:spPr>
          <a:xfrm flipH="1">
            <a:off x="5320553" y="3027829"/>
            <a:ext cx="4482" cy="10600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8791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358" y="4178"/>
            <a:ext cx="10515600" cy="1325563"/>
          </a:xfrm>
        </p:spPr>
        <p:txBody>
          <a:bodyPr/>
          <a:lstStyle/>
          <a:p>
            <a:r>
              <a:rPr lang="en-US" b="1" dirty="0">
                <a:solidFill>
                  <a:schemeClr val="accent6"/>
                </a:solidFill>
              </a:rPr>
              <a:t>Factors affecting reaction rates - Recap</a:t>
            </a:r>
            <a:endParaRPr lang="en-US" b="1" baseline="-25000" dirty="0">
              <a:solidFill>
                <a:schemeClr val="accent6"/>
              </a:solidFill>
            </a:endParaRPr>
          </a:p>
        </p:txBody>
      </p:sp>
      <p:sp>
        <p:nvSpPr>
          <p:cNvPr id="3" name="TextBox 2">
            <a:extLst>
              <a:ext uri="{FF2B5EF4-FFF2-40B4-BE49-F238E27FC236}">
                <a16:creationId xmlns:a16="http://schemas.microsoft.com/office/drawing/2014/main" id="{A7B3D9B0-AAB6-0BA7-983C-9C298B91C779}"/>
              </a:ext>
            </a:extLst>
          </p:cNvPr>
          <p:cNvSpPr txBox="1"/>
          <p:nvPr/>
        </p:nvSpPr>
        <p:spPr>
          <a:xfrm>
            <a:off x="10160" y="1463040"/>
            <a:ext cx="1201928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sz="2800" dirty="0">
                <a:ea typeface="Calibri"/>
                <a:cs typeface="Calibri"/>
              </a:rPr>
              <a:t>Temperature         (See 3.1.5.3 below)</a:t>
            </a:r>
          </a:p>
          <a:p>
            <a:pPr marL="342900" indent="-342900">
              <a:buAutoNum type="arabicPeriod"/>
            </a:pPr>
            <a:r>
              <a:rPr lang="en-GB" sz="2800" dirty="0">
                <a:ea typeface="Calibri"/>
                <a:cs typeface="Calibri"/>
              </a:rPr>
              <a:t>Pressure (gases)       (See 3.1.5.4 below)</a:t>
            </a:r>
          </a:p>
          <a:p>
            <a:pPr marL="342900" indent="-342900">
              <a:buAutoNum type="arabicPeriod"/>
            </a:pPr>
            <a:r>
              <a:rPr lang="en-GB" sz="2800" dirty="0">
                <a:ea typeface="Calibri"/>
                <a:cs typeface="Calibri"/>
              </a:rPr>
              <a:t>Concentration (solutions) (See 3.1.5.4 below)</a:t>
            </a:r>
            <a:endParaRPr lang="en-GB" sz="2800" dirty="0"/>
          </a:p>
          <a:p>
            <a:pPr marL="342900" indent="-342900">
              <a:buAutoNum type="arabicPeriod"/>
            </a:pPr>
            <a:r>
              <a:rPr lang="en-GB" sz="2800" dirty="0">
                <a:ea typeface="Calibri"/>
                <a:cs typeface="Calibri"/>
              </a:rPr>
              <a:t>Surface area (solids)</a:t>
            </a:r>
          </a:p>
          <a:p>
            <a:pPr marL="342900" indent="-342900">
              <a:buAutoNum type="arabicPeriod"/>
            </a:pPr>
            <a:endParaRPr lang="en-GB" sz="2800" dirty="0">
              <a:ea typeface="Calibri"/>
              <a:cs typeface="Calibri"/>
            </a:endParaRPr>
          </a:p>
          <a:p>
            <a:pPr marL="342900" indent="-342900">
              <a:buAutoNum type="arabicPeriod"/>
            </a:pPr>
            <a:r>
              <a:rPr lang="en-GB" sz="2800" dirty="0">
                <a:ea typeface="Calibri"/>
                <a:cs typeface="Calibri"/>
              </a:rPr>
              <a:t>Catalyst        (See 3.1.5.4 below)</a:t>
            </a:r>
          </a:p>
          <a:p>
            <a:pPr marL="342900" indent="-342900">
              <a:buAutoNum type="arabicPeriod"/>
            </a:pPr>
            <a:endParaRPr lang="en-GB" sz="2800" dirty="0">
              <a:ea typeface="Calibri"/>
              <a:cs typeface="Calibri"/>
            </a:endParaRPr>
          </a:p>
        </p:txBody>
      </p:sp>
    </p:spTree>
    <p:extLst>
      <p:ext uri="{BB962C8B-B14F-4D97-AF65-F5344CB8AC3E}">
        <p14:creationId xmlns:p14="http://schemas.microsoft.com/office/powerpoint/2010/main" val="1236840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358" y="4178"/>
            <a:ext cx="10515600" cy="1325563"/>
          </a:xfrm>
        </p:spPr>
        <p:txBody>
          <a:bodyPr/>
          <a:lstStyle/>
          <a:p>
            <a:r>
              <a:rPr lang="en-US" b="1" dirty="0">
                <a:solidFill>
                  <a:schemeClr val="accent6"/>
                </a:solidFill>
              </a:rPr>
              <a:t>Surface area - solids only</a:t>
            </a:r>
            <a:endParaRPr lang="en-US" b="1" baseline="-25000" dirty="0">
              <a:solidFill>
                <a:schemeClr val="accent6"/>
              </a:solidFill>
            </a:endParaRPr>
          </a:p>
        </p:txBody>
      </p:sp>
      <p:sp>
        <p:nvSpPr>
          <p:cNvPr id="3" name="TextBox 2">
            <a:extLst>
              <a:ext uri="{FF2B5EF4-FFF2-40B4-BE49-F238E27FC236}">
                <a16:creationId xmlns:a16="http://schemas.microsoft.com/office/drawing/2014/main" id="{A7B3D9B0-AAB6-0BA7-983C-9C298B91C779}"/>
              </a:ext>
            </a:extLst>
          </p:cNvPr>
          <p:cNvSpPr txBox="1"/>
          <p:nvPr/>
        </p:nvSpPr>
        <p:spPr>
          <a:xfrm>
            <a:off x="6127" y="948615"/>
            <a:ext cx="1218662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The greater the available surface area for reaction is (of a solid reactant), the more collisions can take place with other reactants, per unit time (i.e. collision frequency increases). </a:t>
            </a:r>
          </a:p>
          <a:p>
            <a:pPr marL="342900" indent="-342900">
              <a:buAutoNum type="arabicPeriod"/>
            </a:pPr>
            <a:endParaRPr lang="en-GB" sz="2800" dirty="0">
              <a:ea typeface="Calibri"/>
              <a:cs typeface="Calibri"/>
            </a:endParaRPr>
          </a:p>
        </p:txBody>
      </p:sp>
      <p:pic>
        <p:nvPicPr>
          <p:cNvPr id="2" name="Picture 1" descr="A close-up of a cartoon&#10;&#10;Description automatically generated">
            <a:extLst>
              <a:ext uri="{FF2B5EF4-FFF2-40B4-BE49-F238E27FC236}">
                <a16:creationId xmlns:a16="http://schemas.microsoft.com/office/drawing/2014/main" id="{71CAB068-3869-42B1-B56B-D02865F4D027}"/>
              </a:ext>
            </a:extLst>
          </p:cNvPr>
          <p:cNvPicPr>
            <a:picLocks noChangeAspect="1"/>
          </p:cNvPicPr>
          <p:nvPr/>
        </p:nvPicPr>
        <p:blipFill>
          <a:blip r:embed="rId2"/>
          <a:stretch>
            <a:fillRect/>
          </a:stretch>
        </p:blipFill>
        <p:spPr>
          <a:xfrm>
            <a:off x="2161540" y="4135755"/>
            <a:ext cx="6903720" cy="2294890"/>
          </a:xfrm>
          <a:prstGeom prst="rect">
            <a:avLst/>
          </a:prstGeom>
        </p:spPr>
      </p:pic>
      <p:sp>
        <p:nvSpPr>
          <p:cNvPr id="4" name="TextBox 3">
            <a:extLst>
              <a:ext uri="{FF2B5EF4-FFF2-40B4-BE49-F238E27FC236}">
                <a16:creationId xmlns:a16="http://schemas.microsoft.com/office/drawing/2014/main" id="{34B1534B-5E53-6F32-4697-939C127C52D3}"/>
              </a:ext>
            </a:extLst>
          </p:cNvPr>
          <p:cNvSpPr txBox="1"/>
          <p:nvPr/>
        </p:nvSpPr>
        <p:spPr>
          <a:xfrm>
            <a:off x="302408" y="2764416"/>
            <a:ext cx="1159256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ea typeface="Calibri"/>
                <a:cs typeface="Calibri"/>
              </a:rPr>
              <a:t>e.g. If 1 gram of magnesium carbonate reacts with the same concentration and volume of HCl (at the same temperature), the powdered form (b) has a greater surface area available for reaction and will therefore have a faster reaction rate. It has a higher surface </a:t>
            </a:r>
            <a:r>
              <a:rPr lang="en-GB" sz="2000" dirty="0" err="1">
                <a:ea typeface="Calibri"/>
                <a:cs typeface="Calibri"/>
              </a:rPr>
              <a:t>area:volume</a:t>
            </a:r>
            <a:r>
              <a:rPr lang="en-GB" sz="2000" dirty="0">
                <a:ea typeface="Calibri"/>
                <a:cs typeface="Calibri"/>
              </a:rPr>
              <a:t> ratio</a:t>
            </a:r>
            <a:endParaRPr lang="en-GB" sz="2000" dirty="0"/>
          </a:p>
        </p:txBody>
      </p:sp>
      <p:sp>
        <p:nvSpPr>
          <p:cNvPr id="5" name="TextBox 4">
            <a:extLst>
              <a:ext uri="{FF2B5EF4-FFF2-40B4-BE49-F238E27FC236}">
                <a16:creationId xmlns:a16="http://schemas.microsoft.com/office/drawing/2014/main" id="{83D7EBFC-5DF1-D422-9E0E-210EBFAA2828}"/>
              </a:ext>
            </a:extLst>
          </p:cNvPr>
          <p:cNvSpPr txBox="1"/>
          <p:nvPr/>
        </p:nvSpPr>
        <p:spPr>
          <a:xfrm>
            <a:off x="2082800" y="6522720"/>
            <a:ext cx="91541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 1 gram piece of MgCl</a:t>
            </a:r>
            <a:r>
              <a:rPr lang="en-GB" baseline="-25000" dirty="0">
                <a:ea typeface="Calibri"/>
                <a:cs typeface="Calibri"/>
              </a:rPr>
              <a:t>2     </a:t>
            </a:r>
            <a:r>
              <a:rPr lang="en-GB" dirty="0">
                <a:ea typeface="Calibri"/>
                <a:cs typeface="Calibri"/>
              </a:rPr>
              <a:t>                    b) 1 gram of powdered MgCl</a:t>
            </a:r>
            <a:r>
              <a:rPr lang="en-GB" sz="1200" dirty="0">
                <a:ea typeface="Calibri"/>
                <a:cs typeface="Calibri"/>
              </a:rPr>
              <a:t>2 </a:t>
            </a:r>
            <a:endParaRPr lang="en-GB" dirty="0">
              <a:ea typeface="Calibri"/>
              <a:cs typeface="Calibri"/>
            </a:endParaRPr>
          </a:p>
        </p:txBody>
      </p:sp>
    </p:spTree>
    <p:extLst>
      <p:ext uri="{BB962C8B-B14F-4D97-AF65-F5344CB8AC3E}">
        <p14:creationId xmlns:p14="http://schemas.microsoft.com/office/powerpoint/2010/main" val="41877908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11353800" cy="1325563"/>
          </a:xfrm>
        </p:spPr>
        <p:txBody>
          <a:bodyPr/>
          <a:lstStyle/>
          <a:p>
            <a:r>
              <a:rPr lang="en-US" b="1" dirty="0">
                <a:solidFill>
                  <a:schemeClr val="accent6"/>
                </a:solidFill>
              </a:rPr>
              <a:t>3.1.5.2 Maxwell-Boltzmann distribution</a:t>
            </a:r>
          </a:p>
        </p:txBody>
      </p:sp>
      <p:sp>
        <p:nvSpPr>
          <p:cNvPr id="6" name="TextBox 5">
            <a:extLst>
              <a:ext uri="{FF2B5EF4-FFF2-40B4-BE49-F238E27FC236}">
                <a16:creationId xmlns:a16="http://schemas.microsoft.com/office/drawing/2014/main" id="{3DAB4957-C36F-2F46-B46F-6B490F75F49C}"/>
              </a:ext>
            </a:extLst>
          </p:cNvPr>
          <p:cNvSpPr txBox="1"/>
          <p:nvPr/>
        </p:nvSpPr>
        <p:spPr>
          <a:xfrm>
            <a:off x="553277" y="1690688"/>
            <a:ext cx="11121887" cy="1341586"/>
          </a:xfrm>
          <a:prstGeom prst="rect">
            <a:avLst/>
          </a:prstGeom>
          <a:noFill/>
        </p:spPr>
        <p:txBody>
          <a:bodyPr wrap="square">
            <a:spAutoFit/>
          </a:bodyPr>
          <a:lstStyle/>
          <a:p>
            <a:pPr>
              <a:lnSpc>
                <a:spcPct val="115000"/>
              </a:lnSpc>
              <a:spcAft>
                <a:spcPts val="0"/>
              </a:spcAft>
            </a:pPr>
            <a:r>
              <a:rPr lang="en-GB" sz="2400">
                <a:ea typeface="ArialMT"/>
                <a:cs typeface="Calibri"/>
              </a:rPr>
              <a:t>Maxwell–Boltzmann distribution of molecular energies in gases.</a:t>
            </a:r>
            <a:endParaRPr lang="en-GB" sz="2400">
              <a:ea typeface="Calibri"/>
              <a:cs typeface="Times New Roman"/>
            </a:endParaRPr>
          </a:p>
          <a:p>
            <a:pPr>
              <a:lnSpc>
                <a:spcPct val="115000"/>
              </a:lnSpc>
              <a:spcAft>
                <a:spcPts val="0"/>
              </a:spcAft>
            </a:pPr>
            <a:r>
              <a:rPr lang="en-GB" sz="2400" b="1">
                <a:ea typeface="ArialMT"/>
                <a:cs typeface="Calibri"/>
              </a:rPr>
              <a:t>Students should be able to:</a:t>
            </a:r>
            <a:endParaRPr lang="en-GB" sz="2400">
              <a:ea typeface="Calibri"/>
              <a:cs typeface="Times New Roman"/>
            </a:endParaRPr>
          </a:p>
          <a:p>
            <a:pPr marL="342900" lvl="0" indent="-342900">
              <a:lnSpc>
                <a:spcPct val="115000"/>
              </a:lnSpc>
              <a:spcAft>
                <a:spcPts val="0"/>
              </a:spcAft>
              <a:buFont typeface="Calibri"/>
              <a:buChar char="•"/>
            </a:pPr>
            <a:r>
              <a:rPr lang="en-GB" sz="2400">
                <a:ea typeface="ArialMT"/>
                <a:cs typeface="Calibri"/>
              </a:rPr>
              <a:t> draw and interpret distribution curves for different temperatures.</a:t>
            </a:r>
          </a:p>
        </p:txBody>
      </p:sp>
    </p:spTree>
    <p:extLst>
      <p:ext uri="{BB962C8B-B14F-4D97-AF65-F5344CB8AC3E}">
        <p14:creationId xmlns:p14="http://schemas.microsoft.com/office/powerpoint/2010/main" val="433651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1189</Words>
  <Application>Microsoft Office PowerPoint</Application>
  <PresentationFormat>Widescreen</PresentationFormat>
  <Paragraphs>129</Paragraphs>
  <Slides>27</Slides>
  <Notes>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Office Theme</vt:lpstr>
      <vt:lpstr>Physical Chemistry Year 1 - AS  3.1.5 Kinetics</vt:lpstr>
      <vt:lpstr>Physical Chemistry Year 1  3.1.5 Kinetics</vt:lpstr>
      <vt:lpstr>3.1.5.1 Collision theory</vt:lpstr>
      <vt:lpstr>Collision theory</vt:lpstr>
      <vt:lpstr>Activation Energy</vt:lpstr>
      <vt:lpstr>Activation Energy, Ea</vt:lpstr>
      <vt:lpstr>Factors affecting reaction rates - Recap</vt:lpstr>
      <vt:lpstr>Surface area - solids only</vt:lpstr>
      <vt:lpstr>3.1.5.2 Maxwell-Boltzmann distribution</vt:lpstr>
      <vt:lpstr>Maxwell-Boltzmann Distribution</vt:lpstr>
      <vt:lpstr>Maxwell-Boltzmann Distribution</vt:lpstr>
      <vt:lpstr>The Maxwell-Boltzmann Distribution and Activation Energy</vt:lpstr>
      <vt:lpstr>3.1.5.3 Effect- of temperature on reaction rate</vt:lpstr>
      <vt:lpstr>Maxwell-Boltzmann distribution and Temperature</vt:lpstr>
      <vt:lpstr>Example question</vt:lpstr>
      <vt:lpstr>3.1.5.4 Effect of concentration and pressure</vt:lpstr>
      <vt:lpstr>Effect of concentration (relates to a solution)</vt:lpstr>
      <vt:lpstr>Effect of pressure (relates to a gas)</vt:lpstr>
      <vt:lpstr>Example question</vt:lpstr>
      <vt:lpstr>3.1.5.5 Catalysts</vt:lpstr>
      <vt:lpstr>Catalysts and Activation Energy</vt:lpstr>
      <vt:lpstr>Catalysts and Activation Energy</vt:lpstr>
      <vt:lpstr>Maxwell-Boltzmann Distribution and Catalysts</vt:lpstr>
      <vt:lpstr>Catalytic converters</vt:lpstr>
      <vt:lpstr>Catalytic converters</vt:lpstr>
      <vt:lpstr>Example question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396</cp:revision>
  <dcterms:created xsi:type="dcterms:W3CDTF">2021-10-29T07:59:38Z</dcterms:created>
  <dcterms:modified xsi:type="dcterms:W3CDTF">2025-08-13T10:27:12Z</dcterms:modified>
</cp:coreProperties>
</file>