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8" r:id="rId2"/>
  </p:sldMasterIdLst>
  <p:notesMasterIdLst>
    <p:notesMasterId r:id="rId51"/>
  </p:notesMasterIdLst>
  <p:sldIdLst>
    <p:sldId id="268" r:id="rId3"/>
    <p:sldId id="397" r:id="rId4"/>
    <p:sldId id="398" r:id="rId5"/>
    <p:sldId id="400" r:id="rId6"/>
    <p:sldId id="291" r:id="rId7"/>
    <p:sldId id="292" r:id="rId8"/>
    <p:sldId id="377" r:id="rId9"/>
    <p:sldId id="297" r:id="rId10"/>
    <p:sldId id="378" r:id="rId11"/>
    <p:sldId id="293" r:id="rId12"/>
    <p:sldId id="379" r:id="rId13"/>
    <p:sldId id="380" r:id="rId14"/>
    <p:sldId id="296" r:id="rId15"/>
    <p:sldId id="381" r:id="rId16"/>
    <p:sldId id="382" r:id="rId17"/>
    <p:sldId id="383" r:id="rId18"/>
    <p:sldId id="384" r:id="rId19"/>
    <p:sldId id="385" r:id="rId20"/>
    <p:sldId id="386" r:id="rId21"/>
    <p:sldId id="387" r:id="rId22"/>
    <p:sldId id="388" r:id="rId23"/>
    <p:sldId id="389" r:id="rId24"/>
    <p:sldId id="401" r:id="rId25"/>
    <p:sldId id="295" r:id="rId26"/>
    <p:sldId id="413" r:id="rId27"/>
    <p:sldId id="391" r:id="rId28"/>
    <p:sldId id="392" r:id="rId29"/>
    <p:sldId id="393" r:id="rId30"/>
    <p:sldId id="394" r:id="rId31"/>
    <p:sldId id="284" r:id="rId32"/>
    <p:sldId id="285" r:id="rId33"/>
    <p:sldId id="395" r:id="rId34"/>
    <p:sldId id="415" r:id="rId35"/>
    <p:sldId id="399" r:id="rId36"/>
    <p:sldId id="396" r:id="rId37"/>
    <p:sldId id="299" r:id="rId38"/>
    <p:sldId id="406" r:id="rId39"/>
    <p:sldId id="407" r:id="rId40"/>
    <p:sldId id="409" r:id="rId41"/>
    <p:sldId id="313" r:id="rId42"/>
    <p:sldId id="408" r:id="rId43"/>
    <p:sldId id="404" r:id="rId44"/>
    <p:sldId id="301" r:id="rId45"/>
    <p:sldId id="303" r:id="rId46"/>
    <p:sldId id="307" r:id="rId47"/>
    <p:sldId id="411" r:id="rId48"/>
    <p:sldId id="412" r:id="rId49"/>
    <p:sldId id="414"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44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992534-0214-469C-91A2-62B35115C224}" v="30" dt="2024-11-15T15:58:13.190"/>
    <p1510:client id="{D80530DC-08B6-4212-AA95-20ED92F5274A}" v="1238" dt="2024-11-15T15:55:13.1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94673"/>
  </p:normalViewPr>
  <p:slideViewPr>
    <p:cSldViewPr snapToGrid="0" showGuides="1">
      <p:cViewPr varScale="1">
        <p:scale>
          <a:sx n="107" d="100"/>
          <a:sy n="107" d="100"/>
        </p:scale>
        <p:origin x="50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5/10/relationships/revisionInfo" Target="revisionInfo.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Griffiths" userId="55ce029b995a3368" providerId="Windows Live" clId="Web-{649042DC-F170-4EE1-9358-9D4D8433BB32}"/>
    <pc:docChg chg="addSld delSld modSld sldOrd">
      <pc:chgData name="John Griffiths" userId="55ce029b995a3368" providerId="Windows Live" clId="Web-{649042DC-F170-4EE1-9358-9D4D8433BB32}" dt="2024-10-11T09:48:15.213" v="121" actId="20577"/>
      <pc:docMkLst>
        <pc:docMk/>
      </pc:docMkLst>
      <pc:sldChg chg="modSp">
        <pc:chgData name="John Griffiths" userId="55ce029b995a3368" providerId="Windows Live" clId="Web-{649042DC-F170-4EE1-9358-9D4D8433BB32}" dt="2024-10-11T09:03:58.738" v="3" actId="1076"/>
        <pc:sldMkLst>
          <pc:docMk/>
          <pc:sldMk cId="0" sldId="291"/>
        </pc:sldMkLst>
        <pc:spChg chg="mod">
          <ac:chgData name="John Griffiths" userId="55ce029b995a3368" providerId="Windows Live" clId="Web-{649042DC-F170-4EE1-9358-9D4D8433BB32}" dt="2024-10-11T09:03:58.738" v="3" actId="1076"/>
          <ac:spMkLst>
            <pc:docMk/>
            <pc:sldMk cId="0" sldId="291"/>
            <ac:spMk id="5" creationId="{95EBEF33-CB02-C725-56FA-2C930C91F587}"/>
          </ac:spMkLst>
        </pc:spChg>
      </pc:sldChg>
      <pc:sldChg chg="modSp">
        <pc:chgData name="John Griffiths" userId="55ce029b995a3368" providerId="Windows Live" clId="Web-{649042DC-F170-4EE1-9358-9D4D8433BB32}" dt="2024-10-11T09:06:12.164" v="10"/>
        <pc:sldMkLst>
          <pc:docMk/>
          <pc:sldMk cId="0" sldId="295"/>
        </pc:sldMkLst>
        <pc:spChg chg="mod">
          <ac:chgData name="John Griffiths" userId="55ce029b995a3368" providerId="Windows Live" clId="Web-{649042DC-F170-4EE1-9358-9D4D8433BB32}" dt="2024-10-11T09:06:12.164" v="10"/>
          <ac:spMkLst>
            <pc:docMk/>
            <pc:sldMk cId="0" sldId="295"/>
            <ac:spMk id="7" creationId="{7D7C7E15-A89A-5A01-5F7C-5FC40BB06488}"/>
          </ac:spMkLst>
        </pc:spChg>
      </pc:sldChg>
      <pc:sldChg chg="modSp">
        <pc:chgData name="John Griffiths" userId="55ce029b995a3368" providerId="Windows Live" clId="Web-{649042DC-F170-4EE1-9358-9D4D8433BB32}" dt="2024-10-11T09:05:02.131" v="5" actId="20577"/>
        <pc:sldMkLst>
          <pc:docMk/>
          <pc:sldMk cId="0" sldId="296"/>
        </pc:sldMkLst>
        <pc:spChg chg="mod">
          <ac:chgData name="John Griffiths" userId="55ce029b995a3368" providerId="Windows Live" clId="Web-{649042DC-F170-4EE1-9358-9D4D8433BB32}" dt="2024-10-11T09:05:02.131" v="5" actId="20577"/>
          <ac:spMkLst>
            <pc:docMk/>
            <pc:sldMk cId="0" sldId="296"/>
            <ac:spMk id="3" creationId="{81A92D8F-D9F7-5BF1-B7CE-64034753DB3F}"/>
          </ac:spMkLst>
        </pc:spChg>
      </pc:sldChg>
      <pc:sldChg chg="addSp delSp modSp">
        <pc:chgData name="John Griffiths" userId="55ce029b995a3368" providerId="Windows Live" clId="Web-{649042DC-F170-4EE1-9358-9D4D8433BB32}" dt="2024-10-11T09:46:35.288" v="113"/>
        <pc:sldMkLst>
          <pc:docMk/>
          <pc:sldMk cId="0" sldId="299"/>
        </pc:sldMkLst>
        <pc:spChg chg="add mod">
          <ac:chgData name="John Griffiths" userId="55ce029b995a3368" providerId="Windows Live" clId="Web-{649042DC-F170-4EE1-9358-9D4D8433BB32}" dt="2024-10-11T09:30:20.929" v="57" actId="1076"/>
          <ac:spMkLst>
            <pc:docMk/>
            <pc:sldMk cId="0" sldId="299"/>
            <ac:spMk id="7" creationId="{35BC13B6-B792-1B5B-119F-449FE2B72A63}"/>
          </ac:spMkLst>
        </pc:spChg>
        <pc:spChg chg="add mod">
          <ac:chgData name="John Griffiths" userId="55ce029b995a3368" providerId="Windows Live" clId="Web-{649042DC-F170-4EE1-9358-9D4D8433BB32}" dt="2024-10-11T09:30:44.258" v="60" actId="1076"/>
          <ac:spMkLst>
            <pc:docMk/>
            <pc:sldMk cId="0" sldId="299"/>
            <ac:spMk id="9" creationId="{3275515D-F4B8-D3AE-81B6-6782CACFE585}"/>
          </ac:spMkLst>
        </pc:spChg>
        <pc:spChg chg="mod">
          <ac:chgData name="John Griffiths" userId="55ce029b995a3368" providerId="Windows Live" clId="Web-{649042DC-F170-4EE1-9358-9D4D8433BB32}" dt="2024-10-11T09:31:18.759" v="63" actId="20577"/>
          <ac:spMkLst>
            <pc:docMk/>
            <pc:sldMk cId="0" sldId="299"/>
            <ac:spMk id="282626" creationId="{00000000-0000-0000-0000-000000000000}"/>
          </ac:spMkLst>
        </pc:spChg>
        <pc:spChg chg="del">
          <ac:chgData name="John Griffiths" userId="55ce029b995a3368" providerId="Windows Live" clId="Web-{649042DC-F170-4EE1-9358-9D4D8433BB32}" dt="2024-10-11T09:46:35.288" v="113"/>
          <ac:spMkLst>
            <pc:docMk/>
            <pc:sldMk cId="0" sldId="299"/>
            <ac:spMk id="282627" creationId="{00000000-0000-0000-0000-000000000000}"/>
          </ac:spMkLst>
        </pc:spChg>
        <pc:spChg chg="del">
          <ac:chgData name="John Griffiths" userId="55ce029b995a3368" providerId="Windows Live" clId="Web-{649042DC-F170-4EE1-9358-9D4D8433BB32}" dt="2024-10-11T09:46:33.100" v="112"/>
          <ac:spMkLst>
            <pc:docMk/>
            <pc:sldMk cId="0" sldId="299"/>
            <ac:spMk id="282629" creationId="{00000000-0000-0000-0000-000000000000}"/>
          </ac:spMkLst>
        </pc:spChg>
        <pc:spChg chg="mod">
          <ac:chgData name="John Griffiths" userId="55ce029b995a3368" providerId="Windows Live" clId="Web-{649042DC-F170-4EE1-9358-9D4D8433BB32}" dt="2024-10-11T09:30:04.303" v="55" actId="1076"/>
          <ac:spMkLst>
            <pc:docMk/>
            <pc:sldMk cId="0" sldId="299"/>
            <ac:spMk id="282641" creationId="{00000000-0000-0000-0000-000000000000}"/>
          </ac:spMkLst>
        </pc:spChg>
        <pc:grpChg chg="mod">
          <ac:chgData name="John Griffiths" userId="55ce029b995a3368" providerId="Windows Live" clId="Web-{649042DC-F170-4EE1-9358-9D4D8433BB32}" dt="2024-10-11T09:30:00.178" v="54" actId="1076"/>
          <ac:grpSpMkLst>
            <pc:docMk/>
            <pc:sldMk cId="0" sldId="299"/>
            <ac:grpSpMk id="2" creationId="{00000000-0000-0000-0000-000000000000}"/>
          </ac:grpSpMkLst>
        </pc:grpChg>
        <pc:grpChg chg="add mod">
          <ac:chgData name="John Griffiths" userId="55ce029b995a3368" providerId="Windows Live" clId="Web-{649042DC-F170-4EE1-9358-9D4D8433BB32}" dt="2024-10-11T09:31:12.790" v="62" actId="1076"/>
          <ac:grpSpMkLst>
            <pc:docMk/>
            <pc:sldMk cId="0" sldId="299"/>
            <ac:grpSpMk id="17" creationId="{6E745467-C8B7-9477-EB20-505E9D95005A}"/>
          </ac:grpSpMkLst>
        </pc:grpChg>
      </pc:sldChg>
      <pc:sldChg chg="delSp del">
        <pc:chgData name="John Griffiths" userId="55ce029b995a3368" providerId="Windows Live" clId="Web-{649042DC-F170-4EE1-9358-9D4D8433BB32}" dt="2024-10-11T09:31:25.775" v="64"/>
        <pc:sldMkLst>
          <pc:docMk/>
          <pc:sldMk cId="0" sldId="300"/>
        </pc:sldMkLst>
        <pc:spChg chg="del">
          <ac:chgData name="John Griffiths" userId="55ce029b995a3368" providerId="Windows Live" clId="Web-{649042DC-F170-4EE1-9358-9D4D8433BB32}" dt="2024-10-11T09:29:37.490" v="50"/>
          <ac:spMkLst>
            <pc:docMk/>
            <pc:sldMk cId="0" sldId="300"/>
            <ac:spMk id="308226" creationId="{00000000-0000-0000-0000-000000000000}"/>
          </ac:spMkLst>
        </pc:spChg>
        <pc:spChg chg="del">
          <ac:chgData name="John Griffiths" userId="55ce029b995a3368" providerId="Windows Live" clId="Web-{649042DC-F170-4EE1-9358-9D4D8433BB32}" dt="2024-10-11T09:29:45.256" v="52"/>
          <ac:spMkLst>
            <pc:docMk/>
            <pc:sldMk cId="0" sldId="300"/>
            <ac:spMk id="308239" creationId="{00000000-0000-0000-0000-000000000000}"/>
          </ac:spMkLst>
        </pc:spChg>
        <pc:grpChg chg="del">
          <ac:chgData name="John Griffiths" userId="55ce029b995a3368" providerId="Windows Live" clId="Web-{649042DC-F170-4EE1-9358-9D4D8433BB32}" dt="2024-10-11T09:29:41.224" v="51"/>
          <ac:grpSpMkLst>
            <pc:docMk/>
            <pc:sldMk cId="0" sldId="300"/>
            <ac:grpSpMk id="2" creationId="{00000000-0000-0000-0000-000000000000}"/>
          </ac:grpSpMkLst>
        </pc:grpChg>
      </pc:sldChg>
      <pc:sldChg chg="delSp modSp ord">
        <pc:chgData name="John Griffiths" userId="55ce029b995a3368" providerId="Windows Live" clId="Web-{649042DC-F170-4EE1-9358-9D4D8433BB32}" dt="2024-10-11T09:46:24.444" v="111"/>
        <pc:sldMkLst>
          <pc:docMk/>
          <pc:sldMk cId="0" sldId="301"/>
        </pc:sldMkLst>
        <pc:spChg chg="mod">
          <ac:chgData name="John Griffiths" userId="55ce029b995a3368" providerId="Windows Live" clId="Web-{649042DC-F170-4EE1-9358-9D4D8433BB32}" dt="2024-10-11T09:31:47.119" v="66" actId="1076"/>
          <ac:spMkLst>
            <pc:docMk/>
            <pc:sldMk cId="0" sldId="301"/>
            <ac:spMk id="6" creationId="{D161EDE7-A932-5FFB-697B-153C48E368F0}"/>
          </ac:spMkLst>
        </pc:spChg>
        <pc:spChg chg="del">
          <ac:chgData name="John Griffiths" userId="55ce029b995a3368" providerId="Windows Live" clId="Web-{649042DC-F170-4EE1-9358-9D4D8433BB32}" dt="2024-10-11T09:31:42.291" v="65"/>
          <ac:spMkLst>
            <pc:docMk/>
            <pc:sldMk cId="0" sldId="301"/>
            <ac:spMk id="309250" creationId="{00000000-0000-0000-0000-000000000000}"/>
          </ac:spMkLst>
        </pc:spChg>
        <pc:spChg chg="del">
          <ac:chgData name="John Griffiths" userId="55ce029b995a3368" providerId="Windows Live" clId="Web-{649042DC-F170-4EE1-9358-9D4D8433BB32}" dt="2024-10-11T09:46:24.444" v="111"/>
          <ac:spMkLst>
            <pc:docMk/>
            <pc:sldMk cId="0" sldId="301"/>
            <ac:spMk id="309251" creationId="{00000000-0000-0000-0000-000000000000}"/>
          </ac:spMkLst>
        </pc:spChg>
        <pc:spChg chg="del">
          <ac:chgData name="John Griffiths" userId="55ce029b995a3368" providerId="Windows Live" clId="Web-{649042DC-F170-4EE1-9358-9D4D8433BB32}" dt="2024-10-11T09:46:22.381" v="110"/>
          <ac:spMkLst>
            <pc:docMk/>
            <pc:sldMk cId="0" sldId="301"/>
            <ac:spMk id="309253" creationId="{00000000-0000-0000-0000-000000000000}"/>
          </ac:spMkLst>
        </pc:spChg>
        <pc:spChg chg="del">
          <ac:chgData name="John Griffiths" userId="55ce029b995a3368" providerId="Windows Live" clId="Web-{649042DC-F170-4EE1-9358-9D4D8433BB32}" dt="2024-10-11T09:31:50.682" v="67"/>
          <ac:spMkLst>
            <pc:docMk/>
            <pc:sldMk cId="0" sldId="301"/>
            <ac:spMk id="309263" creationId="{00000000-0000-0000-0000-000000000000}"/>
          </ac:spMkLst>
        </pc:spChg>
        <pc:spChg chg="mod">
          <ac:chgData name="John Griffiths" userId="55ce029b995a3368" providerId="Windows Live" clId="Web-{649042DC-F170-4EE1-9358-9D4D8433BB32}" dt="2024-10-11T09:33:51.935" v="80" actId="1076"/>
          <ac:spMkLst>
            <pc:docMk/>
            <pc:sldMk cId="0" sldId="301"/>
            <ac:spMk id="309264" creationId="{00000000-0000-0000-0000-000000000000}"/>
          </ac:spMkLst>
        </pc:spChg>
        <pc:grpChg chg="del">
          <ac:chgData name="John Griffiths" userId="55ce029b995a3368" providerId="Windows Live" clId="Web-{649042DC-F170-4EE1-9358-9D4D8433BB32}" dt="2024-10-11T09:31:52.150" v="68"/>
          <ac:grpSpMkLst>
            <pc:docMk/>
            <pc:sldMk cId="0" sldId="301"/>
            <ac:grpSpMk id="2" creationId="{00000000-0000-0000-0000-000000000000}"/>
          </ac:grpSpMkLst>
        </pc:grpChg>
      </pc:sldChg>
      <pc:sldChg chg="delSp modSp">
        <pc:chgData name="John Griffiths" userId="55ce029b995a3368" providerId="Windows Live" clId="Web-{649042DC-F170-4EE1-9358-9D4D8433BB32}" dt="2024-10-11T09:48:15.213" v="121" actId="20577"/>
        <pc:sldMkLst>
          <pc:docMk/>
          <pc:sldMk cId="0" sldId="303"/>
        </pc:sldMkLst>
        <pc:spChg chg="mod">
          <ac:chgData name="John Griffiths" userId="55ce029b995a3368" providerId="Windows Live" clId="Web-{649042DC-F170-4EE1-9358-9D4D8433BB32}" dt="2024-10-11T09:48:15.213" v="121" actId="20577"/>
          <ac:spMkLst>
            <pc:docMk/>
            <pc:sldMk cId="0" sldId="303"/>
            <ac:spMk id="3" creationId="{4B8C92ED-BAE2-0575-7D06-8D9EF5D4F70A}"/>
          </ac:spMkLst>
        </pc:spChg>
        <pc:spChg chg="del">
          <ac:chgData name="John Griffiths" userId="55ce029b995a3368" providerId="Windows Live" clId="Web-{649042DC-F170-4EE1-9358-9D4D8433BB32}" dt="2024-10-11T09:46:17.709" v="109"/>
          <ac:spMkLst>
            <pc:docMk/>
            <pc:sldMk cId="0" sldId="303"/>
            <ac:spMk id="264195" creationId="{00000000-0000-0000-0000-000000000000}"/>
          </ac:spMkLst>
        </pc:spChg>
        <pc:spChg chg="del">
          <ac:chgData name="John Griffiths" userId="55ce029b995a3368" providerId="Windows Live" clId="Web-{649042DC-F170-4EE1-9358-9D4D8433BB32}" dt="2024-10-11T09:46:15.350" v="108"/>
          <ac:spMkLst>
            <pc:docMk/>
            <pc:sldMk cId="0" sldId="303"/>
            <ac:spMk id="264197" creationId="{00000000-0000-0000-0000-000000000000}"/>
          </ac:spMkLst>
        </pc:spChg>
      </pc:sldChg>
      <pc:sldChg chg="delSp">
        <pc:chgData name="John Griffiths" userId="55ce029b995a3368" providerId="Windows Live" clId="Web-{649042DC-F170-4EE1-9358-9D4D8433BB32}" dt="2024-10-11T09:46:10.993" v="107"/>
        <pc:sldMkLst>
          <pc:docMk/>
          <pc:sldMk cId="0" sldId="304"/>
        </pc:sldMkLst>
        <pc:spChg chg="del">
          <ac:chgData name="John Griffiths" userId="55ce029b995a3368" providerId="Windows Live" clId="Web-{649042DC-F170-4EE1-9358-9D4D8433BB32}" dt="2024-10-11T09:46:10.993" v="107"/>
          <ac:spMkLst>
            <pc:docMk/>
            <pc:sldMk cId="0" sldId="304"/>
            <ac:spMk id="321539" creationId="{00000000-0000-0000-0000-000000000000}"/>
          </ac:spMkLst>
        </pc:spChg>
        <pc:spChg chg="del">
          <ac:chgData name="John Griffiths" userId="55ce029b995a3368" providerId="Windows Live" clId="Web-{649042DC-F170-4EE1-9358-9D4D8433BB32}" dt="2024-10-11T09:46:08.709" v="106"/>
          <ac:spMkLst>
            <pc:docMk/>
            <pc:sldMk cId="0" sldId="304"/>
            <ac:spMk id="321541" creationId="{00000000-0000-0000-0000-000000000000}"/>
          </ac:spMkLst>
        </pc:spChg>
        <pc:spChg chg="del">
          <ac:chgData name="John Griffiths" userId="55ce029b995a3368" providerId="Windows Live" clId="Web-{649042DC-F170-4EE1-9358-9D4D8433BB32}" dt="2024-10-11T09:46:07.849" v="105"/>
          <ac:spMkLst>
            <pc:docMk/>
            <pc:sldMk cId="0" sldId="304"/>
            <ac:spMk id="321542" creationId="{00000000-0000-0000-0000-000000000000}"/>
          </ac:spMkLst>
        </pc:spChg>
      </pc:sldChg>
      <pc:sldChg chg="del">
        <pc:chgData name="John Griffiths" userId="55ce029b995a3368" providerId="Windows Live" clId="Web-{649042DC-F170-4EE1-9358-9D4D8433BB32}" dt="2024-10-11T09:35:29.470" v="81"/>
        <pc:sldMkLst>
          <pc:docMk/>
          <pc:sldMk cId="0" sldId="305"/>
        </pc:sldMkLst>
      </pc:sldChg>
      <pc:sldChg chg="del">
        <pc:chgData name="John Griffiths" userId="55ce029b995a3368" providerId="Windows Live" clId="Web-{649042DC-F170-4EE1-9358-9D4D8433BB32}" dt="2024-10-11T09:35:31.720" v="82"/>
        <pc:sldMkLst>
          <pc:docMk/>
          <pc:sldMk cId="0" sldId="306"/>
        </pc:sldMkLst>
      </pc:sldChg>
      <pc:sldChg chg="delSp">
        <pc:chgData name="John Griffiths" userId="55ce029b995a3368" providerId="Windows Live" clId="Web-{649042DC-F170-4EE1-9358-9D4D8433BB32}" dt="2024-10-11T09:46:02.021" v="104"/>
        <pc:sldMkLst>
          <pc:docMk/>
          <pc:sldMk cId="0" sldId="307"/>
        </pc:sldMkLst>
        <pc:spChg chg="del">
          <ac:chgData name="John Griffiths" userId="55ce029b995a3368" providerId="Windows Live" clId="Web-{649042DC-F170-4EE1-9358-9D4D8433BB32}" dt="2024-10-11T09:46:02.021" v="104"/>
          <ac:spMkLst>
            <pc:docMk/>
            <pc:sldMk cId="0" sldId="307"/>
            <ac:spMk id="320515" creationId="{00000000-0000-0000-0000-000000000000}"/>
          </ac:spMkLst>
        </pc:spChg>
        <pc:spChg chg="del">
          <ac:chgData name="John Griffiths" userId="55ce029b995a3368" providerId="Windows Live" clId="Web-{649042DC-F170-4EE1-9358-9D4D8433BB32}" dt="2024-10-11T09:46:00.865" v="103"/>
          <ac:spMkLst>
            <pc:docMk/>
            <pc:sldMk cId="0" sldId="307"/>
            <ac:spMk id="320516" creationId="{00000000-0000-0000-0000-000000000000}"/>
          </ac:spMkLst>
        </pc:spChg>
        <pc:spChg chg="del">
          <ac:chgData name="John Griffiths" userId="55ce029b995a3368" providerId="Windows Live" clId="Web-{649042DC-F170-4EE1-9358-9D4D8433BB32}" dt="2024-10-11T09:45:58.974" v="102"/>
          <ac:spMkLst>
            <pc:docMk/>
            <pc:sldMk cId="0" sldId="307"/>
            <ac:spMk id="320517" creationId="{00000000-0000-0000-0000-000000000000}"/>
          </ac:spMkLst>
        </pc:spChg>
        <pc:spChg chg="del">
          <ac:chgData name="John Griffiths" userId="55ce029b995a3368" providerId="Windows Live" clId="Web-{649042DC-F170-4EE1-9358-9D4D8433BB32}" dt="2024-10-11T09:45:57.740" v="101"/>
          <ac:spMkLst>
            <pc:docMk/>
            <pc:sldMk cId="0" sldId="307"/>
            <ac:spMk id="320518" creationId="{00000000-0000-0000-0000-000000000000}"/>
          </ac:spMkLst>
        </pc:spChg>
      </pc:sldChg>
      <pc:sldChg chg="modSp">
        <pc:chgData name="John Griffiths" userId="55ce029b995a3368" providerId="Windows Live" clId="Web-{649042DC-F170-4EE1-9358-9D4D8433BB32}" dt="2024-10-11T09:06:51.540" v="15" actId="20577"/>
        <pc:sldMkLst>
          <pc:docMk/>
          <pc:sldMk cId="1839784973" sldId="313"/>
        </pc:sldMkLst>
        <pc:spChg chg="mod">
          <ac:chgData name="John Griffiths" userId="55ce029b995a3368" providerId="Windows Live" clId="Web-{649042DC-F170-4EE1-9358-9D4D8433BB32}" dt="2024-10-11T09:06:51.540" v="15" actId="20577"/>
          <ac:spMkLst>
            <pc:docMk/>
            <pc:sldMk cId="1839784973" sldId="313"/>
            <ac:spMk id="6" creationId="{F09D4FA4-EA45-AC2F-5D4D-E38FD7486270}"/>
          </ac:spMkLst>
        </pc:spChg>
      </pc:sldChg>
      <pc:sldChg chg="modSp">
        <pc:chgData name="John Griffiths" userId="55ce029b995a3368" providerId="Windows Live" clId="Web-{649042DC-F170-4EE1-9358-9D4D8433BB32}" dt="2024-10-11T09:23:24.853" v="17" actId="20577"/>
        <pc:sldMkLst>
          <pc:docMk/>
          <pc:sldMk cId="0" sldId="380"/>
        </pc:sldMkLst>
        <pc:spChg chg="mod">
          <ac:chgData name="John Griffiths" userId="55ce029b995a3368" providerId="Windows Live" clId="Web-{649042DC-F170-4EE1-9358-9D4D8433BB32}" dt="2024-10-11T09:05:29.272" v="6"/>
          <ac:spMkLst>
            <pc:docMk/>
            <pc:sldMk cId="0" sldId="380"/>
            <ac:spMk id="2" creationId="{988A4A6E-3FD5-89E7-C5DD-CED9FA824533}"/>
          </ac:spMkLst>
        </pc:spChg>
        <pc:spChg chg="mod">
          <ac:chgData name="John Griffiths" userId="55ce029b995a3368" providerId="Windows Live" clId="Web-{649042DC-F170-4EE1-9358-9D4D8433BB32}" dt="2024-10-11T09:23:24.853" v="17" actId="20577"/>
          <ac:spMkLst>
            <pc:docMk/>
            <pc:sldMk cId="0" sldId="380"/>
            <ac:spMk id="5" creationId="{A86638AF-AC43-3447-BFCC-811D9DB8B0EF}"/>
          </ac:spMkLst>
        </pc:spChg>
      </pc:sldChg>
      <pc:sldChg chg="modSp">
        <pc:chgData name="John Griffiths" userId="55ce029b995a3368" providerId="Windows Live" clId="Web-{649042DC-F170-4EE1-9358-9D4D8433BB32}" dt="2024-10-11T09:05:35.819" v="7"/>
        <pc:sldMkLst>
          <pc:docMk/>
          <pc:sldMk cId="0" sldId="381"/>
        </pc:sldMkLst>
        <pc:spChg chg="mod">
          <ac:chgData name="John Griffiths" userId="55ce029b995a3368" providerId="Windows Live" clId="Web-{649042DC-F170-4EE1-9358-9D4D8433BB32}" dt="2024-10-11T09:05:35.819" v="7"/>
          <ac:spMkLst>
            <pc:docMk/>
            <pc:sldMk cId="0" sldId="381"/>
            <ac:spMk id="4" creationId="{8518C8CC-4B9A-A0AB-0D7D-FC763AAEE7EF}"/>
          </ac:spMkLst>
        </pc:spChg>
      </pc:sldChg>
      <pc:sldChg chg="modSp">
        <pc:chgData name="John Griffiths" userId="55ce029b995a3368" providerId="Windows Live" clId="Web-{649042DC-F170-4EE1-9358-9D4D8433BB32}" dt="2024-10-11T09:24:06.604" v="18" actId="20577"/>
        <pc:sldMkLst>
          <pc:docMk/>
          <pc:sldMk cId="0" sldId="382"/>
        </pc:sldMkLst>
        <pc:spChg chg="mod">
          <ac:chgData name="John Griffiths" userId="55ce029b995a3368" providerId="Windows Live" clId="Web-{649042DC-F170-4EE1-9358-9D4D8433BB32}" dt="2024-10-11T09:24:06.604" v="18" actId="20577"/>
          <ac:spMkLst>
            <pc:docMk/>
            <pc:sldMk cId="0" sldId="382"/>
            <ac:spMk id="11" creationId="{00000000-0000-0000-0000-000000000000}"/>
          </ac:spMkLst>
        </pc:spChg>
      </pc:sldChg>
      <pc:sldChg chg="modSp">
        <pc:chgData name="John Griffiths" userId="55ce029b995a3368" providerId="Windows Live" clId="Web-{649042DC-F170-4EE1-9358-9D4D8433BB32}" dt="2024-10-11T09:05:49.445" v="8"/>
        <pc:sldMkLst>
          <pc:docMk/>
          <pc:sldMk cId="0" sldId="384"/>
        </pc:sldMkLst>
        <pc:spChg chg="mod">
          <ac:chgData name="John Griffiths" userId="55ce029b995a3368" providerId="Windows Live" clId="Web-{649042DC-F170-4EE1-9358-9D4D8433BB32}" dt="2024-10-11T09:05:49.445" v="8"/>
          <ac:spMkLst>
            <pc:docMk/>
            <pc:sldMk cId="0" sldId="384"/>
            <ac:spMk id="6" creationId="{1F51933D-498B-7669-1905-86F0E508A41C}"/>
          </ac:spMkLst>
        </pc:spChg>
      </pc:sldChg>
      <pc:sldChg chg="modSp">
        <pc:chgData name="John Griffiths" userId="55ce029b995a3368" providerId="Windows Live" clId="Web-{649042DC-F170-4EE1-9358-9D4D8433BB32}" dt="2024-10-11T09:06:17.680" v="11"/>
        <pc:sldMkLst>
          <pc:docMk/>
          <pc:sldMk cId="0" sldId="391"/>
        </pc:sldMkLst>
        <pc:spChg chg="mod">
          <ac:chgData name="John Griffiths" userId="55ce029b995a3368" providerId="Windows Live" clId="Web-{649042DC-F170-4EE1-9358-9D4D8433BB32}" dt="2024-10-11T09:06:17.680" v="11"/>
          <ac:spMkLst>
            <pc:docMk/>
            <pc:sldMk cId="0" sldId="391"/>
            <ac:spMk id="32" creationId="{E315D60C-F3B1-613B-F43F-8A8656FD3C78}"/>
          </ac:spMkLst>
        </pc:spChg>
      </pc:sldChg>
      <pc:sldChg chg="modSp">
        <pc:chgData name="John Griffiths" userId="55ce029b995a3368" providerId="Windows Live" clId="Web-{649042DC-F170-4EE1-9358-9D4D8433BB32}" dt="2024-10-11T09:06:30.055" v="13" actId="20577"/>
        <pc:sldMkLst>
          <pc:docMk/>
          <pc:sldMk cId="0" sldId="394"/>
        </pc:sldMkLst>
        <pc:spChg chg="mod">
          <ac:chgData name="John Griffiths" userId="55ce029b995a3368" providerId="Windows Live" clId="Web-{649042DC-F170-4EE1-9358-9D4D8433BB32}" dt="2024-10-11T09:06:30.055" v="13" actId="20577"/>
          <ac:spMkLst>
            <pc:docMk/>
            <pc:sldMk cId="0" sldId="394"/>
            <ac:spMk id="3" creationId="{F6762566-0143-6131-AD6A-6C99B7FE4803}"/>
          </ac:spMkLst>
        </pc:spChg>
      </pc:sldChg>
      <pc:sldChg chg="modSp">
        <pc:chgData name="John Griffiths" userId="55ce029b995a3368" providerId="Windows Live" clId="Web-{649042DC-F170-4EE1-9358-9D4D8433BB32}" dt="2024-10-11T09:26:44.125" v="27"/>
        <pc:sldMkLst>
          <pc:docMk/>
          <pc:sldMk cId="0" sldId="396"/>
        </pc:sldMkLst>
        <pc:spChg chg="mod">
          <ac:chgData name="John Griffiths" userId="55ce029b995a3368" providerId="Windows Live" clId="Web-{649042DC-F170-4EE1-9358-9D4D8433BB32}" dt="2024-10-11T09:26:44.125" v="27"/>
          <ac:spMkLst>
            <pc:docMk/>
            <pc:sldMk cId="0" sldId="396"/>
            <ac:spMk id="263170" creationId="{00000000-0000-0000-0000-000000000000}"/>
          </ac:spMkLst>
        </pc:spChg>
      </pc:sldChg>
      <pc:sldChg chg="modSp">
        <pc:chgData name="John Griffiths" userId="55ce029b995a3368" providerId="Windows Live" clId="Web-{649042DC-F170-4EE1-9358-9D4D8433BB32}" dt="2024-10-11T09:03:38.206" v="0" actId="1076"/>
        <pc:sldMkLst>
          <pc:docMk/>
          <pc:sldMk cId="3737303229" sldId="397"/>
        </pc:sldMkLst>
        <pc:spChg chg="mod">
          <ac:chgData name="John Griffiths" userId="55ce029b995a3368" providerId="Windows Live" clId="Web-{649042DC-F170-4EE1-9358-9D4D8433BB32}" dt="2024-10-11T09:03:38.206" v="0" actId="1076"/>
          <ac:spMkLst>
            <pc:docMk/>
            <pc:sldMk cId="3737303229" sldId="397"/>
            <ac:spMk id="2" creationId="{7C32E1C6-1386-F049-B0B7-2002843DF078}"/>
          </ac:spMkLst>
        </pc:spChg>
      </pc:sldChg>
      <pc:sldChg chg="modSp">
        <pc:chgData name="John Griffiths" userId="55ce029b995a3368" providerId="Windows Live" clId="Web-{649042DC-F170-4EE1-9358-9D4D8433BB32}" dt="2024-10-11T09:03:45.956" v="1" actId="1076"/>
        <pc:sldMkLst>
          <pc:docMk/>
          <pc:sldMk cId="2918539009" sldId="398"/>
        </pc:sldMkLst>
        <pc:spChg chg="mod">
          <ac:chgData name="John Griffiths" userId="55ce029b995a3368" providerId="Windows Live" clId="Web-{649042DC-F170-4EE1-9358-9D4D8433BB32}" dt="2024-10-11T09:03:45.956" v="1" actId="1076"/>
          <ac:spMkLst>
            <pc:docMk/>
            <pc:sldMk cId="2918539009" sldId="398"/>
            <ac:spMk id="2" creationId="{7C32E1C6-1386-F049-B0B7-2002843DF078}"/>
          </ac:spMkLst>
        </pc:spChg>
      </pc:sldChg>
      <pc:sldChg chg="modSp">
        <pc:chgData name="John Griffiths" userId="55ce029b995a3368" providerId="Windows Live" clId="Web-{649042DC-F170-4EE1-9358-9D4D8433BB32}" dt="2024-10-11T09:06:39.931" v="14"/>
        <pc:sldMkLst>
          <pc:docMk/>
          <pc:sldMk cId="1044131760" sldId="399"/>
        </pc:sldMkLst>
        <pc:spChg chg="mod">
          <ac:chgData name="John Griffiths" userId="55ce029b995a3368" providerId="Windows Live" clId="Web-{649042DC-F170-4EE1-9358-9D4D8433BB32}" dt="2024-10-11T09:06:39.931" v="14"/>
          <ac:spMkLst>
            <pc:docMk/>
            <pc:sldMk cId="1044131760" sldId="399"/>
            <ac:spMk id="2" creationId="{7C32E1C6-1386-F049-B0B7-2002843DF078}"/>
          </ac:spMkLst>
        </pc:spChg>
      </pc:sldChg>
      <pc:sldChg chg="modSp">
        <pc:chgData name="John Griffiths" userId="55ce029b995a3368" providerId="Windows Live" clId="Web-{649042DC-F170-4EE1-9358-9D4D8433BB32}" dt="2024-10-11T09:03:52.925" v="2" actId="1076"/>
        <pc:sldMkLst>
          <pc:docMk/>
          <pc:sldMk cId="815479689" sldId="400"/>
        </pc:sldMkLst>
        <pc:spChg chg="mod">
          <ac:chgData name="John Griffiths" userId="55ce029b995a3368" providerId="Windows Live" clId="Web-{649042DC-F170-4EE1-9358-9D4D8433BB32}" dt="2024-10-11T09:03:52.925" v="2" actId="1076"/>
          <ac:spMkLst>
            <pc:docMk/>
            <pc:sldMk cId="815479689" sldId="400"/>
            <ac:spMk id="2" creationId="{7C32E1C6-1386-F049-B0B7-2002843DF078}"/>
          </ac:spMkLst>
        </pc:spChg>
      </pc:sldChg>
      <pc:sldChg chg="modSp">
        <pc:chgData name="John Griffiths" userId="55ce029b995a3368" providerId="Windows Live" clId="Web-{649042DC-F170-4EE1-9358-9D4D8433BB32}" dt="2024-10-11T09:06:04.789" v="9"/>
        <pc:sldMkLst>
          <pc:docMk/>
          <pc:sldMk cId="1176283568" sldId="401"/>
        </pc:sldMkLst>
        <pc:spChg chg="mod">
          <ac:chgData name="John Griffiths" userId="55ce029b995a3368" providerId="Windows Live" clId="Web-{649042DC-F170-4EE1-9358-9D4D8433BB32}" dt="2024-10-11T09:06:04.789" v="9"/>
          <ac:spMkLst>
            <pc:docMk/>
            <pc:sldMk cId="1176283568" sldId="401"/>
            <ac:spMk id="4" creationId="{425E3112-6E2D-6D2B-5425-4BA6C123612C}"/>
          </ac:spMkLst>
        </pc:spChg>
      </pc:sldChg>
      <pc:sldChg chg="modSp">
        <pc:chgData name="John Griffiths" userId="55ce029b995a3368" providerId="Windows Live" clId="Web-{649042DC-F170-4EE1-9358-9D4D8433BB32}" dt="2024-10-11T09:33:44.842" v="79"/>
        <pc:sldMkLst>
          <pc:docMk/>
          <pc:sldMk cId="1353548547" sldId="404"/>
        </pc:sldMkLst>
        <pc:spChg chg="mod">
          <ac:chgData name="John Griffiths" userId="55ce029b995a3368" providerId="Windows Live" clId="Web-{649042DC-F170-4EE1-9358-9D4D8433BB32}" dt="2024-10-11T09:33:33.966" v="77" actId="20577"/>
          <ac:spMkLst>
            <pc:docMk/>
            <pc:sldMk cId="1353548547" sldId="404"/>
            <ac:spMk id="3" creationId="{B76E6BFE-CE75-2D4F-0AC9-B200C02E94FA}"/>
          </ac:spMkLst>
        </pc:spChg>
        <pc:picChg chg="mod modCrop">
          <ac:chgData name="John Griffiths" userId="55ce029b995a3368" providerId="Windows Live" clId="Web-{649042DC-F170-4EE1-9358-9D4D8433BB32}" dt="2024-10-11T09:33:44.842" v="79"/>
          <ac:picMkLst>
            <pc:docMk/>
            <pc:sldMk cId="1353548547" sldId="404"/>
            <ac:picMk id="6" creationId="{CF02BB69-EFD0-D843-BB59-BB6145BD7862}"/>
          </ac:picMkLst>
        </pc:picChg>
      </pc:sldChg>
      <pc:sldChg chg="addSp delSp modSp add replId">
        <pc:chgData name="John Griffiths" userId="55ce029b995a3368" providerId="Windows Live" clId="Web-{649042DC-F170-4EE1-9358-9D4D8433BB32}" dt="2024-10-11T09:47:28.071" v="115" actId="20577"/>
        <pc:sldMkLst>
          <pc:docMk/>
          <pc:sldMk cId="1040901054" sldId="405"/>
        </pc:sldMkLst>
        <pc:spChg chg="mod">
          <ac:chgData name="John Griffiths" userId="55ce029b995a3368" providerId="Windows Live" clId="Web-{649042DC-F170-4EE1-9358-9D4D8433BB32}" dt="2024-10-11T09:47:28.071" v="115" actId="20577"/>
          <ac:spMkLst>
            <pc:docMk/>
            <pc:sldMk cId="1040901054" sldId="405"/>
            <ac:spMk id="8" creationId="{E766C2D4-8023-A91B-3790-3BE168EACAD6}"/>
          </ac:spMkLst>
        </pc:spChg>
        <pc:spChg chg="del">
          <ac:chgData name="John Griffiths" userId="55ce029b995a3368" providerId="Windows Live" clId="Web-{649042DC-F170-4EE1-9358-9D4D8433BB32}" dt="2024-10-11T09:45:31.567" v="93"/>
          <ac:spMkLst>
            <pc:docMk/>
            <pc:sldMk cId="1040901054" sldId="405"/>
            <ac:spMk id="320514" creationId="{00000000-0000-0000-0000-000000000000}"/>
          </ac:spMkLst>
        </pc:spChg>
        <pc:spChg chg="del">
          <ac:chgData name="John Griffiths" userId="55ce029b995a3368" providerId="Windows Live" clId="Web-{649042DC-F170-4EE1-9358-9D4D8433BB32}" dt="2024-10-11T09:45:52.068" v="100"/>
          <ac:spMkLst>
            <pc:docMk/>
            <pc:sldMk cId="1040901054" sldId="405"/>
            <ac:spMk id="320515" creationId="{00000000-0000-0000-0000-000000000000}"/>
          </ac:spMkLst>
        </pc:spChg>
        <pc:spChg chg="del">
          <ac:chgData name="John Griffiths" userId="55ce029b995a3368" providerId="Windows Live" clId="Web-{649042DC-F170-4EE1-9358-9D4D8433BB32}" dt="2024-10-11T09:45:48.693" v="99"/>
          <ac:spMkLst>
            <pc:docMk/>
            <pc:sldMk cId="1040901054" sldId="405"/>
            <ac:spMk id="320517" creationId="{00000000-0000-0000-0000-000000000000}"/>
          </ac:spMkLst>
        </pc:spChg>
        <pc:spChg chg="del">
          <ac:chgData name="John Griffiths" userId="55ce029b995a3368" providerId="Windows Live" clId="Web-{649042DC-F170-4EE1-9358-9D4D8433BB32}" dt="2024-10-11T09:45:38.083" v="95"/>
          <ac:spMkLst>
            <pc:docMk/>
            <pc:sldMk cId="1040901054" sldId="405"/>
            <ac:spMk id="320527" creationId="{00000000-0000-0000-0000-000000000000}"/>
          </ac:spMkLst>
        </pc:spChg>
        <pc:grpChg chg="del">
          <ac:chgData name="John Griffiths" userId="55ce029b995a3368" providerId="Windows Live" clId="Web-{649042DC-F170-4EE1-9358-9D4D8433BB32}" dt="2024-10-11T09:45:35.770" v="94"/>
          <ac:grpSpMkLst>
            <pc:docMk/>
            <pc:sldMk cId="1040901054" sldId="405"/>
            <ac:grpSpMk id="2" creationId="{00000000-0000-0000-0000-000000000000}"/>
          </ac:grpSpMkLst>
        </pc:grpChg>
        <pc:picChg chg="add mod">
          <ac:chgData name="John Griffiths" userId="55ce029b995a3368" providerId="Windows Live" clId="Web-{649042DC-F170-4EE1-9358-9D4D8433BB32}" dt="2024-10-11T09:45:45.864" v="98" actId="1076"/>
          <ac:picMkLst>
            <pc:docMk/>
            <pc:sldMk cId="1040901054" sldId="405"/>
            <ac:picMk id="5" creationId="{82DD13E5-27A4-A5AC-DCC9-CF416B95D00E}"/>
          </ac:picMkLst>
        </pc:picChg>
      </pc:sldChg>
    </pc:docChg>
  </pc:docChgLst>
  <pc:docChgLst>
    <pc:chgData name="John Griffiths" userId="55ce029b995a3368" providerId="Windows Live" clId="Web-{163A4B09-457A-4C6C-863C-4E027509F70C}"/>
    <pc:docChg chg="modSld">
      <pc:chgData name="John Griffiths" userId="55ce029b995a3368" providerId="Windows Live" clId="Web-{163A4B09-457A-4C6C-863C-4E027509F70C}" dt="2024-09-30T13:47:20.420" v="615" actId="20577"/>
      <pc:docMkLst>
        <pc:docMk/>
      </pc:docMkLst>
      <pc:sldChg chg="modSp">
        <pc:chgData name="John Griffiths" userId="55ce029b995a3368" providerId="Windows Live" clId="Web-{163A4B09-457A-4C6C-863C-4E027509F70C}" dt="2024-09-30T13:45:05.045" v="600" actId="14100"/>
        <pc:sldMkLst>
          <pc:docMk/>
          <pc:sldMk cId="4120335544" sldId="268"/>
        </pc:sldMkLst>
        <pc:spChg chg="mod">
          <ac:chgData name="John Griffiths" userId="55ce029b995a3368" providerId="Windows Live" clId="Web-{163A4B09-457A-4C6C-863C-4E027509F70C}" dt="2024-09-30T13:45:05.045" v="600" actId="14100"/>
          <ac:spMkLst>
            <pc:docMk/>
            <pc:sldMk cId="4120335544" sldId="268"/>
            <ac:spMk id="7" creationId="{22E9F414-BA03-4A4A-A8BA-79FBE18902C4}"/>
          </ac:spMkLst>
        </pc:spChg>
      </pc:sldChg>
      <pc:sldChg chg="addSp delSp modSp delAnim">
        <pc:chgData name="John Griffiths" userId="55ce029b995a3368" providerId="Windows Live" clId="Web-{163A4B09-457A-4C6C-863C-4E027509F70C}" dt="2024-09-30T13:32:51.064" v="458"/>
        <pc:sldMkLst>
          <pc:docMk/>
          <pc:sldMk cId="0" sldId="284"/>
        </pc:sldMkLst>
        <pc:spChg chg="add mod">
          <ac:chgData name="John Griffiths" userId="55ce029b995a3368" providerId="Windows Live" clId="Web-{163A4B09-457A-4C6C-863C-4E027509F70C}" dt="2024-09-30T13:20:57.551" v="175" actId="20577"/>
          <ac:spMkLst>
            <pc:docMk/>
            <pc:sldMk cId="0" sldId="284"/>
            <ac:spMk id="4" creationId="{AE2B41D7-5C97-1A92-80C5-D53F51CCE3BC}"/>
          </ac:spMkLst>
        </pc:spChg>
        <pc:spChg chg="del">
          <ac:chgData name="John Griffiths" userId="55ce029b995a3368" providerId="Windows Live" clId="Web-{163A4B09-457A-4C6C-863C-4E027509F70C}" dt="2024-09-30T13:20:53.723" v="172"/>
          <ac:spMkLst>
            <pc:docMk/>
            <pc:sldMk cId="0" sldId="284"/>
            <ac:spMk id="8194" creationId="{00000000-0000-0000-0000-000000000000}"/>
          </ac:spMkLst>
        </pc:spChg>
        <pc:spChg chg="mod">
          <ac:chgData name="John Griffiths" userId="55ce029b995a3368" providerId="Windows Live" clId="Web-{163A4B09-457A-4C6C-863C-4E027509F70C}" dt="2024-09-30T13:20:51.019" v="164" actId="1076"/>
          <ac:spMkLst>
            <pc:docMk/>
            <pc:sldMk cId="0" sldId="284"/>
            <ac:spMk id="8196" creationId="{00000000-0000-0000-0000-000000000000}"/>
          </ac:spMkLst>
        </pc:spChg>
        <pc:spChg chg="mod">
          <ac:chgData name="John Griffiths" userId="55ce029b995a3368" providerId="Windows Live" clId="Web-{163A4B09-457A-4C6C-863C-4E027509F70C}" dt="2024-09-30T13:20:51.035" v="165" actId="1076"/>
          <ac:spMkLst>
            <pc:docMk/>
            <pc:sldMk cId="0" sldId="284"/>
            <ac:spMk id="8197" creationId="{00000000-0000-0000-0000-000000000000}"/>
          </ac:spMkLst>
        </pc:spChg>
        <pc:spChg chg="mod">
          <ac:chgData name="John Griffiths" userId="55ce029b995a3368" providerId="Windows Live" clId="Web-{163A4B09-457A-4C6C-863C-4E027509F70C}" dt="2024-09-30T13:20:51.035" v="166" actId="1076"/>
          <ac:spMkLst>
            <pc:docMk/>
            <pc:sldMk cId="0" sldId="284"/>
            <ac:spMk id="8198" creationId="{00000000-0000-0000-0000-000000000000}"/>
          </ac:spMkLst>
        </pc:spChg>
        <pc:spChg chg="mod">
          <ac:chgData name="John Griffiths" userId="55ce029b995a3368" providerId="Windows Live" clId="Web-{163A4B09-457A-4C6C-863C-4E027509F70C}" dt="2024-09-30T13:20:51.004" v="163" actId="1076"/>
          <ac:spMkLst>
            <pc:docMk/>
            <pc:sldMk cId="0" sldId="284"/>
            <ac:spMk id="11269" creationId="{00000000-0000-0000-0000-000000000000}"/>
          </ac:spMkLst>
        </pc:spChg>
        <pc:spChg chg="mod">
          <ac:chgData name="John Griffiths" userId="55ce029b995a3368" providerId="Windows Live" clId="Web-{163A4B09-457A-4C6C-863C-4E027509F70C}" dt="2024-09-30T13:20:51.066" v="167" actId="1076"/>
          <ac:spMkLst>
            <pc:docMk/>
            <pc:sldMk cId="0" sldId="284"/>
            <ac:spMk id="11303" creationId="{00000000-0000-0000-0000-000000000000}"/>
          </ac:spMkLst>
        </pc:spChg>
        <pc:spChg chg="mod">
          <ac:chgData name="John Griffiths" userId="55ce029b995a3368" providerId="Windows Live" clId="Web-{163A4B09-457A-4C6C-863C-4E027509F70C}" dt="2024-09-30T13:20:51.144" v="169" actId="1076"/>
          <ac:spMkLst>
            <pc:docMk/>
            <pc:sldMk cId="0" sldId="284"/>
            <ac:spMk id="11312" creationId="{00000000-0000-0000-0000-000000000000}"/>
          </ac:spMkLst>
        </pc:spChg>
        <pc:spChg chg="mod">
          <ac:chgData name="John Griffiths" userId="55ce029b995a3368" providerId="Windows Live" clId="Web-{163A4B09-457A-4C6C-863C-4E027509F70C}" dt="2024-09-30T13:20:51.144" v="170" actId="1076"/>
          <ac:spMkLst>
            <pc:docMk/>
            <pc:sldMk cId="0" sldId="284"/>
            <ac:spMk id="11313" creationId="{00000000-0000-0000-0000-000000000000}"/>
          </ac:spMkLst>
        </pc:spChg>
        <pc:spChg chg="mod">
          <ac:chgData name="John Griffiths" userId="55ce029b995a3368" providerId="Windows Live" clId="Web-{163A4B09-457A-4C6C-863C-4E027509F70C}" dt="2024-09-30T13:20:51.160" v="171" actId="1076"/>
          <ac:spMkLst>
            <pc:docMk/>
            <pc:sldMk cId="0" sldId="284"/>
            <ac:spMk id="11314" creationId="{00000000-0000-0000-0000-000000000000}"/>
          </ac:spMkLst>
        </pc:spChg>
        <pc:grpChg chg="mod">
          <ac:chgData name="John Griffiths" userId="55ce029b995a3368" providerId="Windows Live" clId="Web-{163A4B09-457A-4C6C-863C-4E027509F70C}" dt="2024-09-30T13:20:51.129" v="168" actId="1076"/>
          <ac:grpSpMkLst>
            <pc:docMk/>
            <pc:sldMk cId="0" sldId="284"/>
            <ac:grpSpMk id="2" creationId="{00000000-0000-0000-0000-000000000000}"/>
          </ac:grpSpMkLst>
        </pc:grpChg>
      </pc:sldChg>
      <pc:sldChg chg="addSp delSp modSp delAnim">
        <pc:chgData name="John Griffiths" userId="55ce029b995a3368" providerId="Windows Live" clId="Web-{163A4B09-457A-4C6C-863C-4E027509F70C}" dt="2024-09-30T13:33:08.157" v="473"/>
        <pc:sldMkLst>
          <pc:docMk/>
          <pc:sldMk cId="0" sldId="285"/>
        </pc:sldMkLst>
        <pc:spChg chg="add mod">
          <ac:chgData name="John Griffiths" userId="55ce029b995a3368" providerId="Windows Live" clId="Web-{163A4B09-457A-4C6C-863C-4E027509F70C}" dt="2024-09-30T13:20:39.129" v="162" actId="20577"/>
          <ac:spMkLst>
            <pc:docMk/>
            <pc:sldMk cId="0" sldId="285"/>
            <ac:spMk id="30" creationId="{6F1FA5FB-7BBB-5D41-2659-841D91B4BF4F}"/>
          </ac:spMkLst>
        </pc:spChg>
        <pc:spChg chg="del">
          <ac:chgData name="John Griffiths" userId="55ce029b995a3368" providerId="Windows Live" clId="Web-{163A4B09-457A-4C6C-863C-4E027509F70C}" dt="2024-09-30T13:20:30.520" v="152"/>
          <ac:spMkLst>
            <pc:docMk/>
            <pc:sldMk cId="0" sldId="285"/>
            <ac:spMk id="9218" creationId="{00000000-0000-0000-0000-000000000000}"/>
          </ac:spMkLst>
        </pc:spChg>
      </pc:sldChg>
      <pc:sldChg chg="addSp delSp modSp delAnim">
        <pc:chgData name="John Griffiths" userId="55ce029b995a3368" providerId="Windows Live" clId="Web-{163A4B09-457A-4C6C-863C-4E027509F70C}" dt="2024-09-30T13:30:34.830" v="396" actId="20577"/>
        <pc:sldMkLst>
          <pc:docMk/>
          <pc:sldMk cId="0" sldId="291"/>
        </pc:sldMkLst>
        <pc:spChg chg="add del mod">
          <ac:chgData name="John Griffiths" userId="55ce029b995a3368" providerId="Windows Live" clId="Web-{163A4B09-457A-4C6C-863C-4E027509F70C}" dt="2024-09-30T13:30:22.299" v="375"/>
          <ac:spMkLst>
            <pc:docMk/>
            <pc:sldMk cId="0" sldId="291"/>
            <ac:spMk id="3" creationId="{842C221B-7D95-88D8-98D9-2B7E8485D8BB}"/>
          </ac:spMkLst>
        </pc:spChg>
        <pc:spChg chg="add mod">
          <ac:chgData name="John Griffiths" userId="55ce029b995a3368" providerId="Windows Live" clId="Web-{163A4B09-457A-4C6C-863C-4E027509F70C}" dt="2024-09-30T13:30:34.830" v="396" actId="20577"/>
          <ac:spMkLst>
            <pc:docMk/>
            <pc:sldMk cId="0" sldId="291"/>
            <ac:spMk id="5" creationId="{95EBEF33-CB02-C725-56FA-2C930C91F587}"/>
          </ac:spMkLst>
        </pc:spChg>
        <pc:spChg chg="del">
          <ac:chgData name="John Griffiths" userId="55ce029b995a3368" providerId="Windows Live" clId="Web-{163A4B09-457A-4C6C-863C-4E027509F70C}" dt="2024-09-30T13:30:17.158" v="373"/>
          <ac:spMkLst>
            <pc:docMk/>
            <pc:sldMk cId="0" sldId="291"/>
            <ac:spMk id="29698" creationId="{00000000-0000-0000-0000-000000000000}"/>
          </ac:spMkLst>
        </pc:spChg>
        <pc:spChg chg="del mod">
          <ac:chgData name="John Griffiths" userId="55ce029b995a3368" providerId="Windows Live" clId="Web-{163A4B09-457A-4C6C-863C-4E027509F70C}" dt="2024-09-30T13:29:56.643" v="372"/>
          <ac:spMkLst>
            <pc:docMk/>
            <pc:sldMk cId="0" sldId="291"/>
            <ac:spMk id="29708" creationId="{00000000-0000-0000-0000-000000000000}"/>
          </ac:spMkLst>
        </pc:spChg>
      </pc:sldChg>
      <pc:sldChg chg="modSp delAnim">
        <pc:chgData name="John Griffiths" userId="55ce029b995a3368" providerId="Windows Live" clId="Web-{163A4B09-457A-4C6C-863C-4E027509F70C}" dt="2024-09-30T13:30:45.408" v="397"/>
        <pc:sldMkLst>
          <pc:docMk/>
          <pc:sldMk cId="0" sldId="292"/>
        </pc:sldMkLst>
        <pc:spChg chg="mod">
          <ac:chgData name="John Griffiths" userId="55ce029b995a3368" providerId="Windows Live" clId="Web-{163A4B09-457A-4C6C-863C-4E027509F70C}" dt="2024-09-30T13:07:10.866" v="8" actId="1076"/>
          <ac:spMkLst>
            <pc:docMk/>
            <pc:sldMk cId="0" sldId="292"/>
            <ac:spMk id="6" creationId="{00000000-0000-0000-0000-000000000000}"/>
          </ac:spMkLst>
        </pc:spChg>
      </pc:sldChg>
      <pc:sldChg chg="addSp delSp modSp">
        <pc:chgData name="John Griffiths" userId="55ce029b995a3368" providerId="Windows Live" clId="Web-{163A4B09-457A-4C6C-863C-4E027509F70C}" dt="2024-09-30T13:11:40.553" v="44" actId="14100"/>
        <pc:sldMkLst>
          <pc:docMk/>
          <pc:sldMk cId="0" sldId="293"/>
        </pc:sldMkLst>
        <pc:spChg chg="add mod">
          <ac:chgData name="John Griffiths" userId="55ce029b995a3368" providerId="Windows Live" clId="Web-{163A4B09-457A-4C6C-863C-4E027509F70C}" dt="2024-09-30T13:11:33.678" v="43" actId="20577"/>
          <ac:spMkLst>
            <pc:docMk/>
            <pc:sldMk cId="0" sldId="293"/>
            <ac:spMk id="3" creationId="{160C4E0B-2801-68FA-ADDB-FC52ACF8B3C9}"/>
          </ac:spMkLst>
        </pc:spChg>
        <pc:spChg chg="del mod">
          <ac:chgData name="John Griffiths" userId="55ce029b995a3368" providerId="Windows Live" clId="Web-{163A4B09-457A-4C6C-863C-4E027509F70C}" dt="2024-09-30T13:11:28.615" v="36"/>
          <ac:spMkLst>
            <pc:docMk/>
            <pc:sldMk cId="0" sldId="293"/>
            <ac:spMk id="77826" creationId="{00000000-0000-0000-0000-000000000000}"/>
          </ac:spMkLst>
        </pc:spChg>
        <pc:picChg chg="mod">
          <ac:chgData name="John Griffiths" userId="55ce029b995a3368" providerId="Windows Live" clId="Web-{163A4B09-457A-4C6C-863C-4E027509F70C}" dt="2024-09-30T13:11:18.256" v="33" actId="14100"/>
          <ac:picMkLst>
            <pc:docMk/>
            <pc:sldMk cId="0" sldId="293"/>
            <ac:picMk id="77827" creationId="{00000000-0000-0000-0000-000000000000}"/>
          </ac:picMkLst>
        </pc:picChg>
        <pc:picChg chg="mod">
          <ac:chgData name="John Griffiths" userId="55ce029b995a3368" providerId="Windows Live" clId="Web-{163A4B09-457A-4C6C-863C-4E027509F70C}" dt="2024-09-30T13:11:40.553" v="44" actId="14100"/>
          <ac:picMkLst>
            <pc:docMk/>
            <pc:sldMk cId="0" sldId="293"/>
            <ac:picMk id="77828" creationId="{00000000-0000-0000-0000-000000000000}"/>
          </ac:picMkLst>
        </pc:picChg>
      </pc:sldChg>
      <pc:sldChg chg="addSp delSp modSp">
        <pc:chgData name="John Griffiths" userId="55ce029b995a3368" providerId="Windows Live" clId="Web-{163A4B09-457A-4C6C-863C-4E027509F70C}" dt="2024-09-30T13:10:43.944" v="32"/>
        <pc:sldMkLst>
          <pc:docMk/>
          <pc:sldMk cId="0" sldId="297"/>
        </pc:sldMkLst>
        <pc:spChg chg="add mod">
          <ac:chgData name="John Griffiths" userId="55ce029b995a3368" providerId="Windows Live" clId="Web-{163A4B09-457A-4C6C-863C-4E027509F70C}" dt="2024-09-30T13:10:40.584" v="31" actId="20577"/>
          <ac:spMkLst>
            <pc:docMk/>
            <pc:sldMk cId="0" sldId="297"/>
            <ac:spMk id="3" creationId="{C3C2E1B1-E75C-67C4-568A-A44C60D34B5E}"/>
          </ac:spMkLst>
        </pc:spChg>
        <pc:spChg chg="del">
          <ac:chgData name="John Griffiths" userId="55ce029b995a3368" providerId="Windows Live" clId="Web-{163A4B09-457A-4C6C-863C-4E027509F70C}" dt="2024-09-30T13:10:43.944" v="32"/>
          <ac:spMkLst>
            <pc:docMk/>
            <pc:sldMk cId="0" sldId="297"/>
            <ac:spMk id="393224" creationId="{00000000-0000-0000-0000-000000000000}"/>
          </ac:spMkLst>
        </pc:spChg>
      </pc:sldChg>
      <pc:sldChg chg="addSp delSp modSp">
        <pc:chgData name="John Griffiths" userId="55ce029b995a3368" providerId="Windows Live" clId="Web-{163A4B09-457A-4C6C-863C-4E027509F70C}" dt="2024-09-30T13:38:24.406" v="528" actId="1076"/>
        <pc:sldMkLst>
          <pc:docMk/>
          <pc:sldMk cId="0" sldId="299"/>
        </pc:sldMkLst>
        <pc:spChg chg="add mod">
          <ac:chgData name="John Griffiths" userId="55ce029b995a3368" providerId="Windows Live" clId="Web-{163A4B09-457A-4C6C-863C-4E027509F70C}" dt="2024-09-30T13:26:30.315" v="298" actId="20577"/>
          <ac:spMkLst>
            <pc:docMk/>
            <pc:sldMk cId="0" sldId="299"/>
            <ac:spMk id="6" creationId="{B8D798C6-EEA3-2B0D-DB43-027202DB28B6}"/>
          </ac:spMkLst>
        </pc:spChg>
        <pc:spChg chg="mod">
          <ac:chgData name="John Griffiths" userId="55ce029b995a3368" providerId="Windows Live" clId="Web-{163A4B09-457A-4C6C-863C-4E027509F70C}" dt="2024-09-30T13:38:08.984" v="525" actId="1076"/>
          <ac:spMkLst>
            <pc:docMk/>
            <pc:sldMk cId="0" sldId="299"/>
            <ac:spMk id="282626" creationId="{00000000-0000-0000-0000-000000000000}"/>
          </ac:spMkLst>
        </pc:spChg>
        <pc:spChg chg="del">
          <ac:chgData name="John Griffiths" userId="55ce029b995a3368" providerId="Windows Live" clId="Web-{163A4B09-457A-4C6C-863C-4E027509F70C}" dt="2024-09-30T13:26:07.987" v="275"/>
          <ac:spMkLst>
            <pc:docMk/>
            <pc:sldMk cId="0" sldId="299"/>
            <ac:spMk id="282633" creationId="{00000000-0000-0000-0000-000000000000}"/>
          </ac:spMkLst>
        </pc:spChg>
        <pc:spChg chg="mod">
          <ac:chgData name="John Griffiths" userId="55ce029b995a3368" providerId="Windows Live" clId="Web-{163A4B09-457A-4C6C-863C-4E027509F70C}" dt="2024-09-30T13:38:24.406" v="528" actId="1076"/>
          <ac:spMkLst>
            <pc:docMk/>
            <pc:sldMk cId="0" sldId="299"/>
            <ac:spMk id="282641" creationId="{00000000-0000-0000-0000-000000000000}"/>
          </ac:spMkLst>
        </pc:spChg>
        <pc:grpChg chg="mod">
          <ac:chgData name="John Griffiths" userId="55ce029b995a3368" providerId="Windows Live" clId="Web-{163A4B09-457A-4C6C-863C-4E027509F70C}" dt="2024-09-30T13:38:12.906" v="526" actId="1076"/>
          <ac:grpSpMkLst>
            <pc:docMk/>
            <pc:sldMk cId="0" sldId="299"/>
            <ac:grpSpMk id="2" creationId="{00000000-0000-0000-0000-000000000000}"/>
          </ac:grpSpMkLst>
        </pc:grpChg>
      </pc:sldChg>
      <pc:sldChg chg="addSp delSp">
        <pc:chgData name="John Griffiths" userId="55ce029b995a3368" providerId="Windows Live" clId="Web-{163A4B09-457A-4C6C-863C-4E027509F70C}" dt="2024-09-30T13:26:44.706" v="300"/>
        <pc:sldMkLst>
          <pc:docMk/>
          <pc:sldMk cId="0" sldId="300"/>
        </pc:sldMkLst>
        <pc:spChg chg="add">
          <ac:chgData name="John Griffiths" userId="55ce029b995a3368" providerId="Windows Live" clId="Web-{163A4B09-457A-4C6C-863C-4E027509F70C}" dt="2024-09-30T13:26:44.706" v="300"/>
          <ac:spMkLst>
            <pc:docMk/>
            <pc:sldMk cId="0" sldId="300"/>
            <ac:spMk id="9" creationId="{133F8C62-6F68-419B-FFB7-A5B91913A73F}"/>
          </ac:spMkLst>
        </pc:spChg>
        <pc:spChg chg="del">
          <ac:chgData name="John Griffiths" userId="55ce029b995a3368" providerId="Windows Live" clId="Web-{163A4B09-457A-4C6C-863C-4E027509F70C}" dt="2024-09-30T13:26:43.909" v="299"/>
          <ac:spMkLst>
            <pc:docMk/>
            <pc:sldMk cId="0" sldId="300"/>
            <ac:spMk id="308231" creationId="{00000000-0000-0000-0000-000000000000}"/>
          </ac:spMkLst>
        </pc:spChg>
      </pc:sldChg>
      <pc:sldChg chg="addSp delSp">
        <pc:chgData name="John Griffiths" userId="55ce029b995a3368" providerId="Windows Live" clId="Web-{163A4B09-457A-4C6C-863C-4E027509F70C}" dt="2024-09-30T13:26:52.503" v="302"/>
        <pc:sldMkLst>
          <pc:docMk/>
          <pc:sldMk cId="0" sldId="301"/>
        </pc:sldMkLst>
        <pc:spChg chg="add">
          <ac:chgData name="John Griffiths" userId="55ce029b995a3368" providerId="Windows Live" clId="Web-{163A4B09-457A-4C6C-863C-4E027509F70C}" dt="2024-09-30T13:26:52.503" v="302"/>
          <ac:spMkLst>
            <pc:docMk/>
            <pc:sldMk cId="0" sldId="301"/>
            <ac:spMk id="6" creationId="{D161EDE7-A932-5FFB-697B-153C48E368F0}"/>
          </ac:spMkLst>
        </pc:spChg>
        <pc:spChg chg="del">
          <ac:chgData name="John Griffiths" userId="55ce029b995a3368" providerId="Windows Live" clId="Web-{163A4B09-457A-4C6C-863C-4E027509F70C}" dt="2024-09-30T13:26:51.878" v="301"/>
          <ac:spMkLst>
            <pc:docMk/>
            <pc:sldMk cId="0" sldId="301"/>
            <ac:spMk id="309255" creationId="{00000000-0000-0000-0000-000000000000}"/>
          </ac:spMkLst>
        </pc:spChg>
      </pc:sldChg>
      <pc:sldChg chg="addSp delSp modSp">
        <pc:chgData name="John Griffiths" userId="55ce029b995a3368" providerId="Windows Live" clId="Web-{163A4B09-457A-4C6C-863C-4E027509F70C}" dt="2024-09-30T13:42:12.921" v="576" actId="1076"/>
        <pc:sldMkLst>
          <pc:docMk/>
          <pc:sldMk cId="0" sldId="303"/>
        </pc:sldMkLst>
        <pc:spChg chg="add mod">
          <ac:chgData name="John Griffiths" userId="55ce029b995a3368" providerId="Windows Live" clId="Web-{163A4B09-457A-4C6C-863C-4E027509F70C}" dt="2024-09-30T13:42:12.921" v="576" actId="1076"/>
          <ac:spMkLst>
            <pc:docMk/>
            <pc:sldMk cId="0" sldId="303"/>
            <ac:spMk id="3" creationId="{4B8C92ED-BAE2-0575-7D06-8D9EF5D4F70A}"/>
          </ac:spMkLst>
        </pc:spChg>
        <pc:spChg chg="del">
          <ac:chgData name="John Griffiths" userId="55ce029b995a3368" providerId="Windows Live" clId="Web-{163A4B09-457A-4C6C-863C-4E027509F70C}" dt="2024-09-30T13:42:08.702" v="575"/>
          <ac:spMkLst>
            <pc:docMk/>
            <pc:sldMk cId="0" sldId="303"/>
            <ac:spMk id="264194" creationId="{00000000-0000-0000-0000-000000000000}"/>
          </ac:spMkLst>
        </pc:spChg>
        <pc:spChg chg="del">
          <ac:chgData name="John Griffiths" userId="55ce029b995a3368" providerId="Windows Live" clId="Web-{163A4B09-457A-4C6C-863C-4E027509F70C}" dt="2024-09-30T13:27:30.643" v="319"/>
          <ac:spMkLst>
            <pc:docMk/>
            <pc:sldMk cId="0" sldId="303"/>
            <ac:spMk id="264201" creationId="{00000000-0000-0000-0000-000000000000}"/>
          </ac:spMkLst>
        </pc:spChg>
      </pc:sldChg>
      <pc:sldChg chg="addSp delSp modSp">
        <pc:chgData name="John Griffiths" userId="55ce029b995a3368" providerId="Windows Live" clId="Web-{163A4B09-457A-4C6C-863C-4E027509F70C}" dt="2024-09-30T13:43:14.577" v="585"/>
        <pc:sldMkLst>
          <pc:docMk/>
          <pc:sldMk cId="0" sldId="304"/>
        </pc:sldMkLst>
        <pc:spChg chg="add del">
          <ac:chgData name="John Griffiths" userId="55ce029b995a3368" providerId="Windows Live" clId="Web-{163A4B09-457A-4C6C-863C-4E027509F70C}" dt="2024-09-30T13:28:12.440" v="356"/>
          <ac:spMkLst>
            <pc:docMk/>
            <pc:sldMk cId="0" sldId="304"/>
            <ac:spMk id="6" creationId="{536FFE44-94AB-DF9B-7014-302AAE9A3686}"/>
          </ac:spMkLst>
        </pc:spChg>
        <pc:spChg chg="add del">
          <ac:chgData name="John Griffiths" userId="55ce029b995a3368" providerId="Windows Live" clId="Web-{163A4B09-457A-4C6C-863C-4E027509F70C}" dt="2024-09-30T13:42:41.983" v="577"/>
          <ac:spMkLst>
            <pc:docMk/>
            <pc:sldMk cId="0" sldId="304"/>
            <ac:spMk id="8" creationId="{E47DEBF4-3377-73A6-AF84-C1E61609569B}"/>
          </ac:spMkLst>
        </pc:spChg>
        <pc:spChg chg="add">
          <ac:chgData name="John Griffiths" userId="55ce029b995a3368" providerId="Windows Live" clId="Web-{163A4B09-457A-4C6C-863C-4E027509F70C}" dt="2024-09-30T13:43:14.577" v="585"/>
          <ac:spMkLst>
            <pc:docMk/>
            <pc:sldMk cId="0" sldId="304"/>
            <ac:spMk id="10" creationId="{CCCFDAF1-D567-8103-FD40-661B8127F64A}"/>
          </ac:spMkLst>
        </pc:spChg>
        <pc:spChg chg="mod">
          <ac:chgData name="John Griffiths" userId="55ce029b995a3368" providerId="Windows Live" clId="Web-{163A4B09-457A-4C6C-863C-4E027509F70C}" dt="2024-09-30T13:42:51.608" v="580" actId="20577"/>
          <ac:spMkLst>
            <pc:docMk/>
            <pc:sldMk cId="0" sldId="304"/>
            <ac:spMk id="321538" creationId="{00000000-0000-0000-0000-000000000000}"/>
          </ac:spMkLst>
        </pc:spChg>
        <pc:spChg chg="del">
          <ac:chgData name="John Griffiths" userId="55ce029b995a3368" providerId="Windows Live" clId="Web-{163A4B09-457A-4C6C-863C-4E027509F70C}" dt="2024-09-30T13:28:01.424" v="354"/>
          <ac:spMkLst>
            <pc:docMk/>
            <pc:sldMk cId="0" sldId="304"/>
            <ac:spMk id="321543" creationId="{00000000-0000-0000-0000-000000000000}"/>
          </ac:spMkLst>
        </pc:spChg>
        <pc:spChg chg="mod">
          <ac:chgData name="John Griffiths" userId="55ce029b995a3368" providerId="Windows Live" clId="Web-{163A4B09-457A-4C6C-863C-4E027509F70C}" dt="2024-09-30T13:43:06.312" v="583" actId="14100"/>
          <ac:spMkLst>
            <pc:docMk/>
            <pc:sldMk cId="0" sldId="304"/>
            <ac:spMk id="321551" creationId="{00000000-0000-0000-0000-000000000000}"/>
          </ac:spMkLst>
        </pc:spChg>
        <pc:grpChg chg="mod">
          <ac:chgData name="John Griffiths" userId="55ce029b995a3368" providerId="Windows Live" clId="Web-{163A4B09-457A-4C6C-863C-4E027509F70C}" dt="2024-09-30T13:43:12.686" v="584" actId="1076"/>
          <ac:grpSpMkLst>
            <pc:docMk/>
            <pc:sldMk cId="0" sldId="304"/>
            <ac:grpSpMk id="2" creationId="{00000000-0000-0000-0000-000000000000}"/>
          </ac:grpSpMkLst>
        </pc:grpChg>
      </pc:sldChg>
      <pc:sldChg chg="addSp delSp modSp">
        <pc:chgData name="John Griffiths" userId="55ce029b995a3368" providerId="Windows Live" clId="Web-{163A4B09-457A-4C6C-863C-4E027509F70C}" dt="2024-09-30T13:43:29.718" v="589"/>
        <pc:sldMkLst>
          <pc:docMk/>
          <pc:sldMk cId="0" sldId="305"/>
        </pc:sldMkLst>
        <pc:spChg chg="add del">
          <ac:chgData name="John Griffiths" userId="55ce029b995a3368" providerId="Windows Live" clId="Web-{163A4B09-457A-4C6C-863C-4E027509F70C}" dt="2024-09-30T13:43:24.733" v="586"/>
          <ac:spMkLst>
            <pc:docMk/>
            <pc:sldMk cId="0" sldId="305"/>
            <ac:spMk id="6" creationId="{6B9DF2DD-E8FA-F9BC-7625-3C037A9A1406}"/>
          </ac:spMkLst>
        </pc:spChg>
        <pc:spChg chg="add">
          <ac:chgData name="John Griffiths" userId="55ce029b995a3368" providerId="Windows Live" clId="Web-{163A4B09-457A-4C6C-863C-4E027509F70C}" dt="2024-09-30T13:43:29.718" v="589"/>
          <ac:spMkLst>
            <pc:docMk/>
            <pc:sldMk cId="0" sldId="305"/>
            <ac:spMk id="8" creationId="{F8D9DD96-111A-E002-9D4B-1957005CBBF4}"/>
          </ac:spMkLst>
        </pc:spChg>
        <pc:spChg chg="mod">
          <ac:chgData name="John Griffiths" userId="55ce029b995a3368" providerId="Windows Live" clId="Web-{163A4B09-457A-4C6C-863C-4E027509F70C}" dt="2024-09-30T13:43:28.452" v="588" actId="20577"/>
          <ac:spMkLst>
            <pc:docMk/>
            <pc:sldMk cId="0" sldId="305"/>
            <ac:spMk id="310274" creationId="{00000000-0000-0000-0000-000000000000}"/>
          </ac:spMkLst>
        </pc:spChg>
        <pc:spChg chg="del">
          <ac:chgData name="John Griffiths" userId="55ce029b995a3368" providerId="Windows Live" clId="Web-{163A4B09-457A-4C6C-863C-4E027509F70C}" dt="2024-09-30T13:28:19.065" v="358"/>
          <ac:spMkLst>
            <pc:docMk/>
            <pc:sldMk cId="0" sldId="305"/>
            <ac:spMk id="310279" creationId="{00000000-0000-0000-0000-000000000000}"/>
          </ac:spMkLst>
        </pc:spChg>
      </pc:sldChg>
      <pc:sldChg chg="addSp delSp modSp">
        <pc:chgData name="John Griffiths" userId="55ce029b995a3368" providerId="Windows Live" clId="Web-{163A4B09-457A-4C6C-863C-4E027509F70C}" dt="2024-09-30T13:43:47.655" v="594"/>
        <pc:sldMkLst>
          <pc:docMk/>
          <pc:sldMk cId="0" sldId="306"/>
        </pc:sldMkLst>
        <pc:spChg chg="add del mod">
          <ac:chgData name="John Griffiths" userId="55ce029b995a3368" providerId="Windows Live" clId="Web-{163A4B09-457A-4C6C-863C-4E027509F70C}" dt="2024-09-30T13:43:40.608" v="591"/>
          <ac:spMkLst>
            <pc:docMk/>
            <pc:sldMk cId="0" sldId="306"/>
            <ac:spMk id="6" creationId="{AD67CDF2-C8EF-DEC1-95ED-D9D90086B9D4}"/>
          </ac:spMkLst>
        </pc:spChg>
        <pc:spChg chg="add">
          <ac:chgData name="John Griffiths" userId="55ce029b995a3368" providerId="Windows Live" clId="Web-{163A4B09-457A-4C6C-863C-4E027509F70C}" dt="2024-09-30T13:43:47.655" v="594"/>
          <ac:spMkLst>
            <pc:docMk/>
            <pc:sldMk cId="0" sldId="306"/>
            <ac:spMk id="8" creationId="{BC1BAE03-4488-4F82-7BD2-3972049B7DF1}"/>
          </ac:spMkLst>
        </pc:spChg>
        <pc:spChg chg="mod">
          <ac:chgData name="John Griffiths" userId="55ce029b995a3368" providerId="Windows Live" clId="Web-{163A4B09-457A-4C6C-863C-4E027509F70C}" dt="2024-09-30T13:43:46.374" v="593" actId="20577"/>
          <ac:spMkLst>
            <pc:docMk/>
            <pc:sldMk cId="0" sldId="306"/>
            <ac:spMk id="319490" creationId="{00000000-0000-0000-0000-000000000000}"/>
          </ac:spMkLst>
        </pc:spChg>
        <pc:spChg chg="del">
          <ac:chgData name="John Griffiths" userId="55ce029b995a3368" providerId="Windows Live" clId="Web-{163A4B09-457A-4C6C-863C-4E027509F70C}" dt="2024-09-30T13:28:26.268" v="360"/>
          <ac:spMkLst>
            <pc:docMk/>
            <pc:sldMk cId="0" sldId="306"/>
            <ac:spMk id="319495" creationId="{00000000-0000-0000-0000-000000000000}"/>
          </ac:spMkLst>
        </pc:spChg>
      </pc:sldChg>
      <pc:sldChg chg="addSp delSp modSp">
        <pc:chgData name="John Griffiths" userId="55ce029b995a3368" providerId="Windows Live" clId="Web-{163A4B09-457A-4C6C-863C-4E027509F70C}" dt="2024-09-30T13:44:03.780" v="599"/>
        <pc:sldMkLst>
          <pc:docMk/>
          <pc:sldMk cId="0" sldId="307"/>
        </pc:sldMkLst>
        <pc:spChg chg="add del mod">
          <ac:chgData name="John Griffiths" userId="55ce029b995a3368" providerId="Windows Live" clId="Web-{163A4B09-457A-4C6C-863C-4E027509F70C}" dt="2024-09-30T13:43:56.999" v="596"/>
          <ac:spMkLst>
            <pc:docMk/>
            <pc:sldMk cId="0" sldId="307"/>
            <ac:spMk id="6" creationId="{6D6C418C-4A57-406C-4C20-84275440BCFD}"/>
          </ac:spMkLst>
        </pc:spChg>
        <pc:spChg chg="add">
          <ac:chgData name="John Griffiths" userId="55ce029b995a3368" providerId="Windows Live" clId="Web-{163A4B09-457A-4C6C-863C-4E027509F70C}" dt="2024-09-30T13:44:03.780" v="599"/>
          <ac:spMkLst>
            <pc:docMk/>
            <pc:sldMk cId="0" sldId="307"/>
            <ac:spMk id="8" creationId="{E766C2D4-8023-A91B-3790-3BE168EACAD6}"/>
          </ac:spMkLst>
        </pc:spChg>
        <pc:spChg chg="mod">
          <ac:chgData name="John Griffiths" userId="55ce029b995a3368" providerId="Windows Live" clId="Web-{163A4B09-457A-4C6C-863C-4E027509F70C}" dt="2024-09-30T13:44:02.733" v="598" actId="20577"/>
          <ac:spMkLst>
            <pc:docMk/>
            <pc:sldMk cId="0" sldId="307"/>
            <ac:spMk id="320514" creationId="{00000000-0000-0000-0000-000000000000}"/>
          </ac:spMkLst>
        </pc:spChg>
        <pc:spChg chg="del">
          <ac:chgData name="John Griffiths" userId="55ce029b995a3368" providerId="Windows Live" clId="Web-{163A4B09-457A-4C6C-863C-4E027509F70C}" dt="2024-09-30T13:28:33.471" v="362"/>
          <ac:spMkLst>
            <pc:docMk/>
            <pc:sldMk cId="0" sldId="307"/>
            <ac:spMk id="320519" creationId="{00000000-0000-0000-0000-000000000000}"/>
          </ac:spMkLst>
        </pc:spChg>
      </pc:sldChg>
      <pc:sldChg chg="addSp modSp delAnim">
        <pc:chgData name="John Griffiths" userId="55ce029b995a3368" providerId="Windows Live" clId="Web-{163A4B09-457A-4C6C-863C-4E027509F70C}" dt="2024-09-30T13:41:14.937" v="561" actId="1076"/>
        <pc:sldMkLst>
          <pc:docMk/>
          <pc:sldMk cId="179205721" sldId="312"/>
        </pc:sldMkLst>
        <pc:spChg chg="mod">
          <ac:chgData name="John Griffiths" userId="55ce029b995a3368" providerId="Windows Live" clId="Web-{163A4B09-457A-4C6C-863C-4E027509F70C}" dt="2024-09-30T13:41:06.812" v="547" actId="1076"/>
          <ac:spMkLst>
            <pc:docMk/>
            <pc:sldMk cId="179205721" sldId="312"/>
            <ac:spMk id="3" creationId="{00000000-0000-0000-0000-000000000000}"/>
          </ac:spMkLst>
        </pc:spChg>
        <pc:spChg chg="mod">
          <ac:chgData name="John Griffiths" userId="55ce029b995a3368" providerId="Windows Live" clId="Web-{163A4B09-457A-4C6C-863C-4E027509F70C}" dt="2024-09-30T13:41:06.843" v="549" actId="1076"/>
          <ac:spMkLst>
            <pc:docMk/>
            <pc:sldMk cId="179205721" sldId="312"/>
            <ac:spMk id="4" creationId="{00000000-0000-0000-0000-000000000000}"/>
          </ac:spMkLst>
        </pc:spChg>
        <pc:spChg chg="mod">
          <ac:chgData name="John Griffiths" userId="55ce029b995a3368" providerId="Windows Live" clId="Web-{163A4B09-457A-4C6C-863C-4E027509F70C}" dt="2024-09-30T13:41:06.859" v="550" actId="1076"/>
          <ac:spMkLst>
            <pc:docMk/>
            <pc:sldMk cId="179205721" sldId="312"/>
            <ac:spMk id="5" creationId="{00000000-0000-0000-0000-000000000000}"/>
          </ac:spMkLst>
        </pc:spChg>
        <pc:spChg chg="mod">
          <ac:chgData name="John Griffiths" userId="55ce029b995a3368" providerId="Windows Live" clId="Web-{163A4B09-457A-4C6C-863C-4E027509F70C}" dt="2024-09-30T13:41:06.874" v="551" actId="1076"/>
          <ac:spMkLst>
            <pc:docMk/>
            <pc:sldMk cId="179205721" sldId="312"/>
            <ac:spMk id="7" creationId="{00000000-0000-0000-0000-000000000000}"/>
          </ac:spMkLst>
        </pc:spChg>
        <pc:spChg chg="mod">
          <ac:chgData name="John Griffiths" userId="55ce029b995a3368" providerId="Windows Live" clId="Web-{163A4B09-457A-4C6C-863C-4E027509F70C}" dt="2024-09-30T13:41:06.906" v="552" actId="1076"/>
          <ac:spMkLst>
            <pc:docMk/>
            <pc:sldMk cId="179205721" sldId="312"/>
            <ac:spMk id="8" creationId="{00000000-0000-0000-0000-000000000000}"/>
          </ac:spMkLst>
        </pc:spChg>
        <pc:spChg chg="mod">
          <ac:chgData name="John Griffiths" userId="55ce029b995a3368" providerId="Windows Live" clId="Web-{163A4B09-457A-4C6C-863C-4E027509F70C}" dt="2024-09-30T13:41:06.921" v="553" actId="1076"/>
          <ac:spMkLst>
            <pc:docMk/>
            <pc:sldMk cId="179205721" sldId="312"/>
            <ac:spMk id="9" creationId="{00000000-0000-0000-0000-000000000000}"/>
          </ac:spMkLst>
        </pc:spChg>
        <pc:spChg chg="mod">
          <ac:chgData name="John Griffiths" userId="55ce029b995a3368" providerId="Windows Live" clId="Web-{163A4B09-457A-4C6C-863C-4E027509F70C}" dt="2024-09-30T13:41:06.937" v="554" actId="1076"/>
          <ac:spMkLst>
            <pc:docMk/>
            <pc:sldMk cId="179205721" sldId="312"/>
            <ac:spMk id="10" creationId="{00000000-0000-0000-0000-000000000000}"/>
          </ac:spMkLst>
        </pc:spChg>
        <pc:spChg chg="add mod">
          <ac:chgData name="John Griffiths" userId="55ce029b995a3368" providerId="Windows Live" clId="Web-{163A4B09-457A-4C6C-863C-4E027509F70C}" dt="2024-09-30T13:41:14.937" v="561" actId="1076"/>
          <ac:spMkLst>
            <pc:docMk/>
            <pc:sldMk cId="179205721" sldId="312"/>
            <ac:spMk id="11" creationId="{DAC1CCE9-718E-5125-DC12-D6D2480CC3D4}"/>
          </ac:spMkLst>
        </pc:spChg>
        <pc:spChg chg="mod">
          <ac:chgData name="John Griffiths" userId="55ce029b995a3368" providerId="Windows Live" clId="Web-{163A4B09-457A-4C6C-863C-4E027509F70C}" dt="2024-09-30T13:41:06.953" v="555" actId="1076"/>
          <ac:spMkLst>
            <pc:docMk/>
            <pc:sldMk cId="179205721" sldId="312"/>
            <ac:spMk id="12" creationId="{00000000-0000-0000-0000-000000000000}"/>
          </ac:spMkLst>
        </pc:spChg>
        <pc:spChg chg="mod">
          <ac:chgData name="John Griffiths" userId="55ce029b995a3368" providerId="Windows Live" clId="Web-{163A4B09-457A-4C6C-863C-4E027509F70C}" dt="2024-09-30T13:41:06.968" v="556" actId="1076"/>
          <ac:spMkLst>
            <pc:docMk/>
            <pc:sldMk cId="179205721" sldId="312"/>
            <ac:spMk id="13" creationId="{00000000-0000-0000-0000-000000000000}"/>
          </ac:spMkLst>
        </pc:spChg>
        <pc:spChg chg="mod">
          <ac:chgData name="John Griffiths" userId="55ce029b995a3368" providerId="Windows Live" clId="Web-{163A4B09-457A-4C6C-863C-4E027509F70C}" dt="2024-09-30T13:41:06.984" v="557" actId="1076"/>
          <ac:spMkLst>
            <pc:docMk/>
            <pc:sldMk cId="179205721" sldId="312"/>
            <ac:spMk id="14" creationId="{00000000-0000-0000-0000-000000000000}"/>
          </ac:spMkLst>
        </pc:spChg>
        <pc:spChg chg="mod">
          <ac:chgData name="John Griffiths" userId="55ce029b995a3368" providerId="Windows Live" clId="Web-{163A4B09-457A-4C6C-863C-4E027509F70C}" dt="2024-09-30T13:41:07.015" v="558" actId="1076"/>
          <ac:spMkLst>
            <pc:docMk/>
            <pc:sldMk cId="179205721" sldId="312"/>
            <ac:spMk id="15" creationId="{00000000-0000-0000-0000-000000000000}"/>
          </ac:spMkLst>
        </pc:spChg>
        <pc:spChg chg="mod">
          <ac:chgData name="John Griffiths" userId="55ce029b995a3368" providerId="Windows Live" clId="Web-{163A4B09-457A-4C6C-863C-4E027509F70C}" dt="2024-09-30T13:41:07.031" v="559" actId="1076"/>
          <ac:spMkLst>
            <pc:docMk/>
            <pc:sldMk cId="179205721" sldId="312"/>
            <ac:spMk id="16" creationId="{00000000-0000-0000-0000-000000000000}"/>
          </ac:spMkLst>
        </pc:spChg>
        <pc:graphicFrameChg chg="mod">
          <ac:chgData name="John Griffiths" userId="55ce029b995a3368" providerId="Windows Live" clId="Web-{163A4B09-457A-4C6C-863C-4E027509F70C}" dt="2024-09-30T13:40:58.015" v="546" actId="1076"/>
          <ac:graphicFrameMkLst>
            <pc:docMk/>
            <pc:sldMk cId="179205721" sldId="312"/>
            <ac:graphicFrameMk id="2" creationId="{00000000-0000-0000-0000-000000000000}"/>
          </ac:graphicFrameMkLst>
        </pc:graphicFrameChg>
        <pc:picChg chg="mod">
          <ac:chgData name="John Griffiths" userId="55ce029b995a3368" providerId="Windows Live" clId="Web-{163A4B09-457A-4C6C-863C-4E027509F70C}" dt="2024-09-30T13:41:06.828" v="548" actId="1076"/>
          <ac:picMkLst>
            <pc:docMk/>
            <pc:sldMk cId="179205721" sldId="312"/>
            <ac:picMk id="1025" creationId="{00000000-0000-0000-0000-000000000000}"/>
          </ac:picMkLst>
        </pc:picChg>
      </pc:sldChg>
      <pc:sldChg chg="addSp modSp">
        <pc:chgData name="John Griffiths" userId="55ce029b995a3368" providerId="Windows Live" clId="Web-{163A4B09-457A-4C6C-863C-4E027509F70C}" dt="2024-09-30T13:47:20.420" v="615" actId="20577"/>
        <pc:sldMkLst>
          <pc:docMk/>
          <pc:sldMk cId="1839784973" sldId="313"/>
        </pc:sldMkLst>
        <pc:spChg chg="mod">
          <ac:chgData name="John Griffiths" userId="55ce029b995a3368" providerId="Windows Live" clId="Web-{163A4B09-457A-4C6C-863C-4E027509F70C}" dt="2024-09-30T13:41:38.640" v="563" actId="1076"/>
          <ac:spMkLst>
            <pc:docMk/>
            <pc:sldMk cId="1839784973" sldId="313"/>
            <ac:spMk id="3" creationId="{00000000-0000-0000-0000-000000000000}"/>
          </ac:spMkLst>
        </pc:spChg>
        <pc:spChg chg="mod">
          <ac:chgData name="John Griffiths" userId="55ce029b995a3368" providerId="Windows Live" clId="Web-{163A4B09-457A-4C6C-863C-4E027509F70C}" dt="2024-09-30T13:41:38.656" v="565" actId="1076"/>
          <ac:spMkLst>
            <pc:docMk/>
            <pc:sldMk cId="1839784973" sldId="313"/>
            <ac:spMk id="4" creationId="{00000000-0000-0000-0000-000000000000}"/>
          </ac:spMkLst>
        </pc:spChg>
        <pc:spChg chg="add mod">
          <ac:chgData name="John Griffiths" userId="55ce029b995a3368" providerId="Windows Live" clId="Web-{163A4B09-457A-4C6C-863C-4E027509F70C}" dt="2024-09-30T13:47:20.420" v="615" actId="20577"/>
          <ac:spMkLst>
            <pc:docMk/>
            <pc:sldMk cId="1839784973" sldId="313"/>
            <ac:spMk id="6" creationId="{F09D4FA4-EA45-AC2F-5D4D-E38FD7486270}"/>
          </ac:spMkLst>
        </pc:spChg>
        <pc:graphicFrameChg chg="mod">
          <ac:chgData name="John Griffiths" userId="55ce029b995a3368" providerId="Windows Live" clId="Web-{163A4B09-457A-4C6C-863C-4E027509F70C}" dt="2024-09-30T13:41:26.265" v="562" actId="1076"/>
          <ac:graphicFrameMkLst>
            <pc:docMk/>
            <pc:sldMk cId="1839784973" sldId="313"/>
            <ac:graphicFrameMk id="2" creationId="{00000000-0000-0000-0000-000000000000}"/>
          </ac:graphicFrameMkLst>
        </pc:graphicFrameChg>
        <pc:picChg chg="mod">
          <ac:chgData name="John Griffiths" userId="55ce029b995a3368" providerId="Windows Live" clId="Web-{163A4B09-457A-4C6C-863C-4E027509F70C}" dt="2024-09-30T13:41:38.640" v="564" actId="1076"/>
          <ac:picMkLst>
            <pc:docMk/>
            <pc:sldMk cId="1839784973" sldId="313"/>
            <ac:picMk id="1025" creationId="{00000000-0000-0000-0000-000000000000}"/>
          </ac:picMkLst>
        </pc:picChg>
      </pc:sldChg>
      <pc:sldChg chg="delSp modSp delAnim">
        <pc:chgData name="John Griffiths" userId="55ce029b995a3368" providerId="Windows Live" clId="Web-{163A4B09-457A-4C6C-863C-4E027509F70C}" dt="2024-09-30T13:30:52.424" v="403"/>
        <pc:sldMkLst>
          <pc:docMk/>
          <pc:sldMk cId="0" sldId="377"/>
        </pc:sldMkLst>
        <pc:spChg chg="mod">
          <ac:chgData name="John Griffiths" userId="55ce029b995a3368" providerId="Windows Live" clId="Web-{163A4B09-457A-4C6C-863C-4E027509F70C}" dt="2024-09-30T13:07:39.022" v="9"/>
          <ac:spMkLst>
            <pc:docMk/>
            <pc:sldMk cId="0" sldId="377"/>
            <ac:spMk id="34821" creationId="{00000000-0000-0000-0000-000000000000}"/>
          </ac:spMkLst>
        </pc:spChg>
        <pc:spChg chg="mod">
          <ac:chgData name="John Griffiths" userId="55ce029b995a3368" providerId="Windows Live" clId="Web-{163A4B09-457A-4C6C-863C-4E027509F70C}" dt="2024-09-30T13:08:12.272" v="14" actId="1076"/>
          <ac:spMkLst>
            <pc:docMk/>
            <pc:sldMk cId="0" sldId="377"/>
            <ac:spMk id="977927" creationId="{00000000-0000-0000-0000-000000000000}"/>
          </ac:spMkLst>
        </pc:spChg>
        <pc:spChg chg="mod">
          <ac:chgData name="John Griffiths" userId="55ce029b995a3368" providerId="Windows Live" clId="Web-{163A4B09-457A-4C6C-863C-4E027509F70C}" dt="2024-09-30T13:08:01.179" v="12" actId="1076"/>
          <ac:spMkLst>
            <pc:docMk/>
            <pc:sldMk cId="0" sldId="377"/>
            <ac:spMk id="977928" creationId="{00000000-0000-0000-0000-000000000000}"/>
          </ac:spMkLst>
        </pc:spChg>
        <pc:spChg chg="mod">
          <ac:chgData name="John Griffiths" userId="55ce029b995a3368" providerId="Windows Live" clId="Web-{163A4B09-457A-4C6C-863C-4E027509F70C}" dt="2024-09-30T13:09:03.897" v="23" actId="1076"/>
          <ac:spMkLst>
            <pc:docMk/>
            <pc:sldMk cId="0" sldId="377"/>
            <ac:spMk id="977931" creationId="{00000000-0000-0000-0000-000000000000}"/>
          </ac:spMkLst>
        </pc:spChg>
        <pc:spChg chg="del">
          <ac:chgData name="John Griffiths" userId="55ce029b995a3368" providerId="Windows Live" clId="Web-{163A4B09-457A-4C6C-863C-4E027509F70C}" dt="2024-09-30T13:08:51.600" v="21"/>
          <ac:spMkLst>
            <pc:docMk/>
            <pc:sldMk cId="0" sldId="377"/>
            <ac:spMk id="977933" creationId="{00000000-0000-0000-0000-000000000000}"/>
          </ac:spMkLst>
        </pc:spChg>
        <pc:picChg chg="mod">
          <ac:chgData name="John Griffiths" userId="55ce029b995a3368" providerId="Windows Live" clId="Web-{163A4B09-457A-4C6C-863C-4E027509F70C}" dt="2024-09-30T13:08:59.413" v="22" actId="1076"/>
          <ac:picMkLst>
            <pc:docMk/>
            <pc:sldMk cId="0" sldId="377"/>
            <ac:picMk id="977934" creationId="{00000000-0000-0000-0000-000000000000}"/>
          </ac:picMkLst>
        </pc:picChg>
      </pc:sldChg>
      <pc:sldChg chg="addSp delSp modSp delAnim">
        <pc:chgData name="John Griffiths" userId="55ce029b995a3368" providerId="Windows Live" clId="Web-{163A4B09-457A-4C6C-863C-4E027509F70C}" dt="2024-09-30T13:31:03.502" v="412"/>
        <pc:sldMkLst>
          <pc:docMk/>
          <pc:sldMk cId="0" sldId="378"/>
        </pc:sldMkLst>
        <pc:spChg chg="add">
          <ac:chgData name="John Griffiths" userId="55ce029b995a3368" providerId="Windows Live" clId="Web-{163A4B09-457A-4C6C-863C-4E027509F70C}" dt="2024-09-30T13:10:20.787" v="26"/>
          <ac:spMkLst>
            <pc:docMk/>
            <pc:sldMk cId="0" sldId="378"/>
            <ac:spMk id="6" creationId="{6C6EE714-EF70-EBEE-3888-9408ED0D89D9}"/>
          </ac:spMkLst>
        </pc:spChg>
        <pc:spChg chg="del mod">
          <ac:chgData name="John Griffiths" userId="55ce029b995a3368" providerId="Windows Live" clId="Web-{163A4B09-457A-4C6C-863C-4E027509F70C}" dt="2024-09-30T13:10:20.006" v="25"/>
          <ac:spMkLst>
            <pc:docMk/>
            <pc:sldMk cId="0" sldId="378"/>
            <ac:spMk id="36868" creationId="{00000000-0000-0000-0000-000000000000}"/>
          </ac:spMkLst>
        </pc:spChg>
      </pc:sldChg>
      <pc:sldChg chg="addSp delSp modSp delAnim">
        <pc:chgData name="John Griffiths" userId="55ce029b995a3368" providerId="Windows Live" clId="Web-{163A4B09-457A-4C6C-863C-4E027509F70C}" dt="2024-09-30T13:31:08.642" v="414"/>
        <pc:sldMkLst>
          <pc:docMk/>
          <pc:sldMk cId="0" sldId="379"/>
        </pc:sldMkLst>
        <pc:spChg chg="add mod">
          <ac:chgData name="John Griffiths" userId="55ce029b995a3368" providerId="Windows Live" clId="Web-{163A4B09-457A-4C6C-863C-4E027509F70C}" dt="2024-09-30T13:12:30.240" v="62" actId="14100"/>
          <ac:spMkLst>
            <pc:docMk/>
            <pc:sldMk cId="0" sldId="379"/>
            <ac:spMk id="3" creationId="{7DE233EA-33AE-7965-49DA-70C09166265D}"/>
          </ac:spMkLst>
        </pc:spChg>
        <pc:spChg chg="del mod">
          <ac:chgData name="John Griffiths" userId="55ce029b995a3368" providerId="Windows Live" clId="Web-{163A4B09-457A-4C6C-863C-4E027509F70C}" dt="2024-09-30T13:12:16.912" v="47"/>
          <ac:spMkLst>
            <pc:docMk/>
            <pc:sldMk cId="0" sldId="379"/>
            <ac:spMk id="37890" creationId="{00000000-0000-0000-0000-000000000000}"/>
          </ac:spMkLst>
        </pc:spChg>
        <pc:spChg chg="mod">
          <ac:chgData name="John Griffiths" userId="55ce029b995a3368" providerId="Windows Live" clId="Web-{163A4B09-457A-4C6C-863C-4E027509F70C}" dt="2024-09-30T13:13:01.021" v="67"/>
          <ac:spMkLst>
            <pc:docMk/>
            <pc:sldMk cId="0" sldId="379"/>
            <ac:spMk id="37891" creationId="{00000000-0000-0000-0000-000000000000}"/>
          </ac:spMkLst>
        </pc:spChg>
        <pc:spChg chg="mod">
          <ac:chgData name="John Griffiths" userId="55ce029b995a3368" providerId="Windows Live" clId="Web-{163A4B09-457A-4C6C-863C-4E027509F70C}" dt="2024-09-30T13:12:38.615" v="63"/>
          <ac:spMkLst>
            <pc:docMk/>
            <pc:sldMk cId="0" sldId="379"/>
            <ac:spMk id="979972" creationId="{00000000-0000-0000-0000-000000000000}"/>
          </ac:spMkLst>
        </pc:spChg>
        <pc:spChg chg="mod">
          <ac:chgData name="John Griffiths" userId="55ce029b995a3368" providerId="Windows Live" clId="Web-{163A4B09-457A-4C6C-863C-4E027509F70C}" dt="2024-09-30T13:12:49.490" v="66"/>
          <ac:spMkLst>
            <pc:docMk/>
            <pc:sldMk cId="0" sldId="379"/>
            <ac:spMk id="979974" creationId="{00000000-0000-0000-0000-000000000000}"/>
          </ac:spMkLst>
        </pc:spChg>
      </pc:sldChg>
      <pc:sldChg chg="delSp modSp">
        <pc:chgData name="John Griffiths" userId="55ce029b995a3368" providerId="Windows Live" clId="Web-{163A4B09-457A-4C6C-863C-4E027509F70C}" dt="2024-09-30T13:46:37.826" v="606" actId="1076"/>
        <pc:sldMkLst>
          <pc:docMk/>
          <pc:sldMk cId="0" sldId="380"/>
        </pc:sldMkLst>
        <pc:spChg chg="del">
          <ac:chgData name="John Griffiths" userId="55ce029b995a3368" providerId="Windows Live" clId="Web-{163A4B09-457A-4C6C-863C-4E027509F70C}" dt="2024-09-30T13:46:05.405" v="601"/>
          <ac:spMkLst>
            <pc:docMk/>
            <pc:sldMk cId="0" sldId="380"/>
            <ac:spMk id="3" creationId="{4EA126D9-AF58-48D5-6124-CEEEB1A469C2}"/>
          </ac:spMkLst>
        </pc:spChg>
        <pc:spChg chg="mod">
          <ac:chgData name="John Griffiths" userId="55ce029b995a3368" providerId="Windows Live" clId="Web-{163A4B09-457A-4C6C-863C-4E027509F70C}" dt="2024-09-30T13:13:32.912" v="69"/>
          <ac:spMkLst>
            <pc:docMk/>
            <pc:sldMk cId="0" sldId="380"/>
            <ac:spMk id="5" creationId="{A86638AF-AC43-3447-BFCC-811D9DB8B0EF}"/>
          </ac:spMkLst>
        </pc:spChg>
        <pc:spChg chg="mod">
          <ac:chgData name="John Griffiths" userId="55ce029b995a3368" providerId="Windows Live" clId="Web-{163A4B09-457A-4C6C-863C-4E027509F70C}" dt="2024-09-30T13:46:37.826" v="606" actId="1076"/>
          <ac:spMkLst>
            <pc:docMk/>
            <pc:sldMk cId="0" sldId="380"/>
            <ac:spMk id="39941" creationId="{00000000-0000-0000-0000-000000000000}"/>
          </ac:spMkLst>
        </pc:spChg>
        <pc:picChg chg="mod">
          <ac:chgData name="John Griffiths" userId="55ce029b995a3368" providerId="Windows Live" clId="Web-{163A4B09-457A-4C6C-863C-4E027509F70C}" dt="2024-09-30T13:46:34.280" v="605" actId="14100"/>
          <ac:picMkLst>
            <pc:docMk/>
            <pc:sldMk cId="0" sldId="380"/>
            <ac:picMk id="1026" creationId="{4CFB0FF8-73FF-90E6-F106-BCF4144133DE}"/>
          </ac:picMkLst>
        </pc:picChg>
      </pc:sldChg>
      <pc:sldChg chg="modSp delAnim">
        <pc:chgData name="John Griffiths" userId="55ce029b995a3368" providerId="Windows Live" clId="Web-{163A4B09-457A-4C6C-863C-4E027509F70C}" dt="2024-09-30T13:31:17.689" v="417"/>
        <pc:sldMkLst>
          <pc:docMk/>
          <pc:sldMk cId="0" sldId="381"/>
        </pc:sldMkLst>
        <pc:spChg chg="mod">
          <ac:chgData name="John Griffiths" userId="55ce029b995a3368" providerId="Windows Live" clId="Web-{163A4B09-457A-4C6C-863C-4E027509F70C}" dt="2024-09-30T13:14:04.083" v="70" actId="20577"/>
          <ac:spMkLst>
            <pc:docMk/>
            <pc:sldMk cId="0" sldId="381"/>
            <ac:spMk id="40" creationId="{00000000-0000-0000-0000-000000000000}"/>
          </ac:spMkLst>
        </pc:spChg>
        <pc:spChg chg="mod">
          <ac:chgData name="John Griffiths" userId="55ce029b995a3368" providerId="Windows Live" clId="Web-{163A4B09-457A-4C6C-863C-4E027509F70C}" dt="2024-09-30T13:14:07.740" v="72" actId="20577"/>
          <ac:spMkLst>
            <pc:docMk/>
            <pc:sldMk cId="0" sldId="381"/>
            <ac:spMk id="41" creationId="{00000000-0000-0000-0000-000000000000}"/>
          </ac:spMkLst>
        </pc:spChg>
      </pc:sldChg>
      <pc:sldChg chg="addSp delSp modSp">
        <pc:chgData name="John Griffiths" userId="55ce029b995a3368" providerId="Windows Live" clId="Web-{163A4B09-457A-4C6C-863C-4E027509F70C}" dt="2024-09-30T13:15:06.989" v="89" actId="20577"/>
        <pc:sldMkLst>
          <pc:docMk/>
          <pc:sldMk cId="0" sldId="382"/>
        </pc:sldMkLst>
        <pc:spChg chg="add mod">
          <ac:chgData name="John Griffiths" userId="55ce029b995a3368" providerId="Windows Live" clId="Web-{163A4B09-457A-4C6C-863C-4E027509F70C}" dt="2024-09-30T13:15:06.989" v="89" actId="20577"/>
          <ac:spMkLst>
            <pc:docMk/>
            <pc:sldMk cId="0" sldId="382"/>
            <ac:spMk id="3" creationId="{02B2B3B8-EB7B-D67F-1C01-04972880D6E7}"/>
          </ac:spMkLst>
        </pc:spChg>
        <pc:spChg chg="del mod">
          <ac:chgData name="John Griffiths" userId="55ce029b995a3368" providerId="Windows Live" clId="Web-{163A4B09-457A-4C6C-863C-4E027509F70C}" dt="2024-09-30T13:14:39.255" v="75"/>
          <ac:spMkLst>
            <pc:docMk/>
            <pc:sldMk cId="0" sldId="382"/>
            <ac:spMk id="43010" creationId="{00000000-0000-0000-0000-000000000000}"/>
          </ac:spMkLst>
        </pc:spChg>
      </pc:sldChg>
      <pc:sldChg chg="addSp delSp modSp">
        <pc:chgData name="John Griffiths" userId="55ce029b995a3368" providerId="Windows Live" clId="Web-{163A4B09-457A-4C6C-863C-4E027509F70C}" dt="2024-09-30T13:15:32.068" v="92"/>
        <pc:sldMkLst>
          <pc:docMk/>
          <pc:sldMk cId="0" sldId="383"/>
        </pc:sldMkLst>
        <pc:spChg chg="add del mod">
          <ac:chgData name="John Griffiths" userId="55ce029b995a3368" providerId="Windows Live" clId="Web-{163A4B09-457A-4C6C-863C-4E027509F70C}" dt="2024-09-30T13:15:32.068" v="92"/>
          <ac:spMkLst>
            <pc:docMk/>
            <pc:sldMk cId="0" sldId="383"/>
            <ac:spMk id="3" creationId="{B3050489-B62B-3A27-31FA-59CF708BE880}"/>
          </ac:spMkLst>
        </pc:spChg>
        <pc:spChg chg="add">
          <ac:chgData name="John Griffiths" userId="55ce029b995a3368" providerId="Windows Live" clId="Web-{163A4B09-457A-4C6C-863C-4E027509F70C}" dt="2024-09-30T13:15:27.099" v="91"/>
          <ac:spMkLst>
            <pc:docMk/>
            <pc:sldMk cId="0" sldId="383"/>
            <ac:spMk id="5" creationId="{F21B552B-2120-131D-0FF7-12C7B4EB017E}"/>
          </ac:spMkLst>
        </pc:spChg>
        <pc:spChg chg="del">
          <ac:chgData name="John Griffiths" userId="55ce029b995a3368" providerId="Windows Live" clId="Web-{163A4B09-457A-4C6C-863C-4E027509F70C}" dt="2024-09-30T13:15:25.443" v="90"/>
          <ac:spMkLst>
            <pc:docMk/>
            <pc:sldMk cId="0" sldId="383"/>
            <ac:spMk id="44034" creationId="{00000000-0000-0000-0000-000000000000}"/>
          </ac:spMkLst>
        </pc:spChg>
      </pc:sldChg>
      <pc:sldChg chg="addSp modSp">
        <pc:chgData name="John Griffiths" userId="55ce029b995a3368" providerId="Windows Live" clId="Web-{163A4B09-457A-4C6C-863C-4E027509F70C}" dt="2024-09-30T13:15:47.896" v="94" actId="20577"/>
        <pc:sldMkLst>
          <pc:docMk/>
          <pc:sldMk cId="0" sldId="385"/>
        </pc:sldMkLst>
        <pc:spChg chg="add mod">
          <ac:chgData name="John Griffiths" userId="55ce029b995a3368" providerId="Windows Live" clId="Web-{163A4B09-457A-4C6C-863C-4E027509F70C}" dt="2024-09-30T13:15:47.896" v="94" actId="20577"/>
          <ac:spMkLst>
            <pc:docMk/>
            <pc:sldMk cId="0" sldId="385"/>
            <ac:spMk id="3" creationId="{3C71B565-BE95-0705-BF18-5031337DC29E}"/>
          </ac:spMkLst>
        </pc:spChg>
      </pc:sldChg>
      <pc:sldChg chg="addSp">
        <pc:chgData name="John Griffiths" userId="55ce029b995a3368" providerId="Windows Live" clId="Web-{163A4B09-457A-4C6C-863C-4E027509F70C}" dt="2024-09-30T13:16:06.645" v="95"/>
        <pc:sldMkLst>
          <pc:docMk/>
          <pc:sldMk cId="0" sldId="386"/>
        </pc:sldMkLst>
        <pc:spChg chg="add">
          <ac:chgData name="John Griffiths" userId="55ce029b995a3368" providerId="Windows Live" clId="Web-{163A4B09-457A-4C6C-863C-4E027509F70C}" dt="2024-09-30T13:16:06.645" v="95"/>
          <ac:spMkLst>
            <pc:docMk/>
            <pc:sldMk cId="0" sldId="386"/>
            <ac:spMk id="3" creationId="{8FAB5FEC-EE32-10F2-FCE6-A4CA89FA2B6B}"/>
          </ac:spMkLst>
        </pc:spChg>
      </pc:sldChg>
      <pc:sldChg chg="addSp delSp modSp">
        <pc:chgData name="John Griffiths" userId="55ce029b995a3368" providerId="Windows Live" clId="Web-{163A4B09-457A-4C6C-863C-4E027509F70C}" dt="2024-09-30T13:16:56.630" v="117" actId="14100"/>
        <pc:sldMkLst>
          <pc:docMk/>
          <pc:sldMk cId="0" sldId="387"/>
        </pc:sldMkLst>
        <pc:spChg chg="del">
          <ac:chgData name="John Griffiths" userId="55ce029b995a3368" providerId="Windows Live" clId="Web-{163A4B09-457A-4C6C-863C-4E027509F70C}" dt="2024-09-30T13:16:20.364" v="96"/>
          <ac:spMkLst>
            <pc:docMk/>
            <pc:sldMk cId="0" sldId="387"/>
            <ac:spMk id="3" creationId="{4D501BB2-535D-68CE-64A2-0216E3959457}"/>
          </ac:spMkLst>
        </pc:spChg>
        <pc:spChg chg="add mod">
          <ac:chgData name="John Griffiths" userId="55ce029b995a3368" providerId="Windows Live" clId="Web-{163A4B09-457A-4C6C-863C-4E027509F70C}" dt="2024-09-30T13:16:56.630" v="117" actId="14100"/>
          <ac:spMkLst>
            <pc:docMk/>
            <pc:sldMk cId="0" sldId="387"/>
            <ac:spMk id="4" creationId="{8068853E-2D1D-BA15-F2C1-360F0191322D}"/>
          </ac:spMkLst>
        </pc:spChg>
        <pc:spChg chg="mod">
          <ac:chgData name="John Griffiths" userId="55ce029b995a3368" providerId="Windows Live" clId="Web-{163A4B09-457A-4C6C-863C-4E027509F70C}" dt="2024-09-30T13:16:43.520" v="114" actId="1076"/>
          <ac:spMkLst>
            <pc:docMk/>
            <pc:sldMk cId="0" sldId="387"/>
            <ac:spMk id="7" creationId="{00000000-0000-0000-0000-000000000000}"/>
          </ac:spMkLst>
        </pc:spChg>
        <pc:spChg chg="mod">
          <ac:chgData name="John Griffiths" userId="55ce029b995a3368" providerId="Windows Live" clId="Web-{163A4B09-457A-4C6C-863C-4E027509F70C}" dt="2024-09-30T13:16:48.192" v="115" actId="1076"/>
          <ac:spMkLst>
            <pc:docMk/>
            <pc:sldMk cId="0" sldId="387"/>
            <ac:spMk id="8" creationId="{00000000-0000-0000-0000-000000000000}"/>
          </ac:spMkLst>
        </pc:spChg>
        <pc:spChg chg="mod">
          <ac:chgData name="John Griffiths" userId="55ce029b995a3368" providerId="Windows Live" clId="Web-{163A4B09-457A-4C6C-863C-4E027509F70C}" dt="2024-09-30T13:16:36.802" v="113" actId="20577"/>
          <ac:spMkLst>
            <pc:docMk/>
            <pc:sldMk cId="0" sldId="387"/>
            <ac:spMk id="52227" creationId="{00000000-0000-0000-0000-000000000000}"/>
          </ac:spMkLst>
        </pc:spChg>
      </pc:sldChg>
      <pc:sldChg chg="addSp modSp">
        <pc:chgData name="John Griffiths" userId="55ce029b995a3368" providerId="Windows Live" clId="Web-{163A4B09-457A-4C6C-863C-4E027509F70C}" dt="2024-09-30T13:31:47.126" v="418" actId="1076"/>
        <pc:sldMkLst>
          <pc:docMk/>
          <pc:sldMk cId="0" sldId="388"/>
        </pc:sldMkLst>
        <pc:spChg chg="add">
          <ac:chgData name="John Griffiths" userId="55ce029b995a3368" providerId="Windows Live" clId="Web-{163A4B09-457A-4C6C-863C-4E027509F70C}" dt="2024-09-30T13:17:12.817" v="118"/>
          <ac:spMkLst>
            <pc:docMk/>
            <pc:sldMk cId="0" sldId="388"/>
            <ac:spMk id="3" creationId="{8CC08042-0098-A2AA-DE20-D0CF502873DB}"/>
          </ac:spMkLst>
        </pc:spChg>
        <pc:spChg chg="mod">
          <ac:chgData name="John Griffiths" userId="55ce029b995a3368" providerId="Windows Live" clId="Web-{163A4B09-457A-4C6C-863C-4E027509F70C}" dt="2024-09-30T13:17:22.036" v="121" actId="1076"/>
          <ac:spMkLst>
            <pc:docMk/>
            <pc:sldMk cId="0" sldId="388"/>
            <ac:spMk id="7" creationId="{00000000-0000-0000-0000-000000000000}"/>
          </ac:spMkLst>
        </pc:spChg>
        <pc:spChg chg="mod">
          <ac:chgData name="John Griffiths" userId="55ce029b995a3368" providerId="Windows Live" clId="Web-{163A4B09-457A-4C6C-863C-4E027509F70C}" dt="2024-09-30T13:17:26.739" v="122" actId="1076"/>
          <ac:spMkLst>
            <pc:docMk/>
            <pc:sldMk cId="0" sldId="388"/>
            <ac:spMk id="8" creationId="{00000000-0000-0000-0000-000000000000}"/>
          </ac:spMkLst>
        </pc:spChg>
        <pc:spChg chg="mod">
          <ac:chgData name="John Griffiths" userId="55ce029b995a3368" providerId="Windows Live" clId="Web-{163A4B09-457A-4C6C-863C-4E027509F70C}" dt="2024-09-30T13:17:18.864" v="120" actId="20577"/>
          <ac:spMkLst>
            <pc:docMk/>
            <pc:sldMk cId="0" sldId="388"/>
            <ac:spMk id="53251" creationId="{00000000-0000-0000-0000-000000000000}"/>
          </ac:spMkLst>
        </pc:spChg>
        <pc:picChg chg="mod">
          <ac:chgData name="John Griffiths" userId="55ce029b995a3368" providerId="Windows Live" clId="Web-{163A4B09-457A-4C6C-863C-4E027509F70C}" dt="2024-09-30T13:31:47.126" v="418" actId="1076"/>
          <ac:picMkLst>
            <pc:docMk/>
            <pc:sldMk cId="0" sldId="388"/>
            <ac:picMk id="53252" creationId="{00000000-0000-0000-0000-000000000000}"/>
          </ac:picMkLst>
        </pc:picChg>
      </pc:sldChg>
      <pc:sldChg chg="addSp delSp modSp">
        <pc:chgData name="John Griffiths" userId="55ce029b995a3368" providerId="Windows Live" clId="Web-{163A4B09-457A-4C6C-863C-4E027509F70C}" dt="2024-09-30T13:18:04.458" v="131" actId="1076"/>
        <pc:sldMkLst>
          <pc:docMk/>
          <pc:sldMk cId="0" sldId="389"/>
        </pc:sldMkLst>
        <pc:spChg chg="del">
          <ac:chgData name="John Griffiths" userId="55ce029b995a3368" providerId="Windows Live" clId="Web-{163A4B09-457A-4C6C-863C-4E027509F70C}" dt="2024-09-30T13:17:33.614" v="123"/>
          <ac:spMkLst>
            <pc:docMk/>
            <pc:sldMk cId="0" sldId="389"/>
            <ac:spMk id="3" creationId="{9EE3F848-1B7F-14C5-5D39-2070AE476189}"/>
          </ac:spMkLst>
        </pc:spChg>
        <pc:spChg chg="add">
          <ac:chgData name="John Griffiths" userId="55ce029b995a3368" providerId="Windows Live" clId="Web-{163A4B09-457A-4C6C-863C-4E027509F70C}" dt="2024-09-30T13:17:34.348" v="124"/>
          <ac:spMkLst>
            <pc:docMk/>
            <pc:sldMk cId="0" sldId="389"/>
            <ac:spMk id="4" creationId="{85D7F718-CA7E-6D2A-96D3-B39E1497546D}"/>
          </ac:spMkLst>
        </pc:spChg>
        <pc:spChg chg="mod">
          <ac:chgData name="John Griffiths" userId="55ce029b995a3368" providerId="Windows Live" clId="Web-{163A4B09-457A-4C6C-863C-4E027509F70C}" dt="2024-09-30T13:17:55.739" v="129" actId="1076"/>
          <ac:spMkLst>
            <pc:docMk/>
            <pc:sldMk cId="0" sldId="389"/>
            <ac:spMk id="7" creationId="{00000000-0000-0000-0000-000000000000}"/>
          </ac:spMkLst>
        </pc:spChg>
        <pc:spChg chg="mod">
          <ac:chgData name="John Griffiths" userId="55ce029b995a3368" providerId="Windows Live" clId="Web-{163A4B09-457A-4C6C-863C-4E027509F70C}" dt="2024-09-30T13:17:59.661" v="130" actId="1076"/>
          <ac:spMkLst>
            <pc:docMk/>
            <pc:sldMk cId="0" sldId="389"/>
            <ac:spMk id="8" creationId="{00000000-0000-0000-0000-000000000000}"/>
          </ac:spMkLst>
        </pc:spChg>
        <pc:spChg chg="mod">
          <ac:chgData name="John Griffiths" userId="55ce029b995a3368" providerId="Windows Live" clId="Web-{163A4B09-457A-4C6C-863C-4E027509F70C}" dt="2024-09-30T13:18:04.458" v="131" actId="1076"/>
          <ac:spMkLst>
            <pc:docMk/>
            <pc:sldMk cId="0" sldId="389"/>
            <ac:spMk id="9" creationId="{00000000-0000-0000-0000-000000000000}"/>
          </ac:spMkLst>
        </pc:spChg>
        <pc:spChg chg="mod">
          <ac:chgData name="John Griffiths" userId="55ce029b995a3368" providerId="Windows Live" clId="Web-{163A4B09-457A-4C6C-863C-4E027509F70C}" dt="2024-09-30T13:17:52.129" v="128" actId="20577"/>
          <ac:spMkLst>
            <pc:docMk/>
            <pc:sldMk cId="0" sldId="389"/>
            <ac:spMk id="54275" creationId="{00000000-0000-0000-0000-000000000000}"/>
          </ac:spMkLst>
        </pc:spChg>
      </pc:sldChg>
      <pc:sldChg chg="addSp modSp delAnim">
        <pc:chgData name="John Griffiths" userId="55ce029b995a3368" providerId="Windows Live" clId="Web-{163A4B09-457A-4C6C-863C-4E027509F70C}" dt="2024-09-30T13:32:27.642" v="441"/>
        <pc:sldMkLst>
          <pc:docMk/>
          <pc:sldMk cId="0" sldId="392"/>
        </pc:sldMkLst>
        <pc:spChg chg="add mod">
          <ac:chgData name="John Griffiths" userId="55ce029b995a3368" providerId="Windows Live" clId="Web-{163A4B09-457A-4C6C-863C-4E027509F70C}" dt="2024-09-30T13:23:34.081" v="249" actId="20577"/>
          <ac:spMkLst>
            <pc:docMk/>
            <pc:sldMk cId="0" sldId="392"/>
            <ac:spMk id="23" creationId="{415DC343-E391-F344-EB66-091A19E4BFB0}"/>
          </ac:spMkLst>
        </pc:spChg>
        <pc:spChg chg="mod">
          <ac:chgData name="John Griffiths" userId="55ce029b995a3368" providerId="Windows Live" clId="Web-{163A4B09-457A-4C6C-863C-4E027509F70C}" dt="2024-09-30T13:23:13.691" v="228" actId="14100"/>
          <ac:spMkLst>
            <pc:docMk/>
            <pc:sldMk cId="0" sldId="392"/>
            <ac:spMk id="3123" creationId="{00000000-0000-0000-0000-000000000000}"/>
          </ac:spMkLst>
        </pc:spChg>
        <pc:spChg chg="mod">
          <ac:chgData name="John Griffiths" userId="55ce029b995a3368" providerId="Windows Live" clId="Web-{163A4B09-457A-4C6C-863C-4E027509F70C}" dt="2024-09-30T13:23:07.722" v="226" actId="1076"/>
          <ac:spMkLst>
            <pc:docMk/>
            <pc:sldMk cId="0" sldId="392"/>
            <ac:spMk id="3124" creationId="{00000000-0000-0000-0000-000000000000}"/>
          </ac:spMkLst>
        </pc:spChg>
      </pc:sldChg>
      <pc:sldChg chg="addSp delSp modSp">
        <pc:chgData name="John Griffiths" userId="55ce029b995a3368" providerId="Windows Live" clId="Web-{163A4B09-457A-4C6C-863C-4E027509F70C}" dt="2024-09-30T13:24:00.409" v="252"/>
        <pc:sldMkLst>
          <pc:docMk/>
          <pc:sldMk cId="0" sldId="393"/>
        </pc:sldMkLst>
        <pc:spChg chg="add del mod">
          <ac:chgData name="John Griffiths" userId="55ce029b995a3368" providerId="Windows Live" clId="Web-{163A4B09-457A-4C6C-863C-4E027509F70C}" dt="2024-09-30T13:24:00.409" v="252"/>
          <ac:spMkLst>
            <pc:docMk/>
            <pc:sldMk cId="0" sldId="393"/>
            <ac:spMk id="33" creationId="{0F47A211-0D5F-BAC2-94EF-AABA5A8BBE7B}"/>
          </ac:spMkLst>
        </pc:spChg>
      </pc:sldChg>
      <pc:sldChg chg="addSp delSp modSp delAnim">
        <pc:chgData name="John Griffiths" userId="55ce029b995a3368" providerId="Windows Live" clId="Web-{163A4B09-457A-4C6C-863C-4E027509F70C}" dt="2024-09-30T13:32:40.954" v="451"/>
        <pc:sldMkLst>
          <pc:docMk/>
          <pc:sldMk cId="0" sldId="394"/>
        </pc:sldMkLst>
        <pc:spChg chg="add mod">
          <ac:chgData name="John Griffiths" userId="55ce029b995a3368" providerId="Windows Live" clId="Web-{163A4B09-457A-4C6C-863C-4E027509F70C}" dt="2024-09-30T13:21:54.160" v="221" actId="20577"/>
          <ac:spMkLst>
            <pc:docMk/>
            <pc:sldMk cId="0" sldId="394"/>
            <ac:spMk id="3" creationId="{F6762566-0143-6131-AD6A-6C99B7FE4803}"/>
          </ac:spMkLst>
        </pc:spChg>
        <pc:spChg chg="del">
          <ac:chgData name="John Griffiths" userId="55ce029b995a3368" providerId="Windows Live" clId="Web-{163A4B09-457A-4C6C-863C-4E027509F70C}" dt="2024-09-30T13:21:32.019" v="188"/>
          <ac:spMkLst>
            <pc:docMk/>
            <pc:sldMk cId="0" sldId="394"/>
            <ac:spMk id="7170" creationId="{00000000-0000-0000-0000-000000000000}"/>
          </ac:spMkLst>
        </pc:spChg>
        <pc:spChg chg="mod">
          <ac:chgData name="John Griffiths" userId="55ce029b995a3368" providerId="Windows Live" clId="Web-{163A4B09-457A-4C6C-863C-4E027509F70C}" dt="2024-09-30T13:21:22.285" v="187"/>
          <ac:spMkLst>
            <pc:docMk/>
            <pc:sldMk cId="0" sldId="394"/>
            <ac:spMk id="7175" creationId="{00000000-0000-0000-0000-000000000000}"/>
          </ac:spMkLst>
        </pc:spChg>
        <pc:spChg chg="mod">
          <ac:chgData name="John Griffiths" userId="55ce029b995a3368" providerId="Windows Live" clId="Web-{163A4B09-457A-4C6C-863C-4E027509F70C}" dt="2024-09-30T13:21:13.754" v="176" actId="1076"/>
          <ac:spMkLst>
            <pc:docMk/>
            <pc:sldMk cId="0" sldId="394"/>
            <ac:spMk id="12293" creationId="{00000000-0000-0000-0000-000000000000}"/>
          </ac:spMkLst>
        </pc:spChg>
        <pc:spChg chg="mod">
          <ac:chgData name="John Griffiths" userId="55ce029b995a3368" providerId="Windows Live" clId="Web-{163A4B09-457A-4C6C-863C-4E027509F70C}" dt="2024-09-30T13:21:13.769" v="177" actId="1076"/>
          <ac:spMkLst>
            <pc:docMk/>
            <pc:sldMk cId="0" sldId="394"/>
            <ac:spMk id="12300" creationId="{00000000-0000-0000-0000-000000000000}"/>
          </ac:spMkLst>
        </pc:spChg>
        <pc:spChg chg="mod">
          <ac:chgData name="John Griffiths" userId="55ce029b995a3368" providerId="Windows Live" clId="Web-{163A4B09-457A-4C6C-863C-4E027509F70C}" dt="2024-09-30T13:21:13.769" v="178" actId="1076"/>
          <ac:spMkLst>
            <pc:docMk/>
            <pc:sldMk cId="0" sldId="394"/>
            <ac:spMk id="12301" creationId="{00000000-0000-0000-0000-000000000000}"/>
          </ac:spMkLst>
        </pc:spChg>
        <pc:spChg chg="mod">
          <ac:chgData name="John Griffiths" userId="55ce029b995a3368" providerId="Windows Live" clId="Web-{163A4B09-457A-4C6C-863C-4E027509F70C}" dt="2024-09-30T13:21:13.785" v="179" actId="1076"/>
          <ac:spMkLst>
            <pc:docMk/>
            <pc:sldMk cId="0" sldId="394"/>
            <ac:spMk id="12302" creationId="{00000000-0000-0000-0000-000000000000}"/>
          </ac:spMkLst>
        </pc:spChg>
        <pc:spChg chg="mod">
          <ac:chgData name="John Griffiths" userId="55ce029b995a3368" providerId="Windows Live" clId="Web-{163A4B09-457A-4C6C-863C-4E027509F70C}" dt="2024-09-30T13:21:13.801" v="181" actId="1076"/>
          <ac:spMkLst>
            <pc:docMk/>
            <pc:sldMk cId="0" sldId="394"/>
            <ac:spMk id="12304" creationId="{00000000-0000-0000-0000-000000000000}"/>
          </ac:spMkLst>
        </pc:spChg>
        <pc:spChg chg="mod">
          <ac:chgData name="John Griffiths" userId="55ce029b995a3368" providerId="Windows Live" clId="Web-{163A4B09-457A-4C6C-863C-4E027509F70C}" dt="2024-09-30T13:21:13.816" v="182" actId="1076"/>
          <ac:spMkLst>
            <pc:docMk/>
            <pc:sldMk cId="0" sldId="394"/>
            <ac:spMk id="12305" creationId="{00000000-0000-0000-0000-000000000000}"/>
          </ac:spMkLst>
        </pc:spChg>
        <pc:spChg chg="mod">
          <ac:chgData name="John Griffiths" userId="55ce029b995a3368" providerId="Windows Live" clId="Web-{163A4B09-457A-4C6C-863C-4E027509F70C}" dt="2024-09-30T13:21:13.816" v="183" actId="1076"/>
          <ac:spMkLst>
            <pc:docMk/>
            <pc:sldMk cId="0" sldId="394"/>
            <ac:spMk id="12306" creationId="{00000000-0000-0000-0000-000000000000}"/>
          </ac:spMkLst>
        </pc:spChg>
        <pc:spChg chg="mod">
          <ac:chgData name="John Griffiths" userId="55ce029b995a3368" providerId="Windows Live" clId="Web-{163A4B09-457A-4C6C-863C-4E027509F70C}" dt="2024-09-30T13:21:13.832" v="184" actId="1076"/>
          <ac:spMkLst>
            <pc:docMk/>
            <pc:sldMk cId="0" sldId="394"/>
            <ac:spMk id="12307" creationId="{00000000-0000-0000-0000-000000000000}"/>
          </ac:spMkLst>
        </pc:spChg>
        <pc:spChg chg="mod">
          <ac:chgData name="John Griffiths" userId="55ce029b995a3368" providerId="Windows Live" clId="Web-{163A4B09-457A-4C6C-863C-4E027509F70C}" dt="2024-09-30T13:21:13.832" v="185" actId="1076"/>
          <ac:spMkLst>
            <pc:docMk/>
            <pc:sldMk cId="0" sldId="394"/>
            <ac:spMk id="12308" creationId="{00000000-0000-0000-0000-000000000000}"/>
          </ac:spMkLst>
        </pc:spChg>
        <pc:spChg chg="mod">
          <ac:chgData name="John Griffiths" userId="55ce029b995a3368" providerId="Windows Live" clId="Web-{163A4B09-457A-4C6C-863C-4E027509F70C}" dt="2024-09-30T13:21:13.848" v="186" actId="1076"/>
          <ac:spMkLst>
            <pc:docMk/>
            <pc:sldMk cId="0" sldId="394"/>
            <ac:spMk id="12309" creationId="{00000000-0000-0000-0000-000000000000}"/>
          </ac:spMkLst>
        </pc:spChg>
      </pc:sldChg>
      <pc:sldChg chg="addSp delSp modSp delAnim">
        <pc:chgData name="John Griffiths" userId="55ce029b995a3368" providerId="Windows Live" clId="Web-{163A4B09-457A-4C6C-863C-4E027509F70C}" dt="2024-09-30T13:33:30.439" v="481"/>
        <pc:sldMkLst>
          <pc:docMk/>
          <pc:sldMk cId="0" sldId="395"/>
        </pc:sldMkLst>
        <pc:spChg chg="add mod">
          <ac:chgData name="John Griffiths" userId="55ce029b995a3368" providerId="Windows Live" clId="Web-{163A4B09-457A-4C6C-863C-4E027509F70C}" dt="2024-09-30T13:20:25.488" v="151" actId="20577"/>
          <ac:spMkLst>
            <pc:docMk/>
            <pc:sldMk cId="0" sldId="395"/>
            <ac:spMk id="5" creationId="{F8BE0468-646F-4BDC-0EAC-558745228C98}"/>
          </ac:spMkLst>
        </pc:spChg>
        <pc:spChg chg="del">
          <ac:chgData name="John Griffiths" userId="55ce029b995a3368" providerId="Windows Live" clId="Web-{163A4B09-457A-4C6C-863C-4E027509F70C}" dt="2024-09-30T13:20:08.738" v="140"/>
          <ac:spMkLst>
            <pc:docMk/>
            <pc:sldMk cId="0" sldId="395"/>
            <ac:spMk id="10244" creationId="{00000000-0000-0000-0000-000000000000}"/>
          </ac:spMkLst>
        </pc:spChg>
        <pc:spChg chg="mod">
          <ac:chgData name="John Griffiths" userId="55ce029b995a3368" providerId="Windows Live" clId="Web-{163A4B09-457A-4C6C-863C-4E027509F70C}" dt="2024-09-30T13:19:48.035" v="132" actId="1076"/>
          <ac:spMkLst>
            <pc:docMk/>
            <pc:sldMk cId="0" sldId="395"/>
            <ac:spMk id="10251" creationId="{00000000-0000-0000-0000-000000000000}"/>
          </ac:spMkLst>
        </pc:spChg>
        <pc:spChg chg="mod">
          <ac:chgData name="John Griffiths" userId="55ce029b995a3368" providerId="Windows Live" clId="Web-{163A4B09-457A-4C6C-863C-4E027509F70C}" dt="2024-09-30T13:20:06.801" v="134" actId="1076"/>
          <ac:spMkLst>
            <pc:docMk/>
            <pc:sldMk cId="0" sldId="395"/>
            <ac:spMk id="14377" creationId="{00000000-0000-0000-0000-000000000000}"/>
          </ac:spMkLst>
        </pc:spChg>
        <pc:spChg chg="mod">
          <ac:chgData name="John Griffiths" userId="55ce029b995a3368" providerId="Windows Live" clId="Web-{163A4B09-457A-4C6C-863C-4E027509F70C}" dt="2024-09-30T13:20:06.832" v="135" actId="1076"/>
          <ac:spMkLst>
            <pc:docMk/>
            <pc:sldMk cId="0" sldId="395"/>
            <ac:spMk id="14379" creationId="{00000000-0000-0000-0000-000000000000}"/>
          </ac:spMkLst>
        </pc:spChg>
        <pc:spChg chg="mod">
          <ac:chgData name="John Griffiths" userId="55ce029b995a3368" providerId="Windows Live" clId="Web-{163A4B09-457A-4C6C-863C-4E027509F70C}" dt="2024-09-30T13:20:06.863" v="136" actId="1076"/>
          <ac:spMkLst>
            <pc:docMk/>
            <pc:sldMk cId="0" sldId="395"/>
            <ac:spMk id="14380" creationId="{00000000-0000-0000-0000-000000000000}"/>
          </ac:spMkLst>
        </pc:spChg>
        <pc:spChg chg="mod">
          <ac:chgData name="John Griffiths" userId="55ce029b995a3368" providerId="Windows Live" clId="Web-{163A4B09-457A-4C6C-863C-4E027509F70C}" dt="2024-09-30T13:20:06.879" v="137" actId="1076"/>
          <ac:spMkLst>
            <pc:docMk/>
            <pc:sldMk cId="0" sldId="395"/>
            <ac:spMk id="14416" creationId="{00000000-0000-0000-0000-000000000000}"/>
          </ac:spMkLst>
        </pc:spChg>
        <pc:spChg chg="mod">
          <ac:chgData name="John Griffiths" userId="55ce029b995a3368" providerId="Windows Live" clId="Web-{163A4B09-457A-4C6C-863C-4E027509F70C}" dt="2024-09-30T13:20:06.895" v="138" actId="1076"/>
          <ac:spMkLst>
            <pc:docMk/>
            <pc:sldMk cId="0" sldId="395"/>
            <ac:spMk id="14420" creationId="{00000000-0000-0000-0000-000000000000}"/>
          </ac:spMkLst>
        </pc:spChg>
        <pc:grpChg chg="mod">
          <ac:chgData name="John Griffiths" userId="55ce029b995a3368" providerId="Windows Live" clId="Web-{163A4B09-457A-4C6C-863C-4E027509F70C}" dt="2024-09-30T13:20:06.785" v="133" actId="1076"/>
          <ac:grpSpMkLst>
            <pc:docMk/>
            <pc:sldMk cId="0" sldId="395"/>
            <ac:grpSpMk id="2" creationId="{00000000-0000-0000-0000-000000000000}"/>
          </ac:grpSpMkLst>
        </pc:grpChg>
        <pc:grpChg chg="mod">
          <ac:chgData name="John Griffiths" userId="55ce029b995a3368" providerId="Windows Live" clId="Web-{163A4B09-457A-4C6C-863C-4E027509F70C}" dt="2024-09-30T13:20:06.942" v="139" actId="1076"/>
          <ac:grpSpMkLst>
            <pc:docMk/>
            <pc:sldMk cId="0" sldId="395"/>
            <ac:grpSpMk id="3" creationId="{00000000-0000-0000-0000-000000000000}"/>
          </ac:grpSpMkLst>
        </pc:grpChg>
      </pc:sldChg>
      <pc:sldChg chg="addSp delSp modSp">
        <pc:chgData name="John Griffiths" userId="55ce029b995a3368" providerId="Windows Live" clId="Web-{163A4B09-457A-4C6C-863C-4E027509F70C}" dt="2024-09-30T13:37:36.938" v="520" actId="20577"/>
        <pc:sldMkLst>
          <pc:docMk/>
          <pc:sldMk cId="0" sldId="396"/>
        </pc:sldMkLst>
        <pc:spChg chg="add mod">
          <ac:chgData name="John Griffiths" userId="55ce029b995a3368" providerId="Windows Live" clId="Web-{163A4B09-457A-4C6C-863C-4E027509F70C}" dt="2024-09-30T13:26:02.315" v="274" actId="20577"/>
          <ac:spMkLst>
            <pc:docMk/>
            <pc:sldMk cId="0" sldId="396"/>
            <ac:spMk id="3" creationId="{036C8E47-9D1A-D993-6271-F03A59ED8AFA}"/>
          </ac:spMkLst>
        </pc:spChg>
        <pc:spChg chg="mod">
          <ac:chgData name="John Griffiths" userId="55ce029b995a3368" providerId="Windows Live" clId="Web-{163A4B09-457A-4C6C-863C-4E027509F70C}" dt="2024-09-30T13:37:36.938" v="520" actId="20577"/>
          <ac:spMkLst>
            <pc:docMk/>
            <pc:sldMk cId="0" sldId="396"/>
            <ac:spMk id="263170" creationId="{00000000-0000-0000-0000-000000000000}"/>
          </ac:spMkLst>
        </pc:spChg>
        <pc:spChg chg="del">
          <ac:chgData name="John Griffiths" userId="55ce029b995a3368" providerId="Windows Live" clId="Web-{163A4B09-457A-4C6C-863C-4E027509F70C}" dt="2024-09-30T13:36:28" v="499"/>
          <ac:spMkLst>
            <pc:docMk/>
            <pc:sldMk cId="0" sldId="396"/>
            <ac:spMk id="263171" creationId="{00000000-0000-0000-0000-000000000000}"/>
          </ac:spMkLst>
        </pc:spChg>
        <pc:spChg chg="del">
          <ac:chgData name="John Griffiths" userId="55ce029b995a3368" providerId="Windows Live" clId="Web-{163A4B09-457A-4C6C-863C-4E027509F70C}" dt="2024-09-30T13:36:25.110" v="498"/>
          <ac:spMkLst>
            <pc:docMk/>
            <pc:sldMk cId="0" sldId="396"/>
            <ac:spMk id="263173" creationId="{00000000-0000-0000-0000-000000000000}"/>
          </ac:spMkLst>
        </pc:spChg>
        <pc:spChg chg="del">
          <ac:chgData name="John Griffiths" userId="55ce029b995a3368" providerId="Windows Live" clId="Web-{163A4B09-457A-4C6C-863C-4E027509F70C}" dt="2024-09-30T13:25:53.034" v="256"/>
          <ac:spMkLst>
            <pc:docMk/>
            <pc:sldMk cId="0" sldId="396"/>
            <ac:spMk id="263177" creationId="{00000000-0000-0000-0000-000000000000}"/>
          </ac:spMkLst>
        </pc:spChg>
      </pc:sldChg>
      <pc:sldChg chg="modSp">
        <pc:chgData name="John Griffiths" userId="55ce029b995a3368" providerId="Windows Live" clId="Web-{163A4B09-457A-4C6C-863C-4E027509F70C}" dt="2024-09-30T13:35:45.282" v="494" actId="1076"/>
        <pc:sldMkLst>
          <pc:docMk/>
          <pc:sldMk cId="1044131760" sldId="399"/>
        </pc:sldMkLst>
        <pc:spChg chg="mod">
          <ac:chgData name="John Griffiths" userId="55ce029b995a3368" providerId="Windows Live" clId="Web-{163A4B09-457A-4C6C-863C-4E027509F70C}" dt="2024-09-30T13:35:39.454" v="493" actId="20577"/>
          <ac:spMkLst>
            <pc:docMk/>
            <pc:sldMk cId="1044131760" sldId="399"/>
            <ac:spMk id="2" creationId="{7C32E1C6-1386-F049-B0B7-2002843DF078}"/>
          </ac:spMkLst>
        </pc:spChg>
        <pc:spChg chg="mod">
          <ac:chgData name="John Griffiths" userId="55ce029b995a3368" providerId="Windows Live" clId="Web-{163A4B09-457A-4C6C-863C-4E027509F70C}" dt="2024-09-30T13:35:45.282" v="494" actId="1076"/>
          <ac:spMkLst>
            <pc:docMk/>
            <pc:sldMk cId="1044131760" sldId="399"/>
            <ac:spMk id="7" creationId="{FE03A15D-3568-9947-88FE-EB76FECE2E72}"/>
          </ac:spMkLst>
        </pc:spChg>
      </pc:sldChg>
      <pc:sldChg chg="modSp delAnim">
        <pc:chgData name="John Griffiths" userId="55ce029b995a3368" providerId="Windows Live" clId="Web-{163A4B09-457A-4C6C-863C-4E027509F70C}" dt="2024-09-30T13:29:38.361" v="365"/>
        <pc:sldMkLst>
          <pc:docMk/>
          <pc:sldMk cId="815479689" sldId="400"/>
        </pc:sldMkLst>
        <pc:spChg chg="mod">
          <ac:chgData name="John Griffiths" userId="55ce029b995a3368" providerId="Windows Live" clId="Web-{163A4B09-457A-4C6C-863C-4E027509F70C}" dt="2024-09-30T13:05:53.554" v="0"/>
          <ac:spMkLst>
            <pc:docMk/>
            <pc:sldMk cId="815479689" sldId="400"/>
            <ac:spMk id="6" creationId="{0832EE3B-443D-E8F7-23C8-A0006BAD2CEA}"/>
          </ac:spMkLst>
        </pc:spChg>
        <pc:spChg chg="mod">
          <ac:chgData name="John Griffiths" userId="55ce029b995a3368" providerId="Windows Live" clId="Web-{163A4B09-457A-4C6C-863C-4E027509F70C}" dt="2024-09-30T13:06:35.741" v="6" actId="20577"/>
          <ac:spMkLst>
            <pc:docMk/>
            <pc:sldMk cId="815479689" sldId="400"/>
            <ac:spMk id="10" creationId="{CE598749-A5DC-06F5-C5E6-2863EC22F9D9}"/>
          </ac:spMkLst>
        </pc:spChg>
        <pc:grpChg chg="mod">
          <ac:chgData name="John Griffiths" userId="55ce029b995a3368" providerId="Windows Live" clId="Web-{163A4B09-457A-4C6C-863C-4E027509F70C}" dt="2024-09-30T13:06:03.101" v="2" actId="1076"/>
          <ac:grpSpMkLst>
            <pc:docMk/>
            <pc:sldMk cId="815479689" sldId="400"/>
            <ac:grpSpMk id="11" creationId="{A0707212-A54A-7EF3-9569-20F6359F9F07}"/>
          </ac:grpSpMkLst>
        </pc:grpChg>
        <pc:picChg chg="mod">
          <ac:chgData name="John Griffiths" userId="55ce029b995a3368" providerId="Windows Live" clId="Web-{163A4B09-457A-4C6C-863C-4E027509F70C}" dt="2024-09-30T13:05:59.585" v="1" actId="1076"/>
          <ac:picMkLst>
            <pc:docMk/>
            <pc:sldMk cId="815479689" sldId="400"/>
            <ac:picMk id="15" creationId="{AC4E7469-F690-0B6B-0ED5-A9D459FBCA50}"/>
          </ac:picMkLst>
        </pc:picChg>
      </pc:sldChg>
      <pc:sldChg chg="addSp delSp modSp">
        <pc:chgData name="John Griffiths" userId="55ce029b995a3368" providerId="Windows Live" clId="Web-{163A4B09-457A-4C6C-863C-4E027509F70C}" dt="2024-09-30T13:27:22.659" v="318" actId="20577"/>
        <pc:sldMkLst>
          <pc:docMk/>
          <pc:sldMk cId="1353548547" sldId="404"/>
        </pc:sldMkLst>
        <pc:spChg chg="add mod">
          <ac:chgData name="John Griffiths" userId="55ce029b995a3368" providerId="Windows Live" clId="Web-{163A4B09-457A-4C6C-863C-4E027509F70C}" dt="2024-09-30T13:27:22.659" v="318" actId="20577"/>
          <ac:spMkLst>
            <pc:docMk/>
            <pc:sldMk cId="1353548547" sldId="404"/>
            <ac:spMk id="3" creationId="{B76E6BFE-CE75-2D4F-0AC9-B200C02E94FA}"/>
          </ac:spMkLst>
        </pc:spChg>
        <pc:spChg chg="del mod">
          <ac:chgData name="John Griffiths" userId="55ce029b995a3368" providerId="Windows Live" clId="Web-{163A4B09-457A-4C6C-863C-4E027509F70C}" dt="2024-09-30T13:27:06.424" v="303"/>
          <ac:spMkLst>
            <pc:docMk/>
            <pc:sldMk cId="1353548547" sldId="404"/>
            <ac:spMk id="4" creationId="{6DB25D7D-833A-FA45-A978-0214B970B0E3}"/>
          </ac:spMkLst>
        </pc:spChg>
        <pc:picChg chg="mod">
          <ac:chgData name="John Griffiths" userId="55ce029b995a3368" providerId="Windows Live" clId="Web-{163A4B09-457A-4C6C-863C-4E027509F70C}" dt="2024-09-30T13:25:27.472" v="254" actId="14100"/>
          <ac:picMkLst>
            <pc:docMk/>
            <pc:sldMk cId="1353548547" sldId="404"/>
            <ac:picMk id="6" creationId="{CF02BB69-EFD0-D843-BB59-BB6145BD7862}"/>
          </ac:picMkLst>
        </pc:picChg>
      </pc:sldChg>
    </pc:docChg>
  </pc:docChgLst>
  <pc:docChgLst>
    <pc:chgData name="John Griffiths" userId="55ce029b995a3368" providerId="Windows Live" clId="Web-{B2992534-0214-469C-91A2-62B35115C224}"/>
    <pc:docChg chg="modSld">
      <pc:chgData name="John Griffiths" userId="55ce029b995a3368" providerId="Windows Live" clId="Web-{B2992534-0214-469C-91A2-62B35115C224}" dt="2024-11-15T15:58:13.190" v="26" actId="14100"/>
      <pc:docMkLst>
        <pc:docMk/>
      </pc:docMkLst>
      <pc:sldChg chg="modSp">
        <pc:chgData name="John Griffiths" userId="55ce029b995a3368" providerId="Windows Live" clId="Web-{B2992534-0214-469C-91A2-62B35115C224}" dt="2024-11-15T15:57:23.860" v="5" actId="1076"/>
        <pc:sldMkLst>
          <pc:docMk/>
          <pc:sldMk cId="268218514" sldId="413"/>
        </pc:sldMkLst>
        <pc:spChg chg="mod">
          <ac:chgData name="John Griffiths" userId="55ce029b995a3368" providerId="Windows Live" clId="Web-{B2992534-0214-469C-91A2-62B35115C224}" dt="2024-11-15T15:57:23.860" v="5" actId="1076"/>
          <ac:spMkLst>
            <pc:docMk/>
            <pc:sldMk cId="268218514" sldId="413"/>
            <ac:spMk id="6" creationId="{0663BD65-ECD5-CCC9-6468-B21FDEFDBB27}"/>
          </ac:spMkLst>
        </pc:spChg>
      </pc:sldChg>
      <pc:sldChg chg="modSp">
        <pc:chgData name="John Griffiths" userId="55ce029b995a3368" providerId="Windows Live" clId="Web-{B2992534-0214-469C-91A2-62B35115C224}" dt="2024-11-15T15:58:13.190" v="26" actId="14100"/>
        <pc:sldMkLst>
          <pc:docMk/>
          <pc:sldMk cId="3804483911" sldId="414"/>
        </pc:sldMkLst>
        <pc:spChg chg="mod">
          <ac:chgData name="John Griffiths" userId="55ce029b995a3368" providerId="Windows Live" clId="Web-{B2992534-0214-469C-91A2-62B35115C224}" dt="2024-11-15T15:58:09.627" v="25" actId="1076"/>
          <ac:spMkLst>
            <pc:docMk/>
            <pc:sldMk cId="3804483911" sldId="414"/>
            <ac:spMk id="4" creationId="{B760BDB8-63FE-0095-E086-944A92455104}"/>
          </ac:spMkLst>
        </pc:spChg>
        <pc:picChg chg="mod">
          <ac:chgData name="John Griffiths" userId="55ce029b995a3368" providerId="Windows Live" clId="Web-{B2992534-0214-469C-91A2-62B35115C224}" dt="2024-11-15T15:58:13.190" v="26" actId="14100"/>
          <ac:picMkLst>
            <pc:docMk/>
            <pc:sldMk cId="3804483911" sldId="414"/>
            <ac:picMk id="2" creationId="{D70C0B1F-8E41-2ADB-DAFF-5D605A115A97}"/>
          </ac:picMkLst>
        </pc:picChg>
      </pc:sldChg>
      <pc:sldChg chg="modSp">
        <pc:chgData name="John Griffiths" userId="55ce029b995a3368" providerId="Windows Live" clId="Web-{B2992534-0214-469C-91A2-62B35115C224}" dt="2024-11-15T15:57:41.079" v="16" actId="1076"/>
        <pc:sldMkLst>
          <pc:docMk/>
          <pc:sldMk cId="3161704887" sldId="415"/>
        </pc:sldMkLst>
        <pc:spChg chg="mod">
          <ac:chgData name="John Griffiths" userId="55ce029b995a3368" providerId="Windows Live" clId="Web-{B2992534-0214-469C-91A2-62B35115C224}" dt="2024-11-15T15:57:41.079" v="16" actId="1076"/>
          <ac:spMkLst>
            <pc:docMk/>
            <pc:sldMk cId="3161704887" sldId="415"/>
            <ac:spMk id="4" creationId="{A0305E09-8B39-6AD0-4519-7C0A5C8E30B8}"/>
          </ac:spMkLst>
        </pc:spChg>
      </pc:sldChg>
    </pc:docChg>
  </pc:docChgLst>
  <pc:docChgLst>
    <pc:chgData name="John Griffiths" userId="55ce029b995a3368" providerId="Windows Live" clId="Web-{5D4A0428-B8E7-4395-AC47-E6DC6692F9F8}"/>
    <pc:docChg chg="modSld">
      <pc:chgData name="John Griffiths" userId="55ce029b995a3368" providerId="Windows Live" clId="Web-{5D4A0428-B8E7-4395-AC47-E6DC6692F9F8}" dt="2024-11-12T12:49:51.222" v="199" actId="14100"/>
      <pc:docMkLst>
        <pc:docMk/>
      </pc:docMkLst>
      <pc:sldChg chg="delSp modSp">
        <pc:chgData name="John Griffiths" userId="55ce029b995a3368" providerId="Windows Live" clId="Web-{5D4A0428-B8E7-4395-AC47-E6DC6692F9F8}" dt="2024-11-12T12:46:48.211" v="174"/>
        <pc:sldMkLst>
          <pc:docMk/>
          <pc:sldMk cId="0" sldId="284"/>
        </pc:sldMkLst>
        <pc:spChg chg="mod">
          <ac:chgData name="John Griffiths" userId="55ce029b995a3368" providerId="Windows Live" clId="Web-{5D4A0428-B8E7-4395-AC47-E6DC6692F9F8}" dt="2024-11-12T12:45:35.300" v="156" actId="1076"/>
          <ac:spMkLst>
            <pc:docMk/>
            <pc:sldMk cId="0" sldId="284"/>
            <ac:spMk id="4" creationId="{AE2B41D7-5C97-1A92-80C5-D53F51CCE3BC}"/>
          </ac:spMkLst>
        </pc:spChg>
        <pc:spChg chg="del">
          <ac:chgData name="John Griffiths" userId="55ce029b995a3368" providerId="Windows Live" clId="Web-{5D4A0428-B8E7-4395-AC47-E6DC6692F9F8}" dt="2024-11-12T12:45:37.863" v="159"/>
          <ac:spMkLst>
            <pc:docMk/>
            <pc:sldMk cId="0" sldId="284"/>
            <ac:spMk id="8196" creationId="{00000000-0000-0000-0000-000000000000}"/>
          </ac:spMkLst>
        </pc:spChg>
        <pc:spChg chg="del">
          <ac:chgData name="John Griffiths" userId="55ce029b995a3368" providerId="Windows Live" clId="Web-{5D4A0428-B8E7-4395-AC47-E6DC6692F9F8}" dt="2024-11-12T12:45:37.847" v="158"/>
          <ac:spMkLst>
            <pc:docMk/>
            <pc:sldMk cId="0" sldId="284"/>
            <ac:spMk id="8197" creationId="{00000000-0000-0000-0000-000000000000}"/>
          </ac:spMkLst>
        </pc:spChg>
        <pc:spChg chg="del">
          <ac:chgData name="John Griffiths" userId="55ce029b995a3368" providerId="Windows Live" clId="Web-{5D4A0428-B8E7-4395-AC47-E6DC6692F9F8}" dt="2024-11-12T12:45:37.847" v="157"/>
          <ac:spMkLst>
            <pc:docMk/>
            <pc:sldMk cId="0" sldId="284"/>
            <ac:spMk id="8198" creationId="{00000000-0000-0000-0000-000000000000}"/>
          </ac:spMkLst>
        </pc:spChg>
        <pc:spChg chg="del mod">
          <ac:chgData name="John Griffiths" userId="55ce029b995a3368" providerId="Windows Live" clId="Web-{5D4A0428-B8E7-4395-AC47-E6DC6692F9F8}" dt="2024-11-12T12:45:30.347" v="155"/>
          <ac:spMkLst>
            <pc:docMk/>
            <pc:sldMk cId="0" sldId="284"/>
            <ac:spMk id="11269" creationId="{00000000-0000-0000-0000-000000000000}"/>
          </ac:spMkLst>
        </pc:spChg>
        <pc:spChg chg="mod">
          <ac:chgData name="John Griffiths" userId="55ce029b995a3368" providerId="Windows Live" clId="Web-{5D4A0428-B8E7-4395-AC47-E6DC6692F9F8}" dt="2024-11-12T12:46:32.663" v="172"/>
          <ac:spMkLst>
            <pc:docMk/>
            <pc:sldMk cId="0" sldId="284"/>
            <ac:spMk id="11303" creationId="{00000000-0000-0000-0000-000000000000}"/>
          </ac:spMkLst>
        </pc:spChg>
        <pc:spChg chg="mod">
          <ac:chgData name="John Griffiths" userId="55ce029b995a3368" providerId="Windows Live" clId="Web-{5D4A0428-B8E7-4395-AC47-E6DC6692F9F8}" dt="2024-11-12T12:46:03.927" v="169" actId="1076"/>
          <ac:spMkLst>
            <pc:docMk/>
            <pc:sldMk cId="0" sldId="284"/>
            <ac:spMk id="11312" creationId="{00000000-0000-0000-0000-000000000000}"/>
          </ac:spMkLst>
        </pc:spChg>
        <pc:spChg chg="mod">
          <ac:chgData name="John Griffiths" userId="55ce029b995a3368" providerId="Windows Live" clId="Web-{5D4A0428-B8E7-4395-AC47-E6DC6692F9F8}" dt="2024-11-12T12:46:21.209" v="171" actId="1076"/>
          <ac:spMkLst>
            <pc:docMk/>
            <pc:sldMk cId="0" sldId="284"/>
            <ac:spMk id="11313" creationId="{00000000-0000-0000-0000-000000000000}"/>
          </ac:spMkLst>
        </pc:spChg>
        <pc:spChg chg="mod">
          <ac:chgData name="John Griffiths" userId="55ce029b995a3368" providerId="Windows Live" clId="Web-{5D4A0428-B8E7-4395-AC47-E6DC6692F9F8}" dt="2024-11-12T12:46:48.211" v="174"/>
          <ac:spMkLst>
            <pc:docMk/>
            <pc:sldMk cId="0" sldId="284"/>
            <ac:spMk id="11314" creationId="{00000000-0000-0000-0000-000000000000}"/>
          </ac:spMkLst>
        </pc:spChg>
        <pc:grpChg chg="del">
          <ac:chgData name="John Griffiths" userId="55ce029b995a3368" providerId="Windows Live" clId="Web-{5D4A0428-B8E7-4395-AC47-E6DC6692F9F8}" dt="2024-11-12T12:45:27.456" v="153"/>
          <ac:grpSpMkLst>
            <pc:docMk/>
            <pc:sldMk cId="0" sldId="284"/>
            <ac:grpSpMk id="2" creationId="{00000000-0000-0000-0000-000000000000}"/>
          </ac:grpSpMkLst>
        </pc:grpChg>
      </pc:sldChg>
      <pc:sldChg chg="addSp delSp modSp">
        <pc:chgData name="John Griffiths" userId="55ce029b995a3368" providerId="Windows Live" clId="Web-{5D4A0428-B8E7-4395-AC47-E6DC6692F9F8}" dt="2024-11-12T12:48:27.483" v="194"/>
        <pc:sldMkLst>
          <pc:docMk/>
          <pc:sldMk cId="0" sldId="285"/>
        </pc:sldMkLst>
        <pc:spChg chg="add del">
          <ac:chgData name="John Griffiths" userId="55ce029b995a3368" providerId="Windows Live" clId="Web-{5D4A0428-B8E7-4395-AC47-E6DC6692F9F8}" dt="2024-11-12T12:47:23.432" v="179"/>
          <ac:spMkLst>
            <pc:docMk/>
            <pc:sldMk cId="0" sldId="285"/>
            <ac:spMk id="30" creationId="{6F1FA5FB-7BBB-5D41-2659-841D91B4BF4F}"/>
          </ac:spMkLst>
        </pc:spChg>
        <pc:spChg chg="mod">
          <ac:chgData name="John Griffiths" userId="55ce029b995a3368" providerId="Windows Live" clId="Web-{5D4A0428-B8E7-4395-AC47-E6DC6692F9F8}" dt="2024-11-12T12:47:41.511" v="183" actId="20577"/>
          <ac:spMkLst>
            <pc:docMk/>
            <pc:sldMk cId="0" sldId="285"/>
            <ac:spMk id="13386" creationId="{00000000-0000-0000-0000-000000000000}"/>
          </ac:spMkLst>
        </pc:spChg>
        <pc:spChg chg="mod">
          <ac:chgData name="John Griffiths" userId="55ce029b995a3368" providerId="Windows Live" clId="Web-{5D4A0428-B8E7-4395-AC47-E6DC6692F9F8}" dt="2024-11-12T12:47:49.621" v="187" actId="1076"/>
          <ac:spMkLst>
            <pc:docMk/>
            <pc:sldMk cId="0" sldId="285"/>
            <ac:spMk id="13387" creationId="{00000000-0000-0000-0000-000000000000}"/>
          </ac:spMkLst>
        </pc:spChg>
        <pc:spChg chg="mod">
          <ac:chgData name="John Griffiths" userId="55ce029b995a3368" providerId="Windows Live" clId="Web-{5D4A0428-B8E7-4395-AC47-E6DC6692F9F8}" dt="2024-11-12T12:48:13.341" v="191" actId="14100"/>
          <ac:spMkLst>
            <pc:docMk/>
            <pc:sldMk cId="0" sldId="285"/>
            <ac:spMk id="13432" creationId="{00000000-0000-0000-0000-000000000000}"/>
          </ac:spMkLst>
        </pc:spChg>
        <pc:spChg chg="mod">
          <ac:chgData name="John Griffiths" userId="55ce029b995a3368" providerId="Windows Live" clId="Web-{5D4A0428-B8E7-4395-AC47-E6DC6692F9F8}" dt="2024-11-12T12:48:19.435" v="193"/>
          <ac:spMkLst>
            <pc:docMk/>
            <pc:sldMk cId="0" sldId="285"/>
            <ac:spMk id="13433" creationId="{00000000-0000-0000-0000-000000000000}"/>
          </ac:spMkLst>
        </pc:spChg>
        <pc:spChg chg="mod">
          <ac:chgData name="John Griffiths" userId="55ce029b995a3368" providerId="Windows Live" clId="Web-{5D4A0428-B8E7-4395-AC47-E6DC6692F9F8}" dt="2024-11-12T12:48:27.483" v="194"/>
          <ac:spMkLst>
            <pc:docMk/>
            <pc:sldMk cId="0" sldId="285"/>
            <ac:spMk id="13440" creationId="{00000000-0000-0000-0000-000000000000}"/>
          </ac:spMkLst>
        </pc:spChg>
        <pc:grpChg chg="del">
          <ac:chgData name="John Griffiths" userId="55ce029b995a3368" providerId="Windows Live" clId="Web-{5D4A0428-B8E7-4395-AC47-E6DC6692F9F8}" dt="2024-11-12T12:47:13.963" v="175"/>
          <ac:grpSpMkLst>
            <pc:docMk/>
            <pc:sldMk cId="0" sldId="285"/>
            <ac:grpSpMk id="27" creationId="{00000000-0000-0000-0000-000000000000}"/>
          </ac:grpSpMkLst>
        </pc:grpChg>
        <pc:grpChg chg="add del">
          <ac:chgData name="John Griffiths" userId="55ce029b995a3368" providerId="Windows Live" clId="Web-{5D4A0428-B8E7-4395-AC47-E6DC6692F9F8}" dt="2024-11-12T12:47:29.620" v="180"/>
          <ac:grpSpMkLst>
            <pc:docMk/>
            <pc:sldMk cId="0" sldId="285"/>
            <ac:grpSpMk id="28" creationId="{00000000-0000-0000-0000-000000000000}"/>
          </ac:grpSpMkLst>
        </pc:grpChg>
        <pc:picChg chg="del">
          <ac:chgData name="John Griffiths" userId="55ce029b995a3368" providerId="Windows Live" clId="Web-{5D4A0428-B8E7-4395-AC47-E6DC6692F9F8}" dt="2024-11-12T12:47:59.919" v="188"/>
          <ac:picMkLst>
            <pc:docMk/>
            <pc:sldMk cId="0" sldId="285"/>
            <ac:picMk id="2050" creationId="{E9B75676-8929-1030-F03E-5DDE30042740}"/>
          </ac:picMkLst>
        </pc:picChg>
      </pc:sldChg>
      <pc:sldChg chg="modSp">
        <pc:chgData name="John Griffiths" userId="55ce029b995a3368" providerId="Windows Live" clId="Web-{5D4A0428-B8E7-4395-AC47-E6DC6692F9F8}" dt="2024-11-12T12:42:18.288" v="128" actId="20577"/>
        <pc:sldMkLst>
          <pc:docMk/>
          <pc:sldMk cId="0" sldId="295"/>
        </pc:sldMkLst>
        <pc:spChg chg="mod">
          <ac:chgData name="John Griffiths" userId="55ce029b995a3368" providerId="Windows Live" clId="Web-{5D4A0428-B8E7-4395-AC47-E6DC6692F9F8}" dt="2024-11-12T12:42:18.288" v="128" actId="20577"/>
          <ac:spMkLst>
            <pc:docMk/>
            <pc:sldMk cId="0" sldId="295"/>
            <ac:spMk id="75779" creationId="{00000000-0000-0000-0000-000000000000}"/>
          </ac:spMkLst>
        </pc:spChg>
        <pc:spChg chg="mod">
          <ac:chgData name="John Griffiths" userId="55ce029b995a3368" providerId="Windows Live" clId="Web-{5D4A0428-B8E7-4395-AC47-E6DC6692F9F8}" dt="2024-11-12T12:42:07.319" v="126" actId="20577"/>
          <ac:spMkLst>
            <pc:docMk/>
            <pc:sldMk cId="0" sldId="295"/>
            <ac:spMk id="75783" creationId="{00000000-0000-0000-0000-000000000000}"/>
          </ac:spMkLst>
        </pc:spChg>
        <pc:spChg chg="mod">
          <ac:chgData name="John Griffiths" userId="55ce029b995a3368" providerId="Windows Live" clId="Web-{5D4A0428-B8E7-4395-AC47-E6DC6692F9F8}" dt="2024-11-12T12:41:18.972" v="112" actId="20577"/>
          <ac:spMkLst>
            <pc:docMk/>
            <pc:sldMk cId="0" sldId="295"/>
            <ac:spMk id="75800" creationId="{00000000-0000-0000-0000-000000000000}"/>
          </ac:spMkLst>
        </pc:spChg>
        <pc:spChg chg="mod">
          <ac:chgData name="John Griffiths" userId="55ce029b995a3368" providerId="Windows Live" clId="Web-{5D4A0428-B8E7-4395-AC47-E6DC6692F9F8}" dt="2024-11-12T12:41:19.113" v="113" actId="20577"/>
          <ac:spMkLst>
            <pc:docMk/>
            <pc:sldMk cId="0" sldId="295"/>
            <ac:spMk id="75801" creationId="{00000000-0000-0000-0000-000000000000}"/>
          </ac:spMkLst>
        </pc:spChg>
        <pc:spChg chg="mod">
          <ac:chgData name="John Griffiths" userId="55ce029b995a3368" providerId="Windows Live" clId="Web-{5D4A0428-B8E7-4395-AC47-E6DC6692F9F8}" dt="2024-11-12T12:41:19.222" v="114" actId="20577"/>
          <ac:spMkLst>
            <pc:docMk/>
            <pc:sldMk cId="0" sldId="295"/>
            <ac:spMk id="75802" creationId="{00000000-0000-0000-0000-000000000000}"/>
          </ac:spMkLst>
        </pc:spChg>
        <pc:spChg chg="mod">
          <ac:chgData name="John Griffiths" userId="55ce029b995a3368" providerId="Windows Live" clId="Web-{5D4A0428-B8E7-4395-AC47-E6DC6692F9F8}" dt="2024-11-12T12:41:19.285" v="115" actId="20577"/>
          <ac:spMkLst>
            <pc:docMk/>
            <pc:sldMk cId="0" sldId="295"/>
            <ac:spMk id="75803" creationId="{00000000-0000-0000-0000-000000000000}"/>
          </ac:spMkLst>
        </pc:spChg>
        <pc:spChg chg="mod">
          <ac:chgData name="John Griffiths" userId="55ce029b995a3368" providerId="Windows Live" clId="Web-{5D4A0428-B8E7-4395-AC47-E6DC6692F9F8}" dt="2024-11-12T12:41:19.363" v="116" actId="20577"/>
          <ac:spMkLst>
            <pc:docMk/>
            <pc:sldMk cId="0" sldId="295"/>
            <ac:spMk id="75804" creationId="{00000000-0000-0000-0000-000000000000}"/>
          </ac:spMkLst>
        </pc:spChg>
        <pc:spChg chg="mod">
          <ac:chgData name="John Griffiths" userId="55ce029b995a3368" providerId="Windows Live" clId="Web-{5D4A0428-B8E7-4395-AC47-E6DC6692F9F8}" dt="2024-11-12T12:41:19.441" v="117" actId="20577"/>
          <ac:spMkLst>
            <pc:docMk/>
            <pc:sldMk cId="0" sldId="295"/>
            <ac:spMk id="75805" creationId="{00000000-0000-0000-0000-000000000000}"/>
          </ac:spMkLst>
        </pc:spChg>
        <pc:spChg chg="mod">
          <ac:chgData name="John Griffiths" userId="55ce029b995a3368" providerId="Windows Live" clId="Web-{5D4A0428-B8E7-4395-AC47-E6DC6692F9F8}" dt="2024-11-12T12:41:19.504" v="118" actId="20577"/>
          <ac:spMkLst>
            <pc:docMk/>
            <pc:sldMk cId="0" sldId="295"/>
            <ac:spMk id="75806" creationId="{00000000-0000-0000-0000-000000000000}"/>
          </ac:spMkLst>
        </pc:spChg>
        <pc:spChg chg="mod">
          <ac:chgData name="John Griffiths" userId="55ce029b995a3368" providerId="Windows Live" clId="Web-{5D4A0428-B8E7-4395-AC47-E6DC6692F9F8}" dt="2024-11-12T12:41:19.566" v="119" actId="20577"/>
          <ac:spMkLst>
            <pc:docMk/>
            <pc:sldMk cId="0" sldId="295"/>
            <ac:spMk id="75807" creationId="{00000000-0000-0000-0000-000000000000}"/>
          </ac:spMkLst>
        </pc:spChg>
        <pc:spChg chg="mod">
          <ac:chgData name="John Griffiths" userId="55ce029b995a3368" providerId="Windows Live" clId="Web-{5D4A0428-B8E7-4395-AC47-E6DC6692F9F8}" dt="2024-11-12T12:41:19.644" v="120" actId="20577"/>
          <ac:spMkLst>
            <pc:docMk/>
            <pc:sldMk cId="0" sldId="295"/>
            <ac:spMk id="75808" creationId="{00000000-0000-0000-0000-000000000000}"/>
          </ac:spMkLst>
        </pc:spChg>
      </pc:sldChg>
      <pc:sldChg chg="modSp">
        <pc:chgData name="John Griffiths" userId="55ce029b995a3368" providerId="Windows Live" clId="Web-{5D4A0428-B8E7-4395-AC47-E6DC6692F9F8}" dt="2024-11-12T12:35:15.387" v="2" actId="20577"/>
        <pc:sldMkLst>
          <pc:docMk/>
          <pc:sldMk cId="0" sldId="296"/>
        </pc:sldMkLst>
        <pc:spChg chg="mod">
          <ac:chgData name="John Griffiths" userId="55ce029b995a3368" providerId="Windows Live" clId="Web-{5D4A0428-B8E7-4395-AC47-E6DC6692F9F8}" dt="2024-11-12T12:35:15.387" v="2" actId="20577"/>
          <ac:spMkLst>
            <pc:docMk/>
            <pc:sldMk cId="0" sldId="296"/>
            <ac:spMk id="6" creationId="{AFB2FA7D-AF21-6BB6-84F6-0421FBD43DDE}"/>
          </ac:spMkLst>
        </pc:spChg>
      </pc:sldChg>
      <pc:sldChg chg="modSp">
        <pc:chgData name="John Griffiths" userId="55ce029b995a3368" providerId="Windows Live" clId="Web-{5D4A0428-B8E7-4395-AC47-E6DC6692F9F8}" dt="2024-11-12T12:35:53.452" v="15" actId="20577"/>
        <pc:sldMkLst>
          <pc:docMk/>
          <pc:sldMk cId="0" sldId="381"/>
        </pc:sldMkLst>
        <pc:spChg chg="mod">
          <ac:chgData name="John Griffiths" userId="55ce029b995a3368" providerId="Windows Live" clId="Web-{5D4A0428-B8E7-4395-AC47-E6DC6692F9F8}" dt="2024-11-12T12:35:53.452" v="15" actId="20577"/>
          <ac:spMkLst>
            <pc:docMk/>
            <pc:sldMk cId="0" sldId="381"/>
            <ac:spMk id="42" creationId="{00000000-0000-0000-0000-000000000000}"/>
          </ac:spMkLst>
        </pc:spChg>
      </pc:sldChg>
      <pc:sldChg chg="modSp">
        <pc:chgData name="John Griffiths" userId="55ce029b995a3368" providerId="Windows Live" clId="Web-{5D4A0428-B8E7-4395-AC47-E6DC6692F9F8}" dt="2024-11-12T12:37:47.209" v="95" actId="1076"/>
        <pc:sldMkLst>
          <pc:docMk/>
          <pc:sldMk cId="0" sldId="384"/>
        </pc:sldMkLst>
        <pc:spChg chg="mod">
          <ac:chgData name="John Griffiths" userId="55ce029b995a3368" providerId="Windows Live" clId="Web-{5D4A0428-B8E7-4395-AC47-E6DC6692F9F8}" dt="2024-11-12T12:37:47.209" v="95" actId="1076"/>
          <ac:spMkLst>
            <pc:docMk/>
            <pc:sldMk cId="0" sldId="384"/>
            <ac:spMk id="4" creationId="{00000000-0000-0000-0000-000000000000}"/>
          </ac:spMkLst>
        </pc:spChg>
        <pc:spChg chg="mod">
          <ac:chgData name="John Griffiths" userId="55ce029b995a3368" providerId="Windows Live" clId="Web-{5D4A0428-B8E7-4395-AC47-E6DC6692F9F8}" dt="2024-11-12T12:37:44.990" v="94" actId="20577"/>
          <ac:spMkLst>
            <pc:docMk/>
            <pc:sldMk cId="0" sldId="384"/>
            <ac:spMk id="48130" creationId="{00000000-0000-0000-0000-000000000000}"/>
          </ac:spMkLst>
        </pc:spChg>
      </pc:sldChg>
      <pc:sldChg chg="addSp modSp">
        <pc:chgData name="John Griffiths" userId="55ce029b995a3368" providerId="Windows Live" clId="Web-{5D4A0428-B8E7-4395-AC47-E6DC6692F9F8}" dt="2024-11-12T12:44:46.922" v="152" actId="1076"/>
        <pc:sldMkLst>
          <pc:docMk/>
          <pc:sldMk cId="0" sldId="392"/>
        </pc:sldMkLst>
        <pc:spChg chg="add mod">
          <ac:chgData name="John Griffiths" userId="55ce029b995a3368" providerId="Windows Live" clId="Web-{5D4A0428-B8E7-4395-AC47-E6DC6692F9F8}" dt="2024-11-12T12:44:40.547" v="151" actId="20577"/>
          <ac:spMkLst>
            <pc:docMk/>
            <pc:sldMk cId="0" sldId="392"/>
            <ac:spMk id="22" creationId="{2F103FCC-81D0-4C0E-D2E9-73CE5CF41ECD}"/>
          </ac:spMkLst>
        </pc:spChg>
        <pc:spChg chg="mod">
          <ac:chgData name="John Griffiths" userId="55ce029b995a3368" providerId="Windows Live" clId="Web-{5D4A0428-B8E7-4395-AC47-E6DC6692F9F8}" dt="2024-11-12T12:43:33.902" v="138"/>
          <ac:spMkLst>
            <pc:docMk/>
            <pc:sldMk cId="0" sldId="392"/>
            <ac:spMk id="3123" creationId="{00000000-0000-0000-0000-000000000000}"/>
          </ac:spMkLst>
        </pc:spChg>
        <pc:spChg chg="mod">
          <ac:chgData name="John Griffiths" userId="55ce029b995a3368" providerId="Windows Live" clId="Web-{5D4A0428-B8E7-4395-AC47-E6DC6692F9F8}" dt="2024-11-12T12:43:51.232" v="142" actId="1076"/>
          <ac:spMkLst>
            <pc:docMk/>
            <pc:sldMk cId="0" sldId="392"/>
            <ac:spMk id="3124" creationId="{00000000-0000-0000-0000-000000000000}"/>
          </ac:spMkLst>
        </pc:spChg>
        <pc:spChg chg="mod">
          <ac:chgData name="John Griffiths" userId="55ce029b995a3368" providerId="Windows Live" clId="Web-{5D4A0428-B8E7-4395-AC47-E6DC6692F9F8}" dt="2024-11-12T12:44:46.922" v="152" actId="1076"/>
          <ac:spMkLst>
            <pc:docMk/>
            <pc:sldMk cId="0" sldId="392"/>
            <ac:spMk id="3141" creationId="{00000000-0000-0000-0000-000000000000}"/>
          </ac:spMkLst>
        </pc:spChg>
        <pc:spChg chg="mod">
          <ac:chgData name="John Griffiths" userId="55ce029b995a3368" providerId="Windows Live" clId="Web-{5D4A0428-B8E7-4395-AC47-E6DC6692F9F8}" dt="2024-11-12T12:42:51.775" v="130" actId="1076"/>
          <ac:spMkLst>
            <pc:docMk/>
            <pc:sldMk cId="0" sldId="392"/>
            <ac:spMk id="3143" creationId="{00000000-0000-0000-0000-000000000000}"/>
          </ac:spMkLst>
        </pc:spChg>
        <pc:spChg chg="mod">
          <ac:chgData name="John Griffiths" userId="55ce029b995a3368" providerId="Windows Live" clId="Web-{5D4A0428-B8E7-4395-AC47-E6DC6692F9F8}" dt="2024-11-12T12:43:04.088" v="133"/>
          <ac:spMkLst>
            <pc:docMk/>
            <pc:sldMk cId="0" sldId="392"/>
            <ac:spMk id="5146" creationId="{00000000-0000-0000-0000-000000000000}"/>
          </ac:spMkLst>
        </pc:spChg>
        <pc:spChg chg="mod">
          <ac:chgData name="John Griffiths" userId="55ce029b995a3368" providerId="Windows Live" clId="Web-{5D4A0428-B8E7-4395-AC47-E6DC6692F9F8}" dt="2024-11-12T12:43:04.088" v="134"/>
          <ac:spMkLst>
            <pc:docMk/>
            <pc:sldMk cId="0" sldId="392"/>
            <ac:spMk id="5147" creationId="{00000000-0000-0000-0000-000000000000}"/>
          </ac:spMkLst>
        </pc:spChg>
        <pc:spChg chg="mod">
          <ac:chgData name="John Griffiths" userId="55ce029b995a3368" providerId="Windows Live" clId="Web-{5D4A0428-B8E7-4395-AC47-E6DC6692F9F8}" dt="2024-11-12T12:43:04.088" v="135"/>
          <ac:spMkLst>
            <pc:docMk/>
            <pc:sldMk cId="0" sldId="392"/>
            <ac:spMk id="5148" creationId="{00000000-0000-0000-0000-000000000000}"/>
          </ac:spMkLst>
        </pc:spChg>
        <pc:spChg chg="mod">
          <ac:chgData name="John Griffiths" userId="55ce029b995a3368" providerId="Windows Live" clId="Web-{5D4A0428-B8E7-4395-AC47-E6DC6692F9F8}" dt="2024-11-12T12:43:04.151" v="136"/>
          <ac:spMkLst>
            <pc:docMk/>
            <pc:sldMk cId="0" sldId="392"/>
            <ac:spMk id="5149" creationId="{00000000-0000-0000-0000-000000000000}"/>
          </ac:spMkLst>
        </pc:spChg>
        <pc:spChg chg="mod">
          <ac:chgData name="John Griffiths" userId="55ce029b995a3368" providerId="Windows Live" clId="Web-{5D4A0428-B8E7-4395-AC47-E6DC6692F9F8}" dt="2024-11-12T12:43:04.088" v="131"/>
          <ac:spMkLst>
            <pc:docMk/>
            <pc:sldMk cId="0" sldId="392"/>
            <ac:spMk id="5150" creationId="{00000000-0000-0000-0000-000000000000}"/>
          </ac:spMkLst>
        </pc:spChg>
        <pc:spChg chg="mod">
          <ac:chgData name="John Griffiths" userId="55ce029b995a3368" providerId="Windows Live" clId="Web-{5D4A0428-B8E7-4395-AC47-E6DC6692F9F8}" dt="2024-11-12T12:43:04.088" v="132"/>
          <ac:spMkLst>
            <pc:docMk/>
            <pc:sldMk cId="0" sldId="392"/>
            <ac:spMk id="5151" creationId="{00000000-0000-0000-0000-000000000000}"/>
          </ac:spMkLst>
        </pc:spChg>
        <pc:grpChg chg="mod">
          <ac:chgData name="John Griffiths" userId="55ce029b995a3368" providerId="Windows Live" clId="Web-{5D4A0428-B8E7-4395-AC47-E6DC6692F9F8}" dt="2024-11-12T12:44:14.452" v="143" actId="1076"/>
          <ac:grpSpMkLst>
            <pc:docMk/>
            <pc:sldMk cId="0" sldId="392"/>
            <ac:grpSpMk id="11" creationId="{00000000-0000-0000-0000-000000000000}"/>
          </ac:grpSpMkLst>
        </pc:grpChg>
        <pc:grpChg chg="mod">
          <ac:chgData name="John Griffiths" userId="55ce029b995a3368" providerId="Windows Live" clId="Web-{5D4A0428-B8E7-4395-AC47-E6DC6692F9F8}" dt="2024-11-12T12:44:14.467" v="144" actId="1076"/>
          <ac:grpSpMkLst>
            <pc:docMk/>
            <pc:sldMk cId="0" sldId="392"/>
            <ac:grpSpMk id="12" creationId="{00000000-0000-0000-0000-000000000000}"/>
          </ac:grpSpMkLst>
        </pc:grpChg>
      </pc:sldChg>
      <pc:sldChg chg="addSp delSp modSp">
        <pc:chgData name="John Griffiths" userId="55ce029b995a3368" providerId="Windows Live" clId="Web-{5D4A0428-B8E7-4395-AC47-E6DC6692F9F8}" dt="2024-11-12T12:49:51.222" v="199" actId="14100"/>
        <pc:sldMkLst>
          <pc:docMk/>
          <pc:sldMk cId="0" sldId="395"/>
        </pc:sldMkLst>
        <pc:spChg chg="mod">
          <ac:chgData name="John Griffiths" userId="55ce029b995a3368" providerId="Windows Live" clId="Web-{5D4A0428-B8E7-4395-AC47-E6DC6692F9F8}" dt="2024-11-12T12:49:51.222" v="199" actId="14100"/>
          <ac:spMkLst>
            <pc:docMk/>
            <pc:sldMk cId="0" sldId="395"/>
            <ac:spMk id="14379" creationId="{00000000-0000-0000-0000-000000000000}"/>
          </ac:spMkLst>
        </pc:spChg>
        <pc:grpChg chg="add del mod">
          <ac:chgData name="John Griffiths" userId="55ce029b995a3368" providerId="Windows Live" clId="Web-{5D4A0428-B8E7-4395-AC47-E6DC6692F9F8}" dt="2024-11-12T12:49:03.094" v="197" actId="1076"/>
          <ac:grpSpMkLst>
            <pc:docMk/>
            <pc:sldMk cId="0" sldId="395"/>
            <ac:grpSpMk id="3" creationId="{00000000-0000-0000-0000-000000000000}"/>
          </ac:grpSpMkLst>
        </pc:grpChg>
      </pc:sldChg>
      <pc:sldChg chg="modSp">
        <pc:chgData name="John Griffiths" userId="55ce029b995a3368" providerId="Windows Live" clId="Web-{5D4A0428-B8E7-4395-AC47-E6DC6692F9F8}" dt="2024-11-12T12:38:37.962" v="111" actId="20577"/>
        <pc:sldMkLst>
          <pc:docMk/>
          <pc:sldMk cId="1176283568" sldId="401"/>
        </pc:sldMkLst>
        <pc:spChg chg="mod">
          <ac:chgData name="John Griffiths" userId="55ce029b995a3368" providerId="Windows Live" clId="Web-{5D4A0428-B8E7-4395-AC47-E6DC6692F9F8}" dt="2024-11-12T12:38:37.962" v="111" actId="20577"/>
          <ac:spMkLst>
            <pc:docMk/>
            <pc:sldMk cId="1176283568" sldId="401"/>
            <ac:spMk id="5" creationId="{C91CFF6D-50FE-5A35-BEE1-283299A39DCE}"/>
          </ac:spMkLst>
        </pc:spChg>
      </pc:sldChg>
    </pc:docChg>
  </pc:docChgLst>
  <pc:docChgLst>
    <pc:chgData name="John Griffiths" userId="55ce029b995a3368" providerId="Windows Live" clId="Web-{D80530DC-08B6-4212-AA95-20ED92F5274A}"/>
    <pc:docChg chg="addSld delSld modSld sldOrd">
      <pc:chgData name="John Griffiths" userId="55ce029b995a3368" providerId="Windows Live" clId="Web-{D80530DC-08B6-4212-AA95-20ED92F5274A}" dt="2024-11-15T15:55:13.144" v="726"/>
      <pc:docMkLst>
        <pc:docMk/>
      </pc:docMkLst>
      <pc:sldChg chg="delSp modSp">
        <pc:chgData name="John Griffiths" userId="55ce029b995a3368" providerId="Windows Live" clId="Web-{D80530DC-08B6-4212-AA95-20ED92F5274A}" dt="2024-11-15T10:46:37.551" v="16" actId="1076"/>
        <pc:sldMkLst>
          <pc:docMk/>
          <pc:sldMk cId="0" sldId="299"/>
        </pc:sldMkLst>
        <pc:spChg chg="mod">
          <ac:chgData name="John Griffiths" userId="55ce029b995a3368" providerId="Windows Live" clId="Web-{D80530DC-08B6-4212-AA95-20ED92F5274A}" dt="2024-11-15T10:43:19.341" v="1" actId="20577"/>
          <ac:spMkLst>
            <pc:docMk/>
            <pc:sldMk cId="0" sldId="299"/>
            <ac:spMk id="6" creationId="{B8D798C6-EEA3-2B0D-DB43-027202DB28B6}"/>
          </ac:spMkLst>
        </pc:spChg>
        <pc:spChg chg="del mod">
          <ac:chgData name="John Griffiths" userId="55ce029b995a3368" providerId="Windows Live" clId="Web-{D80530DC-08B6-4212-AA95-20ED92F5274A}" dt="2024-11-15T10:45:39.721" v="11"/>
          <ac:spMkLst>
            <pc:docMk/>
            <pc:sldMk cId="0" sldId="299"/>
            <ac:spMk id="7" creationId="{35BC13B6-B792-1B5B-119F-449FE2B72A63}"/>
          </ac:spMkLst>
        </pc:spChg>
        <pc:spChg chg="del">
          <ac:chgData name="John Griffiths" userId="55ce029b995a3368" providerId="Windows Live" clId="Web-{D80530DC-08B6-4212-AA95-20ED92F5274A}" dt="2024-11-15T10:45:49.377" v="13"/>
          <ac:spMkLst>
            <pc:docMk/>
            <pc:sldMk cId="0" sldId="299"/>
            <ac:spMk id="9" creationId="{3275515D-F4B8-D3AE-81B6-6782CACFE585}"/>
          </ac:spMkLst>
        </pc:spChg>
        <pc:spChg chg="mod">
          <ac:chgData name="John Griffiths" userId="55ce029b995a3368" providerId="Windows Live" clId="Web-{D80530DC-08B6-4212-AA95-20ED92F5274A}" dt="2024-11-15T10:46:26.941" v="14" actId="1076"/>
          <ac:spMkLst>
            <pc:docMk/>
            <pc:sldMk cId="0" sldId="299"/>
            <ac:spMk id="282626" creationId="{00000000-0000-0000-0000-000000000000}"/>
          </ac:spMkLst>
        </pc:spChg>
        <pc:spChg chg="mod">
          <ac:chgData name="John Griffiths" userId="55ce029b995a3368" providerId="Windows Live" clId="Web-{D80530DC-08B6-4212-AA95-20ED92F5274A}" dt="2024-11-15T10:46:37.551" v="16" actId="1076"/>
          <ac:spMkLst>
            <pc:docMk/>
            <pc:sldMk cId="0" sldId="299"/>
            <ac:spMk id="282641" creationId="{00000000-0000-0000-0000-000000000000}"/>
          </ac:spMkLst>
        </pc:spChg>
        <pc:grpChg chg="mod">
          <ac:chgData name="John Griffiths" userId="55ce029b995a3368" providerId="Windows Live" clId="Web-{D80530DC-08B6-4212-AA95-20ED92F5274A}" dt="2024-11-15T10:46:29.520" v="15" actId="1076"/>
          <ac:grpSpMkLst>
            <pc:docMk/>
            <pc:sldMk cId="0" sldId="299"/>
            <ac:grpSpMk id="2" creationId="{00000000-0000-0000-0000-000000000000}"/>
          </ac:grpSpMkLst>
        </pc:grpChg>
        <pc:grpChg chg="del">
          <ac:chgData name="John Griffiths" userId="55ce029b995a3368" providerId="Windows Live" clId="Web-{D80530DC-08B6-4212-AA95-20ED92F5274A}" dt="2024-11-15T10:45:43.268" v="12"/>
          <ac:grpSpMkLst>
            <pc:docMk/>
            <pc:sldMk cId="0" sldId="299"/>
            <ac:grpSpMk id="17" creationId="{6E745467-C8B7-9477-EB20-505E9D95005A}"/>
          </ac:grpSpMkLst>
        </pc:grpChg>
      </pc:sldChg>
      <pc:sldChg chg="modSp">
        <pc:chgData name="John Griffiths" userId="55ce029b995a3368" providerId="Windows Live" clId="Web-{D80530DC-08B6-4212-AA95-20ED92F5274A}" dt="2024-11-15T13:58:48.105" v="445" actId="20577"/>
        <pc:sldMkLst>
          <pc:docMk/>
          <pc:sldMk cId="0" sldId="301"/>
        </pc:sldMkLst>
        <pc:spChg chg="mod">
          <ac:chgData name="John Griffiths" userId="55ce029b995a3368" providerId="Windows Live" clId="Web-{D80530DC-08B6-4212-AA95-20ED92F5274A}" dt="2024-11-15T13:58:48.105" v="445" actId="20577"/>
          <ac:spMkLst>
            <pc:docMk/>
            <pc:sldMk cId="0" sldId="301"/>
            <ac:spMk id="309264" creationId="{00000000-0000-0000-0000-000000000000}"/>
          </ac:spMkLst>
        </pc:spChg>
      </pc:sldChg>
      <pc:sldChg chg="modSp">
        <pc:chgData name="John Griffiths" userId="55ce029b995a3368" providerId="Windows Live" clId="Web-{D80530DC-08B6-4212-AA95-20ED92F5274A}" dt="2024-11-15T13:59:55.904" v="467" actId="20577"/>
        <pc:sldMkLst>
          <pc:docMk/>
          <pc:sldMk cId="0" sldId="303"/>
        </pc:sldMkLst>
        <pc:spChg chg="mod">
          <ac:chgData name="John Griffiths" userId="55ce029b995a3368" providerId="Windows Live" clId="Web-{D80530DC-08B6-4212-AA95-20ED92F5274A}" dt="2024-11-15T13:59:55.904" v="467" actId="20577"/>
          <ac:spMkLst>
            <pc:docMk/>
            <pc:sldMk cId="0" sldId="303"/>
            <ac:spMk id="264225" creationId="{00000000-0000-0000-0000-000000000000}"/>
          </ac:spMkLst>
        </pc:spChg>
      </pc:sldChg>
      <pc:sldChg chg="modSp del">
        <pc:chgData name="John Griffiths" userId="55ce029b995a3368" providerId="Windows Live" clId="Web-{D80530DC-08B6-4212-AA95-20ED92F5274A}" dt="2024-11-15T15:34:12.988" v="471"/>
        <pc:sldMkLst>
          <pc:docMk/>
          <pc:sldMk cId="0" sldId="304"/>
        </pc:sldMkLst>
        <pc:spChg chg="mod">
          <ac:chgData name="John Griffiths" userId="55ce029b995a3368" providerId="Windows Live" clId="Web-{D80530DC-08B6-4212-AA95-20ED92F5274A}" dt="2024-11-15T15:33:49.315" v="470" actId="20577"/>
          <ac:spMkLst>
            <pc:docMk/>
            <pc:sldMk cId="0" sldId="304"/>
            <ac:spMk id="10" creationId="{CCCFDAF1-D567-8103-FD40-661B8127F64A}"/>
          </ac:spMkLst>
        </pc:spChg>
      </pc:sldChg>
      <pc:sldChg chg="modSp">
        <pc:chgData name="John Griffiths" userId="55ce029b995a3368" providerId="Windows Live" clId="Web-{D80530DC-08B6-4212-AA95-20ED92F5274A}" dt="2024-11-15T15:39:38.110" v="552" actId="20577"/>
        <pc:sldMkLst>
          <pc:docMk/>
          <pc:sldMk cId="0" sldId="307"/>
        </pc:sldMkLst>
        <pc:spChg chg="mod">
          <ac:chgData name="John Griffiths" userId="55ce029b995a3368" providerId="Windows Live" clId="Web-{D80530DC-08B6-4212-AA95-20ED92F5274A}" dt="2024-11-15T15:39:38.110" v="552" actId="20577"/>
          <ac:spMkLst>
            <pc:docMk/>
            <pc:sldMk cId="0" sldId="307"/>
            <ac:spMk id="320514" creationId="{00000000-0000-0000-0000-000000000000}"/>
          </ac:spMkLst>
        </pc:spChg>
        <pc:spChg chg="mod">
          <ac:chgData name="John Griffiths" userId="55ce029b995a3368" providerId="Windows Live" clId="Web-{D80530DC-08B6-4212-AA95-20ED92F5274A}" dt="2024-11-15T15:35:32.757" v="489" actId="14100"/>
          <ac:spMkLst>
            <pc:docMk/>
            <pc:sldMk cId="0" sldId="307"/>
            <ac:spMk id="320527" creationId="{00000000-0000-0000-0000-000000000000}"/>
          </ac:spMkLst>
        </pc:spChg>
        <pc:grpChg chg="mod">
          <ac:chgData name="John Griffiths" userId="55ce029b995a3368" providerId="Windows Live" clId="Web-{D80530DC-08B6-4212-AA95-20ED92F5274A}" dt="2024-11-15T15:35:19.100" v="487" actId="1076"/>
          <ac:grpSpMkLst>
            <pc:docMk/>
            <pc:sldMk cId="0" sldId="307"/>
            <ac:grpSpMk id="2" creationId="{00000000-0000-0000-0000-000000000000}"/>
          </ac:grpSpMkLst>
        </pc:grpChg>
      </pc:sldChg>
      <pc:sldChg chg="delSp del">
        <pc:chgData name="John Griffiths" userId="55ce029b995a3368" providerId="Windows Live" clId="Web-{D80530DC-08B6-4212-AA95-20ED92F5274A}" dt="2024-11-15T11:01:01.442" v="253"/>
        <pc:sldMkLst>
          <pc:docMk/>
          <pc:sldMk cId="179205721" sldId="312"/>
        </pc:sldMkLst>
        <pc:graphicFrameChg chg="del">
          <ac:chgData name="John Griffiths" userId="55ce029b995a3368" providerId="Windows Live" clId="Web-{D80530DC-08B6-4212-AA95-20ED92F5274A}" dt="2024-11-15T10:50:17.809" v="40"/>
          <ac:graphicFrameMkLst>
            <pc:docMk/>
            <pc:sldMk cId="179205721" sldId="312"/>
            <ac:graphicFrameMk id="2" creationId="{00000000-0000-0000-0000-000000000000}"/>
          </ac:graphicFrameMkLst>
        </pc:graphicFrameChg>
      </pc:sldChg>
      <pc:sldChg chg="modSp">
        <pc:chgData name="John Griffiths" userId="55ce029b995a3368" providerId="Windows Live" clId="Web-{D80530DC-08B6-4212-AA95-20ED92F5274A}" dt="2024-11-15T11:01:27.506" v="256" actId="1076"/>
        <pc:sldMkLst>
          <pc:docMk/>
          <pc:sldMk cId="1839784973" sldId="313"/>
        </pc:sldMkLst>
        <pc:graphicFrameChg chg="mod modGraphic">
          <ac:chgData name="John Griffiths" userId="55ce029b995a3368" providerId="Windows Live" clId="Web-{D80530DC-08B6-4212-AA95-20ED92F5274A}" dt="2024-11-15T11:01:27.506" v="256" actId="1076"/>
          <ac:graphicFrameMkLst>
            <pc:docMk/>
            <pc:sldMk cId="1839784973" sldId="313"/>
            <ac:graphicFrameMk id="2" creationId="{00000000-0000-0000-0000-000000000000}"/>
          </ac:graphicFrameMkLst>
        </pc:graphicFrameChg>
      </pc:sldChg>
      <pc:sldChg chg="addSp modSp addAnim">
        <pc:chgData name="John Griffiths" userId="55ce029b995a3368" providerId="Windows Live" clId="Web-{D80530DC-08B6-4212-AA95-20ED92F5274A}" dt="2024-11-15T11:38:39.216" v="381"/>
        <pc:sldMkLst>
          <pc:docMk/>
          <pc:sldMk cId="1353548547" sldId="404"/>
        </pc:sldMkLst>
        <pc:picChg chg="add mod">
          <ac:chgData name="John Griffiths" userId="55ce029b995a3368" providerId="Windows Live" clId="Web-{D80530DC-08B6-4212-AA95-20ED92F5274A}" dt="2024-11-15T11:38:22.606" v="380" actId="14100"/>
          <ac:picMkLst>
            <pc:docMk/>
            <pc:sldMk cId="1353548547" sldId="404"/>
            <ac:picMk id="2" creationId="{4CE615E2-21B7-7F4F-9803-9634BC94B95D}"/>
          </ac:picMkLst>
        </pc:picChg>
        <pc:picChg chg="mod modCrop">
          <ac:chgData name="John Griffiths" userId="55ce029b995a3368" providerId="Windows Live" clId="Web-{D80530DC-08B6-4212-AA95-20ED92F5274A}" dt="2024-11-15T11:34:57.068" v="376"/>
          <ac:picMkLst>
            <pc:docMk/>
            <pc:sldMk cId="1353548547" sldId="404"/>
            <ac:picMk id="6" creationId="{CF02BB69-EFD0-D843-BB59-BB6145BD7862}"/>
          </ac:picMkLst>
        </pc:picChg>
      </pc:sldChg>
      <pc:sldChg chg="del ord">
        <pc:chgData name="John Griffiths" userId="55ce029b995a3368" providerId="Windows Live" clId="Web-{D80530DC-08B6-4212-AA95-20ED92F5274A}" dt="2024-11-15T15:47:25.346" v="699"/>
        <pc:sldMkLst>
          <pc:docMk/>
          <pc:sldMk cId="1040901054" sldId="405"/>
        </pc:sldMkLst>
      </pc:sldChg>
      <pc:sldChg chg="delSp modSp add replId">
        <pc:chgData name="John Griffiths" userId="55ce029b995a3368" providerId="Windows Live" clId="Web-{D80530DC-08B6-4212-AA95-20ED92F5274A}" dt="2024-11-15T10:48:58.431" v="38"/>
        <pc:sldMkLst>
          <pc:docMk/>
          <pc:sldMk cId="2524781402" sldId="406"/>
        </pc:sldMkLst>
        <pc:spChg chg="mod">
          <ac:chgData name="John Griffiths" userId="55ce029b995a3368" providerId="Windows Live" clId="Web-{D80530DC-08B6-4212-AA95-20ED92F5274A}" dt="2024-11-15T10:47:20.725" v="26" actId="14100"/>
          <ac:spMkLst>
            <pc:docMk/>
            <pc:sldMk cId="2524781402" sldId="406"/>
            <ac:spMk id="7" creationId="{35BC13B6-B792-1B5B-119F-449FE2B72A63}"/>
          </ac:spMkLst>
        </pc:spChg>
        <pc:spChg chg="mod">
          <ac:chgData name="John Griffiths" userId="55ce029b995a3368" providerId="Windows Live" clId="Web-{D80530DC-08B6-4212-AA95-20ED92F5274A}" dt="2024-11-15T10:48:54.650" v="34"/>
          <ac:spMkLst>
            <pc:docMk/>
            <pc:sldMk cId="2524781402" sldId="406"/>
            <ac:spMk id="9" creationId="{3275515D-F4B8-D3AE-81B6-6782CACFE585}"/>
          </ac:spMkLst>
        </pc:spChg>
        <pc:spChg chg="mod">
          <ac:chgData name="John Griffiths" userId="55ce029b995a3368" providerId="Windows Live" clId="Web-{D80530DC-08B6-4212-AA95-20ED92F5274A}" dt="2024-11-15T10:48:58.400" v="37"/>
          <ac:spMkLst>
            <pc:docMk/>
            <pc:sldMk cId="2524781402" sldId="406"/>
            <ac:spMk id="13" creationId="{62CC8BDD-015C-63D8-0E20-18BB20AF298E}"/>
          </ac:spMkLst>
        </pc:spChg>
        <pc:spChg chg="mod">
          <ac:chgData name="John Griffiths" userId="55ce029b995a3368" providerId="Windows Live" clId="Web-{D80530DC-08B6-4212-AA95-20ED92F5274A}" dt="2024-11-15T10:48:58.431" v="38"/>
          <ac:spMkLst>
            <pc:docMk/>
            <pc:sldMk cId="2524781402" sldId="406"/>
            <ac:spMk id="14" creationId="{85D8B2F5-AFFA-D623-6556-8685C1D5B003}"/>
          </ac:spMkLst>
        </pc:spChg>
        <pc:spChg chg="mod">
          <ac:chgData name="John Griffiths" userId="55ce029b995a3368" providerId="Windows Live" clId="Web-{D80530DC-08B6-4212-AA95-20ED92F5274A}" dt="2024-11-15T10:48:58.400" v="35"/>
          <ac:spMkLst>
            <pc:docMk/>
            <pc:sldMk cId="2524781402" sldId="406"/>
            <ac:spMk id="15" creationId="{B7512FAA-FE49-D79D-A869-93848E69CA91}"/>
          </ac:spMkLst>
        </pc:spChg>
        <pc:spChg chg="mod">
          <ac:chgData name="John Griffiths" userId="55ce029b995a3368" providerId="Windows Live" clId="Web-{D80530DC-08B6-4212-AA95-20ED92F5274A}" dt="2024-11-15T10:48:58.400" v="36"/>
          <ac:spMkLst>
            <pc:docMk/>
            <pc:sldMk cId="2524781402" sldId="406"/>
            <ac:spMk id="16" creationId="{FADAFA18-B703-7C5A-D916-D474813895C0}"/>
          </ac:spMkLst>
        </pc:spChg>
        <pc:spChg chg="del">
          <ac:chgData name="John Griffiths" userId="55ce029b995a3368" providerId="Windows Live" clId="Web-{D80530DC-08B6-4212-AA95-20ED92F5274A}" dt="2024-11-15T10:46:45.520" v="17"/>
          <ac:spMkLst>
            <pc:docMk/>
            <pc:sldMk cId="2524781402" sldId="406"/>
            <ac:spMk id="282626" creationId="{00000000-0000-0000-0000-000000000000}"/>
          </ac:spMkLst>
        </pc:spChg>
        <pc:spChg chg="del">
          <ac:chgData name="John Griffiths" userId="55ce029b995a3368" providerId="Windows Live" clId="Web-{D80530DC-08B6-4212-AA95-20ED92F5274A}" dt="2024-11-15T10:46:50.708" v="19"/>
          <ac:spMkLst>
            <pc:docMk/>
            <pc:sldMk cId="2524781402" sldId="406"/>
            <ac:spMk id="282641" creationId="{00000000-0000-0000-0000-000000000000}"/>
          </ac:spMkLst>
        </pc:spChg>
        <pc:grpChg chg="del">
          <ac:chgData name="John Griffiths" userId="55ce029b995a3368" providerId="Windows Live" clId="Web-{D80530DC-08B6-4212-AA95-20ED92F5274A}" dt="2024-11-15T10:46:48.630" v="18"/>
          <ac:grpSpMkLst>
            <pc:docMk/>
            <pc:sldMk cId="2524781402" sldId="406"/>
            <ac:grpSpMk id="2" creationId="{00000000-0000-0000-0000-000000000000}"/>
          </ac:grpSpMkLst>
        </pc:grpChg>
        <pc:grpChg chg="mod">
          <ac:chgData name="John Griffiths" userId="55ce029b995a3368" providerId="Windows Live" clId="Web-{D80530DC-08B6-4212-AA95-20ED92F5274A}" dt="2024-11-15T10:47:26.209" v="27" actId="1076"/>
          <ac:grpSpMkLst>
            <pc:docMk/>
            <pc:sldMk cId="2524781402" sldId="406"/>
            <ac:grpSpMk id="17" creationId="{6E745467-C8B7-9477-EB20-505E9D95005A}"/>
          </ac:grpSpMkLst>
        </pc:grpChg>
      </pc:sldChg>
      <pc:sldChg chg="addSp delSp modSp add replId">
        <pc:chgData name="John Griffiths" userId="55ce029b995a3368" providerId="Windows Live" clId="Web-{D80530DC-08B6-4212-AA95-20ED92F5274A}" dt="2024-11-15T11:25:33.205" v="283" actId="1076"/>
        <pc:sldMkLst>
          <pc:docMk/>
          <pc:sldMk cId="3578336629" sldId="407"/>
        </pc:sldMkLst>
        <pc:spChg chg="mod">
          <ac:chgData name="John Griffiths" userId="55ce029b995a3368" providerId="Windows Live" clId="Web-{D80530DC-08B6-4212-AA95-20ED92F5274A}" dt="2024-11-15T11:25:33.080" v="271" actId="1076"/>
          <ac:spMkLst>
            <pc:docMk/>
            <pc:sldMk cId="3578336629" sldId="407"/>
            <ac:spMk id="3" creationId="{00000000-0000-0000-0000-000000000000}"/>
          </ac:spMkLst>
        </pc:spChg>
        <pc:spChg chg="mod">
          <ac:chgData name="John Griffiths" userId="55ce029b995a3368" providerId="Windows Live" clId="Web-{D80530DC-08B6-4212-AA95-20ED92F5274A}" dt="2024-11-15T11:25:33.096" v="273" actId="1076"/>
          <ac:spMkLst>
            <pc:docMk/>
            <pc:sldMk cId="3578336629" sldId="407"/>
            <ac:spMk id="4" creationId="{00000000-0000-0000-0000-000000000000}"/>
          </ac:spMkLst>
        </pc:spChg>
        <pc:spChg chg="mod">
          <ac:chgData name="John Griffiths" userId="55ce029b995a3368" providerId="Windows Live" clId="Web-{D80530DC-08B6-4212-AA95-20ED92F5274A}" dt="2024-11-15T11:25:33.112" v="274" actId="1076"/>
          <ac:spMkLst>
            <pc:docMk/>
            <pc:sldMk cId="3578336629" sldId="407"/>
            <ac:spMk id="5" creationId="{00000000-0000-0000-0000-000000000000}"/>
          </ac:spMkLst>
        </pc:spChg>
        <pc:spChg chg="add mod">
          <ac:chgData name="John Griffiths" userId="55ce029b995a3368" providerId="Windows Live" clId="Web-{D80530DC-08B6-4212-AA95-20ED92F5274A}" dt="2024-11-15T11:25:13.939" v="270" actId="14100"/>
          <ac:spMkLst>
            <pc:docMk/>
            <pc:sldMk cId="3578336629" sldId="407"/>
            <ac:spMk id="6" creationId="{83654245-4F0C-20D1-B166-876E4B29F435}"/>
          </ac:spMkLst>
        </pc:spChg>
        <pc:spChg chg="mod">
          <ac:chgData name="John Griffiths" userId="55ce029b995a3368" providerId="Windows Live" clId="Web-{D80530DC-08B6-4212-AA95-20ED92F5274A}" dt="2024-11-15T11:25:33.127" v="275" actId="1076"/>
          <ac:spMkLst>
            <pc:docMk/>
            <pc:sldMk cId="3578336629" sldId="407"/>
            <ac:spMk id="7" creationId="{00000000-0000-0000-0000-000000000000}"/>
          </ac:spMkLst>
        </pc:spChg>
        <pc:spChg chg="mod">
          <ac:chgData name="John Griffiths" userId="55ce029b995a3368" providerId="Windows Live" clId="Web-{D80530DC-08B6-4212-AA95-20ED92F5274A}" dt="2024-11-15T11:25:33.127" v="276" actId="1076"/>
          <ac:spMkLst>
            <pc:docMk/>
            <pc:sldMk cId="3578336629" sldId="407"/>
            <ac:spMk id="8" creationId="{00000000-0000-0000-0000-000000000000}"/>
          </ac:spMkLst>
        </pc:spChg>
        <pc:spChg chg="mod">
          <ac:chgData name="John Griffiths" userId="55ce029b995a3368" providerId="Windows Live" clId="Web-{D80530DC-08B6-4212-AA95-20ED92F5274A}" dt="2024-11-15T11:25:33.143" v="277" actId="1076"/>
          <ac:spMkLst>
            <pc:docMk/>
            <pc:sldMk cId="3578336629" sldId="407"/>
            <ac:spMk id="9" creationId="{00000000-0000-0000-0000-000000000000}"/>
          </ac:spMkLst>
        </pc:spChg>
        <pc:spChg chg="mod">
          <ac:chgData name="John Griffiths" userId="55ce029b995a3368" providerId="Windows Live" clId="Web-{D80530DC-08B6-4212-AA95-20ED92F5274A}" dt="2024-11-15T11:25:33.159" v="278" actId="1076"/>
          <ac:spMkLst>
            <pc:docMk/>
            <pc:sldMk cId="3578336629" sldId="407"/>
            <ac:spMk id="10" creationId="{00000000-0000-0000-0000-000000000000}"/>
          </ac:spMkLst>
        </pc:spChg>
        <pc:spChg chg="mod">
          <ac:chgData name="John Griffiths" userId="55ce029b995a3368" providerId="Windows Live" clId="Web-{D80530DC-08B6-4212-AA95-20ED92F5274A}" dt="2024-11-15T11:25:33.159" v="279" actId="1076"/>
          <ac:spMkLst>
            <pc:docMk/>
            <pc:sldMk cId="3578336629" sldId="407"/>
            <ac:spMk id="12" creationId="{00000000-0000-0000-0000-000000000000}"/>
          </ac:spMkLst>
        </pc:spChg>
        <pc:spChg chg="mod">
          <ac:chgData name="John Griffiths" userId="55ce029b995a3368" providerId="Windows Live" clId="Web-{D80530DC-08B6-4212-AA95-20ED92F5274A}" dt="2024-11-15T11:25:33.174" v="280" actId="1076"/>
          <ac:spMkLst>
            <pc:docMk/>
            <pc:sldMk cId="3578336629" sldId="407"/>
            <ac:spMk id="13" creationId="{00000000-0000-0000-0000-000000000000}"/>
          </ac:spMkLst>
        </pc:spChg>
        <pc:spChg chg="mod">
          <ac:chgData name="John Griffiths" userId="55ce029b995a3368" providerId="Windows Live" clId="Web-{D80530DC-08B6-4212-AA95-20ED92F5274A}" dt="2024-11-15T11:25:33.174" v="281" actId="1076"/>
          <ac:spMkLst>
            <pc:docMk/>
            <pc:sldMk cId="3578336629" sldId="407"/>
            <ac:spMk id="14" creationId="{00000000-0000-0000-0000-000000000000}"/>
          </ac:spMkLst>
        </pc:spChg>
        <pc:spChg chg="mod">
          <ac:chgData name="John Griffiths" userId="55ce029b995a3368" providerId="Windows Live" clId="Web-{D80530DC-08B6-4212-AA95-20ED92F5274A}" dt="2024-11-15T11:25:33.190" v="282" actId="1076"/>
          <ac:spMkLst>
            <pc:docMk/>
            <pc:sldMk cId="3578336629" sldId="407"/>
            <ac:spMk id="15" creationId="{00000000-0000-0000-0000-000000000000}"/>
          </ac:spMkLst>
        </pc:spChg>
        <pc:spChg chg="mod">
          <ac:chgData name="John Griffiths" userId="55ce029b995a3368" providerId="Windows Live" clId="Web-{D80530DC-08B6-4212-AA95-20ED92F5274A}" dt="2024-11-15T11:25:33.205" v="283" actId="1076"/>
          <ac:spMkLst>
            <pc:docMk/>
            <pc:sldMk cId="3578336629" sldId="407"/>
            <ac:spMk id="16" creationId="{00000000-0000-0000-0000-000000000000}"/>
          </ac:spMkLst>
        </pc:spChg>
        <pc:graphicFrameChg chg="del mod modGraphic">
          <ac:chgData name="John Griffiths" userId="55ce029b995a3368" providerId="Windows Live" clId="Web-{D80530DC-08B6-4212-AA95-20ED92F5274A}" dt="2024-11-15T11:01:11.364" v="255"/>
          <ac:graphicFrameMkLst>
            <pc:docMk/>
            <pc:sldMk cId="3578336629" sldId="407"/>
            <ac:graphicFrameMk id="2" creationId="{00000000-0000-0000-0000-000000000000}"/>
          </ac:graphicFrameMkLst>
        </pc:graphicFrameChg>
        <pc:picChg chg="mod">
          <ac:chgData name="John Griffiths" userId="55ce029b995a3368" providerId="Windows Live" clId="Web-{D80530DC-08B6-4212-AA95-20ED92F5274A}" dt="2024-11-15T11:25:33.080" v="272" actId="1076"/>
          <ac:picMkLst>
            <pc:docMk/>
            <pc:sldMk cId="3578336629" sldId="407"/>
            <ac:picMk id="1025" creationId="{00000000-0000-0000-0000-000000000000}"/>
          </ac:picMkLst>
        </pc:picChg>
      </pc:sldChg>
      <pc:sldChg chg="addSp delSp modSp add replId">
        <pc:chgData name="John Griffiths" userId="55ce029b995a3368" providerId="Windows Live" clId="Web-{D80530DC-08B6-4212-AA95-20ED92F5274A}" dt="2024-11-15T11:33:58.269" v="374" actId="20577"/>
        <pc:sldMkLst>
          <pc:docMk/>
          <pc:sldMk cId="3633545316" sldId="408"/>
        </pc:sldMkLst>
        <pc:spChg chg="add mod">
          <ac:chgData name="John Griffiths" userId="55ce029b995a3368" providerId="Windows Live" clId="Web-{D80530DC-08B6-4212-AA95-20ED92F5274A}" dt="2024-11-15T11:33:58.269" v="374" actId="20577"/>
          <ac:spMkLst>
            <pc:docMk/>
            <pc:sldMk cId="3633545316" sldId="408"/>
            <ac:spMk id="5" creationId="{C1A886A5-640C-D0AE-7E43-F826807071AD}"/>
          </ac:spMkLst>
        </pc:spChg>
        <pc:graphicFrameChg chg="del">
          <ac:chgData name="John Griffiths" userId="55ce029b995a3368" providerId="Windows Live" clId="Web-{D80530DC-08B6-4212-AA95-20ED92F5274A}" dt="2024-11-15T10:56:13.572" v="165"/>
          <ac:graphicFrameMkLst>
            <pc:docMk/>
            <pc:sldMk cId="3633545316" sldId="408"/>
            <ac:graphicFrameMk id="2" creationId="{00000000-0000-0000-0000-000000000000}"/>
          </ac:graphicFrameMkLst>
        </pc:graphicFrameChg>
      </pc:sldChg>
      <pc:sldChg chg="modSp add replId">
        <pc:chgData name="John Griffiths" userId="55ce029b995a3368" providerId="Windows Live" clId="Web-{D80530DC-08B6-4212-AA95-20ED92F5274A}" dt="2024-11-15T11:26:26.426" v="293"/>
        <pc:sldMkLst>
          <pc:docMk/>
          <pc:sldMk cId="2667817720" sldId="409"/>
        </pc:sldMkLst>
        <pc:graphicFrameChg chg="mod modGraphic">
          <ac:chgData name="John Griffiths" userId="55ce029b995a3368" providerId="Windows Live" clId="Web-{D80530DC-08B6-4212-AA95-20ED92F5274A}" dt="2024-11-15T11:26:26.426" v="293"/>
          <ac:graphicFrameMkLst>
            <pc:docMk/>
            <pc:sldMk cId="2667817720" sldId="409"/>
            <ac:graphicFrameMk id="2" creationId="{00000000-0000-0000-0000-000000000000}"/>
          </ac:graphicFrameMkLst>
        </pc:graphicFrameChg>
      </pc:sldChg>
      <pc:sldChg chg="add del replId">
        <pc:chgData name="John Griffiths" userId="55ce029b995a3368" providerId="Windows Live" clId="Web-{D80530DC-08B6-4212-AA95-20ED92F5274A}" dt="2024-11-15T15:44:53.653" v="644"/>
        <pc:sldMkLst>
          <pc:docMk/>
          <pc:sldMk cId="2039183777" sldId="410"/>
        </pc:sldMkLst>
      </pc:sldChg>
      <pc:sldChg chg="modSp add replId">
        <pc:chgData name="John Griffiths" userId="55ce029b995a3368" providerId="Windows Live" clId="Web-{D80530DC-08B6-4212-AA95-20ED92F5274A}" dt="2024-11-15T15:44:45.902" v="643" actId="20577"/>
        <pc:sldMkLst>
          <pc:docMk/>
          <pc:sldMk cId="4000262537" sldId="411"/>
        </pc:sldMkLst>
        <pc:spChg chg="mod">
          <ac:chgData name="John Griffiths" userId="55ce029b995a3368" providerId="Windows Live" clId="Web-{D80530DC-08B6-4212-AA95-20ED92F5274A}" dt="2024-11-15T15:43:22.977" v="587" actId="20577"/>
          <ac:spMkLst>
            <pc:docMk/>
            <pc:sldMk cId="4000262537" sldId="411"/>
            <ac:spMk id="4" creationId="{79239CDA-0C67-2BDF-767C-3DE6000E8C1A}"/>
          </ac:spMkLst>
        </pc:spChg>
        <pc:spChg chg="mod">
          <ac:chgData name="John Griffiths" userId="55ce029b995a3368" providerId="Windows Live" clId="Web-{D80530DC-08B6-4212-AA95-20ED92F5274A}" dt="2024-11-15T15:44:45.902" v="643" actId="20577"/>
          <ac:spMkLst>
            <pc:docMk/>
            <pc:sldMk cId="4000262537" sldId="411"/>
            <ac:spMk id="264225" creationId="{00000000-0000-0000-0000-000000000000}"/>
          </ac:spMkLst>
        </pc:spChg>
      </pc:sldChg>
      <pc:sldChg chg="addSp delSp modSp add replId">
        <pc:chgData name="John Griffiths" userId="55ce029b995a3368" providerId="Windows Live" clId="Web-{D80530DC-08B6-4212-AA95-20ED92F5274A}" dt="2024-11-15T15:47:21.158" v="698" actId="1076"/>
        <pc:sldMkLst>
          <pc:docMk/>
          <pc:sldMk cId="1145192333" sldId="412"/>
        </pc:sldMkLst>
        <pc:spChg chg="add mod">
          <ac:chgData name="John Griffiths" userId="55ce029b995a3368" providerId="Windows Live" clId="Web-{D80530DC-08B6-4212-AA95-20ED92F5274A}" dt="2024-11-15T15:47:01.032" v="696" actId="20577"/>
          <ac:spMkLst>
            <pc:docMk/>
            <pc:sldMk cId="1145192333" sldId="412"/>
            <ac:spMk id="5" creationId="{0E3FC82D-8095-8E58-6CD4-58345805147C}"/>
          </ac:spMkLst>
        </pc:spChg>
        <pc:graphicFrameChg chg="del">
          <ac:chgData name="John Griffiths" userId="55ce029b995a3368" providerId="Windows Live" clId="Web-{D80530DC-08B6-4212-AA95-20ED92F5274A}" dt="2024-11-15T15:45:11.138" v="646"/>
          <ac:graphicFrameMkLst>
            <pc:docMk/>
            <pc:sldMk cId="1145192333" sldId="412"/>
            <ac:graphicFrameMk id="4" creationId="{BCE2F8BE-90F1-682F-736A-8D74D022242E}"/>
          </ac:graphicFrameMkLst>
        </pc:graphicFrameChg>
        <pc:graphicFrameChg chg="add mod">
          <ac:chgData name="John Griffiths" userId="55ce029b995a3368" providerId="Windows Live" clId="Web-{D80530DC-08B6-4212-AA95-20ED92F5274A}" dt="2024-11-15T15:47:21.158" v="698" actId="1076"/>
          <ac:graphicFrameMkLst>
            <pc:docMk/>
            <pc:sldMk cId="1145192333" sldId="412"/>
            <ac:graphicFrameMk id="7" creationId="{DF9257BE-8016-4542-9915-D468FE789885}"/>
          </ac:graphicFrameMkLst>
        </pc:graphicFrameChg>
      </pc:sldChg>
      <pc:sldChg chg="addSp delSp modSp new">
        <pc:chgData name="John Griffiths" userId="55ce029b995a3368" providerId="Windows Live" clId="Web-{D80530DC-08B6-4212-AA95-20ED92F5274A}" dt="2024-11-15T15:51:26.339" v="713" actId="20577"/>
        <pc:sldMkLst>
          <pc:docMk/>
          <pc:sldMk cId="268218514" sldId="413"/>
        </pc:sldMkLst>
        <pc:spChg chg="del">
          <ac:chgData name="John Griffiths" userId="55ce029b995a3368" providerId="Windows Live" clId="Web-{D80530DC-08B6-4212-AA95-20ED92F5274A}" dt="2024-11-15T15:51:02.604" v="702"/>
          <ac:spMkLst>
            <pc:docMk/>
            <pc:sldMk cId="268218514" sldId="413"/>
            <ac:spMk id="2" creationId="{01E98C8F-29DA-09A6-1B80-6AC7265FF6D6}"/>
          </ac:spMkLst>
        </pc:spChg>
        <pc:spChg chg="del">
          <ac:chgData name="John Griffiths" userId="55ce029b995a3368" providerId="Windows Live" clId="Web-{D80530DC-08B6-4212-AA95-20ED92F5274A}" dt="2024-11-15T15:51:02.604" v="701"/>
          <ac:spMkLst>
            <pc:docMk/>
            <pc:sldMk cId="268218514" sldId="413"/>
            <ac:spMk id="3" creationId="{34886E49-D341-4753-298F-1162F8BF2D64}"/>
          </ac:spMkLst>
        </pc:spChg>
        <pc:spChg chg="add mod">
          <ac:chgData name="John Griffiths" userId="55ce029b995a3368" providerId="Windows Live" clId="Web-{D80530DC-08B6-4212-AA95-20ED92F5274A}" dt="2024-11-15T15:51:26.339" v="713" actId="20577"/>
          <ac:spMkLst>
            <pc:docMk/>
            <pc:sldMk cId="268218514" sldId="413"/>
            <ac:spMk id="6" creationId="{0663BD65-ECD5-CCC9-6468-B21FDEFDBB27}"/>
          </ac:spMkLst>
        </pc:spChg>
        <pc:picChg chg="add mod">
          <ac:chgData name="John Griffiths" userId="55ce029b995a3368" providerId="Windows Live" clId="Web-{D80530DC-08B6-4212-AA95-20ED92F5274A}" dt="2024-11-15T15:51:04.854" v="703"/>
          <ac:picMkLst>
            <pc:docMk/>
            <pc:sldMk cId="268218514" sldId="413"/>
            <ac:picMk id="4" creationId="{F08331F4-D22C-08FB-27D2-E88207A3E0C1}"/>
          </ac:picMkLst>
        </pc:picChg>
      </pc:sldChg>
      <pc:sldChg chg="addSp modSp new">
        <pc:chgData name="John Griffiths" userId="55ce029b995a3368" providerId="Windows Live" clId="Web-{D80530DC-08B6-4212-AA95-20ED92F5274A}" dt="2024-11-15T15:53:42.657" v="721" actId="20577"/>
        <pc:sldMkLst>
          <pc:docMk/>
          <pc:sldMk cId="3804483911" sldId="414"/>
        </pc:sldMkLst>
        <pc:spChg chg="add mod">
          <ac:chgData name="John Griffiths" userId="55ce029b995a3368" providerId="Windows Live" clId="Web-{D80530DC-08B6-4212-AA95-20ED92F5274A}" dt="2024-11-15T15:53:42.657" v="721" actId="20577"/>
          <ac:spMkLst>
            <pc:docMk/>
            <pc:sldMk cId="3804483911" sldId="414"/>
            <ac:spMk id="4" creationId="{B760BDB8-63FE-0095-E086-944A92455104}"/>
          </ac:spMkLst>
        </pc:spChg>
        <pc:picChg chg="add mod">
          <ac:chgData name="John Griffiths" userId="55ce029b995a3368" providerId="Windows Live" clId="Web-{D80530DC-08B6-4212-AA95-20ED92F5274A}" dt="2024-11-15T15:53:21.718" v="716" actId="14100"/>
          <ac:picMkLst>
            <pc:docMk/>
            <pc:sldMk cId="3804483911" sldId="414"/>
            <ac:picMk id="2" creationId="{D70C0B1F-8E41-2ADB-DAFF-5D605A115A97}"/>
          </ac:picMkLst>
        </pc:picChg>
      </pc:sldChg>
      <pc:sldChg chg="addSp modSp new">
        <pc:chgData name="John Griffiths" userId="55ce029b995a3368" providerId="Windows Live" clId="Web-{D80530DC-08B6-4212-AA95-20ED92F5274A}" dt="2024-11-15T15:55:13.144" v="726"/>
        <pc:sldMkLst>
          <pc:docMk/>
          <pc:sldMk cId="3161704887" sldId="415"/>
        </pc:sldMkLst>
        <pc:spChg chg="add">
          <ac:chgData name="John Griffiths" userId="55ce029b995a3368" providerId="Windows Live" clId="Web-{D80530DC-08B6-4212-AA95-20ED92F5274A}" dt="2024-11-15T15:55:13.144" v="726"/>
          <ac:spMkLst>
            <pc:docMk/>
            <pc:sldMk cId="3161704887" sldId="415"/>
            <ac:spMk id="4" creationId="{A0305E09-8B39-6AD0-4519-7C0A5C8E30B8}"/>
          </ac:spMkLst>
        </pc:spChg>
        <pc:picChg chg="add mod">
          <ac:chgData name="John Griffiths" userId="55ce029b995a3368" providerId="Windows Live" clId="Web-{D80530DC-08B6-4212-AA95-20ED92F5274A}" dt="2024-11-15T15:54:53.878" v="725" actId="1076"/>
          <ac:picMkLst>
            <pc:docMk/>
            <pc:sldMk cId="3161704887" sldId="415"/>
            <ac:picMk id="2" creationId="{DA47E3F0-A600-0DFF-9AAC-D788A154C35B}"/>
          </ac:picMkLst>
        </pc:picChg>
      </pc:sldChg>
    </pc:docChg>
  </pc:docChgLst>
  <pc:docChgLst>
    <pc:chgData name="John Griffiths" userId="55ce029b995a3368" providerId="Windows Live" clId="Web-{B9175E96-DA78-47A3-B585-87B281277C26}"/>
    <pc:docChg chg="modSld">
      <pc:chgData name="John Griffiths" userId="55ce029b995a3368" providerId="Windows Live" clId="Web-{B9175E96-DA78-47A3-B585-87B281277C26}" dt="2024-07-12T11:09:28.540" v="45" actId="1076"/>
      <pc:docMkLst>
        <pc:docMk/>
      </pc:docMkLst>
      <pc:sldChg chg="addSp delSp modSp">
        <pc:chgData name="John Griffiths" userId="55ce029b995a3368" providerId="Windows Live" clId="Web-{B9175E96-DA78-47A3-B585-87B281277C26}" dt="2024-07-12T11:09:28.540" v="45" actId="1076"/>
        <pc:sldMkLst>
          <pc:docMk/>
          <pc:sldMk cId="0" sldId="292"/>
        </pc:sldMkLst>
        <pc:spChg chg="add del mod">
          <ac:chgData name="John Griffiths" userId="55ce029b995a3368" providerId="Windows Live" clId="Web-{B9175E96-DA78-47A3-B585-87B281277C26}" dt="2024-07-12T11:08:10.037" v="43"/>
          <ac:spMkLst>
            <pc:docMk/>
            <pc:sldMk cId="0" sldId="292"/>
            <ac:spMk id="3" creationId="{A77C3517-0A56-9961-E33A-71216B459409}"/>
          </ac:spMkLst>
        </pc:spChg>
        <pc:spChg chg="add del mod">
          <ac:chgData name="John Griffiths" userId="55ce029b995a3368" providerId="Windows Live" clId="Web-{B9175E96-DA78-47A3-B585-87B281277C26}" dt="2024-07-12T11:09:28.540" v="45" actId="1076"/>
          <ac:spMkLst>
            <pc:docMk/>
            <pc:sldMk cId="0" sldId="292"/>
            <ac:spMk id="71682" creationId="{00000000-0000-0000-0000-000000000000}"/>
          </ac:spMkLst>
        </pc:spChg>
      </pc:sldChg>
      <pc:sldChg chg="delSp modSp delAnim">
        <pc:chgData name="John Griffiths" userId="55ce029b995a3368" providerId="Windows Live" clId="Web-{B9175E96-DA78-47A3-B585-87B281277C26}" dt="2024-07-12T11:07:48.802" v="41"/>
        <pc:sldMkLst>
          <pc:docMk/>
          <pc:sldMk cId="0" sldId="377"/>
        </pc:sldMkLst>
        <pc:spChg chg="mod">
          <ac:chgData name="John Griffiths" userId="55ce029b995a3368" providerId="Windows Live" clId="Web-{B9175E96-DA78-47A3-B585-87B281277C26}" dt="2024-07-12T11:07:44.302" v="40" actId="1076"/>
          <ac:spMkLst>
            <pc:docMk/>
            <pc:sldMk cId="0" sldId="377"/>
            <ac:spMk id="34820" creationId="{00000000-0000-0000-0000-000000000000}"/>
          </ac:spMkLst>
        </pc:spChg>
        <pc:picChg chg="del">
          <ac:chgData name="John Griffiths" userId="55ce029b995a3368" providerId="Windows Live" clId="Web-{B9175E96-DA78-47A3-B585-87B281277C26}" dt="2024-07-12T11:07:48.802" v="41"/>
          <ac:picMkLst>
            <pc:docMk/>
            <pc:sldMk cId="0" sldId="377"/>
            <ac:picMk id="977932" creationId="{00000000-0000-0000-0000-000000000000}"/>
          </ac:picMkLst>
        </pc:picChg>
      </pc:sldChg>
      <pc:sldChg chg="modSp">
        <pc:chgData name="John Griffiths" userId="55ce029b995a3368" providerId="Windows Live" clId="Web-{B9175E96-DA78-47A3-B585-87B281277C26}" dt="2024-07-12T11:06:49.457" v="32"/>
        <pc:sldMkLst>
          <pc:docMk/>
          <pc:sldMk cId="3737303229" sldId="397"/>
        </pc:sldMkLst>
        <pc:spChg chg="mod">
          <ac:chgData name="John Griffiths" userId="55ce029b995a3368" providerId="Windows Live" clId="Web-{B9175E96-DA78-47A3-B585-87B281277C26}" dt="2024-07-12T11:06:49.457" v="32"/>
          <ac:spMkLst>
            <pc:docMk/>
            <pc:sldMk cId="3737303229" sldId="397"/>
            <ac:spMk id="2" creationId="{7C32E1C6-1386-F049-B0B7-2002843DF078}"/>
          </ac:spMkLst>
        </pc:spChg>
      </pc:sldChg>
      <pc:sldChg chg="modSp">
        <pc:chgData name="John Griffiths" userId="55ce029b995a3368" providerId="Windows Live" clId="Web-{B9175E96-DA78-47A3-B585-87B281277C26}" dt="2024-07-12T11:06:57.629" v="33"/>
        <pc:sldMkLst>
          <pc:docMk/>
          <pc:sldMk cId="2918539009" sldId="398"/>
        </pc:sldMkLst>
        <pc:spChg chg="mod">
          <ac:chgData name="John Griffiths" userId="55ce029b995a3368" providerId="Windows Live" clId="Web-{B9175E96-DA78-47A3-B585-87B281277C26}" dt="2024-07-12T11:06:57.629" v="33"/>
          <ac:spMkLst>
            <pc:docMk/>
            <pc:sldMk cId="2918539009" sldId="398"/>
            <ac:spMk id="2" creationId="{7C32E1C6-1386-F049-B0B7-2002843DF078}"/>
          </ac:spMkLst>
        </pc:spChg>
        <pc:spChg chg="mod">
          <ac:chgData name="John Griffiths" userId="55ce029b995a3368" providerId="Windows Live" clId="Web-{B9175E96-DA78-47A3-B585-87B281277C26}" dt="2024-07-12T11:06:28.722" v="31" actId="14100"/>
          <ac:spMkLst>
            <pc:docMk/>
            <pc:sldMk cId="2918539009" sldId="398"/>
            <ac:spMk id="3" creationId="{7DDBF2E8-AC8C-1045-8D7E-CC23ED7CA4FB}"/>
          </ac:spMkLst>
        </pc:spChg>
      </pc:sldChg>
      <pc:sldChg chg="modSp">
        <pc:chgData name="John Griffiths" userId="55ce029b995a3368" providerId="Windows Live" clId="Web-{B9175E96-DA78-47A3-B585-87B281277C26}" dt="2024-07-12T11:07:04.739" v="34"/>
        <pc:sldMkLst>
          <pc:docMk/>
          <pc:sldMk cId="815479689" sldId="400"/>
        </pc:sldMkLst>
        <pc:spChg chg="mod">
          <ac:chgData name="John Griffiths" userId="55ce029b995a3368" providerId="Windows Live" clId="Web-{B9175E96-DA78-47A3-B585-87B281277C26}" dt="2024-07-12T11:07:04.739" v="34"/>
          <ac:spMkLst>
            <pc:docMk/>
            <pc:sldMk cId="815479689" sldId="400"/>
            <ac:spMk id="2" creationId="{7C32E1C6-1386-F049-B0B7-2002843DF078}"/>
          </ac:spMkLst>
        </pc:spChg>
      </pc:sldChg>
    </pc:docChg>
  </pc:docChgLst>
  <pc:docChgLst>
    <pc:chgData name="John Griffiths" userId="55ce029b995a3368" providerId="Windows Live" clId="Web-{F1629AAE-3792-44DA-9F3C-F988D0FF839A}"/>
    <pc:docChg chg="modSld">
      <pc:chgData name="John Griffiths" userId="55ce029b995a3368" providerId="Windows Live" clId="Web-{F1629AAE-3792-44DA-9F3C-F988D0FF839A}" dt="2024-10-14T10:49:34.772" v="431" actId="20577"/>
      <pc:docMkLst>
        <pc:docMk/>
      </pc:docMkLst>
      <pc:sldChg chg="addSp delSp modSp">
        <pc:chgData name="John Griffiths" userId="55ce029b995a3368" providerId="Windows Live" clId="Web-{F1629AAE-3792-44DA-9F3C-F988D0FF839A}" dt="2024-10-14T10:49:19.553" v="430" actId="20577"/>
        <pc:sldMkLst>
          <pc:docMk/>
          <pc:sldMk cId="0" sldId="301"/>
        </pc:sldMkLst>
        <pc:spChg chg="add mod">
          <ac:chgData name="John Griffiths" userId="55ce029b995a3368" providerId="Windows Live" clId="Web-{F1629AAE-3792-44DA-9F3C-F988D0FF839A}" dt="2024-10-14T10:49:19.553" v="430" actId="20577"/>
          <ac:spMkLst>
            <pc:docMk/>
            <pc:sldMk cId="0" sldId="301"/>
            <ac:spMk id="3" creationId="{233AE8C7-4BBF-7E3B-7B64-B0FA00562600}"/>
          </ac:spMkLst>
        </pc:spChg>
        <pc:spChg chg="del">
          <ac:chgData name="John Griffiths" userId="55ce029b995a3368" providerId="Windows Live" clId="Web-{F1629AAE-3792-44DA-9F3C-F988D0FF839A}" dt="2024-10-14T10:42:39.916" v="0"/>
          <ac:spMkLst>
            <pc:docMk/>
            <pc:sldMk cId="0" sldId="301"/>
            <ac:spMk id="6" creationId="{D161EDE7-A932-5FFB-697B-153C48E368F0}"/>
          </ac:spMkLst>
        </pc:spChg>
      </pc:sldChg>
      <pc:sldChg chg="addSp delSp modSp">
        <pc:chgData name="John Griffiths" userId="55ce029b995a3368" providerId="Windows Live" clId="Web-{F1629AAE-3792-44DA-9F3C-F988D0FF839A}" dt="2024-10-14T10:49:14.193" v="429" actId="20577"/>
        <pc:sldMkLst>
          <pc:docMk/>
          <pc:sldMk cId="0" sldId="303"/>
        </pc:sldMkLst>
        <pc:spChg chg="del">
          <ac:chgData name="John Griffiths" userId="55ce029b995a3368" providerId="Windows Live" clId="Web-{F1629AAE-3792-44DA-9F3C-F988D0FF839A}" dt="2024-10-14T10:43:00.854" v="3"/>
          <ac:spMkLst>
            <pc:docMk/>
            <pc:sldMk cId="0" sldId="303"/>
            <ac:spMk id="3" creationId="{4B8C92ED-BAE2-0575-7D06-8D9EF5D4F70A}"/>
          </ac:spMkLst>
        </pc:spChg>
        <pc:spChg chg="add mod">
          <ac:chgData name="John Griffiths" userId="55ce029b995a3368" providerId="Windows Live" clId="Web-{F1629AAE-3792-44DA-9F3C-F988D0FF839A}" dt="2024-10-14T10:49:14.193" v="429" actId="20577"/>
          <ac:spMkLst>
            <pc:docMk/>
            <pc:sldMk cId="0" sldId="303"/>
            <ac:spMk id="4" creationId="{79239CDA-0C67-2BDF-767C-3DE6000E8C1A}"/>
          </ac:spMkLst>
        </pc:spChg>
      </pc:sldChg>
      <pc:sldChg chg="addSp delSp modSp">
        <pc:chgData name="John Griffiths" userId="55ce029b995a3368" providerId="Windows Live" clId="Web-{F1629AAE-3792-44DA-9F3C-F988D0FF839A}" dt="2024-10-14T10:49:34.772" v="431" actId="20577"/>
        <pc:sldMkLst>
          <pc:docMk/>
          <pc:sldMk cId="1040901054" sldId="405"/>
        </pc:sldMkLst>
        <pc:spChg chg="add mod">
          <ac:chgData name="John Griffiths" userId="55ce029b995a3368" providerId="Windows Live" clId="Web-{F1629AAE-3792-44DA-9F3C-F988D0FF839A}" dt="2024-10-14T10:49:34.772" v="431" actId="20577"/>
          <ac:spMkLst>
            <pc:docMk/>
            <pc:sldMk cId="1040901054" sldId="405"/>
            <ac:spMk id="3" creationId="{8E5C824F-2673-6209-4528-27D512C7F0CC}"/>
          </ac:spMkLst>
        </pc:spChg>
        <pc:spChg chg="del">
          <ac:chgData name="John Griffiths" userId="55ce029b995a3368" providerId="Windows Live" clId="Web-{F1629AAE-3792-44DA-9F3C-F988D0FF839A}" dt="2024-10-14T10:43:22.198" v="6"/>
          <ac:spMkLst>
            <pc:docMk/>
            <pc:sldMk cId="1040901054" sldId="405"/>
            <ac:spMk id="8" creationId="{E766C2D4-8023-A91B-3790-3BE168EACAD6}"/>
          </ac:spMkLst>
        </pc:spChg>
        <pc:graphicFrameChg chg="add mod modGraphic">
          <ac:chgData name="John Griffiths" userId="55ce029b995a3368" providerId="Windows Live" clId="Web-{F1629AAE-3792-44DA-9F3C-F988D0FF839A}" dt="2024-10-14T10:48:33.895" v="428"/>
          <ac:graphicFrameMkLst>
            <pc:docMk/>
            <pc:sldMk cId="1040901054" sldId="405"/>
            <ac:graphicFrameMk id="4" creationId="{BCE2F8BE-90F1-682F-736A-8D74D022242E}"/>
          </ac:graphicFrameMkLst>
        </pc:graphicFrameChg>
        <pc:picChg chg="del mod">
          <ac:chgData name="John Griffiths" userId="55ce029b995a3368" providerId="Windows Live" clId="Web-{F1629AAE-3792-44DA-9F3C-F988D0FF839A}" dt="2024-10-14T10:47:42.769" v="399"/>
          <ac:picMkLst>
            <pc:docMk/>
            <pc:sldMk cId="1040901054" sldId="405"/>
            <ac:picMk id="5" creationId="{82DD13E5-27A4-A5AC-DCC9-CF416B95D00E}"/>
          </ac:picMkLst>
        </pc:picChg>
      </pc:sldChg>
    </pc:docChg>
  </pc:docChgLst>
  <pc:docChgLst>
    <pc:chgData name="John Griffiths" userId="55ce029b995a3368" providerId="Windows Live" clId="Web-{2AD58ABB-B662-445A-B85C-7D49679968C0}"/>
    <pc:docChg chg="modSld">
      <pc:chgData name="John Griffiths" userId="55ce029b995a3368" providerId="Windows Live" clId="Web-{2AD58ABB-B662-445A-B85C-7D49679968C0}" dt="2024-10-08T09:52:10.070" v="0"/>
      <pc:docMkLst>
        <pc:docMk/>
      </pc:docMkLst>
      <pc:sldChg chg="addSp">
        <pc:chgData name="John Griffiths" userId="55ce029b995a3368" providerId="Windows Live" clId="Web-{2AD58ABB-B662-445A-B85C-7D49679968C0}" dt="2024-10-08T09:52:10.070" v="0"/>
        <pc:sldMkLst>
          <pc:docMk/>
          <pc:sldMk cId="4120335544" sldId="268"/>
        </pc:sldMkLst>
        <pc:spChg chg="add">
          <ac:chgData name="John Griffiths" userId="55ce029b995a3368" providerId="Windows Live" clId="Web-{2AD58ABB-B662-445A-B85C-7D49679968C0}" dt="2024-10-08T09:52:10.070" v="0"/>
          <ac:spMkLst>
            <pc:docMk/>
            <pc:sldMk cId="4120335544" sldId="268"/>
            <ac:spMk id="2" creationId="{47FB3413-5A2E-FDC9-ECE7-17AB64D9B63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45737-5C97-1E4A-B8A7-92E716815C56}" type="datetimeFigureOut">
              <a:rPr lang="en-US" smtClean="0"/>
              <a:t>11/15/2024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085B8-C78B-3446-A7CF-8BB016A5FC0B}" type="slidenum">
              <a:rPr lang="en-US" smtClean="0"/>
              <a:t>‹#›</a:t>
            </a:fld>
            <a:endParaRPr lang="en-US"/>
          </a:p>
        </p:txBody>
      </p:sp>
    </p:spTree>
    <p:extLst>
      <p:ext uri="{BB962C8B-B14F-4D97-AF65-F5344CB8AC3E}">
        <p14:creationId xmlns:p14="http://schemas.microsoft.com/office/powerpoint/2010/main" val="46812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085B8-C78B-3446-A7CF-8BB016A5FC0B}" type="slidenum">
              <a:rPr lang="en-US" smtClean="0"/>
              <a:t>1</a:t>
            </a:fld>
            <a:endParaRPr lang="en-US"/>
          </a:p>
        </p:txBody>
      </p:sp>
    </p:spTree>
    <p:extLst>
      <p:ext uri="{BB962C8B-B14F-4D97-AF65-F5344CB8AC3E}">
        <p14:creationId xmlns:p14="http://schemas.microsoft.com/office/powerpoint/2010/main" val="3010584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en-GB" altLang="en-US"/>
              <a:t>What happens if we change the surroundings for a reversible reaction?</a:t>
            </a:r>
          </a:p>
        </p:txBody>
      </p:sp>
      <p:sp>
        <p:nvSpPr>
          <p:cNvPr id="30724" name="Slide Number Placeholder 3"/>
          <p:cNvSpPr>
            <a:spLocks noGrp="1"/>
          </p:cNvSpPr>
          <p:nvPr>
            <p:ph type="sldNum" sz="quarter" idx="5"/>
          </p:nvPr>
        </p:nvSpPr>
        <p:spPr>
          <a:noFill/>
        </p:spPr>
        <p:txBody>
          <a:bodyPr/>
          <a:lstStyle/>
          <a:p>
            <a:fld id="{A507E32F-6278-4053-AFCF-7D5C20E61C9A}" type="slidenum">
              <a:rPr lang="en-GB" altLang="en-US"/>
              <a:pPr/>
              <a:t>5</a:t>
            </a:fld>
            <a:endParaRPr lang="en-GB" altLang="en-US"/>
          </a:p>
        </p:txBody>
      </p:sp>
    </p:spTree>
    <p:extLst>
      <p:ext uri="{BB962C8B-B14F-4D97-AF65-F5344CB8AC3E}">
        <p14:creationId xmlns:p14="http://schemas.microsoft.com/office/powerpoint/2010/main" val="45792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a:p>
        </p:txBody>
      </p:sp>
      <p:sp>
        <p:nvSpPr>
          <p:cNvPr id="72708" name="Slide Number Placeholder 3"/>
          <p:cNvSpPr>
            <a:spLocks noGrp="1"/>
          </p:cNvSpPr>
          <p:nvPr>
            <p:ph type="sldNum" sz="quarter" idx="5"/>
          </p:nvPr>
        </p:nvSpPr>
        <p:spPr bwMode="auto">
          <a:noFill/>
          <a:ln>
            <a:miter lim="800000"/>
            <a:headEnd/>
            <a:tailEnd/>
          </a:ln>
        </p:spPr>
        <p:txBody>
          <a:bodyPr/>
          <a:lstStyle/>
          <a:p>
            <a:fld id="{49D7F002-6E00-46D9-8026-4B97C524A4BC}" type="slidenum">
              <a:rPr lang="en-GB" altLang="en-US"/>
              <a:pPr/>
              <a:t>6</a:t>
            </a:fld>
            <a:endParaRPr lang="en-GB" altLang="en-US"/>
          </a:p>
        </p:txBody>
      </p:sp>
      <p:sp>
        <p:nvSpPr>
          <p:cNvPr id="2" name="Date Placeholder 1"/>
          <p:cNvSpPr>
            <a:spLocks noGrp="1"/>
          </p:cNvSpPr>
          <p:nvPr>
            <p:ph type="dt" sz="quarter" idx="1"/>
          </p:nvPr>
        </p:nvSpPr>
        <p:spPr/>
        <p:txBody>
          <a:bodyPr/>
          <a:lstStyle/>
          <a:p>
            <a:pPr>
              <a:defRPr/>
            </a:pPr>
            <a:r>
              <a:rPr lang="en-GB"/>
              <a:t>11/10/2014</a:t>
            </a:r>
          </a:p>
        </p:txBody>
      </p:sp>
    </p:spTree>
    <p:extLst>
      <p:ext uri="{BB962C8B-B14F-4D97-AF65-F5344CB8AC3E}">
        <p14:creationId xmlns:p14="http://schemas.microsoft.com/office/powerpoint/2010/main" val="1385618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5C5167AA-B392-4A99-8FAE-5D9E30A8B70E}" type="slidenum">
              <a:rPr lang="en-GB" altLang="en-US"/>
              <a:pPr/>
              <a:t>7</a:t>
            </a:fld>
            <a:endParaRPr lang="en-GB" altLang="en-US"/>
          </a:p>
        </p:txBody>
      </p:sp>
      <p:sp>
        <p:nvSpPr>
          <p:cNvPr id="35843" name="Rectangle 10"/>
          <p:cNvSpPr>
            <a:spLocks noGrp="1" noChangeArrowheads="1"/>
          </p:cNvSpPr>
          <p:nvPr>
            <p:ph type="hdr" sz="quarter"/>
          </p:nvPr>
        </p:nvSpPr>
        <p:spPr>
          <a:noFill/>
        </p:spPr>
        <p:txBody>
          <a:bodyPr/>
          <a:lstStyle/>
          <a:p>
            <a:r>
              <a:rPr lang="en-GB" altLang="en-US"/>
              <a:t>Boardworks AS Chemistry </a:t>
            </a:r>
          </a:p>
          <a:p>
            <a:r>
              <a:rPr lang="en-GB" altLang="en-US"/>
              <a:t>Equilibria</a:t>
            </a: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xfrm>
            <a:off x="940302" y="4000957"/>
            <a:ext cx="5171660" cy="3790380"/>
          </a:xfrm>
          <a:noFill/>
          <a:ln/>
        </p:spPr>
        <p:txBody>
          <a:bodyPr/>
          <a:lstStyle/>
          <a:p>
            <a:endParaRPr lang="en-GB" altLang="en-US"/>
          </a:p>
        </p:txBody>
      </p:sp>
    </p:spTree>
    <p:extLst>
      <p:ext uri="{BB962C8B-B14F-4D97-AF65-F5344CB8AC3E}">
        <p14:creationId xmlns:p14="http://schemas.microsoft.com/office/powerpoint/2010/main" val="511899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2786EAB7-DADC-49F9-BDC2-0AB2B96332B2}" type="slidenum">
              <a:rPr lang="en-GB" altLang="en-US"/>
              <a:pPr/>
              <a:t>11</a:t>
            </a:fld>
            <a:endParaRPr lang="en-GB" altLang="en-US"/>
          </a:p>
        </p:txBody>
      </p:sp>
      <p:sp>
        <p:nvSpPr>
          <p:cNvPr id="38915" name="Rectangle 10"/>
          <p:cNvSpPr>
            <a:spLocks noGrp="1" noChangeArrowheads="1"/>
          </p:cNvSpPr>
          <p:nvPr>
            <p:ph type="hdr" sz="quarter"/>
          </p:nvPr>
        </p:nvSpPr>
        <p:spPr>
          <a:noFill/>
        </p:spPr>
        <p:txBody>
          <a:bodyPr/>
          <a:lstStyle/>
          <a:p>
            <a:r>
              <a:rPr lang="en-GB" altLang="en-US"/>
              <a:t>Boardworks AS Chemistry </a:t>
            </a:r>
          </a:p>
          <a:p>
            <a:r>
              <a:rPr lang="en-GB" altLang="en-US"/>
              <a:t>Equilibria</a:t>
            </a:r>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xfrm>
            <a:off x="940302" y="4000957"/>
            <a:ext cx="5171660" cy="3790380"/>
          </a:xfrm>
          <a:noFill/>
          <a:ln/>
        </p:spPr>
        <p:txBody>
          <a:bodyPr/>
          <a:lstStyle/>
          <a:p>
            <a:r>
              <a:rPr lang="en-GB" altLang="en-US" b="1"/>
              <a:t>Photo credit:</a:t>
            </a:r>
            <a:r>
              <a:rPr lang="en-GB" altLang="en-US"/>
              <a:t> </a:t>
            </a:r>
            <a:r>
              <a:rPr lang="en-US" altLang="en-US"/>
              <a:t>Charles D. Winters / Science Photo Library</a:t>
            </a:r>
          </a:p>
          <a:p>
            <a:endParaRPr lang="en-GB" altLang="en-US"/>
          </a:p>
          <a:p>
            <a:r>
              <a:rPr lang="en-GB" altLang="en-US" b="1"/>
              <a:t>Teacher notes</a:t>
            </a:r>
          </a:p>
          <a:p>
            <a:r>
              <a:rPr lang="en-GB" altLang="en-US"/>
              <a:t>The photo shows the temperature dependence of the equilibria between NO</a:t>
            </a:r>
            <a:r>
              <a:rPr lang="en-GB" altLang="en-US" baseline="-25000"/>
              <a:t>2</a:t>
            </a:r>
            <a:r>
              <a:rPr lang="en-GB" altLang="en-US"/>
              <a:t> and N</a:t>
            </a:r>
            <a:r>
              <a:rPr lang="en-GB" altLang="en-US" baseline="-25000"/>
              <a:t>2</a:t>
            </a:r>
            <a:r>
              <a:rPr lang="en-GB" altLang="en-US"/>
              <a:t>O</a:t>
            </a:r>
            <a:r>
              <a:rPr lang="en-GB" altLang="en-US" baseline="-25000"/>
              <a:t>4</a:t>
            </a:r>
            <a:r>
              <a:rPr lang="en-GB" altLang="en-US"/>
              <a:t>. Three identical tubes are placed in warm water (left), room temperature (middle) and iced water (right). The greater the proportion of NO</a:t>
            </a:r>
            <a:r>
              <a:rPr lang="en-GB" altLang="en-US" baseline="-25000"/>
              <a:t>2</a:t>
            </a:r>
            <a:r>
              <a:rPr lang="en-GB" altLang="en-US"/>
              <a:t>, the darker the tube.</a:t>
            </a:r>
          </a:p>
        </p:txBody>
      </p:sp>
    </p:spTree>
    <p:extLst>
      <p:ext uri="{BB962C8B-B14F-4D97-AF65-F5344CB8AC3E}">
        <p14:creationId xmlns:p14="http://schemas.microsoft.com/office/powerpoint/2010/main" val="1401299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a:p>
        </p:txBody>
      </p:sp>
      <p:sp>
        <p:nvSpPr>
          <p:cNvPr id="76804" name="Slide Number Placeholder 3"/>
          <p:cNvSpPr>
            <a:spLocks noGrp="1"/>
          </p:cNvSpPr>
          <p:nvPr>
            <p:ph type="sldNum" sz="quarter" idx="5"/>
          </p:nvPr>
        </p:nvSpPr>
        <p:spPr bwMode="auto">
          <a:noFill/>
          <a:ln>
            <a:miter lim="800000"/>
            <a:headEnd/>
            <a:tailEnd/>
          </a:ln>
        </p:spPr>
        <p:txBody>
          <a:bodyPr/>
          <a:lstStyle/>
          <a:p>
            <a:fld id="{24F51F35-F901-484F-B859-30A1A93AF6EE}" type="slidenum">
              <a:rPr lang="en-GB" altLang="en-US"/>
              <a:pPr/>
              <a:t>24</a:t>
            </a:fld>
            <a:endParaRPr lang="en-GB" altLang="en-US"/>
          </a:p>
        </p:txBody>
      </p:sp>
      <p:sp>
        <p:nvSpPr>
          <p:cNvPr id="2" name="Date Placeholder 1"/>
          <p:cNvSpPr>
            <a:spLocks noGrp="1"/>
          </p:cNvSpPr>
          <p:nvPr>
            <p:ph type="dt" sz="quarter" idx="1"/>
          </p:nvPr>
        </p:nvSpPr>
        <p:spPr/>
        <p:txBody>
          <a:bodyPr/>
          <a:lstStyle/>
          <a:p>
            <a:pPr>
              <a:defRPr/>
            </a:pPr>
            <a:r>
              <a:rPr lang="en-GB"/>
              <a:t>11/10/2014</a:t>
            </a:r>
          </a:p>
        </p:txBody>
      </p:sp>
    </p:spTree>
    <p:extLst>
      <p:ext uri="{BB962C8B-B14F-4D97-AF65-F5344CB8AC3E}">
        <p14:creationId xmlns:p14="http://schemas.microsoft.com/office/powerpoint/2010/main" val="3956003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504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FC05-FF43-804E-9E8A-EF7897D2BA2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05574A-CE07-BC4F-A773-65B0CC8CBB4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5CA264-8451-934C-A2D8-0B7383CB5E6B}"/>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11/15/2024</a:t>
            </a:fld>
            <a:endParaRPr lang="en-US"/>
          </a:p>
        </p:txBody>
      </p:sp>
      <p:sp>
        <p:nvSpPr>
          <p:cNvPr id="5" name="Footer Placeholder 4">
            <a:extLst>
              <a:ext uri="{FF2B5EF4-FFF2-40B4-BE49-F238E27FC236}">
                <a16:creationId xmlns:a16="http://schemas.microsoft.com/office/drawing/2014/main" id="{05FB5153-485D-C84B-A6CF-B016828F70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2329B0-6796-D144-AC42-CEC564121231}"/>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28617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8EA7F6-6825-3046-9685-A303BF85563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E9FC9DE-9E52-1A44-BE37-75FDDB0E281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17AC82-8C06-9A4E-9856-25D64055A6B8}"/>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11/15/2024</a:t>
            </a:fld>
            <a:endParaRPr lang="en-US"/>
          </a:p>
        </p:txBody>
      </p:sp>
      <p:sp>
        <p:nvSpPr>
          <p:cNvPr id="5" name="Footer Placeholder 4">
            <a:extLst>
              <a:ext uri="{FF2B5EF4-FFF2-40B4-BE49-F238E27FC236}">
                <a16:creationId xmlns:a16="http://schemas.microsoft.com/office/drawing/2014/main" id="{AAEFA127-EBBD-EA48-9CA2-E0B84D3D42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1349C4-D761-AD40-9B92-EBFD7C26C36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104397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ABA5D1BC-CF63-A74A-820D-A86F7F088AD2}" type="slidenum">
              <a:rPr lang="en-GB"/>
              <a:pPr/>
              <a:t>‹#›</a:t>
            </a:fld>
            <a:endParaRPr lang="en-GB"/>
          </a:p>
        </p:txBody>
      </p:sp>
    </p:spTree>
    <p:extLst>
      <p:ext uri="{BB962C8B-B14F-4D97-AF65-F5344CB8AC3E}">
        <p14:creationId xmlns:p14="http://schemas.microsoft.com/office/powerpoint/2010/main" val="788015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7D7B-12CE-5348-ACAB-152B0BB770E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FB28D9-265B-ED4C-90B9-875BC103FC31}"/>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11/15/2024</a:t>
            </a:fld>
            <a:endParaRPr lang="en-US"/>
          </a:p>
        </p:txBody>
      </p:sp>
      <p:sp>
        <p:nvSpPr>
          <p:cNvPr id="5" name="Footer Placeholder 4">
            <a:extLst>
              <a:ext uri="{FF2B5EF4-FFF2-40B4-BE49-F238E27FC236}">
                <a16:creationId xmlns:a16="http://schemas.microsoft.com/office/drawing/2014/main" id="{D2BE9527-8526-2A48-B078-66E1913DC7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3A0BCD-A000-464D-8C46-9D35FB402FFB}"/>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998333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6333" y="53975"/>
            <a:ext cx="1128606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09433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3293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45597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04659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68528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65794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48749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7113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68135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43530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44302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17256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59237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3"/>
            <a:ext cx="109728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BC3EA2-A704-437B-86EF-779EA25504A9}" type="slidenum">
              <a:rPr lang="en-US"/>
              <a:pPr>
                <a:defRPr/>
              </a:pPr>
              <a:t>‹#›</a:t>
            </a:fld>
            <a:endParaRPr lang="en-US"/>
          </a:p>
        </p:txBody>
      </p:sp>
    </p:spTree>
    <p:extLst>
      <p:ext uri="{BB962C8B-B14F-4D97-AF65-F5344CB8AC3E}">
        <p14:creationId xmlns:p14="http://schemas.microsoft.com/office/powerpoint/2010/main" val="29091992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1468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8"/>
            <a:ext cx="10972800" cy="1139825"/>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5"/>
            <a:ext cx="10972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0" y="3941763"/>
            <a:ext cx="10972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15BCBB5D-CDAF-4DB0-A755-0B42D9D1B3B4}" type="slidenum">
              <a:rPr lang="en-US" altLang="en-US"/>
              <a:pPr/>
              <a:t>‹#›</a:t>
            </a:fld>
            <a:endParaRPr lang="en-US" altLang="en-US"/>
          </a:p>
        </p:txBody>
      </p:sp>
    </p:spTree>
    <p:extLst>
      <p:ext uri="{BB962C8B-B14F-4D97-AF65-F5344CB8AC3E}">
        <p14:creationId xmlns:p14="http://schemas.microsoft.com/office/powerpoint/2010/main" val="40063177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8"/>
            <a:ext cx="10972800" cy="1139825"/>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5"/>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197600" y="1600205"/>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9FF7A2F2-E8B6-4EE4-B6BA-69999B47809D}" type="slidenum">
              <a:rPr lang="en-US" altLang="en-US"/>
              <a:pPr/>
              <a:t>‹#›</a:t>
            </a:fld>
            <a:endParaRPr lang="en-US" altLang="en-US"/>
          </a:p>
        </p:txBody>
      </p:sp>
    </p:spTree>
    <p:extLst>
      <p:ext uri="{BB962C8B-B14F-4D97-AF65-F5344CB8AC3E}">
        <p14:creationId xmlns:p14="http://schemas.microsoft.com/office/powerpoint/2010/main" val="3280543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1121-0937-8F40-AC67-A8FCC448297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6BFD173-6510-E04B-A299-E6565CAB57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62EF5DD-4A8B-FF43-A8C0-3F1B40BA1C3C}"/>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11/15/2024</a:t>
            </a:fld>
            <a:endParaRPr lang="en-US"/>
          </a:p>
        </p:txBody>
      </p:sp>
      <p:sp>
        <p:nvSpPr>
          <p:cNvPr id="5" name="Footer Placeholder 4">
            <a:extLst>
              <a:ext uri="{FF2B5EF4-FFF2-40B4-BE49-F238E27FC236}">
                <a16:creationId xmlns:a16="http://schemas.microsoft.com/office/drawing/2014/main" id="{8F70A19C-73FB-2646-BFBF-BEAADEB3F0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950B34-6F97-AF47-A81C-2098A1AE4297}"/>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0156121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6333" y="53975"/>
            <a:ext cx="1128606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86134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5618-5BD0-D147-BC30-B6E09398D93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0BE557-3CC1-2843-A34F-EA265938403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2BC2247-028B-5446-9148-B5372D5B72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8374A35-C5BA-5F45-BA0D-169343CD10C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11/15/2024</a:t>
            </a:fld>
            <a:endParaRPr lang="en-US"/>
          </a:p>
        </p:txBody>
      </p:sp>
      <p:sp>
        <p:nvSpPr>
          <p:cNvPr id="6" name="Footer Placeholder 5">
            <a:extLst>
              <a:ext uri="{FF2B5EF4-FFF2-40B4-BE49-F238E27FC236}">
                <a16:creationId xmlns:a16="http://schemas.microsoft.com/office/drawing/2014/main" id="{B0D7EA83-25E7-B24D-947B-C68764AB2D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F6780B5-807F-4246-9120-27F6757DF2FE}"/>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56660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6FBB4-1E04-434D-A874-26CA3F23700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670618-A1C3-9E45-A379-E1C787A1E2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243E68F-41EF-8840-8B5D-356ABF60A2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B03FC27-B3BD-384C-BEFB-7AE900993D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D9072C1-5271-0746-8E19-9EBF1B48422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4EAC5BB-B1DD-414E-8FBB-7D79606BCFA3}"/>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11/15/2024</a:t>
            </a:fld>
            <a:endParaRPr lang="en-US"/>
          </a:p>
        </p:txBody>
      </p:sp>
      <p:sp>
        <p:nvSpPr>
          <p:cNvPr id="8" name="Footer Placeholder 7">
            <a:extLst>
              <a:ext uri="{FF2B5EF4-FFF2-40B4-BE49-F238E27FC236}">
                <a16:creationId xmlns:a16="http://schemas.microsoft.com/office/drawing/2014/main" id="{F05D71F4-E8CB-AF44-9DC6-A1CC1B6CB6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9CEA225-EFE0-D043-8000-26CB8303A286}"/>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5809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66DD12-74CC-8E44-976F-F1ACACC86FE4}"/>
              </a:ext>
            </a:extLst>
          </p:cNvPr>
          <p:cNvGrpSpPr/>
          <p:nvPr userDrawn="1"/>
        </p:nvGrpSpPr>
        <p:grpSpPr>
          <a:xfrm>
            <a:off x="-76200" y="5292725"/>
            <a:ext cx="2016224" cy="1428750"/>
            <a:chOff x="-76200" y="5292725"/>
            <a:chExt cx="2016224" cy="1428750"/>
          </a:xfrm>
        </p:grpSpPr>
        <p:grpSp>
          <p:nvGrpSpPr>
            <p:cNvPr id="7" name="Group 6">
              <a:extLst>
                <a:ext uri="{FF2B5EF4-FFF2-40B4-BE49-F238E27FC236}">
                  <a16:creationId xmlns:a16="http://schemas.microsoft.com/office/drawing/2014/main" id="{6488DBE6-08B2-514B-90F5-55FEB2BA40A1}"/>
                </a:ext>
              </a:extLst>
            </p:cNvPr>
            <p:cNvGrpSpPr/>
            <p:nvPr userDrawn="1"/>
          </p:nvGrpSpPr>
          <p:grpSpPr>
            <a:xfrm>
              <a:off x="217537" y="5292725"/>
              <a:ext cx="1428750" cy="1428750"/>
              <a:chOff x="2135560" y="1916832"/>
              <a:chExt cx="1428750" cy="1428750"/>
            </a:xfrm>
          </p:grpSpPr>
          <p:pic>
            <p:nvPicPr>
              <p:cNvPr id="9" name="Picture 2" descr="Triphenylene (CAS 217-59-4) - Chemical &amp; Physical Properties by Cheméo">
                <a:extLst>
                  <a:ext uri="{FF2B5EF4-FFF2-40B4-BE49-F238E27FC236}">
                    <a16:creationId xmlns:a16="http://schemas.microsoft.com/office/drawing/2014/main" id="{81D14BE6-CC4A-3B40-8D50-E72DE8C65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191683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AE1AE00-879F-7C4D-86C1-1F76A7FE1934}"/>
                  </a:ext>
                </a:extLst>
              </p:cNvPr>
              <p:cNvPicPr>
                <a:picLocks noChangeAspect="1"/>
              </p:cNvPicPr>
              <p:nvPr/>
            </p:nvPicPr>
            <p:blipFill>
              <a:blip r:embed="rId3"/>
              <a:stretch>
                <a:fillRect/>
              </a:stretch>
            </p:blipFill>
            <p:spPr>
              <a:xfrm>
                <a:off x="2741925" y="2614159"/>
                <a:ext cx="216019" cy="165569"/>
              </a:xfrm>
              <a:prstGeom prst="rect">
                <a:avLst/>
              </a:prstGeom>
            </p:spPr>
          </p:pic>
          <p:sp>
            <p:nvSpPr>
              <p:cNvPr id="11" name="TextBox 10">
                <a:extLst>
                  <a:ext uri="{FF2B5EF4-FFF2-40B4-BE49-F238E27FC236}">
                    <a16:creationId xmlns:a16="http://schemas.microsoft.com/office/drawing/2014/main" id="{738E97A2-5B82-EC49-BCF5-7540D5F62304}"/>
                  </a:ext>
                </a:extLst>
              </p:cNvPr>
              <p:cNvSpPr txBox="1"/>
              <p:nvPr/>
            </p:nvSpPr>
            <p:spPr>
              <a:xfrm>
                <a:off x="2700808" y="2218028"/>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a:t>
                </a:r>
                <a:endParaRPr lang="en-US"/>
              </a:p>
            </p:txBody>
          </p:sp>
          <p:sp>
            <p:nvSpPr>
              <p:cNvPr id="12" name="TextBox 11">
                <a:extLst>
                  <a:ext uri="{FF2B5EF4-FFF2-40B4-BE49-F238E27FC236}">
                    <a16:creationId xmlns:a16="http://schemas.microsoft.com/office/drawing/2014/main" id="{70FF48CB-CA7F-AE47-856F-79417902B973}"/>
                  </a:ext>
                </a:extLst>
              </p:cNvPr>
              <p:cNvSpPr txBox="1"/>
              <p:nvPr/>
            </p:nvSpPr>
            <p:spPr>
              <a:xfrm>
                <a:off x="2409614" y="2684611"/>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cs typeface="Arial" charset="0"/>
                  </a:rPr>
                  <a:t>E</a:t>
                </a:r>
                <a:endParaRPr lang="en-US"/>
              </a:p>
            </p:txBody>
          </p:sp>
          <p:sp>
            <p:nvSpPr>
              <p:cNvPr id="13" name="TextBox 12">
                <a:extLst>
                  <a:ext uri="{FF2B5EF4-FFF2-40B4-BE49-F238E27FC236}">
                    <a16:creationId xmlns:a16="http://schemas.microsoft.com/office/drawing/2014/main" id="{FDA3CA51-D99D-BB4D-B73D-02B6CFCB4143}"/>
                  </a:ext>
                </a:extLst>
              </p:cNvPr>
              <p:cNvSpPr txBox="1"/>
              <p:nvPr/>
            </p:nvSpPr>
            <p:spPr>
              <a:xfrm>
                <a:off x="2957944" y="2671122"/>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cs typeface="Arial" charset="0"/>
                  </a:rPr>
                  <a:t>T</a:t>
                </a:r>
                <a:endParaRPr lang="en-US"/>
              </a:p>
            </p:txBody>
          </p:sp>
        </p:grpSp>
        <p:sp>
          <p:nvSpPr>
            <p:cNvPr id="8" name="TextBox 7">
              <a:extLst>
                <a:ext uri="{FF2B5EF4-FFF2-40B4-BE49-F238E27FC236}">
                  <a16:creationId xmlns:a16="http://schemas.microsoft.com/office/drawing/2014/main" id="{011E655F-7C6D-8748-A725-87F9C8949967}"/>
                </a:ext>
              </a:extLst>
            </p:cNvPr>
            <p:cNvSpPr txBox="1"/>
            <p:nvPr userDrawn="1"/>
          </p:nvSpPr>
          <p:spPr>
            <a:xfrm>
              <a:off x="-76200" y="6352143"/>
              <a:ext cx="2016224" cy="369332"/>
            </a:xfrm>
            <a:prstGeom prst="rect">
              <a:avLst/>
            </a:prstGeom>
            <a:noFill/>
          </p:spPr>
          <p:txBody>
            <a:bodyPr wrap="square" rtlCol="0">
              <a:spAutoFit/>
            </a:bodyPr>
            <a:lstStyle/>
            <a:p>
              <a:pPr algn="r"/>
              <a:r>
                <a:rPr lang="en-US" sz="1800"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 Tuition</a:t>
              </a:r>
            </a:p>
          </p:txBody>
        </p:sp>
      </p:grpSp>
    </p:spTree>
    <p:extLst>
      <p:ext uri="{BB962C8B-B14F-4D97-AF65-F5344CB8AC3E}">
        <p14:creationId xmlns:p14="http://schemas.microsoft.com/office/powerpoint/2010/main" val="321769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83F4D-03F3-8B43-8F6D-C5F2D7F54CBA}"/>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11/15/2024</a:t>
            </a:fld>
            <a:endParaRPr lang="en-US"/>
          </a:p>
        </p:txBody>
      </p:sp>
      <p:sp>
        <p:nvSpPr>
          <p:cNvPr id="3" name="Footer Placeholder 2">
            <a:extLst>
              <a:ext uri="{FF2B5EF4-FFF2-40B4-BE49-F238E27FC236}">
                <a16:creationId xmlns:a16="http://schemas.microsoft.com/office/drawing/2014/main" id="{D6954614-FFFD-AB43-8F7D-B2BCBECC0A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3934E2A-25EC-7646-A3BA-A9D1654BBC49}"/>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95950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2CB8-15DD-6944-86E8-FFCC20CCDE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436547-1DFE-3C48-99EB-F90B6C6405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41EAD05-6102-FB4E-A547-B2DC207E5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3111DA-D516-B24F-B356-1F7752560A1F}"/>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11/15/2024</a:t>
            </a:fld>
            <a:endParaRPr lang="en-US"/>
          </a:p>
        </p:txBody>
      </p:sp>
      <p:sp>
        <p:nvSpPr>
          <p:cNvPr id="6" name="Footer Placeholder 5">
            <a:extLst>
              <a:ext uri="{FF2B5EF4-FFF2-40B4-BE49-F238E27FC236}">
                <a16:creationId xmlns:a16="http://schemas.microsoft.com/office/drawing/2014/main" id="{C4C80B38-AB2B-3A47-AF41-70E2B10772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0CBE6-9577-2F41-ABFE-A9C9B13AEA4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17050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27CBD-C096-5043-A32F-6108CACBEC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1B60640-C183-7A44-A9D6-AD099D60A9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F52704-487C-D543-9436-6A2262E46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1D9364-4E91-B949-AEE4-7E324A9CC30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11/15/2024</a:t>
            </a:fld>
            <a:endParaRPr lang="en-US"/>
          </a:p>
        </p:txBody>
      </p:sp>
      <p:sp>
        <p:nvSpPr>
          <p:cNvPr id="6" name="Footer Placeholder 5">
            <a:extLst>
              <a:ext uri="{FF2B5EF4-FFF2-40B4-BE49-F238E27FC236}">
                <a16:creationId xmlns:a16="http://schemas.microsoft.com/office/drawing/2014/main" id="{DF768828-0CA4-9642-9EDF-3F23E29141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F3C3C7-B67D-2F41-B243-B3CD2E6EE29F}"/>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747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2F578B-0237-8445-B9B0-F52A64A268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CDCADCD-F447-CB4C-9EB8-D66F1E57B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3" name="Group 12">
            <a:extLst>
              <a:ext uri="{FF2B5EF4-FFF2-40B4-BE49-F238E27FC236}">
                <a16:creationId xmlns:a16="http://schemas.microsoft.com/office/drawing/2014/main" id="{A834B491-91A0-4C0E-8307-0F87E984B022}"/>
              </a:ext>
            </a:extLst>
          </p:cNvPr>
          <p:cNvGrpSpPr/>
          <p:nvPr userDrawn="1"/>
        </p:nvGrpSpPr>
        <p:grpSpPr>
          <a:xfrm>
            <a:off x="52428" y="5990641"/>
            <a:ext cx="797647" cy="797647"/>
            <a:chOff x="40553" y="5532437"/>
            <a:chExt cx="1255852" cy="1255852"/>
          </a:xfrm>
        </p:grpSpPr>
        <p:sp>
          <p:nvSpPr>
            <p:cNvPr id="8" name="Oval 7">
              <a:extLst>
                <a:ext uri="{FF2B5EF4-FFF2-40B4-BE49-F238E27FC236}">
                  <a16:creationId xmlns:a16="http://schemas.microsoft.com/office/drawing/2014/main" id="{34D29FDE-7C76-8E35-916C-B4003B2D54EE}"/>
                </a:ext>
              </a:extLst>
            </p:cNvPr>
            <p:cNvSpPr/>
            <p:nvPr userDrawn="1"/>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EE70A417-CFD8-45AA-CE3D-D29F09221ADB}"/>
                </a:ext>
              </a:extLst>
            </p:cNvPr>
            <p:cNvGrpSpPr/>
            <p:nvPr userDrawn="1"/>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C34D6486-5CD9-AC2E-3F65-1894F8AD0AC8}"/>
                  </a:ext>
                </a:extLst>
              </p:cNvPr>
              <p:cNvPicPr>
                <a:picLocks noChangeAspect="1"/>
              </p:cNvPicPr>
              <p:nvPr/>
            </p:nvPicPr>
            <p:blipFill>
              <a:blip r:embed="rId16"/>
              <a:stretch>
                <a:fillRect/>
              </a:stretch>
            </p:blipFill>
            <p:spPr>
              <a:xfrm>
                <a:off x="2607988" y="2273337"/>
                <a:ext cx="1152343" cy="981818"/>
              </a:xfrm>
              <a:prstGeom prst="rect">
                <a:avLst/>
              </a:prstGeom>
            </p:spPr>
          </p:pic>
          <p:sp>
            <p:nvSpPr>
              <p:cNvPr id="12" name="Rectangle 11">
                <a:extLst>
                  <a:ext uri="{FF2B5EF4-FFF2-40B4-BE49-F238E27FC236}">
                    <a16:creationId xmlns:a16="http://schemas.microsoft.com/office/drawing/2014/main" id="{E5B356D7-22B4-ADD2-7D39-9AF7B639DCB8}"/>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64010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95" r:id="rId13"/>
    <p:sldLayoutId id="214748369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501113386"/>
      </p:ext>
    </p:extLst>
  </p:cSld>
  <p:clrMap bg1="lt1" tx1="dk1" bg2="lt2" tx2="dk2" accent1="accent1" accent2="accent2" accent3="accent3" accent4="accent4" accent5="accent5" accent6="accent6" hlink="hlink" folHlink="folHlink"/>
  <p:sldLayoutIdLst>
    <p:sldLayoutId id="2147483679"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80" r:id="rId11"/>
    <p:sldLayoutId id="2147483691" r:id="rId12"/>
    <p:sldLayoutId id="2147483690" r:id="rId13"/>
    <p:sldLayoutId id="2147483693" r:id="rId14"/>
    <p:sldLayoutId id="2147483694"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2E9F414-BA03-4A4A-A8BA-79FBE18902C4}"/>
              </a:ext>
            </a:extLst>
          </p:cNvPr>
          <p:cNvSpPr>
            <a:spLocks noGrp="1"/>
          </p:cNvSpPr>
          <p:nvPr>
            <p:ph type="title" idx="4294967295"/>
          </p:nvPr>
        </p:nvSpPr>
        <p:spPr>
          <a:xfrm>
            <a:off x="668482" y="614502"/>
            <a:ext cx="11153775" cy="1325563"/>
          </a:xfrm>
        </p:spPr>
        <p:txBody>
          <a:bodyPr>
            <a:noAutofit/>
          </a:bodyPr>
          <a:lstStyle/>
          <a:p>
            <a:r>
              <a:rPr lang="en-US" sz="5400" b="1" dirty="0"/>
              <a:t>Physical Chemistry Year 1 - AS </a:t>
            </a:r>
            <a:br>
              <a:rPr lang="en-US" sz="5400" b="1" dirty="0"/>
            </a:br>
            <a:r>
              <a:rPr lang="en-US" sz="5400" b="1" dirty="0"/>
              <a:t>3.1.6 </a:t>
            </a:r>
            <a:r>
              <a:rPr lang="en-GB" sz="5400" b="1" dirty="0"/>
              <a:t>Chemical equilibria, Le </a:t>
            </a:r>
            <a:r>
              <a:rPr lang="en-GB" sz="5400" b="1" dirty="0" err="1"/>
              <a:t>Chatelier’s</a:t>
            </a:r>
            <a:r>
              <a:rPr lang="en-GB" sz="5400" b="1" dirty="0"/>
              <a:t> principle and </a:t>
            </a:r>
            <a:r>
              <a:rPr lang="en-GB" sz="5400" b="1" i="1" dirty="0"/>
              <a:t>K</a:t>
            </a:r>
            <a:r>
              <a:rPr lang="en-GB" sz="5400" b="1" baseline="-25000" dirty="0"/>
              <a:t>c</a:t>
            </a:r>
            <a:endParaRPr lang="en-US" sz="5400" b="1" dirty="0"/>
          </a:p>
        </p:txBody>
      </p:sp>
      <p:sp>
        <p:nvSpPr>
          <p:cNvPr id="12" name="Title 1">
            <a:extLst>
              <a:ext uri="{FF2B5EF4-FFF2-40B4-BE49-F238E27FC236}">
                <a16:creationId xmlns:a16="http://schemas.microsoft.com/office/drawing/2014/main" id="{78A4AB01-86FE-964C-A8A4-F8CBB4CDF7B4}"/>
              </a:ext>
            </a:extLst>
          </p:cNvPr>
          <p:cNvSpPr txBox="1">
            <a:spLocks/>
          </p:cNvSpPr>
          <p:nvPr/>
        </p:nvSpPr>
        <p:spPr>
          <a:xfrm>
            <a:off x="630379" y="31083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effectLst>
                  <a:innerShdw blurRad="63500" dist="50800" dir="10800000">
                    <a:prstClr val="black">
                      <a:alpha val="50000"/>
                    </a:prstClr>
                  </a:innerShdw>
                </a:effectLst>
                <a:latin typeface="Garamond" panose="02020404030301010803" pitchFamily="18" charset="0"/>
                <a:ea typeface="Arial" charset="0"/>
                <a:cs typeface="Arial" charset="0"/>
              </a:rPr>
              <a:t>Dr John R Griffiths</a:t>
            </a:r>
            <a:endParaRPr lang="en-US" b="1">
              <a:latin typeface="Garamond" panose="02020404030301010803" pitchFamily="18" charset="0"/>
            </a:endParaRPr>
          </a:p>
          <a:p>
            <a:pPr algn="ctr"/>
            <a:r>
              <a:rPr lang="en-US" b="1" err="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a:t>
            </a:r>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 Tuition</a:t>
            </a:r>
          </a:p>
        </p:txBody>
      </p:sp>
      <p:pic>
        <p:nvPicPr>
          <p:cNvPr id="1030" name="Picture 6" descr="AQA to pay out £1.1m for serious breaches on exam re-marks">
            <a:extLst>
              <a:ext uri="{FF2B5EF4-FFF2-40B4-BE49-F238E27FC236}">
                <a16:creationId xmlns:a16="http://schemas.microsoft.com/office/drawing/2014/main" id="{F986C080-FDED-6042-AF80-A2FD96D37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0344" y="180494"/>
            <a:ext cx="1398796" cy="735496"/>
          </a:xfrm>
          <a:prstGeom prst="rect">
            <a:avLst/>
          </a:prstGeom>
          <a:solidFill>
            <a:schemeClr val="accent6"/>
          </a:solidFill>
        </p:spPr>
      </p:pic>
      <p:sp>
        <p:nvSpPr>
          <p:cNvPr id="30" name="Rectangle 29">
            <a:extLst>
              <a:ext uri="{FF2B5EF4-FFF2-40B4-BE49-F238E27FC236}">
                <a16:creationId xmlns:a16="http://schemas.microsoft.com/office/drawing/2014/main" id="{749BB861-8D6B-E749-A0D3-C53540C02B67}"/>
              </a:ext>
            </a:extLst>
          </p:cNvPr>
          <p:cNvSpPr/>
          <p:nvPr/>
        </p:nvSpPr>
        <p:spPr>
          <a:xfrm>
            <a:off x="10640345" y="180494"/>
            <a:ext cx="1398795" cy="735496"/>
          </a:xfrm>
          <a:prstGeom prst="rect">
            <a:avLst/>
          </a:prstGeom>
          <a:solidFill>
            <a:schemeClr val="accent6">
              <a:lumMod val="40000"/>
              <a:lumOff val="60000"/>
              <a:alpha val="2893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84B1D7-7385-7584-314E-B07FFF4B3547}"/>
              </a:ext>
            </a:extLst>
          </p:cNvPr>
          <p:cNvSpPr/>
          <p:nvPr/>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8D46F7C7-C31B-1C61-7C24-1357B38A48FD}"/>
              </a:ext>
            </a:extLst>
          </p:cNvPr>
          <p:cNvGrpSpPr/>
          <p:nvPr/>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6057A0F3-80EE-0A32-272A-349045130C2E}"/>
                </a:ext>
              </a:extLst>
            </p:cNvPr>
            <p:cNvPicPr>
              <a:picLocks noChangeAspect="1"/>
            </p:cNvPicPr>
            <p:nvPr/>
          </p:nvPicPr>
          <p:blipFill>
            <a:blip r:embed="rId4"/>
            <a:stretch>
              <a:fillRect/>
            </a:stretch>
          </p:blipFill>
          <p:spPr>
            <a:xfrm>
              <a:off x="2607988" y="2273337"/>
              <a:ext cx="1152343" cy="981818"/>
            </a:xfrm>
            <a:prstGeom prst="rect">
              <a:avLst/>
            </a:prstGeom>
          </p:spPr>
        </p:pic>
        <p:sp>
          <p:nvSpPr>
            <p:cNvPr id="13" name="Rectangle 12">
              <a:extLst>
                <a:ext uri="{FF2B5EF4-FFF2-40B4-BE49-F238E27FC236}">
                  <a16:creationId xmlns:a16="http://schemas.microsoft.com/office/drawing/2014/main" id="{1DAED71A-2900-C562-421A-71894B8366E0}"/>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49E7B73-85A3-B487-2595-4E31A77BF997}"/>
              </a:ext>
            </a:extLst>
          </p:cNvPr>
          <p:cNvSpPr/>
          <p:nvPr/>
        </p:nvSpPr>
        <p:spPr>
          <a:xfrm>
            <a:off x="3938867" y="5707153"/>
            <a:ext cx="989252" cy="821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7FB3413-5A2E-FDC9-ECE7-17AB64D9B636}"/>
              </a:ext>
            </a:extLst>
          </p:cNvPr>
          <p:cNvSpPr txBox="1"/>
          <p:nvPr/>
        </p:nvSpPr>
        <p:spPr>
          <a:xfrm>
            <a:off x="9753600" y="6389077"/>
            <a:ext cx="240323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cs typeface="Calibri"/>
              </a:rPr>
              <a:t>www.sciexcel.org</a:t>
            </a:r>
            <a:endParaRPr lang="en-GB" dirty="0"/>
          </a:p>
        </p:txBody>
      </p:sp>
    </p:spTree>
    <p:extLst>
      <p:ext uri="{BB962C8B-B14F-4D97-AF65-F5344CB8AC3E}">
        <p14:creationId xmlns:p14="http://schemas.microsoft.com/office/powerpoint/2010/main" val="412033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7" name="Content Placeholder 7"/>
          <p:cNvPicPr>
            <a:picLocks noGrp="1" noChangeAspect="1"/>
          </p:cNvPicPr>
          <p:nvPr>
            <p:ph sz="half" idx="1"/>
          </p:nvPr>
        </p:nvPicPr>
        <p:blipFill>
          <a:blip r:embed="rId2" cstate="print"/>
          <a:srcRect/>
          <a:stretch>
            <a:fillRect/>
          </a:stretch>
        </p:blipFill>
        <p:spPr>
          <a:xfrm>
            <a:off x="834661" y="1402985"/>
            <a:ext cx="5140690" cy="3970703"/>
          </a:xfrm>
        </p:spPr>
      </p:pic>
      <p:pic>
        <p:nvPicPr>
          <p:cNvPr id="77828" name="Content Placeholder 6"/>
          <p:cNvPicPr>
            <a:picLocks noGrp="1" noChangeAspect="1"/>
          </p:cNvPicPr>
          <p:nvPr>
            <p:ph sz="half" idx="2"/>
          </p:nvPr>
        </p:nvPicPr>
        <p:blipFill>
          <a:blip r:embed="rId3" cstate="print"/>
          <a:srcRect/>
          <a:stretch>
            <a:fillRect/>
          </a:stretch>
        </p:blipFill>
        <p:spPr>
          <a:xfrm>
            <a:off x="7008331" y="178420"/>
            <a:ext cx="4351703" cy="5018088"/>
          </a:xfrm>
        </p:spPr>
      </p:pic>
      <p:pic>
        <p:nvPicPr>
          <p:cNvPr id="5" name="Picture 8" descr="coeqm1"/>
          <p:cNvPicPr>
            <a:picLocks noChangeAspect="1" noChangeArrowheads="1"/>
          </p:cNvPicPr>
          <p:nvPr/>
        </p:nvPicPr>
        <p:blipFill>
          <a:blip r:embed="rId4" cstate="print"/>
          <a:srcRect/>
          <a:stretch>
            <a:fillRect/>
          </a:stretch>
        </p:blipFill>
        <p:spPr bwMode="auto">
          <a:xfrm>
            <a:off x="5643527" y="6093296"/>
            <a:ext cx="6552728" cy="372414"/>
          </a:xfrm>
          <a:prstGeom prst="rect">
            <a:avLst/>
          </a:prstGeom>
          <a:noFill/>
          <a:ln w="9525">
            <a:noFill/>
            <a:miter lim="800000"/>
            <a:headEnd/>
            <a:tailEnd/>
          </a:ln>
        </p:spPr>
      </p:pic>
      <p:sp>
        <p:nvSpPr>
          <p:cNvPr id="6" name="TextBox 1"/>
          <p:cNvSpPr txBox="1">
            <a:spLocks noChangeArrowheads="1"/>
          </p:cNvSpPr>
          <p:nvPr/>
        </p:nvSpPr>
        <p:spPr bwMode="auto">
          <a:xfrm>
            <a:off x="8335701" y="5719296"/>
            <a:ext cx="1440160" cy="369332"/>
          </a:xfrm>
          <a:prstGeom prst="rect">
            <a:avLst/>
          </a:prstGeom>
          <a:noFill/>
          <a:ln w="9525">
            <a:noFill/>
            <a:miter lim="800000"/>
            <a:headEnd/>
            <a:tailEnd/>
          </a:ln>
        </p:spPr>
        <p:txBody>
          <a:bodyPr wrap="square">
            <a:spAutoFit/>
          </a:bodyPr>
          <a:lstStyle/>
          <a:p>
            <a:pPr>
              <a:defRPr/>
            </a:pPr>
            <a:r>
              <a:rPr lang="en-US" dirty="0"/>
              <a:t>endothermic</a:t>
            </a:r>
          </a:p>
        </p:txBody>
      </p:sp>
      <p:sp>
        <p:nvSpPr>
          <p:cNvPr id="3" name="Rectangle 2">
            <a:extLst>
              <a:ext uri="{FF2B5EF4-FFF2-40B4-BE49-F238E27FC236}">
                <a16:creationId xmlns:a16="http://schemas.microsoft.com/office/drawing/2014/main" id="{160C4E0B-2801-68FA-ADDB-FC52ACF8B3C9}"/>
              </a:ext>
            </a:extLst>
          </p:cNvPr>
          <p:cNvSpPr txBox="1">
            <a:spLocks noChangeArrowheads="1"/>
          </p:cNvSpPr>
          <p:nvPr/>
        </p:nvSpPr>
        <p:spPr>
          <a:xfrm>
            <a:off x="-41623" y="-187132"/>
            <a:ext cx="8229600"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A colourful equilibrium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3"/>
          <p:cNvSpPr txBox="1">
            <a:spLocks noChangeArrowheads="1"/>
          </p:cNvSpPr>
          <p:nvPr/>
        </p:nvSpPr>
        <p:spPr bwMode="auto">
          <a:xfrm>
            <a:off x="2087563" y="784226"/>
            <a:ext cx="8215312" cy="830997"/>
          </a:xfrm>
          <a:prstGeom prst="rect">
            <a:avLst/>
          </a:prstGeom>
          <a:noFill/>
          <a:ln w="9525" algn="ctr">
            <a:noFill/>
            <a:miter lim="800000"/>
            <a:headEnd/>
            <a:tailEnd/>
          </a:ln>
          <a:effectLst/>
        </p:spPr>
        <p:txBody>
          <a:bodyPr>
            <a:spAutoFit/>
          </a:bodyPr>
          <a:lstStyle/>
          <a:p>
            <a:r>
              <a:rPr lang="en-GB" altLang="en-US" sz="2400" b="1"/>
              <a:t>At equilibrium, the proportions of reactants and products present may not be a 50:50 mix.</a:t>
            </a:r>
          </a:p>
        </p:txBody>
      </p:sp>
      <p:sp>
        <p:nvSpPr>
          <p:cNvPr id="979972" name="Text Box 4"/>
          <p:cNvSpPr txBox="1">
            <a:spLocks noChangeArrowheads="1"/>
          </p:cNvSpPr>
          <p:nvPr/>
        </p:nvSpPr>
        <p:spPr bwMode="auto">
          <a:xfrm>
            <a:off x="2089151" y="2022476"/>
            <a:ext cx="4200525" cy="1938992"/>
          </a:xfrm>
          <a:prstGeom prst="rect">
            <a:avLst/>
          </a:prstGeom>
          <a:noFill/>
          <a:ln w="9525" algn="ctr">
            <a:noFill/>
            <a:miter lim="800000"/>
            <a:headEnd/>
            <a:tailEnd/>
          </a:ln>
          <a:effectLst/>
        </p:spPr>
        <p:txBody>
          <a:bodyPr>
            <a:spAutoFit/>
          </a:bodyPr>
          <a:lstStyle/>
          <a:p>
            <a:r>
              <a:rPr lang="en-GB" altLang="en-US" sz="2400"/>
              <a:t>The proportion of reactants and products depend on the particular reaction, as well as factors such as temperature, concentration and pressure.</a:t>
            </a:r>
          </a:p>
        </p:txBody>
      </p:sp>
      <p:sp>
        <p:nvSpPr>
          <p:cNvPr id="979974" name="Text Box 6"/>
          <p:cNvSpPr txBox="1">
            <a:spLocks noChangeArrowheads="1"/>
          </p:cNvSpPr>
          <p:nvPr/>
        </p:nvSpPr>
        <p:spPr bwMode="auto">
          <a:xfrm>
            <a:off x="2087563" y="4356101"/>
            <a:ext cx="4229100" cy="1938992"/>
          </a:xfrm>
          <a:prstGeom prst="rect">
            <a:avLst/>
          </a:prstGeom>
          <a:noFill/>
          <a:ln w="9525" algn="ctr">
            <a:noFill/>
            <a:miter lim="800000"/>
            <a:headEnd/>
            <a:tailEnd/>
          </a:ln>
          <a:effectLst/>
        </p:spPr>
        <p:txBody>
          <a:bodyPr lIns="91440" tIns="45720" rIns="91440" bIns="45720" anchor="t">
            <a:spAutoFit/>
          </a:bodyPr>
          <a:lstStyle/>
          <a:p>
            <a:r>
              <a:rPr lang="en-GB" altLang="en-US" sz="2400" dirty="0"/>
              <a:t>However, for a given set of conditions, a particular reaction will always have the same proportions of reactants and products at equilibrium.</a:t>
            </a:r>
          </a:p>
        </p:txBody>
      </p:sp>
      <p:pic>
        <p:nvPicPr>
          <p:cNvPr id="37895" name="Picture 9" descr="nitrogen-dioxide-equilibriu"/>
          <p:cNvPicPr>
            <a:picLocks noChangeAspect="1" noChangeArrowheads="1"/>
          </p:cNvPicPr>
          <p:nvPr/>
        </p:nvPicPr>
        <p:blipFill>
          <a:blip r:embed="rId3" cstate="print"/>
          <a:srcRect/>
          <a:stretch>
            <a:fillRect/>
          </a:stretch>
        </p:blipFill>
        <p:spPr bwMode="auto">
          <a:xfrm>
            <a:off x="6692901" y="1684338"/>
            <a:ext cx="3114675" cy="4659312"/>
          </a:xfrm>
          <a:prstGeom prst="rect">
            <a:avLst/>
          </a:prstGeom>
          <a:noFill/>
          <a:ln w="9525">
            <a:noFill/>
            <a:miter lim="800000"/>
            <a:headEnd/>
            <a:tailEnd/>
          </a:ln>
        </p:spPr>
      </p:pic>
      <p:sp>
        <p:nvSpPr>
          <p:cNvPr id="3" name="Rectangle 2">
            <a:extLst>
              <a:ext uri="{FF2B5EF4-FFF2-40B4-BE49-F238E27FC236}">
                <a16:creationId xmlns:a16="http://schemas.microsoft.com/office/drawing/2014/main" id="{7DE233EA-33AE-7965-49DA-70C09166265D}"/>
              </a:ext>
            </a:extLst>
          </p:cNvPr>
          <p:cNvSpPr txBox="1">
            <a:spLocks noChangeArrowheads="1"/>
          </p:cNvSpPr>
          <p:nvPr/>
        </p:nvSpPr>
        <p:spPr>
          <a:xfrm>
            <a:off x="-2547" y="-187132"/>
            <a:ext cx="10925908"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Composition of the reaction mixture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A4A6E-3FD5-89E7-C5DD-CED9FA824533}"/>
              </a:ext>
            </a:extLst>
          </p:cNvPr>
          <p:cNvSpPr txBox="1">
            <a:spLocks/>
          </p:cNvSpPr>
          <p:nvPr/>
        </p:nvSpPr>
        <p:spPr>
          <a:xfrm>
            <a:off x="406400" y="0"/>
            <a:ext cx="117221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70AD47"/>
                </a:solidFill>
              </a:rPr>
              <a:t>Le </a:t>
            </a:r>
            <a:r>
              <a:rPr lang="en-GB" b="1" dirty="0" err="1">
                <a:solidFill>
                  <a:srgbClr val="70AD47"/>
                </a:solidFill>
              </a:rPr>
              <a:t>Chatelier’s</a:t>
            </a:r>
            <a:r>
              <a:rPr lang="en-GB" b="1" dirty="0">
                <a:solidFill>
                  <a:srgbClr val="70AD47"/>
                </a:solidFill>
              </a:rPr>
              <a:t> principle</a:t>
            </a:r>
            <a:endParaRPr lang="en-US" b="1" dirty="0">
              <a:solidFill>
                <a:srgbClr val="70AD47"/>
              </a:solidFill>
            </a:endParaRPr>
          </a:p>
        </p:txBody>
      </p:sp>
      <p:pic>
        <p:nvPicPr>
          <p:cNvPr id="1026" name="Picture 2" descr="Common Ion Effect - Statement, Limitations &amp; Examples | ProtonsTalk">
            <a:extLst>
              <a:ext uri="{FF2B5EF4-FFF2-40B4-BE49-F238E27FC236}">
                <a16:creationId xmlns:a16="http://schemas.microsoft.com/office/drawing/2014/main" id="{4CFB0FF8-73FF-90E6-F106-BCF4144133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936" y="835893"/>
            <a:ext cx="2219325" cy="2819400"/>
          </a:xfrm>
          <a:prstGeom prst="rect">
            <a:avLst/>
          </a:prstGeom>
          <a:noFill/>
          <a:extLst>
            <a:ext uri="{909E8E84-426E-40DD-AFC4-6F175D3DCCD1}">
              <a14:hiddenFill xmlns:a14="http://schemas.microsoft.com/office/drawing/2010/main">
                <a:solidFill>
                  <a:srgbClr val="FFFFFF"/>
                </a:solidFill>
              </a14:hiddenFill>
            </a:ext>
          </a:extLst>
        </p:spPr>
      </p:pic>
      <p:sp>
        <p:nvSpPr>
          <p:cNvPr id="39941" name="Text Box 12"/>
          <p:cNvSpPr txBox="1">
            <a:spLocks noChangeArrowheads="1"/>
          </p:cNvSpPr>
          <p:nvPr/>
        </p:nvSpPr>
        <p:spPr bwMode="auto">
          <a:xfrm>
            <a:off x="3147869" y="1575626"/>
            <a:ext cx="8320521" cy="1754326"/>
          </a:xfrm>
          <a:prstGeom prst="rect">
            <a:avLst/>
          </a:prstGeom>
          <a:noFill/>
          <a:ln w="9525">
            <a:noFill/>
            <a:miter lim="800000"/>
            <a:headEnd/>
            <a:tailEnd/>
          </a:ln>
        </p:spPr>
        <p:txBody>
          <a:bodyPr wrap="square" lIns="91440" tIns="45720" rIns="91440" bIns="45720" anchor="t">
            <a:spAutoFit/>
          </a:bodyPr>
          <a:lstStyle/>
          <a:p>
            <a:r>
              <a:rPr lang="en-GB" altLang="en-US" sz="3600" b="1" dirty="0"/>
              <a:t>If a system at equilibrium is disturbed, the equilibrium moves in the direction that tends to reduce the disturbance.</a:t>
            </a:r>
            <a:endParaRPr lang="en-GB" altLang="en-US" sz="3600" dirty="0"/>
          </a:p>
        </p:txBody>
      </p:sp>
      <p:sp>
        <p:nvSpPr>
          <p:cNvPr id="5" name="TextBox 4">
            <a:extLst>
              <a:ext uri="{FF2B5EF4-FFF2-40B4-BE49-F238E27FC236}">
                <a16:creationId xmlns:a16="http://schemas.microsoft.com/office/drawing/2014/main" id="{A86638AF-AC43-3447-BFCC-811D9DB8B0EF}"/>
              </a:ext>
            </a:extLst>
          </p:cNvPr>
          <p:cNvSpPr txBox="1"/>
          <p:nvPr/>
        </p:nvSpPr>
        <p:spPr>
          <a:xfrm>
            <a:off x="289936" y="4442540"/>
            <a:ext cx="11838563" cy="1077218"/>
          </a:xfrm>
          <a:prstGeom prst="rect">
            <a:avLst/>
          </a:prstGeom>
          <a:noFill/>
        </p:spPr>
        <p:txBody>
          <a:bodyPr wrap="square" lIns="91440" tIns="45720" rIns="91440" bIns="45720" anchor="t">
            <a:spAutoFit/>
          </a:bodyPr>
          <a:lstStyle/>
          <a:p>
            <a:r>
              <a:rPr lang="en-GB" sz="3200" b="0" i="0" dirty="0">
                <a:solidFill>
                  <a:srgbClr val="4D5156"/>
                </a:solidFill>
                <a:effectLst/>
                <a:latin typeface="Calibri"/>
                <a:ea typeface="Calibri"/>
                <a:cs typeface="Calibri"/>
              </a:rPr>
              <a:t>So, if the conditions in a closed system change, the position of the equilibrium will shift to counteract the change.</a:t>
            </a:r>
            <a:endParaRPr lang="en-GB" sz="3200" dirty="0">
              <a:latin typeface="Calibri"/>
              <a:ea typeface="Calibri"/>
              <a:cs typeface="Calibri"/>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effect of concentration of the yield of </a:t>
            </a:r>
            <a:r>
              <a:rPr lang="en-GB" b="1" dirty="0"/>
              <a:t>Z</a:t>
            </a:r>
            <a:r>
              <a:rPr lang="en-GB" dirty="0"/>
              <a:t>.</a:t>
            </a:r>
          </a:p>
        </p:txBody>
      </p:sp>
      <p:sp>
        <p:nvSpPr>
          <p:cNvPr id="4" name="TextBox 4"/>
          <p:cNvSpPr txBox="1">
            <a:spLocks noGrp="1" noChangeArrowheads="1"/>
          </p:cNvSpPr>
          <p:nvPr>
            <p:ph idx="1"/>
          </p:nvPr>
        </p:nvSpPr>
        <p:spPr bwMode="auto">
          <a:xfrm>
            <a:off x="1879600" y="1282628"/>
            <a:ext cx="8229600" cy="4223720"/>
          </a:xfrm>
          <a:prstGeom prst="rect">
            <a:avLst/>
          </a:prstGeom>
          <a:noFill/>
          <a:ln w="9525">
            <a:noFill/>
            <a:miter lim="800000"/>
            <a:headEnd/>
            <a:tailEnd/>
          </a:ln>
        </p:spPr>
        <p:txBody>
          <a:bodyPr wrap="square">
            <a:spAutoFit/>
          </a:bodyPr>
          <a:lstStyle/>
          <a:p>
            <a:pPr>
              <a:buNone/>
            </a:pPr>
            <a:endParaRPr lang="en-GB" altLang="en-US" b="1" dirty="0"/>
          </a:p>
          <a:p>
            <a:pPr>
              <a:buNone/>
            </a:pPr>
            <a:r>
              <a:rPr lang="en-GB" altLang="en-US" b="1" dirty="0"/>
              <a:t>A</a:t>
            </a:r>
            <a:r>
              <a:rPr lang="en-GB" altLang="en-US" b="1" baseline="-25000" dirty="0"/>
              <a:t>(g)</a:t>
            </a:r>
            <a:r>
              <a:rPr lang="en-GB" altLang="en-US" b="1" dirty="0"/>
              <a:t> + B</a:t>
            </a:r>
            <a:r>
              <a:rPr lang="en-GB" altLang="en-US" b="1" baseline="-25000" dirty="0"/>
              <a:t>(g)                                     </a:t>
            </a:r>
            <a:r>
              <a:rPr lang="en-GB" altLang="en-US" b="1" dirty="0"/>
              <a:t>Y</a:t>
            </a:r>
            <a:r>
              <a:rPr lang="en-GB" altLang="en-US" b="1" baseline="-25000" dirty="0"/>
              <a:t>(g) </a:t>
            </a:r>
            <a:r>
              <a:rPr lang="en-GB" altLang="en-US" b="1" dirty="0"/>
              <a:t>+ Z</a:t>
            </a:r>
            <a:r>
              <a:rPr lang="en-GB" altLang="en-US" b="1" baseline="-25000" dirty="0"/>
              <a:t>(g)</a:t>
            </a:r>
          </a:p>
          <a:p>
            <a:pPr>
              <a:buNone/>
            </a:pPr>
            <a:endParaRPr lang="en-GB" altLang="en-US" dirty="0"/>
          </a:p>
          <a:p>
            <a:r>
              <a:rPr lang="en-GB" altLang="en-US" dirty="0"/>
              <a:t>If you increase the concentration of A then..............................................Yield of Z INCREASES</a:t>
            </a:r>
          </a:p>
          <a:p>
            <a:r>
              <a:rPr lang="en-GB" altLang="en-US" dirty="0"/>
              <a:t>If you increase the concentration of Y then.............................................Yield of Z DECREASES</a:t>
            </a:r>
          </a:p>
          <a:p>
            <a:r>
              <a:rPr lang="en-GB" altLang="en-US" dirty="0"/>
              <a:t>If you decrease the concentration of B then.............................................Yield of Z DECREASES</a:t>
            </a:r>
          </a:p>
        </p:txBody>
      </p:sp>
      <p:pic>
        <p:nvPicPr>
          <p:cNvPr id="5" name="Picture 5" descr="http://revision-systems.co.uk/wp-content/uploads/2013/01/reversible-reaction-symbol.jpg"/>
          <p:cNvPicPr>
            <a:picLocks noChangeAspect="1" noChangeArrowheads="1"/>
          </p:cNvPicPr>
          <p:nvPr/>
        </p:nvPicPr>
        <p:blipFill>
          <a:blip r:embed="rId2" cstate="print"/>
          <a:srcRect/>
          <a:stretch>
            <a:fillRect/>
          </a:stretch>
        </p:blipFill>
        <p:spPr bwMode="auto">
          <a:xfrm>
            <a:off x="3719736" y="1755258"/>
            <a:ext cx="1152128" cy="601110"/>
          </a:xfrm>
          <a:prstGeom prst="rect">
            <a:avLst/>
          </a:prstGeom>
          <a:noFill/>
          <a:ln w="9525">
            <a:noFill/>
            <a:miter lim="800000"/>
            <a:headEnd/>
            <a:tailEnd/>
          </a:ln>
        </p:spPr>
      </p:pic>
      <p:sp>
        <p:nvSpPr>
          <p:cNvPr id="3" name="Title 1">
            <a:extLst>
              <a:ext uri="{FF2B5EF4-FFF2-40B4-BE49-F238E27FC236}">
                <a16:creationId xmlns:a16="http://schemas.microsoft.com/office/drawing/2014/main" id="{81A92D8F-D9F7-5BF1-B7CE-64034753DB3F}"/>
              </a:ext>
            </a:extLst>
          </p:cNvPr>
          <p:cNvSpPr txBox="1">
            <a:spLocks/>
          </p:cNvSpPr>
          <p:nvPr/>
        </p:nvSpPr>
        <p:spPr>
          <a:xfrm>
            <a:off x="406400" y="0"/>
            <a:ext cx="11722100" cy="132556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6"/>
                </a:solidFill>
                <a:latin typeface="Calibri"/>
                <a:cs typeface="Calibri"/>
              </a:rPr>
              <a:t>Le Chatelier’s principle - Concentration</a:t>
            </a:r>
            <a:endParaRPr lang="en-US" b="1" dirty="0">
              <a:solidFill>
                <a:schemeClr val="accent6"/>
              </a:solidFill>
              <a:latin typeface="Calibri"/>
              <a:cs typeface="Calibri"/>
            </a:endParaRPr>
          </a:p>
        </p:txBody>
      </p:sp>
      <p:sp>
        <p:nvSpPr>
          <p:cNvPr id="6" name="TextBox 5">
            <a:extLst>
              <a:ext uri="{FF2B5EF4-FFF2-40B4-BE49-F238E27FC236}">
                <a16:creationId xmlns:a16="http://schemas.microsoft.com/office/drawing/2014/main" id="{AFB2FA7D-AF21-6BB6-84F6-0421FBD43DDE}"/>
              </a:ext>
            </a:extLst>
          </p:cNvPr>
          <p:cNvSpPr txBox="1"/>
          <p:nvPr/>
        </p:nvSpPr>
        <p:spPr>
          <a:xfrm>
            <a:off x="1801091" y="5677886"/>
            <a:ext cx="9716654" cy="954107"/>
          </a:xfrm>
          <a:prstGeom prst="rect">
            <a:avLst/>
          </a:prstGeom>
          <a:noFill/>
        </p:spPr>
        <p:txBody>
          <a:bodyPr wrap="square" lIns="91440" tIns="45720" rIns="91440" bIns="45720" rtlCol="0" anchor="t">
            <a:spAutoFit/>
          </a:bodyPr>
          <a:lstStyle/>
          <a:p>
            <a:r>
              <a:rPr lang="en-GB" sz="2800" dirty="0"/>
              <a:t>Makes sure you can explain these in terms of Le Chatelier’s principle (i.e. Equilibrium shifts to left/right)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2855640" y="1268760"/>
            <a:ext cx="2286000" cy="2000250"/>
          </a:xfrm>
          <a:prstGeom prst="rect">
            <a:avLst/>
          </a:prstGeom>
          <a:solidFill>
            <a:schemeClr val="accent1"/>
          </a:solidFill>
          <a:ln w="9525" algn="ctr">
            <a:solidFill>
              <a:schemeClr val="tx1"/>
            </a:solidFill>
            <a:round/>
            <a:headEnd/>
            <a:tailEnd/>
          </a:ln>
        </p:spPr>
        <p:txBody>
          <a:bodyPr/>
          <a:lstStyle/>
          <a:p>
            <a:endParaRPr lang="en-GB" altLang="en-US"/>
          </a:p>
        </p:txBody>
      </p:sp>
      <p:sp>
        <p:nvSpPr>
          <p:cNvPr id="41988" name="Rectangle 4"/>
          <p:cNvSpPr>
            <a:spLocks noChangeArrowheads="1"/>
          </p:cNvSpPr>
          <p:nvPr/>
        </p:nvSpPr>
        <p:spPr bwMode="auto">
          <a:xfrm>
            <a:off x="6524625" y="1268760"/>
            <a:ext cx="2286000" cy="2000250"/>
          </a:xfrm>
          <a:prstGeom prst="rect">
            <a:avLst/>
          </a:prstGeom>
          <a:solidFill>
            <a:schemeClr val="accent1"/>
          </a:solidFill>
          <a:ln w="9525" algn="ctr">
            <a:solidFill>
              <a:schemeClr val="tx1"/>
            </a:solidFill>
            <a:round/>
            <a:headEnd/>
            <a:tailEnd/>
          </a:ln>
        </p:spPr>
        <p:txBody>
          <a:bodyPr/>
          <a:lstStyle/>
          <a:p>
            <a:endParaRPr lang="en-GB" altLang="en-US"/>
          </a:p>
        </p:txBody>
      </p:sp>
      <p:sp>
        <p:nvSpPr>
          <p:cNvPr id="41989" name="Oval 5"/>
          <p:cNvSpPr>
            <a:spLocks noChangeArrowheads="1"/>
          </p:cNvSpPr>
          <p:nvPr/>
        </p:nvSpPr>
        <p:spPr bwMode="auto">
          <a:xfrm>
            <a:off x="6810376" y="1857375"/>
            <a:ext cx="428625" cy="357188"/>
          </a:xfrm>
          <a:prstGeom prst="ellipse">
            <a:avLst/>
          </a:prstGeom>
          <a:solidFill>
            <a:schemeClr val="accent2"/>
          </a:solidFill>
          <a:ln w="9525" algn="ctr">
            <a:solidFill>
              <a:schemeClr val="tx1"/>
            </a:solidFill>
            <a:round/>
            <a:headEnd/>
            <a:tailEnd/>
          </a:ln>
        </p:spPr>
        <p:txBody>
          <a:bodyPr/>
          <a:lstStyle/>
          <a:p>
            <a:endParaRPr lang="en-GB" altLang="en-US"/>
          </a:p>
        </p:txBody>
      </p:sp>
      <p:sp>
        <p:nvSpPr>
          <p:cNvPr id="41990" name="Oval 6"/>
          <p:cNvSpPr>
            <a:spLocks noChangeArrowheads="1"/>
          </p:cNvSpPr>
          <p:nvPr/>
        </p:nvSpPr>
        <p:spPr bwMode="auto">
          <a:xfrm>
            <a:off x="7953376" y="2286000"/>
            <a:ext cx="428625" cy="357188"/>
          </a:xfrm>
          <a:prstGeom prst="ellipse">
            <a:avLst/>
          </a:prstGeom>
          <a:solidFill>
            <a:schemeClr val="accent2"/>
          </a:solidFill>
          <a:ln w="9525" algn="ctr">
            <a:solidFill>
              <a:schemeClr val="tx1"/>
            </a:solidFill>
            <a:round/>
            <a:headEnd/>
            <a:tailEnd/>
          </a:ln>
        </p:spPr>
        <p:txBody>
          <a:bodyPr/>
          <a:lstStyle/>
          <a:p>
            <a:endParaRPr lang="en-GB" altLang="en-US"/>
          </a:p>
        </p:txBody>
      </p:sp>
      <p:sp>
        <p:nvSpPr>
          <p:cNvPr id="41991" name="Oval 7"/>
          <p:cNvSpPr>
            <a:spLocks noChangeArrowheads="1"/>
          </p:cNvSpPr>
          <p:nvPr/>
        </p:nvSpPr>
        <p:spPr bwMode="auto">
          <a:xfrm>
            <a:off x="4167189" y="2571750"/>
            <a:ext cx="428625" cy="357188"/>
          </a:xfrm>
          <a:prstGeom prst="ellipse">
            <a:avLst/>
          </a:prstGeom>
          <a:solidFill>
            <a:schemeClr val="accent2"/>
          </a:solidFill>
          <a:ln w="9525" algn="ctr">
            <a:solidFill>
              <a:schemeClr val="tx1"/>
            </a:solidFill>
            <a:round/>
            <a:headEnd/>
            <a:tailEnd/>
          </a:ln>
        </p:spPr>
        <p:txBody>
          <a:bodyPr/>
          <a:lstStyle/>
          <a:p>
            <a:endParaRPr lang="en-GB" altLang="en-US"/>
          </a:p>
        </p:txBody>
      </p:sp>
      <p:sp>
        <p:nvSpPr>
          <p:cNvPr id="41992" name="Oval 8"/>
          <p:cNvSpPr>
            <a:spLocks noChangeArrowheads="1"/>
          </p:cNvSpPr>
          <p:nvPr/>
        </p:nvSpPr>
        <p:spPr bwMode="auto">
          <a:xfrm>
            <a:off x="6810376" y="2571750"/>
            <a:ext cx="428625" cy="357188"/>
          </a:xfrm>
          <a:prstGeom prst="ellipse">
            <a:avLst/>
          </a:prstGeom>
          <a:solidFill>
            <a:schemeClr val="accent2"/>
          </a:solidFill>
          <a:ln w="9525" algn="ctr">
            <a:solidFill>
              <a:schemeClr val="tx1"/>
            </a:solidFill>
            <a:round/>
            <a:headEnd/>
            <a:tailEnd/>
          </a:ln>
        </p:spPr>
        <p:txBody>
          <a:bodyPr/>
          <a:lstStyle/>
          <a:p>
            <a:endParaRPr lang="en-GB" altLang="en-US"/>
          </a:p>
        </p:txBody>
      </p:sp>
      <p:sp>
        <p:nvSpPr>
          <p:cNvPr id="41993" name="Oval 9"/>
          <p:cNvSpPr>
            <a:spLocks noChangeArrowheads="1"/>
          </p:cNvSpPr>
          <p:nvPr/>
        </p:nvSpPr>
        <p:spPr bwMode="auto">
          <a:xfrm>
            <a:off x="3381376" y="2000250"/>
            <a:ext cx="428625" cy="357188"/>
          </a:xfrm>
          <a:prstGeom prst="ellipse">
            <a:avLst/>
          </a:prstGeom>
          <a:solidFill>
            <a:schemeClr val="accent2"/>
          </a:solidFill>
          <a:ln w="9525" algn="ctr">
            <a:solidFill>
              <a:schemeClr val="tx1"/>
            </a:solidFill>
            <a:round/>
            <a:headEnd/>
            <a:tailEnd/>
          </a:ln>
        </p:spPr>
        <p:txBody>
          <a:bodyPr/>
          <a:lstStyle/>
          <a:p>
            <a:endParaRPr lang="en-GB" altLang="en-US"/>
          </a:p>
        </p:txBody>
      </p:sp>
      <p:sp>
        <p:nvSpPr>
          <p:cNvPr id="41994" name="Oval 10"/>
          <p:cNvSpPr>
            <a:spLocks noChangeArrowheads="1"/>
          </p:cNvSpPr>
          <p:nvPr/>
        </p:nvSpPr>
        <p:spPr bwMode="auto">
          <a:xfrm>
            <a:off x="7453314" y="2714625"/>
            <a:ext cx="428625" cy="357188"/>
          </a:xfrm>
          <a:prstGeom prst="ellipse">
            <a:avLst/>
          </a:prstGeom>
          <a:solidFill>
            <a:schemeClr val="accent2"/>
          </a:solidFill>
          <a:ln w="9525" algn="ctr">
            <a:solidFill>
              <a:schemeClr val="tx1"/>
            </a:solidFill>
            <a:round/>
            <a:headEnd/>
            <a:tailEnd/>
          </a:ln>
        </p:spPr>
        <p:txBody>
          <a:bodyPr/>
          <a:lstStyle/>
          <a:p>
            <a:endParaRPr lang="en-GB" altLang="en-US"/>
          </a:p>
        </p:txBody>
      </p:sp>
      <p:sp>
        <p:nvSpPr>
          <p:cNvPr id="41995" name="Oval 11"/>
          <p:cNvSpPr>
            <a:spLocks noChangeArrowheads="1"/>
          </p:cNvSpPr>
          <p:nvPr/>
        </p:nvSpPr>
        <p:spPr bwMode="auto">
          <a:xfrm>
            <a:off x="7881939" y="1714500"/>
            <a:ext cx="428625" cy="357188"/>
          </a:xfrm>
          <a:prstGeom prst="ellipse">
            <a:avLst/>
          </a:prstGeom>
          <a:solidFill>
            <a:schemeClr val="accent2"/>
          </a:solidFill>
          <a:ln w="9525" algn="ctr">
            <a:solidFill>
              <a:schemeClr val="tx1"/>
            </a:solidFill>
            <a:round/>
            <a:headEnd/>
            <a:tailEnd/>
          </a:ln>
        </p:spPr>
        <p:txBody>
          <a:bodyPr/>
          <a:lstStyle/>
          <a:p>
            <a:endParaRPr lang="en-GB" altLang="en-US"/>
          </a:p>
        </p:txBody>
      </p:sp>
      <p:sp>
        <p:nvSpPr>
          <p:cNvPr id="41996" name="Oval 12"/>
          <p:cNvSpPr>
            <a:spLocks noChangeArrowheads="1"/>
          </p:cNvSpPr>
          <p:nvPr/>
        </p:nvSpPr>
        <p:spPr bwMode="auto">
          <a:xfrm>
            <a:off x="7310439" y="2000250"/>
            <a:ext cx="428625" cy="357188"/>
          </a:xfrm>
          <a:prstGeom prst="ellipse">
            <a:avLst/>
          </a:prstGeom>
          <a:solidFill>
            <a:schemeClr val="accent2"/>
          </a:solidFill>
          <a:ln w="9525" algn="ctr">
            <a:solidFill>
              <a:schemeClr val="tx1"/>
            </a:solidFill>
            <a:round/>
            <a:headEnd/>
            <a:tailEnd/>
          </a:ln>
        </p:spPr>
        <p:txBody>
          <a:bodyPr/>
          <a:lstStyle/>
          <a:p>
            <a:endParaRPr lang="en-GB" altLang="en-US"/>
          </a:p>
        </p:txBody>
      </p:sp>
      <p:cxnSp>
        <p:nvCxnSpPr>
          <p:cNvPr id="15" name="Straight Arrow Connector 14"/>
          <p:cNvCxnSpPr>
            <a:stCxn id="41993" idx="0"/>
          </p:cNvCxnSpPr>
          <p:nvPr/>
        </p:nvCxnSpPr>
        <p:spPr bwMode="auto">
          <a:xfrm rot="5400000" flipH="1" flipV="1">
            <a:off x="3309144" y="1713706"/>
            <a:ext cx="571500" cy="1588"/>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7" name="Straight Arrow Connector 16"/>
          <p:cNvCxnSpPr/>
          <p:nvPr/>
        </p:nvCxnSpPr>
        <p:spPr bwMode="auto">
          <a:xfrm>
            <a:off x="4595813" y="2714625"/>
            <a:ext cx="500062" cy="1588"/>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9" name="Straight Arrow Connector 18"/>
          <p:cNvCxnSpPr/>
          <p:nvPr/>
        </p:nvCxnSpPr>
        <p:spPr bwMode="auto">
          <a:xfrm rot="5400000" flipH="1" flipV="1">
            <a:off x="6775451" y="1606551"/>
            <a:ext cx="500062" cy="1587"/>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41996" idx="0"/>
            <a:endCxn id="41988" idx="0"/>
          </p:cNvCxnSpPr>
          <p:nvPr/>
        </p:nvCxnSpPr>
        <p:spPr bwMode="auto">
          <a:xfrm flipV="1">
            <a:off x="7524751" y="1268760"/>
            <a:ext cx="142874" cy="731490"/>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p:nvPr/>
        </p:nvCxnSpPr>
        <p:spPr bwMode="auto">
          <a:xfrm flipV="1">
            <a:off x="8310563" y="1785939"/>
            <a:ext cx="571500" cy="71437"/>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5" name="Straight Arrow Connector 24"/>
          <p:cNvCxnSpPr>
            <a:stCxn id="41990" idx="6"/>
          </p:cNvCxnSpPr>
          <p:nvPr/>
        </p:nvCxnSpPr>
        <p:spPr bwMode="auto">
          <a:xfrm>
            <a:off x="8382001" y="2463801"/>
            <a:ext cx="428625" cy="250825"/>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7" name="Straight Arrow Connector 26"/>
          <p:cNvCxnSpPr>
            <a:stCxn id="41994" idx="4"/>
            <a:endCxn id="41988" idx="2"/>
          </p:cNvCxnSpPr>
          <p:nvPr/>
        </p:nvCxnSpPr>
        <p:spPr bwMode="auto">
          <a:xfrm flipH="1">
            <a:off x="7667626" y="3071814"/>
            <a:ext cx="1" cy="197197"/>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9" name="Straight Arrow Connector 28"/>
          <p:cNvCxnSpPr>
            <a:stCxn id="41992" idx="2"/>
          </p:cNvCxnSpPr>
          <p:nvPr/>
        </p:nvCxnSpPr>
        <p:spPr bwMode="auto">
          <a:xfrm rot="10800000" flipV="1">
            <a:off x="6524625" y="2749550"/>
            <a:ext cx="285750" cy="179388"/>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40" name="TextBox 39"/>
          <p:cNvSpPr txBox="1">
            <a:spLocks noChangeArrowheads="1"/>
          </p:cNvSpPr>
          <p:nvPr/>
        </p:nvSpPr>
        <p:spPr bwMode="auto">
          <a:xfrm>
            <a:off x="2452688" y="3284985"/>
            <a:ext cx="3643312" cy="1384995"/>
          </a:xfrm>
          <a:prstGeom prst="rect">
            <a:avLst/>
          </a:prstGeom>
          <a:noFill/>
          <a:ln w="9525">
            <a:noFill/>
            <a:miter lim="800000"/>
            <a:headEnd/>
            <a:tailEnd/>
          </a:ln>
        </p:spPr>
        <p:txBody>
          <a:bodyPr lIns="91440" tIns="45720" rIns="91440" bIns="45720" anchor="t">
            <a:spAutoFit/>
          </a:bodyPr>
          <a:lstStyle/>
          <a:p>
            <a:r>
              <a:rPr lang="en-GB" altLang="en-US" sz="2800" dirty="0">
                <a:solidFill>
                  <a:srgbClr val="FF0000"/>
                </a:solidFill>
                <a:latin typeface="Arial"/>
                <a:cs typeface="Arial"/>
              </a:rPr>
              <a:t>Fewer</a:t>
            </a:r>
            <a:r>
              <a:rPr lang="en-GB" altLang="en-US" sz="2800" dirty="0">
                <a:latin typeface="Arial"/>
                <a:cs typeface="Arial"/>
              </a:rPr>
              <a:t> molecules exert a </a:t>
            </a:r>
            <a:r>
              <a:rPr lang="en-GB" altLang="en-US" sz="2800" b="1" dirty="0">
                <a:latin typeface="Arial"/>
                <a:cs typeface="Arial"/>
              </a:rPr>
              <a:t>lower pressure</a:t>
            </a:r>
            <a:endParaRPr lang="en-GB" altLang="en-US" sz="2800" dirty="0">
              <a:latin typeface="Arial"/>
              <a:cs typeface="Arial"/>
            </a:endParaRPr>
          </a:p>
        </p:txBody>
      </p:sp>
      <p:sp>
        <p:nvSpPr>
          <p:cNvPr id="41" name="TextBox 40"/>
          <p:cNvSpPr txBox="1">
            <a:spLocks noChangeArrowheads="1"/>
          </p:cNvSpPr>
          <p:nvPr/>
        </p:nvSpPr>
        <p:spPr bwMode="auto">
          <a:xfrm>
            <a:off x="6453188" y="3356993"/>
            <a:ext cx="3643312" cy="954107"/>
          </a:xfrm>
          <a:prstGeom prst="rect">
            <a:avLst/>
          </a:prstGeom>
          <a:noFill/>
          <a:ln w="9525">
            <a:noFill/>
            <a:miter lim="800000"/>
            <a:headEnd/>
            <a:tailEnd/>
          </a:ln>
        </p:spPr>
        <p:txBody>
          <a:bodyPr lIns="91440" tIns="45720" rIns="91440" bIns="45720" anchor="t">
            <a:spAutoFit/>
          </a:bodyPr>
          <a:lstStyle/>
          <a:p>
            <a:r>
              <a:rPr lang="en-GB" altLang="en-US" sz="2800" dirty="0">
                <a:solidFill>
                  <a:srgbClr val="FF0000"/>
                </a:solidFill>
                <a:latin typeface="Arial"/>
                <a:cs typeface="Arial"/>
              </a:rPr>
              <a:t>More</a:t>
            </a:r>
            <a:r>
              <a:rPr lang="en-GB" altLang="en-US" sz="2800" dirty="0">
                <a:latin typeface="Arial"/>
                <a:cs typeface="Arial"/>
              </a:rPr>
              <a:t> molecules exert a </a:t>
            </a:r>
            <a:r>
              <a:rPr lang="en-GB" altLang="en-US" sz="2800" b="1" dirty="0">
                <a:latin typeface="Arial"/>
                <a:cs typeface="Arial"/>
              </a:rPr>
              <a:t>higher pressure</a:t>
            </a:r>
            <a:endParaRPr lang="en-GB" altLang="en-US" sz="2800" dirty="0">
              <a:latin typeface="Arial" pitchFamily="34" charset="0"/>
              <a:cs typeface="Arial" pitchFamily="34" charset="0"/>
            </a:endParaRPr>
          </a:p>
        </p:txBody>
      </p:sp>
      <p:sp>
        <p:nvSpPr>
          <p:cNvPr id="42" name="TextBox 41"/>
          <p:cNvSpPr txBox="1">
            <a:spLocks noChangeArrowheads="1"/>
          </p:cNvSpPr>
          <p:nvPr/>
        </p:nvSpPr>
        <p:spPr bwMode="auto">
          <a:xfrm>
            <a:off x="1981201" y="5214938"/>
            <a:ext cx="8329613" cy="1384300"/>
          </a:xfrm>
          <a:prstGeom prst="rect">
            <a:avLst/>
          </a:prstGeom>
          <a:noFill/>
          <a:ln w="9525">
            <a:noFill/>
            <a:miter lim="800000"/>
            <a:headEnd/>
            <a:tailEnd/>
          </a:ln>
        </p:spPr>
        <p:txBody>
          <a:bodyPr wrap="square" lIns="91440" tIns="45720" rIns="91440" bIns="45720" anchor="t">
            <a:spAutoFit/>
          </a:bodyPr>
          <a:lstStyle/>
          <a:p>
            <a:r>
              <a:rPr lang="en-GB" altLang="en-US" sz="2800" dirty="0">
                <a:latin typeface="Arial"/>
                <a:cs typeface="Arial"/>
              </a:rPr>
              <a:t>We only consider effect of pressure in the GASEOUS state! Remember one mole of any gas exerts the </a:t>
            </a:r>
            <a:r>
              <a:rPr lang="en-GB" altLang="en-US" sz="2800" u="sng" dirty="0">
                <a:latin typeface="Arial"/>
                <a:cs typeface="Arial"/>
              </a:rPr>
              <a:t>same</a:t>
            </a:r>
            <a:r>
              <a:rPr lang="en-GB" altLang="en-US" sz="2800" dirty="0">
                <a:latin typeface="Arial"/>
                <a:cs typeface="Arial"/>
              </a:rPr>
              <a:t> pressure at the same temperature.</a:t>
            </a:r>
          </a:p>
        </p:txBody>
      </p:sp>
      <p:sp>
        <p:nvSpPr>
          <p:cNvPr id="4" name="Title 1">
            <a:extLst>
              <a:ext uri="{FF2B5EF4-FFF2-40B4-BE49-F238E27FC236}">
                <a16:creationId xmlns:a16="http://schemas.microsoft.com/office/drawing/2014/main" id="{8518C8CC-4B9A-A0AB-0D7D-FC763AAEE7EF}"/>
              </a:ext>
            </a:extLst>
          </p:cNvPr>
          <p:cNvSpPr txBox="1">
            <a:spLocks/>
          </p:cNvSpPr>
          <p:nvPr/>
        </p:nvSpPr>
        <p:spPr>
          <a:xfrm>
            <a:off x="406400" y="0"/>
            <a:ext cx="117221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70AD47"/>
                </a:solidFill>
              </a:rPr>
              <a:t>Le </a:t>
            </a:r>
            <a:r>
              <a:rPr lang="en-GB" b="1" dirty="0" err="1">
                <a:solidFill>
                  <a:srgbClr val="70AD47"/>
                </a:solidFill>
              </a:rPr>
              <a:t>Chatelier’s</a:t>
            </a:r>
            <a:r>
              <a:rPr lang="en-GB" b="1" dirty="0">
                <a:solidFill>
                  <a:srgbClr val="70AD47"/>
                </a:solidFill>
              </a:rPr>
              <a:t> principle - Pressure</a:t>
            </a:r>
            <a:endParaRPr lang="en-US" b="1" dirty="0">
              <a:solidFill>
                <a:srgbClr val="70AD47"/>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1952625" y="2786063"/>
            <a:ext cx="8229600" cy="4525962"/>
          </a:xfrm>
        </p:spPr>
        <p:txBody>
          <a:bodyPr/>
          <a:lstStyle/>
          <a:p>
            <a:pPr marL="0" indent="0">
              <a:lnSpc>
                <a:spcPct val="150000"/>
              </a:lnSpc>
              <a:buNone/>
            </a:pPr>
            <a:r>
              <a:rPr lang="en-US" altLang="en-US" sz="2400" i="1">
                <a:latin typeface="Arial" pitchFamily="34" charset="0"/>
                <a:cs typeface="Arial" pitchFamily="34" charset="0"/>
              </a:rPr>
              <a:t>Increasing Pressure:</a:t>
            </a:r>
          </a:p>
          <a:p>
            <a:pPr marL="0" indent="0">
              <a:lnSpc>
                <a:spcPct val="150000"/>
              </a:lnSpc>
              <a:buNone/>
            </a:pPr>
            <a:r>
              <a:rPr lang="en-US" altLang="en-US" sz="2400">
                <a:latin typeface="Arial" pitchFamily="34" charset="0"/>
                <a:cs typeface="Arial" pitchFamily="34" charset="0"/>
              </a:rPr>
              <a:t>If I _________ the pressure, the system will try to ___________ the pressure, favouring the _____________ number of molecules. Equilibrium is therefore shifted to the __________, and _________ the yield of X</a:t>
            </a:r>
            <a:r>
              <a:rPr lang="en-US" altLang="en-US">
                <a:latin typeface="Arial" pitchFamily="34" charset="0"/>
                <a:cs typeface="Arial" pitchFamily="34" charset="0"/>
              </a:rPr>
              <a:t>.</a:t>
            </a:r>
            <a:endParaRPr lang="en-GB" altLang="en-US">
              <a:latin typeface="Arial" pitchFamily="34" charset="0"/>
              <a:cs typeface="Arial" pitchFamily="34" charset="0"/>
            </a:endParaRPr>
          </a:p>
          <a:p>
            <a:pPr marL="0" indent="0">
              <a:buNone/>
            </a:pPr>
            <a:endParaRPr lang="en-US" altLang="en-US">
              <a:sym typeface="Wingdings" pitchFamily="2" charset="2"/>
            </a:endParaRPr>
          </a:p>
        </p:txBody>
      </p:sp>
      <p:sp>
        <p:nvSpPr>
          <p:cNvPr id="43012" name="TextBox 4"/>
          <p:cNvSpPr txBox="1">
            <a:spLocks noChangeArrowheads="1"/>
          </p:cNvSpPr>
          <p:nvPr/>
        </p:nvSpPr>
        <p:spPr bwMode="auto">
          <a:xfrm>
            <a:off x="3238500" y="1714501"/>
            <a:ext cx="8001000" cy="800219"/>
          </a:xfrm>
          <a:prstGeom prst="rect">
            <a:avLst/>
          </a:prstGeom>
          <a:noFill/>
          <a:ln w="9525">
            <a:noFill/>
            <a:miter lim="800000"/>
            <a:headEnd/>
            <a:tailEnd/>
          </a:ln>
        </p:spPr>
        <p:txBody>
          <a:bodyPr>
            <a:spAutoFit/>
          </a:bodyPr>
          <a:lstStyle/>
          <a:p>
            <a:r>
              <a:rPr lang="en-GB" altLang="en-US" sz="2800" b="1" dirty="0"/>
              <a:t>2A</a:t>
            </a:r>
            <a:r>
              <a:rPr lang="en-GB" altLang="en-US" sz="2800" b="1" baseline="-25000" dirty="0"/>
              <a:t>(g)</a:t>
            </a:r>
            <a:r>
              <a:rPr lang="en-GB" altLang="en-US" sz="2800" b="1" dirty="0"/>
              <a:t> + B</a:t>
            </a:r>
            <a:r>
              <a:rPr lang="en-GB" altLang="en-US" sz="2800" b="1" baseline="-25000" dirty="0"/>
              <a:t>(g)                                     </a:t>
            </a:r>
            <a:r>
              <a:rPr lang="en-GB" altLang="en-US" sz="2800" b="1" dirty="0"/>
              <a:t>C</a:t>
            </a:r>
            <a:r>
              <a:rPr lang="en-GB" altLang="en-US" sz="2800" b="1" baseline="-25000" dirty="0"/>
              <a:t>(g) </a:t>
            </a:r>
            <a:r>
              <a:rPr lang="en-GB" altLang="en-US" sz="2800" b="1" dirty="0"/>
              <a:t>+ X</a:t>
            </a:r>
            <a:r>
              <a:rPr lang="en-GB" altLang="en-US" sz="2800" b="1" baseline="-25000" dirty="0"/>
              <a:t>(g)</a:t>
            </a:r>
            <a:endParaRPr lang="en-GB" altLang="en-US" dirty="0"/>
          </a:p>
          <a:p>
            <a:endParaRPr lang="en-GB" altLang="en-US" dirty="0"/>
          </a:p>
        </p:txBody>
      </p:sp>
      <p:pic>
        <p:nvPicPr>
          <p:cNvPr id="43013" name="Picture 5" descr="http://revision-systems.co.uk/wp-content/uploads/2013/01/reversible-reaction-symbol.jpg"/>
          <p:cNvPicPr>
            <a:picLocks noChangeAspect="1" noChangeArrowheads="1"/>
          </p:cNvPicPr>
          <p:nvPr/>
        </p:nvPicPr>
        <p:blipFill>
          <a:blip r:embed="rId2" cstate="print"/>
          <a:srcRect/>
          <a:stretch>
            <a:fillRect/>
          </a:stretch>
        </p:blipFill>
        <p:spPr bwMode="auto">
          <a:xfrm>
            <a:off x="4953001" y="1500188"/>
            <a:ext cx="1643063" cy="857250"/>
          </a:xfrm>
          <a:prstGeom prst="rect">
            <a:avLst/>
          </a:prstGeom>
          <a:noFill/>
          <a:ln w="9525">
            <a:noFill/>
            <a:miter lim="800000"/>
            <a:headEnd/>
            <a:tailEnd/>
          </a:ln>
        </p:spPr>
      </p:pic>
      <p:sp>
        <p:nvSpPr>
          <p:cNvPr id="43014" name="TextBox 6"/>
          <p:cNvSpPr txBox="1">
            <a:spLocks noChangeArrowheads="1"/>
          </p:cNvSpPr>
          <p:nvPr/>
        </p:nvSpPr>
        <p:spPr bwMode="auto">
          <a:xfrm>
            <a:off x="5024438" y="1357313"/>
            <a:ext cx="1643062" cy="400050"/>
          </a:xfrm>
          <a:prstGeom prst="rect">
            <a:avLst/>
          </a:prstGeom>
          <a:noFill/>
          <a:ln w="9525">
            <a:noFill/>
            <a:miter lim="800000"/>
            <a:headEnd/>
            <a:tailEnd/>
          </a:ln>
        </p:spPr>
        <p:txBody>
          <a:bodyPr>
            <a:spAutoFit/>
          </a:bodyPr>
          <a:lstStyle/>
          <a:p>
            <a:r>
              <a:rPr lang="en-GB" altLang="en-US" sz="2000">
                <a:latin typeface="Arial" pitchFamily="34" charset="0"/>
                <a:cs typeface="Arial" pitchFamily="34" charset="0"/>
              </a:rPr>
              <a:t>exothermic</a:t>
            </a:r>
          </a:p>
        </p:txBody>
      </p:sp>
      <p:sp>
        <p:nvSpPr>
          <p:cNvPr id="43015" name="TextBox 7"/>
          <p:cNvSpPr txBox="1">
            <a:spLocks noChangeArrowheads="1"/>
          </p:cNvSpPr>
          <p:nvPr/>
        </p:nvSpPr>
        <p:spPr bwMode="auto">
          <a:xfrm>
            <a:off x="5087889" y="2204864"/>
            <a:ext cx="1643063" cy="400050"/>
          </a:xfrm>
          <a:prstGeom prst="rect">
            <a:avLst/>
          </a:prstGeom>
          <a:noFill/>
          <a:ln w="9525">
            <a:noFill/>
            <a:miter lim="800000"/>
            <a:headEnd/>
            <a:tailEnd/>
          </a:ln>
        </p:spPr>
        <p:txBody>
          <a:bodyPr>
            <a:spAutoFit/>
          </a:bodyPr>
          <a:lstStyle/>
          <a:p>
            <a:r>
              <a:rPr lang="en-GB" altLang="en-US" sz="2000">
                <a:latin typeface="Arial" pitchFamily="34" charset="0"/>
                <a:cs typeface="Arial" pitchFamily="34" charset="0"/>
              </a:rPr>
              <a:t>endothermic</a:t>
            </a:r>
          </a:p>
        </p:txBody>
      </p:sp>
      <p:sp>
        <p:nvSpPr>
          <p:cNvPr id="9" name="TextBox 8"/>
          <p:cNvSpPr txBox="1">
            <a:spLocks noChangeArrowheads="1"/>
          </p:cNvSpPr>
          <p:nvPr/>
        </p:nvSpPr>
        <p:spPr bwMode="auto">
          <a:xfrm>
            <a:off x="2524126" y="3500438"/>
            <a:ext cx="1643063" cy="369332"/>
          </a:xfrm>
          <a:prstGeom prst="rect">
            <a:avLst/>
          </a:prstGeom>
          <a:noFill/>
          <a:ln w="9525">
            <a:noFill/>
            <a:miter lim="800000"/>
            <a:headEnd/>
            <a:tailEnd/>
          </a:ln>
        </p:spPr>
        <p:txBody>
          <a:bodyPr>
            <a:spAutoFit/>
          </a:bodyPr>
          <a:lstStyle/>
          <a:p>
            <a:r>
              <a:rPr lang="en-GB" altLang="en-US" b="1">
                <a:solidFill>
                  <a:srgbClr val="FF0000"/>
                </a:solidFill>
                <a:latin typeface="Arial" pitchFamily="34" charset="0"/>
                <a:cs typeface="Arial" pitchFamily="34" charset="0"/>
              </a:rPr>
              <a:t>increase</a:t>
            </a:r>
          </a:p>
        </p:txBody>
      </p:sp>
      <p:sp>
        <p:nvSpPr>
          <p:cNvPr id="10" name="TextBox 9"/>
          <p:cNvSpPr txBox="1">
            <a:spLocks noChangeArrowheads="1"/>
          </p:cNvSpPr>
          <p:nvPr/>
        </p:nvSpPr>
        <p:spPr bwMode="auto">
          <a:xfrm>
            <a:off x="2095501" y="4000500"/>
            <a:ext cx="1643063" cy="369332"/>
          </a:xfrm>
          <a:prstGeom prst="rect">
            <a:avLst/>
          </a:prstGeom>
          <a:noFill/>
          <a:ln w="9525">
            <a:noFill/>
            <a:miter lim="800000"/>
            <a:headEnd/>
            <a:tailEnd/>
          </a:ln>
        </p:spPr>
        <p:txBody>
          <a:bodyPr>
            <a:spAutoFit/>
          </a:bodyPr>
          <a:lstStyle/>
          <a:p>
            <a:r>
              <a:rPr lang="en-GB" altLang="en-US" b="1">
                <a:solidFill>
                  <a:srgbClr val="FF0000"/>
                </a:solidFill>
                <a:latin typeface="Arial" pitchFamily="34" charset="0"/>
                <a:cs typeface="Arial" pitchFamily="34" charset="0"/>
              </a:rPr>
              <a:t>decrease</a:t>
            </a:r>
          </a:p>
        </p:txBody>
      </p:sp>
      <p:sp>
        <p:nvSpPr>
          <p:cNvPr id="11" name="TextBox 10"/>
          <p:cNvSpPr txBox="1">
            <a:spLocks noChangeArrowheads="1"/>
          </p:cNvSpPr>
          <p:nvPr/>
        </p:nvSpPr>
        <p:spPr bwMode="auto">
          <a:xfrm>
            <a:off x="7810500" y="4000500"/>
            <a:ext cx="2071688" cy="369332"/>
          </a:xfrm>
          <a:prstGeom prst="rect">
            <a:avLst/>
          </a:prstGeom>
          <a:noFill/>
          <a:ln w="9525">
            <a:noFill/>
            <a:miter lim="800000"/>
            <a:headEnd/>
            <a:tailEnd/>
          </a:ln>
        </p:spPr>
        <p:txBody>
          <a:bodyPr lIns="91440" tIns="45720" rIns="91440" bIns="45720" anchor="t">
            <a:spAutoFit/>
          </a:bodyPr>
          <a:lstStyle/>
          <a:p>
            <a:r>
              <a:rPr lang="en-GB" altLang="en-US" b="1" dirty="0">
                <a:solidFill>
                  <a:srgbClr val="FF0000"/>
                </a:solidFill>
                <a:latin typeface="Arial"/>
                <a:cs typeface="Arial"/>
              </a:rPr>
              <a:t>fewer</a:t>
            </a:r>
            <a:endParaRPr lang="en-GB" altLang="en-US" b="1" dirty="0">
              <a:solidFill>
                <a:srgbClr val="FF0000"/>
              </a:solidFill>
              <a:latin typeface="Arial" pitchFamily="34" charset="0"/>
              <a:cs typeface="Arial" pitchFamily="34" charset="0"/>
            </a:endParaRPr>
          </a:p>
        </p:txBody>
      </p:sp>
      <p:sp>
        <p:nvSpPr>
          <p:cNvPr id="12" name="TextBox 11"/>
          <p:cNvSpPr txBox="1">
            <a:spLocks noChangeArrowheads="1"/>
          </p:cNvSpPr>
          <p:nvPr/>
        </p:nvSpPr>
        <p:spPr bwMode="auto">
          <a:xfrm>
            <a:off x="2238375" y="5214938"/>
            <a:ext cx="2071688" cy="369332"/>
          </a:xfrm>
          <a:prstGeom prst="rect">
            <a:avLst/>
          </a:prstGeom>
          <a:noFill/>
          <a:ln w="9525">
            <a:noFill/>
            <a:miter lim="800000"/>
            <a:headEnd/>
            <a:tailEnd/>
          </a:ln>
        </p:spPr>
        <p:txBody>
          <a:bodyPr>
            <a:spAutoFit/>
          </a:bodyPr>
          <a:lstStyle/>
          <a:p>
            <a:r>
              <a:rPr lang="en-GB" altLang="en-US" b="1">
                <a:solidFill>
                  <a:srgbClr val="FF0000"/>
                </a:solidFill>
                <a:latin typeface="Arial" pitchFamily="34" charset="0"/>
                <a:cs typeface="Arial" pitchFamily="34" charset="0"/>
              </a:rPr>
              <a:t>right</a:t>
            </a:r>
          </a:p>
        </p:txBody>
      </p:sp>
      <p:sp>
        <p:nvSpPr>
          <p:cNvPr id="13" name="TextBox 12"/>
          <p:cNvSpPr txBox="1">
            <a:spLocks noChangeArrowheads="1"/>
          </p:cNvSpPr>
          <p:nvPr/>
        </p:nvSpPr>
        <p:spPr bwMode="auto">
          <a:xfrm>
            <a:off x="4452939" y="5214938"/>
            <a:ext cx="2071687" cy="369332"/>
          </a:xfrm>
          <a:prstGeom prst="rect">
            <a:avLst/>
          </a:prstGeom>
          <a:noFill/>
          <a:ln w="9525">
            <a:noFill/>
            <a:miter lim="800000"/>
            <a:headEnd/>
            <a:tailEnd/>
          </a:ln>
        </p:spPr>
        <p:txBody>
          <a:bodyPr>
            <a:spAutoFit/>
          </a:bodyPr>
          <a:lstStyle/>
          <a:p>
            <a:r>
              <a:rPr lang="en-GB" altLang="en-US" b="1">
                <a:solidFill>
                  <a:srgbClr val="FF0000"/>
                </a:solidFill>
                <a:latin typeface="Arial" pitchFamily="34" charset="0"/>
                <a:cs typeface="Arial" pitchFamily="34" charset="0"/>
              </a:rPr>
              <a:t>increases</a:t>
            </a:r>
          </a:p>
        </p:txBody>
      </p:sp>
      <p:sp>
        <p:nvSpPr>
          <p:cNvPr id="3" name="Rectangle 2">
            <a:extLst>
              <a:ext uri="{FF2B5EF4-FFF2-40B4-BE49-F238E27FC236}">
                <a16:creationId xmlns:a16="http://schemas.microsoft.com/office/drawing/2014/main" id="{02B2B3B8-EB7B-D67F-1C01-04972880D6E7}"/>
              </a:ext>
            </a:extLst>
          </p:cNvPr>
          <p:cNvSpPr txBox="1">
            <a:spLocks noChangeArrowheads="1"/>
          </p:cNvSpPr>
          <p:nvPr/>
        </p:nvSpPr>
        <p:spPr>
          <a:xfrm>
            <a:off x="-41623" y="-187132"/>
            <a:ext cx="8229600"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Effect of pressure on yield of 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2000"/>
                                        <p:tgtEl>
                                          <p:spTgt spid="1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2000"/>
                                        <p:tgtEl>
                                          <p:spTgt spid="1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2000"/>
                                        <p:tgtEl>
                                          <p:spTgt spid="12">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0" grpId="0" build="allAtOnce"/>
      <p:bldP spid="11" grpId="0" build="allAtOnce"/>
      <p:bldP spid="12" grpId="0" build="allAtOnce"/>
      <p:bldP spid="1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1952625" y="2786063"/>
            <a:ext cx="8229600" cy="4525962"/>
          </a:xfrm>
        </p:spPr>
        <p:txBody>
          <a:bodyPr/>
          <a:lstStyle/>
          <a:p>
            <a:pPr marL="0" indent="0">
              <a:lnSpc>
                <a:spcPct val="150000"/>
              </a:lnSpc>
              <a:buNone/>
            </a:pPr>
            <a:r>
              <a:rPr lang="en-US" altLang="en-US" sz="2400" i="1">
                <a:latin typeface="Arial" pitchFamily="34" charset="0"/>
                <a:cs typeface="Arial" pitchFamily="34" charset="0"/>
              </a:rPr>
              <a:t>Decreasing Pressure:</a:t>
            </a:r>
          </a:p>
          <a:p>
            <a:pPr marL="0" indent="0">
              <a:lnSpc>
                <a:spcPct val="150000"/>
              </a:lnSpc>
              <a:buNone/>
            </a:pPr>
            <a:r>
              <a:rPr lang="en-US" altLang="en-US" sz="2400">
                <a:latin typeface="Arial" pitchFamily="34" charset="0"/>
                <a:cs typeface="Arial" pitchFamily="34" charset="0"/>
              </a:rPr>
              <a:t>If I _________ the pressure, the system will try to ___________ the pressure, favouring the _____________ number of molecules. Equilibrium is therefore shifted to the __________, and _________ the yield of X</a:t>
            </a:r>
            <a:r>
              <a:rPr lang="en-US" altLang="en-US">
                <a:latin typeface="Arial" pitchFamily="34" charset="0"/>
                <a:cs typeface="Arial" pitchFamily="34" charset="0"/>
              </a:rPr>
              <a:t>.</a:t>
            </a:r>
            <a:endParaRPr lang="en-GB" altLang="en-US">
              <a:latin typeface="Arial" pitchFamily="34" charset="0"/>
              <a:cs typeface="Arial" pitchFamily="34" charset="0"/>
            </a:endParaRPr>
          </a:p>
          <a:p>
            <a:pPr marL="0" indent="0">
              <a:buNone/>
            </a:pPr>
            <a:endParaRPr lang="en-US" altLang="en-US">
              <a:sym typeface="Wingdings" pitchFamily="2" charset="2"/>
            </a:endParaRPr>
          </a:p>
        </p:txBody>
      </p:sp>
      <p:sp>
        <p:nvSpPr>
          <p:cNvPr id="44036" name="TextBox 4"/>
          <p:cNvSpPr txBox="1">
            <a:spLocks noChangeArrowheads="1"/>
          </p:cNvSpPr>
          <p:nvPr/>
        </p:nvSpPr>
        <p:spPr bwMode="auto">
          <a:xfrm>
            <a:off x="3238500" y="1714501"/>
            <a:ext cx="8001000" cy="800219"/>
          </a:xfrm>
          <a:prstGeom prst="rect">
            <a:avLst/>
          </a:prstGeom>
          <a:noFill/>
          <a:ln w="9525">
            <a:noFill/>
            <a:miter lim="800000"/>
            <a:headEnd/>
            <a:tailEnd/>
          </a:ln>
        </p:spPr>
        <p:txBody>
          <a:bodyPr>
            <a:spAutoFit/>
          </a:bodyPr>
          <a:lstStyle/>
          <a:p>
            <a:r>
              <a:rPr lang="en-GB" altLang="en-US" sz="2800" b="1"/>
              <a:t>2A</a:t>
            </a:r>
            <a:r>
              <a:rPr lang="en-GB" altLang="en-US" sz="2800" b="1" baseline="-25000"/>
              <a:t>(g)</a:t>
            </a:r>
            <a:r>
              <a:rPr lang="en-GB" altLang="en-US" sz="2800" b="1"/>
              <a:t> + B</a:t>
            </a:r>
            <a:r>
              <a:rPr lang="en-GB" altLang="en-US" sz="2800" b="1" baseline="-25000"/>
              <a:t>(g)                                     </a:t>
            </a:r>
            <a:r>
              <a:rPr lang="en-GB" altLang="en-US" sz="2800" b="1"/>
              <a:t>C</a:t>
            </a:r>
            <a:r>
              <a:rPr lang="en-GB" altLang="en-US" sz="2800" b="1" baseline="-25000"/>
              <a:t>(g) </a:t>
            </a:r>
            <a:r>
              <a:rPr lang="en-GB" altLang="en-US" sz="2800" b="1"/>
              <a:t>+ X</a:t>
            </a:r>
            <a:r>
              <a:rPr lang="en-GB" altLang="en-US" sz="2800" b="1" baseline="-25000"/>
              <a:t>(g)</a:t>
            </a:r>
            <a:endParaRPr lang="en-GB" altLang="en-US"/>
          </a:p>
          <a:p>
            <a:endParaRPr lang="en-GB" altLang="en-US"/>
          </a:p>
        </p:txBody>
      </p:sp>
      <p:pic>
        <p:nvPicPr>
          <p:cNvPr id="44037" name="Picture 5" descr="http://revision-systems.co.uk/wp-content/uploads/2013/01/reversible-reaction-symbol.jpg"/>
          <p:cNvPicPr>
            <a:picLocks noChangeAspect="1" noChangeArrowheads="1"/>
          </p:cNvPicPr>
          <p:nvPr/>
        </p:nvPicPr>
        <p:blipFill>
          <a:blip r:embed="rId2" cstate="print"/>
          <a:srcRect/>
          <a:stretch>
            <a:fillRect/>
          </a:stretch>
        </p:blipFill>
        <p:spPr bwMode="auto">
          <a:xfrm>
            <a:off x="4953001" y="1500188"/>
            <a:ext cx="1643063" cy="857250"/>
          </a:xfrm>
          <a:prstGeom prst="rect">
            <a:avLst/>
          </a:prstGeom>
          <a:noFill/>
          <a:ln w="9525">
            <a:noFill/>
            <a:miter lim="800000"/>
            <a:headEnd/>
            <a:tailEnd/>
          </a:ln>
        </p:spPr>
      </p:pic>
      <p:sp>
        <p:nvSpPr>
          <p:cNvPr id="44038" name="TextBox 6"/>
          <p:cNvSpPr txBox="1">
            <a:spLocks noChangeArrowheads="1"/>
          </p:cNvSpPr>
          <p:nvPr/>
        </p:nvSpPr>
        <p:spPr bwMode="auto">
          <a:xfrm>
            <a:off x="5024438" y="1357313"/>
            <a:ext cx="1643062" cy="400050"/>
          </a:xfrm>
          <a:prstGeom prst="rect">
            <a:avLst/>
          </a:prstGeom>
          <a:noFill/>
          <a:ln w="9525">
            <a:noFill/>
            <a:miter lim="800000"/>
            <a:headEnd/>
            <a:tailEnd/>
          </a:ln>
        </p:spPr>
        <p:txBody>
          <a:bodyPr>
            <a:spAutoFit/>
          </a:bodyPr>
          <a:lstStyle/>
          <a:p>
            <a:r>
              <a:rPr lang="en-GB" altLang="en-US" sz="2000">
                <a:latin typeface="Arial" pitchFamily="34" charset="0"/>
                <a:cs typeface="Arial" pitchFamily="34" charset="0"/>
              </a:rPr>
              <a:t>exothermic</a:t>
            </a:r>
          </a:p>
        </p:txBody>
      </p:sp>
      <p:sp>
        <p:nvSpPr>
          <p:cNvPr id="44039" name="TextBox 7"/>
          <p:cNvSpPr txBox="1">
            <a:spLocks noChangeArrowheads="1"/>
          </p:cNvSpPr>
          <p:nvPr/>
        </p:nvSpPr>
        <p:spPr bwMode="auto">
          <a:xfrm>
            <a:off x="5095876" y="2214563"/>
            <a:ext cx="1643063" cy="400050"/>
          </a:xfrm>
          <a:prstGeom prst="rect">
            <a:avLst/>
          </a:prstGeom>
          <a:noFill/>
          <a:ln w="9525">
            <a:noFill/>
            <a:miter lim="800000"/>
            <a:headEnd/>
            <a:tailEnd/>
          </a:ln>
        </p:spPr>
        <p:txBody>
          <a:bodyPr>
            <a:spAutoFit/>
          </a:bodyPr>
          <a:lstStyle/>
          <a:p>
            <a:r>
              <a:rPr lang="en-GB" altLang="en-US" sz="2000">
                <a:latin typeface="Arial" pitchFamily="34" charset="0"/>
                <a:cs typeface="Arial" pitchFamily="34" charset="0"/>
              </a:rPr>
              <a:t>endothermic</a:t>
            </a:r>
          </a:p>
        </p:txBody>
      </p:sp>
      <p:sp>
        <p:nvSpPr>
          <p:cNvPr id="9" name="TextBox 8"/>
          <p:cNvSpPr txBox="1">
            <a:spLocks noChangeArrowheads="1"/>
          </p:cNvSpPr>
          <p:nvPr/>
        </p:nvSpPr>
        <p:spPr bwMode="auto">
          <a:xfrm>
            <a:off x="2524126" y="3500438"/>
            <a:ext cx="1643063" cy="369332"/>
          </a:xfrm>
          <a:prstGeom prst="rect">
            <a:avLst/>
          </a:prstGeom>
          <a:noFill/>
          <a:ln w="9525">
            <a:noFill/>
            <a:miter lim="800000"/>
            <a:headEnd/>
            <a:tailEnd/>
          </a:ln>
        </p:spPr>
        <p:txBody>
          <a:bodyPr>
            <a:spAutoFit/>
          </a:bodyPr>
          <a:lstStyle/>
          <a:p>
            <a:r>
              <a:rPr lang="en-GB" altLang="en-US" b="1">
                <a:solidFill>
                  <a:srgbClr val="FF0000"/>
                </a:solidFill>
                <a:latin typeface="Arial" pitchFamily="34" charset="0"/>
                <a:cs typeface="Arial" pitchFamily="34" charset="0"/>
              </a:rPr>
              <a:t>decrease</a:t>
            </a:r>
          </a:p>
        </p:txBody>
      </p:sp>
      <p:sp>
        <p:nvSpPr>
          <p:cNvPr id="10" name="TextBox 9"/>
          <p:cNvSpPr txBox="1">
            <a:spLocks noChangeArrowheads="1"/>
          </p:cNvSpPr>
          <p:nvPr/>
        </p:nvSpPr>
        <p:spPr bwMode="auto">
          <a:xfrm>
            <a:off x="2095501" y="4000500"/>
            <a:ext cx="1643063" cy="369332"/>
          </a:xfrm>
          <a:prstGeom prst="rect">
            <a:avLst/>
          </a:prstGeom>
          <a:noFill/>
          <a:ln w="9525">
            <a:noFill/>
            <a:miter lim="800000"/>
            <a:headEnd/>
            <a:tailEnd/>
          </a:ln>
        </p:spPr>
        <p:txBody>
          <a:bodyPr>
            <a:spAutoFit/>
          </a:bodyPr>
          <a:lstStyle/>
          <a:p>
            <a:r>
              <a:rPr lang="en-GB" altLang="en-US" b="1">
                <a:solidFill>
                  <a:srgbClr val="FF0000"/>
                </a:solidFill>
                <a:latin typeface="Arial" pitchFamily="34" charset="0"/>
                <a:cs typeface="Arial" pitchFamily="34" charset="0"/>
              </a:rPr>
              <a:t>increase</a:t>
            </a:r>
          </a:p>
        </p:txBody>
      </p:sp>
      <p:sp>
        <p:nvSpPr>
          <p:cNvPr id="11" name="TextBox 10"/>
          <p:cNvSpPr txBox="1">
            <a:spLocks noChangeArrowheads="1"/>
          </p:cNvSpPr>
          <p:nvPr/>
        </p:nvSpPr>
        <p:spPr bwMode="auto">
          <a:xfrm>
            <a:off x="7810500" y="4000500"/>
            <a:ext cx="2071688" cy="369332"/>
          </a:xfrm>
          <a:prstGeom prst="rect">
            <a:avLst/>
          </a:prstGeom>
          <a:noFill/>
          <a:ln w="9525">
            <a:noFill/>
            <a:miter lim="800000"/>
            <a:headEnd/>
            <a:tailEnd/>
          </a:ln>
        </p:spPr>
        <p:txBody>
          <a:bodyPr>
            <a:spAutoFit/>
          </a:bodyPr>
          <a:lstStyle/>
          <a:p>
            <a:r>
              <a:rPr lang="en-GB" altLang="en-US" b="1">
                <a:solidFill>
                  <a:srgbClr val="FF0000"/>
                </a:solidFill>
                <a:latin typeface="Arial" pitchFamily="34" charset="0"/>
                <a:cs typeface="Arial" pitchFamily="34" charset="0"/>
              </a:rPr>
              <a:t>most</a:t>
            </a:r>
          </a:p>
        </p:txBody>
      </p:sp>
      <p:sp>
        <p:nvSpPr>
          <p:cNvPr id="12" name="TextBox 11"/>
          <p:cNvSpPr txBox="1">
            <a:spLocks noChangeArrowheads="1"/>
          </p:cNvSpPr>
          <p:nvPr/>
        </p:nvSpPr>
        <p:spPr bwMode="auto">
          <a:xfrm>
            <a:off x="2238375" y="5214938"/>
            <a:ext cx="2071688" cy="369332"/>
          </a:xfrm>
          <a:prstGeom prst="rect">
            <a:avLst/>
          </a:prstGeom>
          <a:noFill/>
          <a:ln w="9525">
            <a:noFill/>
            <a:miter lim="800000"/>
            <a:headEnd/>
            <a:tailEnd/>
          </a:ln>
        </p:spPr>
        <p:txBody>
          <a:bodyPr>
            <a:spAutoFit/>
          </a:bodyPr>
          <a:lstStyle/>
          <a:p>
            <a:r>
              <a:rPr lang="en-GB" altLang="en-US" b="1">
                <a:solidFill>
                  <a:srgbClr val="FF0000"/>
                </a:solidFill>
                <a:latin typeface="Arial" pitchFamily="34" charset="0"/>
                <a:cs typeface="Arial" pitchFamily="34" charset="0"/>
              </a:rPr>
              <a:t>left</a:t>
            </a:r>
          </a:p>
        </p:txBody>
      </p:sp>
      <p:sp>
        <p:nvSpPr>
          <p:cNvPr id="13" name="TextBox 12"/>
          <p:cNvSpPr txBox="1">
            <a:spLocks noChangeArrowheads="1"/>
          </p:cNvSpPr>
          <p:nvPr/>
        </p:nvSpPr>
        <p:spPr bwMode="auto">
          <a:xfrm>
            <a:off x="4452939" y="5214938"/>
            <a:ext cx="2071687" cy="369332"/>
          </a:xfrm>
          <a:prstGeom prst="rect">
            <a:avLst/>
          </a:prstGeom>
          <a:noFill/>
          <a:ln w="9525">
            <a:noFill/>
            <a:miter lim="800000"/>
            <a:headEnd/>
            <a:tailEnd/>
          </a:ln>
        </p:spPr>
        <p:txBody>
          <a:bodyPr>
            <a:spAutoFit/>
          </a:bodyPr>
          <a:lstStyle/>
          <a:p>
            <a:r>
              <a:rPr lang="en-GB" altLang="en-US" b="1">
                <a:solidFill>
                  <a:srgbClr val="FF0000"/>
                </a:solidFill>
                <a:latin typeface="Arial" pitchFamily="34" charset="0"/>
                <a:cs typeface="Arial" pitchFamily="34" charset="0"/>
              </a:rPr>
              <a:t>decreases</a:t>
            </a:r>
          </a:p>
        </p:txBody>
      </p:sp>
      <p:sp>
        <p:nvSpPr>
          <p:cNvPr id="5" name="Rectangle 2">
            <a:extLst>
              <a:ext uri="{FF2B5EF4-FFF2-40B4-BE49-F238E27FC236}">
                <a16:creationId xmlns:a16="http://schemas.microsoft.com/office/drawing/2014/main" id="{F21B552B-2120-131D-0FF7-12C7B4EB017E}"/>
              </a:ext>
            </a:extLst>
          </p:cNvPr>
          <p:cNvSpPr txBox="1">
            <a:spLocks noChangeArrowheads="1"/>
          </p:cNvSpPr>
          <p:nvPr/>
        </p:nvSpPr>
        <p:spPr>
          <a:xfrm>
            <a:off x="-41623" y="-187132"/>
            <a:ext cx="8229600"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Effect of pressure on yield of 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2000"/>
                                        <p:tgtEl>
                                          <p:spTgt spid="1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2000"/>
                                        <p:tgtEl>
                                          <p:spTgt spid="1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2000"/>
                                        <p:tgtEl>
                                          <p:spTgt spid="12">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0" grpId="0" build="allAtOnce"/>
      <p:bldP spid="11" grpId="0" build="allAtOnce"/>
      <p:bldP spid="12" grpId="0" build="allAtOnce"/>
      <p:bldP spid="1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662354" y="770548"/>
            <a:ext cx="10515600" cy="4351338"/>
          </a:xfrm>
        </p:spPr>
        <p:txBody>
          <a:bodyPr vert="horz" lIns="91440" tIns="45720" rIns="91440" bIns="45720" rtlCol="0" anchor="t">
            <a:normAutofit/>
          </a:bodyPr>
          <a:lstStyle/>
          <a:p>
            <a:pPr>
              <a:buFontTx/>
              <a:buNone/>
            </a:pPr>
            <a:r>
              <a:rPr lang="en-GB" altLang="en-US" dirty="0">
                <a:latin typeface="Arial" pitchFamily="34" charset="0"/>
                <a:cs typeface="Arial" pitchFamily="34" charset="0"/>
              </a:rPr>
              <a:t>“If the temperature is raised the yield from the endothermic reaction </a:t>
            </a:r>
            <a:r>
              <a:rPr lang="en-GB" altLang="en-US" b="1" dirty="0">
                <a:latin typeface="Arial" pitchFamily="34" charset="0"/>
                <a:cs typeface="Arial" pitchFamily="34" charset="0"/>
              </a:rPr>
              <a:t>increases</a:t>
            </a:r>
            <a:r>
              <a:rPr lang="en-GB" altLang="en-US" dirty="0">
                <a:latin typeface="Arial" pitchFamily="34" charset="0"/>
                <a:cs typeface="Arial" pitchFamily="34" charset="0"/>
              </a:rPr>
              <a:t> and the yield from the exothermic reaction </a:t>
            </a:r>
            <a:r>
              <a:rPr lang="en-GB" altLang="en-US" b="1" dirty="0">
                <a:latin typeface="Arial" pitchFamily="34" charset="0"/>
                <a:cs typeface="Arial" pitchFamily="34" charset="0"/>
              </a:rPr>
              <a:t>decreases</a:t>
            </a:r>
            <a:r>
              <a:rPr lang="en-GB" altLang="en-US" dirty="0">
                <a:latin typeface="Arial" pitchFamily="34" charset="0"/>
                <a:cs typeface="Arial" pitchFamily="34" charset="0"/>
              </a:rPr>
              <a:t>”</a:t>
            </a:r>
          </a:p>
          <a:p>
            <a:pPr>
              <a:buFontTx/>
              <a:buNone/>
            </a:pPr>
            <a:endParaRPr lang="en-GB" altLang="en-US" dirty="0">
              <a:latin typeface="Arial" pitchFamily="34" charset="0"/>
              <a:cs typeface="Arial" pitchFamily="34" charset="0"/>
            </a:endParaRPr>
          </a:p>
          <a:p>
            <a:pPr>
              <a:buNone/>
            </a:pPr>
            <a:r>
              <a:rPr lang="en-GB" altLang="en-US" dirty="0">
                <a:latin typeface="Arial"/>
                <a:cs typeface="Arial"/>
              </a:rPr>
              <a:t>This is because the system tries to oppose the increase in temperature by shifting the equilibrium in the endothermic direction.</a:t>
            </a:r>
            <a:endParaRPr lang="en-GB" altLang="en-US" dirty="0">
              <a:latin typeface="Arial" pitchFamily="34" charset="0"/>
              <a:cs typeface="Arial" pitchFamily="34" charset="0"/>
            </a:endParaRPr>
          </a:p>
          <a:p>
            <a:pPr>
              <a:buFont typeface="Arial" panose="020B0604020202020204" pitchFamily="34" charset="0"/>
              <a:buNone/>
            </a:pPr>
            <a:endParaRPr lang="en-GB" altLang="en-US" dirty="0">
              <a:latin typeface="Arial" pitchFamily="34" charset="0"/>
              <a:cs typeface="Arial" pitchFamily="34" charset="0"/>
            </a:endParaRPr>
          </a:p>
          <a:p>
            <a:pPr>
              <a:buFontTx/>
              <a:buNone/>
            </a:pPr>
            <a:r>
              <a:rPr lang="en-GB" altLang="en-US" dirty="0">
                <a:latin typeface="Arial" pitchFamily="34" charset="0"/>
                <a:cs typeface="Arial" pitchFamily="34" charset="0"/>
              </a:rPr>
              <a:t>What does yield mean?</a:t>
            </a:r>
          </a:p>
          <a:p>
            <a:pPr>
              <a:buFontTx/>
              <a:buNone/>
            </a:pPr>
            <a:endParaRPr lang="en-GB" altLang="en-US" dirty="0">
              <a:latin typeface="Arial" pitchFamily="34" charset="0"/>
              <a:cs typeface="Arial" pitchFamily="34" charset="0"/>
            </a:endParaRPr>
          </a:p>
          <a:p>
            <a:pPr>
              <a:buFontTx/>
              <a:buNone/>
            </a:pPr>
            <a:endParaRPr lang="en-GB" altLang="en-US" dirty="0">
              <a:latin typeface="Arial" pitchFamily="34" charset="0"/>
              <a:cs typeface="Arial" pitchFamily="34" charset="0"/>
            </a:endParaRPr>
          </a:p>
        </p:txBody>
      </p:sp>
      <p:sp>
        <p:nvSpPr>
          <p:cNvPr id="4" name="TextBox 3"/>
          <p:cNvSpPr txBox="1">
            <a:spLocks noChangeArrowheads="1"/>
          </p:cNvSpPr>
          <p:nvPr/>
        </p:nvSpPr>
        <p:spPr bwMode="auto">
          <a:xfrm>
            <a:off x="2095501" y="5122131"/>
            <a:ext cx="7643813" cy="954087"/>
          </a:xfrm>
          <a:prstGeom prst="rect">
            <a:avLst/>
          </a:prstGeom>
          <a:noFill/>
          <a:ln w="9525">
            <a:noFill/>
            <a:miter lim="800000"/>
            <a:headEnd/>
            <a:tailEnd/>
          </a:ln>
        </p:spPr>
        <p:txBody>
          <a:bodyPr>
            <a:spAutoFit/>
          </a:bodyPr>
          <a:lstStyle/>
          <a:p>
            <a:r>
              <a:rPr lang="en-GB" altLang="en-US" sz="2800">
                <a:solidFill>
                  <a:srgbClr val="FF0000"/>
                </a:solidFill>
                <a:latin typeface="Arial" pitchFamily="34" charset="0"/>
                <a:cs typeface="Arial" pitchFamily="34" charset="0"/>
              </a:rPr>
              <a:t>Amount of product produced from a reaction, generally written as a mass or %</a:t>
            </a:r>
          </a:p>
        </p:txBody>
      </p:sp>
      <p:sp>
        <p:nvSpPr>
          <p:cNvPr id="6" name="Title 1">
            <a:extLst>
              <a:ext uri="{FF2B5EF4-FFF2-40B4-BE49-F238E27FC236}">
                <a16:creationId xmlns:a16="http://schemas.microsoft.com/office/drawing/2014/main" id="{1F51933D-498B-7669-1905-86F0E508A41C}"/>
              </a:ext>
            </a:extLst>
          </p:cNvPr>
          <p:cNvSpPr txBox="1">
            <a:spLocks/>
          </p:cNvSpPr>
          <p:nvPr/>
        </p:nvSpPr>
        <p:spPr>
          <a:xfrm>
            <a:off x="406400" y="0"/>
            <a:ext cx="117221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70AD47"/>
                </a:solidFill>
              </a:rPr>
              <a:t>Le </a:t>
            </a:r>
            <a:r>
              <a:rPr lang="en-GB" b="1" dirty="0" err="1">
                <a:solidFill>
                  <a:srgbClr val="70AD47"/>
                </a:solidFill>
              </a:rPr>
              <a:t>Chatelier’s</a:t>
            </a:r>
            <a:r>
              <a:rPr lang="en-GB" b="1" dirty="0">
                <a:solidFill>
                  <a:srgbClr val="70AD47"/>
                </a:solidFill>
              </a:rPr>
              <a:t> principle - Temperature</a:t>
            </a:r>
            <a:endParaRPr lang="en-US" b="1" dirty="0">
              <a:solidFill>
                <a:srgbClr val="70AD47"/>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a:xfrm>
            <a:off x="1952625" y="2786063"/>
            <a:ext cx="8229600" cy="4525962"/>
          </a:xfrm>
        </p:spPr>
        <p:txBody>
          <a:bodyPr/>
          <a:lstStyle/>
          <a:p>
            <a:pPr marL="0" indent="0">
              <a:lnSpc>
                <a:spcPct val="150000"/>
              </a:lnSpc>
              <a:buNone/>
            </a:pPr>
            <a:r>
              <a:rPr lang="en-US" altLang="en-US" sz="2400" i="1">
                <a:latin typeface="Arial" pitchFamily="34" charset="0"/>
                <a:cs typeface="Arial" pitchFamily="34" charset="0"/>
              </a:rPr>
              <a:t>Increasing Temperature:</a:t>
            </a:r>
          </a:p>
          <a:p>
            <a:pPr marL="0" indent="0">
              <a:lnSpc>
                <a:spcPct val="150000"/>
              </a:lnSpc>
              <a:buNone/>
            </a:pPr>
            <a:r>
              <a:rPr lang="en-US" altLang="en-US" sz="2400">
                <a:latin typeface="Arial" pitchFamily="34" charset="0"/>
                <a:cs typeface="Arial" pitchFamily="34" charset="0"/>
              </a:rPr>
              <a:t>If I _________ the temperature, the system will try to ___________ the temperature, favouring the _____________ reaction. Equilibrium is therefore shifted to the __________, and _________ the yield of X</a:t>
            </a:r>
            <a:r>
              <a:rPr lang="en-US" altLang="en-US">
                <a:latin typeface="Arial" pitchFamily="34" charset="0"/>
                <a:cs typeface="Arial" pitchFamily="34" charset="0"/>
              </a:rPr>
              <a:t>.</a:t>
            </a:r>
            <a:endParaRPr lang="en-GB" altLang="en-US">
              <a:latin typeface="Arial" pitchFamily="34" charset="0"/>
              <a:cs typeface="Arial" pitchFamily="34" charset="0"/>
            </a:endParaRPr>
          </a:p>
          <a:p>
            <a:pPr marL="0" indent="0">
              <a:buNone/>
            </a:pPr>
            <a:endParaRPr lang="en-US" altLang="en-US">
              <a:sym typeface="Wingdings" pitchFamily="2" charset="2"/>
            </a:endParaRPr>
          </a:p>
        </p:txBody>
      </p:sp>
      <p:sp>
        <p:nvSpPr>
          <p:cNvPr id="49156" name="TextBox 4"/>
          <p:cNvSpPr txBox="1">
            <a:spLocks noChangeArrowheads="1"/>
          </p:cNvSpPr>
          <p:nvPr/>
        </p:nvSpPr>
        <p:spPr bwMode="auto">
          <a:xfrm>
            <a:off x="3238500" y="1714501"/>
            <a:ext cx="8001000" cy="800219"/>
          </a:xfrm>
          <a:prstGeom prst="rect">
            <a:avLst/>
          </a:prstGeom>
          <a:noFill/>
          <a:ln w="9525">
            <a:noFill/>
            <a:miter lim="800000"/>
            <a:headEnd/>
            <a:tailEnd/>
          </a:ln>
        </p:spPr>
        <p:txBody>
          <a:bodyPr>
            <a:spAutoFit/>
          </a:bodyPr>
          <a:lstStyle/>
          <a:p>
            <a:r>
              <a:rPr lang="en-GB" altLang="en-US" sz="2800" b="1"/>
              <a:t>2A</a:t>
            </a:r>
            <a:r>
              <a:rPr lang="en-GB" altLang="en-US" sz="2800" b="1" baseline="-25000"/>
              <a:t>(g)</a:t>
            </a:r>
            <a:r>
              <a:rPr lang="en-GB" altLang="en-US" sz="2800" b="1"/>
              <a:t> + B</a:t>
            </a:r>
            <a:r>
              <a:rPr lang="en-GB" altLang="en-US" sz="2800" b="1" baseline="-25000"/>
              <a:t>(g)                                     </a:t>
            </a:r>
            <a:r>
              <a:rPr lang="en-GB" altLang="en-US" sz="2800" b="1"/>
              <a:t>C</a:t>
            </a:r>
            <a:r>
              <a:rPr lang="en-GB" altLang="en-US" sz="2800" b="1" baseline="-25000"/>
              <a:t>(g) </a:t>
            </a:r>
            <a:r>
              <a:rPr lang="en-GB" altLang="en-US" sz="2800" b="1"/>
              <a:t>+ X</a:t>
            </a:r>
            <a:r>
              <a:rPr lang="en-GB" altLang="en-US" sz="2800" b="1" baseline="-25000"/>
              <a:t>(g)</a:t>
            </a:r>
            <a:endParaRPr lang="en-GB" altLang="en-US"/>
          </a:p>
          <a:p>
            <a:endParaRPr lang="en-GB" altLang="en-US"/>
          </a:p>
        </p:txBody>
      </p:sp>
      <p:pic>
        <p:nvPicPr>
          <p:cNvPr id="49157" name="Picture 5" descr="http://revision-systems.co.uk/wp-content/uploads/2013/01/reversible-reaction-symbol.jpg"/>
          <p:cNvPicPr>
            <a:picLocks noChangeAspect="1" noChangeArrowheads="1"/>
          </p:cNvPicPr>
          <p:nvPr/>
        </p:nvPicPr>
        <p:blipFill>
          <a:blip r:embed="rId2" cstate="print"/>
          <a:srcRect/>
          <a:stretch>
            <a:fillRect/>
          </a:stretch>
        </p:blipFill>
        <p:spPr bwMode="auto">
          <a:xfrm>
            <a:off x="4953001" y="1500188"/>
            <a:ext cx="1643063" cy="857250"/>
          </a:xfrm>
          <a:prstGeom prst="rect">
            <a:avLst/>
          </a:prstGeom>
          <a:noFill/>
          <a:ln w="9525">
            <a:noFill/>
            <a:miter lim="800000"/>
            <a:headEnd/>
            <a:tailEnd/>
          </a:ln>
        </p:spPr>
      </p:pic>
      <p:sp>
        <p:nvSpPr>
          <p:cNvPr id="49158" name="TextBox 6"/>
          <p:cNvSpPr txBox="1">
            <a:spLocks noChangeArrowheads="1"/>
          </p:cNvSpPr>
          <p:nvPr/>
        </p:nvSpPr>
        <p:spPr bwMode="auto">
          <a:xfrm>
            <a:off x="5024438" y="1357313"/>
            <a:ext cx="1643062" cy="400050"/>
          </a:xfrm>
          <a:prstGeom prst="rect">
            <a:avLst/>
          </a:prstGeom>
          <a:noFill/>
          <a:ln w="9525">
            <a:noFill/>
            <a:miter lim="800000"/>
            <a:headEnd/>
            <a:tailEnd/>
          </a:ln>
        </p:spPr>
        <p:txBody>
          <a:bodyPr>
            <a:spAutoFit/>
          </a:bodyPr>
          <a:lstStyle/>
          <a:p>
            <a:r>
              <a:rPr lang="en-GB" altLang="en-US" sz="2000">
                <a:latin typeface="Arial" pitchFamily="34" charset="0"/>
                <a:cs typeface="Arial" pitchFamily="34" charset="0"/>
              </a:rPr>
              <a:t>exothermic</a:t>
            </a:r>
          </a:p>
        </p:txBody>
      </p:sp>
      <p:sp>
        <p:nvSpPr>
          <p:cNvPr id="49159" name="TextBox 7"/>
          <p:cNvSpPr txBox="1">
            <a:spLocks noChangeArrowheads="1"/>
          </p:cNvSpPr>
          <p:nvPr/>
        </p:nvSpPr>
        <p:spPr bwMode="auto">
          <a:xfrm>
            <a:off x="5095876" y="2214563"/>
            <a:ext cx="1643063" cy="400050"/>
          </a:xfrm>
          <a:prstGeom prst="rect">
            <a:avLst/>
          </a:prstGeom>
          <a:noFill/>
          <a:ln w="9525">
            <a:noFill/>
            <a:miter lim="800000"/>
            <a:headEnd/>
            <a:tailEnd/>
          </a:ln>
        </p:spPr>
        <p:txBody>
          <a:bodyPr>
            <a:spAutoFit/>
          </a:bodyPr>
          <a:lstStyle/>
          <a:p>
            <a:r>
              <a:rPr lang="en-GB" altLang="en-US" sz="2000">
                <a:latin typeface="Arial" pitchFamily="34" charset="0"/>
                <a:cs typeface="Arial" pitchFamily="34" charset="0"/>
              </a:rPr>
              <a:t>endothermic</a:t>
            </a:r>
          </a:p>
        </p:txBody>
      </p:sp>
      <p:sp>
        <p:nvSpPr>
          <p:cNvPr id="9" name="TextBox 8"/>
          <p:cNvSpPr txBox="1">
            <a:spLocks noChangeArrowheads="1"/>
          </p:cNvSpPr>
          <p:nvPr/>
        </p:nvSpPr>
        <p:spPr bwMode="auto">
          <a:xfrm>
            <a:off x="2524126" y="3500438"/>
            <a:ext cx="1643063" cy="369332"/>
          </a:xfrm>
          <a:prstGeom prst="rect">
            <a:avLst/>
          </a:prstGeom>
          <a:noFill/>
          <a:ln w="9525">
            <a:noFill/>
            <a:miter lim="800000"/>
            <a:headEnd/>
            <a:tailEnd/>
          </a:ln>
        </p:spPr>
        <p:txBody>
          <a:bodyPr>
            <a:spAutoFit/>
          </a:bodyPr>
          <a:lstStyle/>
          <a:p>
            <a:r>
              <a:rPr lang="en-GB" altLang="en-US" b="1">
                <a:solidFill>
                  <a:srgbClr val="FF0000"/>
                </a:solidFill>
                <a:latin typeface="Arial" pitchFamily="34" charset="0"/>
                <a:cs typeface="Arial" pitchFamily="34" charset="0"/>
              </a:rPr>
              <a:t>increase</a:t>
            </a:r>
          </a:p>
        </p:txBody>
      </p:sp>
      <p:sp>
        <p:nvSpPr>
          <p:cNvPr id="10" name="TextBox 9"/>
          <p:cNvSpPr txBox="1">
            <a:spLocks noChangeArrowheads="1"/>
          </p:cNvSpPr>
          <p:nvPr/>
        </p:nvSpPr>
        <p:spPr bwMode="auto">
          <a:xfrm>
            <a:off x="2095501" y="4000500"/>
            <a:ext cx="1643063" cy="369332"/>
          </a:xfrm>
          <a:prstGeom prst="rect">
            <a:avLst/>
          </a:prstGeom>
          <a:noFill/>
          <a:ln w="9525">
            <a:noFill/>
            <a:miter lim="800000"/>
            <a:headEnd/>
            <a:tailEnd/>
          </a:ln>
        </p:spPr>
        <p:txBody>
          <a:bodyPr>
            <a:spAutoFit/>
          </a:bodyPr>
          <a:lstStyle/>
          <a:p>
            <a:r>
              <a:rPr lang="en-GB" altLang="en-US" b="1">
                <a:solidFill>
                  <a:srgbClr val="FF0000"/>
                </a:solidFill>
                <a:latin typeface="Arial" pitchFamily="34" charset="0"/>
                <a:cs typeface="Arial" pitchFamily="34" charset="0"/>
              </a:rPr>
              <a:t>decrease</a:t>
            </a:r>
          </a:p>
        </p:txBody>
      </p:sp>
      <p:sp>
        <p:nvSpPr>
          <p:cNvPr id="11" name="TextBox 10"/>
          <p:cNvSpPr txBox="1">
            <a:spLocks noChangeArrowheads="1"/>
          </p:cNvSpPr>
          <p:nvPr/>
        </p:nvSpPr>
        <p:spPr bwMode="auto">
          <a:xfrm>
            <a:off x="2095500" y="4572000"/>
            <a:ext cx="2071688" cy="369332"/>
          </a:xfrm>
          <a:prstGeom prst="rect">
            <a:avLst/>
          </a:prstGeom>
          <a:noFill/>
          <a:ln w="9525">
            <a:noFill/>
            <a:miter lim="800000"/>
            <a:headEnd/>
            <a:tailEnd/>
          </a:ln>
        </p:spPr>
        <p:txBody>
          <a:bodyPr>
            <a:spAutoFit/>
          </a:bodyPr>
          <a:lstStyle/>
          <a:p>
            <a:r>
              <a:rPr lang="en-GB" altLang="en-US" b="1">
                <a:solidFill>
                  <a:srgbClr val="FF0000"/>
                </a:solidFill>
                <a:latin typeface="Arial" pitchFamily="34" charset="0"/>
                <a:cs typeface="Arial" pitchFamily="34" charset="0"/>
              </a:rPr>
              <a:t>endothermic</a:t>
            </a:r>
          </a:p>
        </p:txBody>
      </p:sp>
      <p:sp>
        <p:nvSpPr>
          <p:cNvPr id="12" name="TextBox 11"/>
          <p:cNvSpPr txBox="1">
            <a:spLocks noChangeArrowheads="1"/>
          </p:cNvSpPr>
          <p:nvPr/>
        </p:nvSpPr>
        <p:spPr bwMode="auto">
          <a:xfrm>
            <a:off x="2667000" y="5214938"/>
            <a:ext cx="2071688" cy="369332"/>
          </a:xfrm>
          <a:prstGeom prst="rect">
            <a:avLst/>
          </a:prstGeom>
          <a:noFill/>
          <a:ln w="9525">
            <a:noFill/>
            <a:miter lim="800000"/>
            <a:headEnd/>
            <a:tailEnd/>
          </a:ln>
        </p:spPr>
        <p:txBody>
          <a:bodyPr>
            <a:spAutoFit/>
          </a:bodyPr>
          <a:lstStyle/>
          <a:p>
            <a:r>
              <a:rPr lang="en-GB" altLang="en-US" b="1">
                <a:solidFill>
                  <a:srgbClr val="FF0000"/>
                </a:solidFill>
                <a:latin typeface="Arial" pitchFamily="34" charset="0"/>
                <a:cs typeface="Arial" pitchFamily="34" charset="0"/>
              </a:rPr>
              <a:t>left</a:t>
            </a:r>
          </a:p>
        </p:txBody>
      </p:sp>
      <p:sp>
        <p:nvSpPr>
          <p:cNvPr id="13" name="TextBox 12"/>
          <p:cNvSpPr txBox="1">
            <a:spLocks noChangeArrowheads="1"/>
          </p:cNvSpPr>
          <p:nvPr/>
        </p:nvSpPr>
        <p:spPr bwMode="auto">
          <a:xfrm>
            <a:off x="4953000" y="5214938"/>
            <a:ext cx="2071688" cy="369332"/>
          </a:xfrm>
          <a:prstGeom prst="rect">
            <a:avLst/>
          </a:prstGeom>
          <a:noFill/>
          <a:ln w="9525">
            <a:noFill/>
            <a:miter lim="800000"/>
            <a:headEnd/>
            <a:tailEnd/>
          </a:ln>
        </p:spPr>
        <p:txBody>
          <a:bodyPr>
            <a:spAutoFit/>
          </a:bodyPr>
          <a:lstStyle/>
          <a:p>
            <a:r>
              <a:rPr lang="en-GB" altLang="en-US" b="1">
                <a:solidFill>
                  <a:srgbClr val="FF0000"/>
                </a:solidFill>
                <a:latin typeface="Arial" pitchFamily="34" charset="0"/>
                <a:cs typeface="Arial" pitchFamily="34" charset="0"/>
              </a:rPr>
              <a:t>decreases</a:t>
            </a:r>
          </a:p>
        </p:txBody>
      </p:sp>
      <p:sp>
        <p:nvSpPr>
          <p:cNvPr id="3" name="Rectangle 2">
            <a:extLst>
              <a:ext uri="{FF2B5EF4-FFF2-40B4-BE49-F238E27FC236}">
                <a16:creationId xmlns:a16="http://schemas.microsoft.com/office/drawing/2014/main" id="{3C71B565-BE95-0705-BF18-5031337DC29E}"/>
              </a:ext>
            </a:extLst>
          </p:cNvPr>
          <p:cNvSpPr txBox="1">
            <a:spLocks noChangeArrowheads="1"/>
          </p:cNvSpPr>
          <p:nvPr/>
        </p:nvSpPr>
        <p:spPr>
          <a:xfrm>
            <a:off x="-41623" y="-187132"/>
            <a:ext cx="8229600"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Effect of temperature on yield of 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2000"/>
                                        <p:tgtEl>
                                          <p:spTgt spid="1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2000"/>
                                        <p:tgtEl>
                                          <p:spTgt spid="1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2000"/>
                                        <p:tgtEl>
                                          <p:spTgt spid="12">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0" grpId="0" build="allAtOnce"/>
      <p:bldP spid="11" grpId="0" build="allAtOnce"/>
      <p:bldP spid="12" grpId="0" build="allAtOnce"/>
      <p:bldP spid="1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1952625" y="2786063"/>
            <a:ext cx="8229600" cy="4525962"/>
          </a:xfrm>
        </p:spPr>
        <p:txBody>
          <a:bodyPr/>
          <a:lstStyle/>
          <a:p>
            <a:pPr marL="0" indent="0">
              <a:lnSpc>
                <a:spcPct val="150000"/>
              </a:lnSpc>
              <a:buNone/>
            </a:pPr>
            <a:r>
              <a:rPr lang="en-US" altLang="en-US" sz="2400" i="1">
                <a:latin typeface="Arial" pitchFamily="34" charset="0"/>
                <a:cs typeface="Arial" pitchFamily="34" charset="0"/>
              </a:rPr>
              <a:t>Decreasing Temperature:</a:t>
            </a:r>
          </a:p>
          <a:p>
            <a:pPr marL="0" indent="0">
              <a:lnSpc>
                <a:spcPct val="150000"/>
              </a:lnSpc>
              <a:buNone/>
            </a:pPr>
            <a:r>
              <a:rPr lang="en-US" altLang="en-US" sz="2400">
                <a:latin typeface="Arial" pitchFamily="34" charset="0"/>
                <a:cs typeface="Arial" pitchFamily="34" charset="0"/>
              </a:rPr>
              <a:t>If I _________ the temperature, the system will try to ___________ the temperature, favouring the _____________ reaction. Equilibrium is therefore shifted to the __________, and _________ the yield of X</a:t>
            </a:r>
            <a:r>
              <a:rPr lang="en-US" altLang="en-US">
                <a:latin typeface="Arial" pitchFamily="34" charset="0"/>
                <a:cs typeface="Arial" pitchFamily="34" charset="0"/>
              </a:rPr>
              <a:t>.</a:t>
            </a:r>
            <a:endParaRPr lang="en-GB" altLang="en-US">
              <a:latin typeface="Arial" pitchFamily="34" charset="0"/>
              <a:cs typeface="Arial" pitchFamily="34" charset="0"/>
            </a:endParaRPr>
          </a:p>
          <a:p>
            <a:pPr marL="0" indent="0">
              <a:buNone/>
            </a:pPr>
            <a:endParaRPr lang="en-US" altLang="en-US">
              <a:sym typeface="Wingdings" pitchFamily="2" charset="2"/>
            </a:endParaRPr>
          </a:p>
        </p:txBody>
      </p:sp>
      <p:sp>
        <p:nvSpPr>
          <p:cNvPr id="50180" name="TextBox 4"/>
          <p:cNvSpPr txBox="1">
            <a:spLocks noChangeArrowheads="1"/>
          </p:cNvSpPr>
          <p:nvPr/>
        </p:nvSpPr>
        <p:spPr bwMode="auto">
          <a:xfrm>
            <a:off x="3238500" y="1714501"/>
            <a:ext cx="8001000" cy="800219"/>
          </a:xfrm>
          <a:prstGeom prst="rect">
            <a:avLst/>
          </a:prstGeom>
          <a:noFill/>
          <a:ln w="9525">
            <a:noFill/>
            <a:miter lim="800000"/>
            <a:headEnd/>
            <a:tailEnd/>
          </a:ln>
        </p:spPr>
        <p:txBody>
          <a:bodyPr>
            <a:spAutoFit/>
          </a:bodyPr>
          <a:lstStyle/>
          <a:p>
            <a:r>
              <a:rPr lang="en-GB" altLang="en-US" sz="2800" b="1"/>
              <a:t>2A</a:t>
            </a:r>
            <a:r>
              <a:rPr lang="en-GB" altLang="en-US" sz="2800" b="1" baseline="-25000"/>
              <a:t>(g)</a:t>
            </a:r>
            <a:r>
              <a:rPr lang="en-GB" altLang="en-US" sz="2800" b="1"/>
              <a:t> + B</a:t>
            </a:r>
            <a:r>
              <a:rPr lang="en-GB" altLang="en-US" sz="2800" b="1" baseline="-25000"/>
              <a:t>(g)                                     </a:t>
            </a:r>
            <a:r>
              <a:rPr lang="en-GB" altLang="en-US" sz="2800" b="1"/>
              <a:t>C</a:t>
            </a:r>
            <a:r>
              <a:rPr lang="en-GB" altLang="en-US" sz="2800" b="1" baseline="-25000"/>
              <a:t>(g) </a:t>
            </a:r>
            <a:r>
              <a:rPr lang="en-GB" altLang="en-US" sz="2800" b="1"/>
              <a:t>+ X</a:t>
            </a:r>
            <a:r>
              <a:rPr lang="en-GB" altLang="en-US" sz="2800" b="1" baseline="-25000"/>
              <a:t>(g)</a:t>
            </a:r>
            <a:endParaRPr lang="en-GB" altLang="en-US"/>
          </a:p>
          <a:p>
            <a:endParaRPr lang="en-GB" altLang="en-US"/>
          </a:p>
        </p:txBody>
      </p:sp>
      <p:pic>
        <p:nvPicPr>
          <p:cNvPr id="50181" name="Picture 5" descr="http://revision-systems.co.uk/wp-content/uploads/2013/01/reversible-reaction-symbol.jpg"/>
          <p:cNvPicPr>
            <a:picLocks noChangeAspect="1" noChangeArrowheads="1"/>
          </p:cNvPicPr>
          <p:nvPr/>
        </p:nvPicPr>
        <p:blipFill>
          <a:blip r:embed="rId2" cstate="print"/>
          <a:srcRect/>
          <a:stretch>
            <a:fillRect/>
          </a:stretch>
        </p:blipFill>
        <p:spPr bwMode="auto">
          <a:xfrm>
            <a:off x="4953001" y="1500188"/>
            <a:ext cx="1643063" cy="857250"/>
          </a:xfrm>
          <a:prstGeom prst="rect">
            <a:avLst/>
          </a:prstGeom>
          <a:noFill/>
          <a:ln w="9525">
            <a:noFill/>
            <a:miter lim="800000"/>
            <a:headEnd/>
            <a:tailEnd/>
          </a:ln>
        </p:spPr>
      </p:pic>
      <p:sp>
        <p:nvSpPr>
          <p:cNvPr id="50182" name="TextBox 6"/>
          <p:cNvSpPr txBox="1">
            <a:spLocks noChangeArrowheads="1"/>
          </p:cNvSpPr>
          <p:nvPr/>
        </p:nvSpPr>
        <p:spPr bwMode="auto">
          <a:xfrm>
            <a:off x="5024438" y="1357313"/>
            <a:ext cx="1643062" cy="400050"/>
          </a:xfrm>
          <a:prstGeom prst="rect">
            <a:avLst/>
          </a:prstGeom>
          <a:noFill/>
          <a:ln w="9525">
            <a:noFill/>
            <a:miter lim="800000"/>
            <a:headEnd/>
            <a:tailEnd/>
          </a:ln>
        </p:spPr>
        <p:txBody>
          <a:bodyPr>
            <a:spAutoFit/>
          </a:bodyPr>
          <a:lstStyle/>
          <a:p>
            <a:r>
              <a:rPr lang="en-GB" altLang="en-US" sz="2000">
                <a:latin typeface="Arial" pitchFamily="34" charset="0"/>
                <a:cs typeface="Arial" pitchFamily="34" charset="0"/>
              </a:rPr>
              <a:t>exothermic</a:t>
            </a:r>
          </a:p>
        </p:txBody>
      </p:sp>
      <p:sp>
        <p:nvSpPr>
          <p:cNvPr id="50183" name="TextBox 7"/>
          <p:cNvSpPr txBox="1">
            <a:spLocks noChangeArrowheads="1"/>
          </p:cNvSpPr>
          <p:nvPr/>
        </p:nvSpPr>
        <p:spPr bwMode="auto">
          <a:xfrm>
            <a:off x="5095876" y="2214563"/>
            <a:ext cx="1643063" cy="400050"/>
          </a:xfrm>
          <a:prstGeom prst="rect">
            <a:avLst/>
          </a:prstGeom>
          <a:noFill/>
          <a:ln w="9525">
            <a:noFill/>
            <a:miter lim="800000"/>
            <a:headEnd/>
            <a:tailEnd/>
          </a:ln>
        </p:spPr>
        <p:txBody>
          <a:bodyPr>
            <a:spAutoFit/>
          </a:bodyPr>
          <a:lstStyle/>
          <a:p>
            <a:r>
              <a:rPr lang="en-GB" altLang="en-US" sz="2000">
                <a:latin typeface="Arial" pitchFamily="34" charset="0"/>
                <a:cs typeface="Arial" pitchFamily="34" charset="0"/>
              </a:rPr>
              <a:t>endothermic</a:t>
            </a:r>
          </a:p>
        </p:txBody>
      </p:sp>
      <p:sp>
        <p:nvSpPr>
          <p:cNvPr id="9" name="TextBox 8"/>
          <p:cNvSpPr txBox="1">
            <a:spLocks noChangeArrowheads="1"/>
          </p:cNvSpPr>
          <p:nvPr/>
        </p:nvSpPr>
        <p:spPr bwMode="auto">
          <a:xfrm>
            <a:off x="2524126" y="3500438"/>
            <a:ext cx="1643063" cy="369332"/>
          </a:xfrm>
          <a:prstGeom prst="rect">
            <a:avLst/>
          </a:prstGeom>
          <a:noFill/>
          <a:ln w="9525">
            <a:noFill/>
            <a:miter lim="800000"/>
            <a:headEnd/>
            <a:tailEnd/>
          </a:ln>
        </p:spPr>
        <p:txBody>
          <a:bodyPr>
            <a:spAutoFit/>
          </a:bodyPr>
          <a:lstStyle/>
          <a:p>
            <a:r>
              <a:rPr lang="en-GB" altLang="en-US" b="1">
                <a:solidFill>
                  <a:srgbClr val="FF0000"/>
                </a:solidFill>
                <a:latin typeface="Arial" pitchFamily="34" charset="0"/>
                <a:cs typeface="Arial" pitchFamily="34" charset="0"/>
              </a:rPr>
              <a:t>decrease</a:t>
            </a:r>
          </a:p>
        </p:txBody>
      </p:sp>
      <p:sp>
        <p:nvSpPr>
          <p:cNvPr id="10" name="TextBox 9"/>
          <p:cNvSpPr txBox="1">
            <a:spLocks noChangeArrowheads="1"/>
          </p:cNvSpPr>
          <p:nvPr/>
        </p:nvSpPr>
        <p:spPr bwMode="auto">
          <a:xfrm>
            <a:off x="2095501" y="4000500"/>
            <a:ext cx="1643063" cy="369332"/>
          </a:xfrm>
          <a:prstGeom prst="rect">
            <a:avLst/>
          </a:prstGeom>
          <a:noFill/>
          <a:ln w="9525">
            <a:noFill/>
            <a:miter lim="800000"/>
            <a:headEnd/>
            <a:tailEnd/>
          </a:ln>
        </p:spPr>
        <p:txBody>
          <a:bodyPr>
            <a:spAutoFit/>
          </a:bodyPr>
          <a:lstStyle/>
          <a:p>
            <a:r>
              <a:rPr lang="en-GB" altLang="en-US" b="1">
                <a:solidFill>
                  <a:srgbClr val="FF0000"/>
                </a:solidFill>
                <a:latin typeface="Arial" pitchFamily="34" charset="0"/>
                <a:cs typeface="Arial" pitchFamily="34" charset="0"/>
              </a:rPr>
              <a:t>increase</a:t>
            </a:r>
          </a:p>
        </p:txBody>
      </p:sp>
      <p:sp>
        <p:nvSpPr>
          <p:cNvPr id="11" name="TextBox 10"/>
          <p:cNvSpPr txBox="1">
            <a:spLocks noChangeArrowheads="1"/>
          </p:cNvSpPr>
          <p:nvPr/>
        </p:nvSpPr>
        <p:spPr bwMode="auto">
          <a:xfrm>
            <a:off x="2095500" y="4572000"/>
            <a:ext cx="2071688" cy="369332"/>
          </a:xfrm>
          <a:prstGeom prst="rect">
            <a:avLst/>
          </a:prstGeom>
          <a:noFill/>
          <a:ln w="9525">
            <a:noFill/>
            <a:miter lim="800000"/>
            <a:headEnd/>
            <a:tailEnd/>
          </a:ln>
        </p:spPr>
        <p:txBody>
          <a:bodyPr>
            <a:spAutoFit/>
          </a:bodyPr>
          <a:lstStyle/>
          <a:p>
            <a:r>
              <a:rPr lang="en-GB" altLang="en-US" b="1">
                <a:solidFill>
                  <a:srgbClr val="FF0000"/>
                </a:solidFill>
                <a:latin typeface="Arial" pitchFamily="34" charset="0"/>
                <a:cs typeface="Arial" pitchFamily="34" charset="0"/>
              </a:rPr>
              <a:t>exothermic</a:t>
            </a:r>
          </a:p>
        </p:txBody>
      </p:sp>
      <p:sp>
        <p:nvSpPr>
          <p:cNvPr id="12" name="TextBox 11"/>
          <p:cNvSpPr txBox="1">
            <a:spLocks noChangeArrowheads="1"/>
          </p:cNvSpPr>
          <p:nvPr/>
        </p:nvSpPr>
        <p:spPr bwMode="auto">
          <a:xfrm>
            <a:off x="2667000" y="5214938"/>
            <a:ext cx="2071688" cy="369332"/>
          </a:xfrm>
          <a:prstGeom prst="rect">
            <a:avLst/>
          </a:prstGeom>
          <a:noFill/>
          <a:ln w="9525">
            <a:noFill/>
            <a:miter lim="800000"/>
            <a:headEnd/>
            <a:tailEnd/>
          </a:ln>
        </p:spPr>
        <p:txBody>
          <a:bodyPr>
            <a:spAutoFit/>
          </a:bodyPr>
          <a:lstStyle/>
          <a:p>
            <a:r>
              <a:rPr lang="en-GB" altLang="en-US" b="1">
                <a:solidFill>
                  <a:srgbClr val="FF0000"/>
                </a:solidFill>
                <a:latin typeface="Arial" pitchFamily="34" charset="0"/>
                <a:cs typeface="Arial" pitchFamily="34" charset="0"/>
              </a:rPr>
              <a:t>right</a:t>
            </a:r>
          </a:p>
        </p:txBody>
      </p:sp>
      <p:sp>
        <p:nvSpPr>
          <p:cNvPr id="13" name="TextBox 12"/>
          <p:cNvSpPr txBox="1">
            <a:spLocks noChangeArrowheads="1"/>
          </p:cNvSpPr>
          <p:nvPr/>
        </p:nvSpPr>
        <p:spPr bwMode="auto">
          <a:xfrm>
            <a:off x="4953000" y="5214938"/>
            <a:ext cx="2071688" cy="369332"/>
          </a:xfrm>
          <a:prstGeom prst="rect">
            <a:avLst/>
          </a:prstGeom>
          <a:noFill/>
          <a:ln w="9525">
            <a:noFill/>
            <a:miter lim="800000"/>
            <a:headEnd/>
            <a:tailEnd/>
          </a:ln>
        </p:spPr>
        <p:txBody>
          <a:bodyPr>
            <a:spAutoFit/>
          </a:bodyPr>
          <a:lstStyle/>
          <a:p>
            <a:r>
              <a:rPr lang="en-GB" altLang="en-US" b="1">
                <a:solidFill>
                  <a:srgbClr val="FF0000"/>
                </a:solidFill>
                <a:latin typeface="Arial" pitchFamily="34" charset="0"/>
                <a:cs typeface="Arial" pitchFamily="34" charset="0"/>
              </a:rPr>
              <a:t>increases</a:t>
            </a:r>
          </a:p>
        </p:txBody>
      </p:sp>
      <p:sp>
        <p:nvSpPr>
          <p:cNvPr id="3" name="Rectangle 2">
            <a:extLst>
              <a:ext uri="{FF2B5EF4-FFF2-40B4-BE49-F238E27FC236}">
                <a16:creationId xmlns:a16="http://schemas.microsoft.com/office/drawing/2014/main" id="{8FAB5FEC-EE32-10F2-FCE6-A4CA89FA2B6B}"/>
              </a:ext>
            </a:extLst>
          </p:cNvPr>
          <p:cNvSpPr txBox="1">
            <a:spLocks noChangeArrowheads="1"/>
          </p:cNvSpPr>
          <p:nvPr/>
        </p:nvSpPr>
        <p:spPr>
          <a:xfrm>
            <a:off x="-41623" y="-187132"/>
            <a:ext cx="8229600"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Effect of temperature on yield of 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2000"/>
                                        <p:tgtEl>
                                          <p:spTgt spid="1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2000"/>
                                        <p:tgtEl>
                                          <p:spTgt spid="1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2000"/>
                                        <p:tgtEl>
                                          <p:spTgt spid="12">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0" grpId="0" build="allAtOnce"/>
      <p:bldP spid="11" grpId="0" build="allAtOnce"/>
      <p:bldP spid="12" grpId="0" build="allAtOnce"/>
      <p:bldP spid="1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977" y="3663"/>
            <a:ext cx="11722100" cy="1325563"/>
          </a:xfrm>
        </p:spPr>
        <p:txBody>
          <a:bodyPr>
            <a:normAutofit fontScale="90000"/>
          </a:bodyPr>
          <a:lstStyle/>
          <a:p>
            <a:r>
              <a:rPr lang="en-US" b="1" dirty="0">
                <a:solidFill>
                  <a:srgbClr val="70AD47"/>
                </a:solidFill>
              </a:rPr>
              <a:t>Physical Chemistry Year 1 </a:t>
            </a:r>
            <a:br>
              <a:rPr lang="en-US" b="1" dirty="0">
                <a:solidFill>
                  <a:srgbClr val="70AD47"/>
                </a:solidFill>
              </a:rPr>
            </a:br>
            <a:r>
              <a:rPr lang="en-US" b="1" dirty="0">
                <a:solidFill>
                  <a:srgbClr val="70AD47"/>
                </a:solidFill>
              </a:rPr>
              <a:t>3.1.6 </a:t>
            </a:r>
            <a:r>
              <a:rPr lang="en-GB" b="1" dirty="0">
                <a:solidFill>
                  <a:srgbClr val="70AD47"/>
                </a:solidFill>
              </a:rPr>
              <a:t>Chemical equilibria, Le </a:t>
            </a:r>
            <a:r>
              <a:rPr lang="en-GB" b="1" dirty="0" err="1">
                <a:solidFill>
                  <a:srgbClr val="70AD47"/>
                </a:solidFill>
              </a:rPr>
              <a:t>Chatelier’s</a:t>
            </a:r>
            <a:r>
              <a:rPr lang="en-GB" b="1" dirty="0">
                <a:solidFill>
                  <a:srgbClr val="70AD47"/>
                </a:solidFill>
              </a:rPr>
              <a:t> principle and </a:t>
            </a:r>
            <a:r>
              <a:rPr lang="en-GB" b="1" i="1" dirty="0">
                <a:solidFill>
                  <a:srgbClr val="70AD47"/>
                </a:solidFill>
              </a:rPr>
              <a:t>K</a:t>
            </a:r>
            <a:r>
              <a:rPr lang="en-GB" b="1" baseline="-25000" dirty="0">
                <a:solidFill>
                  <a:srgbClr val="70AD47"/>
                </a:solidFill>
              </a:rPr>
              <a:t>c</a:t>
            </a:r>
            <a:endParaRPr lang="en-US" b="1" dirty="0">
              <a:solidFill>
                <a:srgbClr val="70AD47"/>
              </a:solidFill>
            </a:endParaRPr>
          </a:p>
        </p:txBody>
      </p:sp>
      <p:sp>
        <p:nvSpPr>
          <p:cNvPr id="3" name="Content Placeholder 2">
            <a:extLst>
              <a:ext uri="{FF2B5EF4-FFF2-40B4-BE49-F238E27FC236}">
                <a16:creationId xmlns:a16="http://schemas.microsoft.com/office/drawing/2014/main" id="{7DDBF2E8-AC8C-1045-8D7E-CC23ED7CA4FB}"/>
              </a:ext>
            </a:extLst>
          </p:cNvPr>
          <p:cNvSpPr>
            <a:spLocks noGrp="1"/>
          </p:cNvSpPr>
          <p:nvPr>
            <p:ph idx="1"/>
          </p:nvPr>
        </p:nvSpPr>
        <p:spPr/>
        <p:txBody>
          <a:bodyPr/>
          <a:lstStyle/>
          <a:p>
            <a:pPr marL="0" indent="0">
              <a:buNone/>
            </a:pPr>
            <a:r>
              <a:rPr lang="en-US" dirty="0"/>
              <a:t>3.1.6.1 	Chemical equilibria and Le </a:t>
            </a:r>
            <a:r>
              <a:rPr lang="en-US" dirty="0" err="1"/>
              <a:t>Chatelier’s</a:t>
            </a:r>
            <a:r>
              <a:rPr lang="en-US" dirty="0"/>
              <a:t> principle</a:t>
            </a:r>
          </a:p>
          <a:p>
            <a:pPr marL="0" indent="0">
              <a:buNone/>
            </a:pPr>
            <a:r>
              <a:rPr lang="en-US" dirty="0"/>
              <a:t>3.1.6.2 	Equilibrium constant, </a:t>
            </a:r>
            <a:r>
              <a:rPr lang="en-US" i="1" dirty="0"/>
              <a:t>K</a:t>
            </a:r>
            <a:r>
              <a:rPr lang="en-US" i="1" baseline="-25000" dirty="0"/>
              <a:t>c </a:t>
            </a:r>
            <a:r>
              <a:rPr lang="en-US" dirty="0"/>
              <a:t>for homogeneous systems</a:t>
            </a:r>
            <a:endParaRPr lang="en-US" i="1" dirty="0"/>
          </a:p>
        </p:txBody>
      </p:sp>
    </p:spTree>
    <p:extLst>
      <p:ext uri="{BB962C8B-B14F-4D97-AF65-F5344CB8AC3E}">
        <p14:creationId xmlns:p14="http://schemas.microsoft.com/office/powerpoint/2010/main" val="3737303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p:cNvSpPr>
            <a:spLocks noGrp="1"/>
          </p:cNvSpPr>
          <p:nvPr>
            <p:ph idx="1"/>
          </p:nvPr>
        </p:nvSpPr>
        <p:spPr>
          <a:xfrm>
            <a:off x="1524000" y="2017714"/>
            <a:ext cx="8229600" cy="4840287"/>
          </a:xfrm>
        </p:spPr>
        <p:txBody>
          <a:bodyPr vert="horz" lIns="91440" tIns="45720" rIns="91440" bIns="45720" rtlCol="0" anchor="t">
            <a:normAutofit/>
          </a:bodyPr>
          <a:lstStyle/>
          <a:p>
            <a:pPr algn="ctr">
              <a:buFontTx/>
              <a:buNone/>
            </a:pPr>
            <a:r>
              <a:rPr lang="en-GB" altLang="en-US" sz="3600" dirty="0"/>
              <a:t>        A(g) + B(g)                  2C(g) + X(g)</a:t>
            </a:r>
          </a:p>
          <a:p>
            <a:pPr algn="ctr">
              <a:buFontTx/>
              <a:buNone/>
            </a:pPr>
            <a:endParaRPr lang="en-GB" altLang="en-US" sz="3600"/>
          </a:p>
          <a:p>
            <a:pPr algn="ctr">
              <a:buFontTx/>
              <a:buNone/>
            </a:pPr>
            <a:r>
              <a:rPr lang="en-GB" altLang="en-US" sz="3600" dirty="0"/>
              <a:t>What will happen to the </a:t>
            </a:r>
            <a:r>
              <a:rPr lang="en-GB" altLang="en-US" sz="3600" b="1" dirty="0"/>
              <a:t>Yield of X </a:t>
            </a:r>
            <a:r>
              <a:rPr lang="en-GB" altLang="en-US" sz="3600" dirty="0"/>
              <a:t>if I:</a:t>
            </a:r>
            <a:endParaRPr lang="en-GB" altLang="en-US" sz="3600" dirty="0">
              <a:ea typeface="Calibri"/>
              <a:cs typeface="Calibri"/>
            </a:endParaRPr>
          </a:p>
          <a:p>
            <a:pPr algn="ctr">
              <a:buFontTx/>
              <a:buNone/>
            </a:pPr>
            <a:r>
              <a:rPr lang="en-GB" altLang="en-US" sz="3600" dirty="0"/>
              <a:t>1: increased the pressure</a:t>
            </a:r>
            <a:endParaRPr lang="en-GB" altLang="en-US" sz="3600" dirty="0">
              <a:ea typeface="Calibri" panose="020F0502020204030204"/>
              <a:cs typeface="Calibri" panose="020F0502020204030204"/>
            </a:endParaRPr>
          </a:p>
          <a:p>
            <a:pPr algn="ctr">
              <a:buFontTx/>
              <a:buNone/>
            </a:pPr>
            <a:r>
              <a:rPr lang="en-GB" altLang="en-US" sz="3600" dirty="0"/>
              <a:t>2: decreased the temperature</a:t>
            </a:r>
            <a:endParaRPr lang="en-GB" altLang="en-US" sz="3600" dirty="0">
              <a:ea typeface="Calibri" panose="020F0502020204030204"/>
              <a:cs typeface="Calibri" panose="020F0502020204030204"/>
            </a:endParaRPr>
          </a:p>
        </p:txBody>
      </p:sp>
      <p:pic>
        <p:nvPicPr>
          <p:cNvPr id="52228" name="Picture 3" descr="http://revision-systems.co.uk/wp-content/uploads/2013/01/reversible-reaction-symbol.jpg"/>
          <p:cNvPicPr>
            <a:picLocks noChangeAspect="1" noChangeArrowheads="1"/>
          </p:cNvPicPr>
          <p:nvPr/>
        </p:nvPicPr>
        <p:blipFill>
          <a:blip r:embed="rId2" cstate="print"/>
          <a:srcRect/>
          <a:stretch>
            <a:fillRect/>
          </a:stretch>
        </p:blipFill>
        <p:spPr bwMode="auto">
          <a:xfrm>
            <a:off x="5095876" y="1857375"/>
            <a:ext cx="1643063" cy="857250"/>
          </a:xfrm>
          <a:prstGeom prst="rect">
            <a:avLst/>
          </a:prstGeom>
          <a:noFill/>
          <a:ln w="9525">
            <a:noFill/>
            <a:miter lim="800000"/>
            <a:headEnd/>
            <a:tailEnd/>
          </a:ln>
        </p:spPr>
      </p:pic>
      <p:sp>
        <p:nvSpPr>
          <p:cNvPr id="52229" name="TextBox 4"/>
          <p:cNvSpPr txBox="1">
            <a:spLocks noChangeArrowheads="1"/>
          </p:cNvSpPr>
          <p:nvPr/>
        </p:nvSpPr>
        <p:spPr bwMode="auto">
          <a:xfrm>
            <a:off x="5167313" y="1643063"/>
            <a:ext cx="1643062" cy="400050"/>
          </a:xfrm>
          <a:prstGeom prst="rect">
            <a:avLst/>
          </a:prstGeom>
          <a:noFill/>
          <a:ln w="9525">
            <a:noFill/>
            <a:miter lim="800000"/>
            <a:headEnd/>
            <a:tailEnd/>
          </a:ln>
        </p:spPr>
        <p:txBody>
          <a:bodyPr>
            <a:spAutoFit/>
          </a:bodyPr>
          <a:lstStyle/>
          <a:p>
            <a:r>
              <a:rPr lang="en-GB" altLang="en-US" sz="2000">
                <a:latin typeface="Arial" pitchFamily="34" charset="0"/>
                <a:cs typeface="Arial" pitchFamily="34" charset="0"/>
              </a:rPr>
              <a:t>exothermic</a:t>
            </a:r>
          </a:p>
        </p:txBody>
      </p:sp>
      <p:sp>
        <p:nvSpPr>
          <p:cNvPr id="52230" name="TextBox 5"/>
          <p:cNvSpPr txBox="1">
            <a:spLocks noChangeArrowheads="1"/>
          </p:cNvSpPr>
          <p:nvPr/>
        </p:nvSpPr>
        <p:spPr bwMode="auto">
          <a:xfrm>
            <a:off x="5238751" y="2571750"/>
            <a:ext cx="1643063" cy="400050"/>
          </a:xfrm>
          <a:prstGeom prst="rect">
            <a:avLst/>
          </a:prstGeom>
          <a:noFill/>
          <a:ln w="9525">
            <a:noFill/>
            <a:miter lim="800000"/>
            <a:headEnd/>
            <a:tailEnd/>
          </a:ln>
        </p:spPr>
        <p:txBody>
          <a:bodyPr>
            <a:spAutoFit/>
          </a:bodyPr>
          <a:lstStyle/>
          <a:p>
            <a:r>
              <a:rPr lang="en-GB" altLang="en-US" sz="2000">
                <a:latin typeface="Arial" pitchFamily="34" charset="0"/>
                <a:cs typeface="Arial" pitchFamily="34" charset="0"/>
              </a:rPr>
              <a:t>endothermic</a:t>
            </a:r>
          </a:p>
        </p:txBody>
      </p:sp>
      <p:sp>
        <p:nvSpPr>
          <p:cNvPr id="7" name="TextBox 6"/>
          <p:cNvSpPr txBox="1">
            <a:spLocks noChangeArrowheads="1"/>
          </p:cNvSpPr>
          <p:nvPr/>
        </p:nvSpPr>
        <p:spPr bwMode="auto">
          <a:xfrm>
            <a:off x="8037204" y="3911462"/>
            <a:ext cx="2357437" cy="523875"/>
          </a:xfrm>
          <a:prstGeom prst="rect">
            <a:avLst/>
          </a:prstGeom>
          <a:noFill/>
          <a:ln w="9525">
            <a:noFill/>
            <a:miter lim="800000"/>
            <a:headEnd/>
            <a:tailEnd/>
          </a:ln>
        </p:spPr>
        <p:txBody>
          <a:bodyPr>
            <a:spAutoFit/>
          </a:bodyPr>
          <a:lstStyle/>
          <a:p>
            <a:r>
              <a:rPr lang="en-GB" altLang="en-US" sz="2800" b="1">
                <a:solidFill>
                  <a:srgbClr val="FF0000"/>
                </a:solidFill>
              </a:rPr>
              <a:t>Decrease yield</a:t>
            </a:r>
          </a:p>
        </p:txBody>
      </p:sp>
      <p:sp>
        <p:nvSpPr>
          <p:cNvPr id="8" name="TextBox 7"/>
          <p:cNvSpPr txBox="1">
            <a:spLocks noChangeArrowheads="1"/>
          </p:cNvSpPr>
          <p:nvPr/>
        </p:nvSpPr>
        <p:spPr bwMode="auto">
          <a:xfrm>
            <a:off x="8445189" y="4548918"/>
            <a:ext cx="2357437" cy="523875"/>
          </a:xfrm>
          <a:prstGeom prst="rect">
            <a:avLst/>
          </a:prstGeom>
          <a:noFill/>
          <a:ln w="9525">
            <a:noFill/>
            <a:miter lim="800000"/>
            <a:headEnd/>
            <a:tailEnd/>
          </a:ln>
        </p:spPr>
        <p:txBody>
          <a:bodyPr>
            <a:spAutoFit/>
          </a:bodyPr>
          <a:lstStyle/>
          <a:p>
            <a:r>
              <a:rPr lang="en-GB" altLang="en-US" sz="2800" b="1">
                <a:solidFill>
                  <a:srgbClr val="FF0000"/>
                </a:solidFill>
              </a:rPr>
              <a:t>Increase yield</a:t>
            </a:r>
          </a:p>
        </p:txBody>
      </p:sp>
      <p:sp>
        <p:nvSpPr>
          <p:cNvPr id="4" name="Rectangle 2">
            <a:extLst>
              <a:ext uri="{FF2B5EF4-FFF2-40B4-BE49-F238E27FC236}">
                <a16:creationId xmlns:a16="http://schemas.microsoft.com/office/drawing/2014/main" id="{8068853E-2D1D-BA15-F2C1-360F0191322D}"/>
              </a:ext>
            </a:extLst>
          </p:cNvPr>
          <p:cNvSpPr txBox="1">
            <a:spLocks noChangeArrowheads="1"/>
          </p:cNvSpPr>
          <p:nvPr/>
        </p:nvSpPr>
        <p:spPr>
          <a:xfrm>
            <a:off x="-2547" y="-187132"/>
            <a:ext cx="10544908" cy="114300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Effect of temperature and pressure on yield of 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Content Placeholder 2"/>
          <p:cNvSpPr>
            <a:spLocks noGrp="1"/>
          </p:cNvSpPr>
          <p:nvPr>
            <p:ph idx="1"/>
          </p:nvPr>
        </p:nvSpPr>
        <p:spPr>
          <a:xfrm>
            <a:off x="1524000" y="2017714"/>
            <a:ext cx="8229600" cy="4840287"/>
          </a:xfrm>
        </p:spPr>
        <p:txBody>
          <a:bodyPr vert="horz" lIns="91440" tIns="45720" rIns="91440" bIns="45720" rtlCol="0" anchor="t">
            <a:normAutofit/>
          </a:bodyPr>
          <a:lstStyle/>
          <a:p>
            <a:pPr algn="ctr">
              <a:buFontTx/>
              <a:buNone/>
            </a:pPr>
            <a:r>
              <a:rPr lang="en-GB" altLang="en-US" sz="3600" dirty="0"/>
              <a:t>        A(g) + 3B(g)                    C(g) + X(l)</a:t>
            </a:r>
          </a:p>
          <a:p>
            <a:pPr algn="ctr">
              <a:buFontTx/>
              <a:buNone/>
            </a:pPr>
            <a:endParaRPr lang="en-GB" altLang="en-US" sz="3600"/>
          </a:p>
          <a:p>
            <a:pPr algn="ctr">
              <a:buFontTx/>
              <a:buNone/>
            </a:pPr>
            <a:r>
              <a:rPr lang="en-GB" altLang="en-US" sz="3600" dirty="0"/>
              <a:t>What will happen to the </a:t>
            </a:r>
            <a:r>
              <a:rPr lang="en-GB" altLang="en-US" sz="3600" b="1" dirty="0"/>
              <a:t>Yield of X </a:t>
            </a:r>
            <a:r>
              <a:rPr lang="en-GB" altLang="en-US" sz="3600" dirty="0"/>
              <a:t>if I:</a:t>
            </a:r>
            <a:endParaRPr lang="en-GB" altLang="en-US" sz="3600" dirty="0">
              <a:ea typeface="Calibri"/>
              <a:cs typeface="Calibri"/>
            </a:endParaRPr>
          </a:p>
          <a:p>
            <a:pPr algn="ctr">
              <a:buFontTx/>
              <a:buNone/>
            </a:pPr>
            <a:r>
              <a:rPr lang="en-GB" altLang="en-US" sz="3600" dirty="0"/>
              <a:t>1: increased the pressure</a:t>
            </a:r>
            <a:endParaRPr lang="en-GB" altLang="en-US" sz="3600" dirty="0">
              <a:ea typeface="Calibri" panose="020F0502020204030204"/>
              <a:cs typeface="Calibri" panose="020F0502020204030204"/>
            </a:endParaRPr>
          </a:p>
          <a:p>
            <a:pPr algn="ctr">
              <a:buFontTx/>
              <a:buNone/>
            </a:pPr>
            <a:r>
              <a:rPr lang="en-GB" altLang="en-US" sz="3600" dirty="0"/>
              <a:t>2: decreased the temperature</a:t>
            </a:r>
            <a:endParaRPr lang="en-GB" altLang="en-US" sz="3600" dirty="0">
              <a:ea typeface="Calibri" panose="020F0502020204030204"/>
              <a:cs typeface="Calibri" panose="020F0502020204030204"/>
            </a:endParaRPr>
          </a:p>
        </p:txBody>
      </p:sp>
      <p:pic>
        <p:nvPicPr>
          <p:cNvPr id="53252" name="Picture 3" descr="http://revision-systems.co.uk/wp-content/uploads/2013/01/reversible-reaction-symbol.jpg"/>
          <p:cNvPicPr>
            <a:picLocks noChangeAspect="1" noChangeArrowheads="1"/>
          </p:cNvPicPr>
          <p:nvPr/>
        </p:nvPicPr>
        <p:blipFill>
          <a:blip r:embed="rId2" cstate="print"/>
          <a:srcRect/>
          <a:stretch>
            <a:fillRect/>
          </a:stretch>
        </p:blipFill>
        <p:spPr bwMode="auto">
          <a:xfrm>
            <a:off x="5269496" y="1847729"/>
            <a:ext cx="1643063" cy="857250"/>
          </a:xfrm>
          <a:prstGeom prst="rect">
            <a:avLst/>
          </a:prstGeom>
          <a:noFill/>
          <a:ln w="9525">
            <a:noFill/>
            <a:miter lim="800000"/>
            <a:headEnd/>
            <a:tailEnd/>
          </a:ln>
        </p:spPr>
      </p:pic>
      <p:sp>
        <p:nvSpPr>
          <p:cNvPr id="53253" name="TextBox 4"/>
          <p:cNvSpPr txBox="1">
            <a:spLocks noChangeArrowheads="1"/>
          </p:cNvSpPr>
          <p:nvPr/>
        </p:nvSpPr>
        <p:spPr bwMode="auto">
          <a:xfrm>
            <a:off x="5167313" y="1643063"/>
            <a:ext cx="1643062" cy="400050"/>
          </a:xfrm>
          <a:prstGeom prst="rect">
            <a:avLst/>
          </a:prstGeom>
          <a:noFill/>
          <a:ln w="9525">
            <a:noFill/>
            <a:miter lim="800000"/>
            <a:headEnd/>
            <a:tailEnd/>
          </a:ln>
        </p:spPr>
        <p:txBody>
          <a:bodyPr>
            <a:spAutoFit/>
          </a:bodyPr>
          <a:lstStyle/>
          <a:p>
            <a:r>
              <a:rPr lang="en-GB" altLang="en-US" sz="2000">
                <a:latin typeface="Arial" pitchFamily="34" charset="0"/>
                <a:cs typeface="Arial" pitchFamily="34" charset="0"/>
              </a:rPr>
              <a:t>endothermic</a:t>
            </a:r>
          </a:p>
        </p:txBody>
      </p:sp>
      <p:sp>
        <p:nvSpPr>
          <p:cNvPr id="53254" name="TextBox 5"/>
          <p:cNvSpPr txBox="1">
            <a:spLocks noChangeArrowheads="1"/>
          </p:cNvSpPr>
          <p:nvPr/>
        </p:nvSpPr>
        <p:spPr bwMode="auto">
          <a:xfrm>
            <a:off x="5238751" y="2571750"/>
            <a:ext cx="1643063" cy="400050"/>
          </a:xfrm>
          <a:prstGeom prst="rect">
            <a:avLst/>
          </a:prstGeom>
          <a:noFill/>
          <a:ln w="9525">
            <a:noFill/>
            <a:miter lim="800000"/>
            <a:headEnd/>
            <a:tailEnd/>
          </a:ln>
        </p:spPr>
        <p:txBody>
          <a:bodyPr>
            <a:spAutoFit/>
          </a:bodyPr>
          <a:lstStyle/>
          <a:p>
            <a:r>
              <a:rPr lang="en-GB" altLang="en-US" sz="2000">
                <a:latin typeface="Arial" pitchFamily="34" charset="0"/>
                <a:cs typeface="Arial" pitchFamily="34" charset="0"/>
              </a:rPr>
              <a:t>exothermic</a:t>
            </a:r>
          </a:p>
        </p:txBody>
      </p:sp>
      <p:sp>
        <p:nvSpPr>
          <p:cNvPr id="7" name="TextBox 6"/>
          <p:cNvSpPr txBox="1">
            <a:spLocks noChangeArrowheads="1"/>
          </p:cNvSpPr>
          <p:nvPr/>
        </p:nvSpPr>
        <p:spPr bwMode="auto">
          <a:xfrm>
            <a:off x="8321941" y="3911462"/>
            <a:ext cx="2357437" cy="523875"/>
          </a:xfrm>
          <a:prstGeom prst="rect">
            <a:avLst/>
          </a:prstGeom>
          <a:noFill/>
          <a:ln w="9525">
            <a:noFill/>
            <a:miter lim="800000"/>
            <a:headEnd/>
            <a:tailEnd/>
          </a:ln>
        </p:spPr>
        <p:txBody>
          <a:bodyPr>
            <a:spAutoFit/>
          </a:bodyPr>
          <a:lstStyle/>
          <a:p>
            <a:r>
              <a:rPr lang="en-GB" altLang="en-US" sz="2800" b="1">
                <a:solidFill>
                  <a:srgbClr val="FF0000"/>
                </a:solidFill>
              </a:rPr>
              <a:t>Increase yield</a:t>
            </a:r>
          </a:p>
        </p:txBody>
      </p:sp>
      <p:sp>
        <p:nvSpPr>
          <p:cNvPr id="8" name="TextBox 7"/>
          <p:cNvSpPr txBox="1">
            <a:spLocks noChangeArrowheads="1"/>
          </p:cNvSpPr>
          <p:nvPr/>
        </p:nvSpPr>
        <p:spPr bwMode="auto">
          <a:xfrm>
            <a:off x="8573618" y="4576796"/>
            <a:ext cx="2357437" cy="523875"/>
          </a:xfrm>
          <a:prstGeom prst="rect">
            <a:avLst/>
          </a:prstGeom>
          <a:noFill/>
          <a:ln w="9525">
            <a:noFill/>
            <a:miter lim="800000"/>
            <a:headEnd/>
            <a:tailEnd/>
          </a:ln>
        </p:spPr>
        <p:txBody>
          <a:bodyPr>
            <a:spAutoFit/>
          </a:bodyPr>
          <a:lstStyle/>
          <a:p>
            <a:r>
              <a:rPr lang="en-GB" altLang="en-US" sz="2800" b="1">
                <a:solidFill>
                  <a:srgbClr val="FF0000"/>
                </a:solidFill>
              </a:rPr>
              <a:t>Decrease yield</a:t>
            </a:r>
          </a:p>
        </p:txBody>
      </p:sp>
      <p:sp>
        <p:nvSpPr>
          <p:cNvPr id="3" name="Rectangle 2">
            <a:extLst>
              <a:ext uri="{FF2B5EF4-FFF2-40B4-BE49-F238E27FC236}">
                <a16:creationId xmlns:a16="http://schemas.microsoft.com/office/drawing/2014/main" id="{8CC08042-0098-A2AA-DE20-D0CF502873DB}"/>
              </a:ext>
            </a:extLst>
          </p:cNvPr>
          <p:cNvSpPr txBox="1">
            <a:spLocks noChangeArrowheads="1"/>
          </p:cNvSpPr>
          <p:nvPr/>
        </p:nvSpPr>
        <p:spPr>
          <a:xfrm>
            <a:off x="-2547" y="-187132"/>
            <a:ext cx="10544908" cy="114300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Effect of temperature and pressure on yield of 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1524000" y="2017714"/>
            <a:ext cx="8229600" cy="4840287"/>
          </a:xfrm>
        </p:spPr>
        <p:txBody>
          <a:bodyPr vert="horz" lIns="91440" tIns="45720" rIns="91440" bIns="45720" rtlCol="0" anchor="t">
            <a:normAutofit/>
          </a:bodyPr>
          <a:lstStyle/>
          <a:p>
            <a:pPr algn="ctr">
              <a:buFontTx/>
              <a:buNone/>
            </a:pPr>
            <a:r>
              <a:rPr lang="en-GB" altLang="en-US" sz="3600" dirty="0"/>
              <a:t>        A(g) + B(g)                    C(g) + X(g)</a:t>
            </a:r>
          </a:p>
          <a:p>
            <a:pPr algn="ctr">
              <a:buFontTx/>
              <a:buNone/>
            </a:pPr>
            <a:endParaRPr lang="en-GB" altLang="en-US" sz="3600"/>
          </a:p>
          <a:p>
            <a:pPr algn="ctr">
              <a:buFontTx/>
              <a:buNone/>
            </a:pPr>
            <a:r>
              <a:rPr lang="en-GB" altLang="en-US" sz="3600" dirty="0"/>
              <a:t>What will happen to the </a:t>
            </a:r>
            <a:r>
              <a:rPr lang="en-GB" altLang="en-US" sz="3600" b="1" dirty="0"/>
              <a:t>Yield of X </a:t>
            </a:r>
            <a:r>
              <a:rPr lang="en-GB" altLang="en-US" sz="3600" dirty="0"/>
              <a:t>if I:</a:t>
            </a:r>
            <a:endParaRPr lang="en-GB" altLang="en-US" sz="3600" dirty="0">
              <a:ea typeface="Calibri"/>
              <a:cs typeface="Calibri"/>
            </a:endParaRPr>
          </a:p>
          <a:p>
            <a:pPr algn="ctr">
              <a:buFont typeface="Arial" panose="020B0604020202020204" pitchFamily="34" charset="0"/>
              <a:buNone/>
            </a:pPr>
            <a:r>
              <a:rPr lang="en-GB" altLang="en-US" sz="3600" dirty="0"/>
              <a:t>1: increased the pressure</a:t>
            </a:r>
            <a:endParaRPr lang="en-GB" dirty="0">
              <a:ea typeface="Calibri"/>
              <a:cs typeface="Calibri"/>
            </a:endParaRPr>
          </a:p>
          <a:p>
            <a:pPr algn="ctr">
              <a:buFontTx/>
              <a:buNone/>
            </a:pPr>
            <a:r>
              <a:rPr lang="en-GB" altLang="en-US" sz="3600" dirty="0"/>
              <a:t>2: decreased the temperature</a:t>
            </a:r>
            <a:endParaRPr lang="en-GB" altLang="en-US" sz="3600" dirty="0">
              <a:ea typeface="Calibri"/>
              <a:cs typeface="Calibri"/>
            </a:endParaRPr>
          </a:p>
        </p:txBody>
      </p:sp>
      <p:pic>
        <p:nvPicPr>
          <p:cNvPr id="54276" name="Picture 3" descr="http://revision-systems.co.uk/wp-content/uploads/2013/01/reversible-reaction-symbol.jpg"/>
          <p:cNvPicPr>
            <a:picLocks noChangeAspect="1" noChangeArrowheads="1"/>
          </p:cNvPicPr>
          <p:nvPr/>
        </p:nvPicPr>
        <p:blipFill>
          <a:blip r:embed="rId2" cstate="print"/>
          <a:srcRect/>
          <a:stretch>
            <a:fillRect/>
          </a:stretch>
        </p:blipFill>
        <p:spPr bwMode="auto">
          <a:xfrm>
            <a:off x="5095876" y="1857375"/>
            <a:ext cx="1643063" cy="857250"/>
          </a:xfrm>
          <a:prstGeom prst="rect">
            <a:avLst/>
          </a:prstGeom>
          <a:noFill/>
          <a:ln w="9525">
            <a:noFill/>
            <a:miter lim="800000"/>
            <a:headEnd/>
            <a:tailEnd/>
          </a:ln>
        </p:spPr>
      </p:pic>
      <p:sp>
        <p:nvSpPr>
          <p:cNvPr id="54277" name="TextBox 4"/>
          <p:cNvSpPr txBox="1">
            <a:spLocks noChangeArrowheads="1"/>
          </p:cNvSpPr>
          <p:nvPr/>
        </p:nvSpPr>
        <p:spPr bwMode="auto">
          <a:xfrm>
            <a:off x="5595938" y="1643063"/>
            <a:ext cx="1643062" cy="369332"/>
          </a:xfrm>
          <a:prstGeom prst="rect">
            <a:avLst/>
          </a:prstGeom>
          <a:noFill/>
          <a:ln w="9525">
            <a:noFill/>
            <a:miter lim="800000"/>
            <a:headEnd/>
            <a:tailEnd/>
          </a:ln>
        </p:spPr>
        <p:txBody>
          <a:bodyPr>
            <a:spAutoFit/>
          </a:bodyPr>
          <a:lstStyle/>
          <a:p>
            <a:r>
              <a:rPr lang="en-GB" altLang="en-US">
                <a:latin typeface="Arial" pitchFamily="34" charset="0"/>
                <a:cs typeface="Arial" pitchFamily="34" charset="0"/>
              </a:rPr>
              <a:t>- </a:t>
            </a:r>
            <a:r>
              <a:rPr lang="el-GR" altLang="en-US">
                <a:latin typeface="Arial" pitchFamily="34" charset="0"/>
                <a:cs typeface="Arial" pitchFamily="34" charset="0"/>
              </a:rPr>
              <a:t>Δ</a:t>
            </a:r>
            <a:r>
              <a:rPr lang="en-GB" altLang="en-US">
                <a:latin typeface="Arial" pitchFamily="34" charset="0"/>
                <a:cs typeface="Arial" pitchFamily="34" charset="0"/>
              </a:rPr>
              <a:t>H</a:t>
            </a:r>
          </a:p>
        </p:txBody>
      </p:sp>
      <p:sp>
        <p:nvSpPr>
          <p:cNvPr id="54278" name="TextBox 5"/>
          <p:cNvSpPr txBox="1">
            <a:spLocks noChangeArrowheads="1"/>
          </p:cNvSpPr>
          <p:nvPr/>
        </p:nvSpPr>
        <p:spPr bwMode="auto">
          <a:xfrm>
            <a:off x="5595938" y="2571750"/>
            <a:ext cx="1643062" cy="369332"/>
          </a:xfrm>
          <a:prstGeom prst="rect">
            <a:avLst/>
          </a:prstGeom>
          <a:noFill/>
          <a:ln w="9525">
            <a:noFill/>
            <a:miter lim="800000"/>
            <a:headEnd/>
            <a:tailEnd/>
          </a:ln>
        </p:spPr>
        <p:txBody>
          <a:bodyPr>
            <a:spAutoFit/>
          </a:bodyPr>
          <a:lstStyle/>
          <a:p>
            <a:r>
              <a:rPr lang="en-GB" altLang="en-US">
                <a:latin typeface="Arial" pitchFamily="34" charset="0"/>
                <a:cs typeface="Arial" pitchFamily="34" charset="0"/>
              </a:rPr>
              <a:t>+ </a:t>
            </a:r>
            <a:r>
              <a:rPr lang="el-GR" altLang="en-US">
                <a:latin typeface="Arial" pitchFamily="34" charset="0"/>
                <a:cs typeface="Arial" pitchFamily="34" charset="0"/>
              </a:rPr>
              <a:t>Δ</a:t>
            </a:r>
            <a:r>
              <a:rPr lang="en-GB" altLang="en-US">
                <a:latin typeface="Arial" pitchFamily="34" charset="0"/>
                <a:cs typeface="Arial" pitchFamily="34" charset="0"/>
              </a:rPr>
              <a:t>H</a:t>
            </a:r>
          </a:p>
        </p:txBody>
      </p:sp>
      <p:sp>
        <p:nvSpPr>
          <p:cNvPr id="7" name="TextBox 6"/>
          <p:cNvSpPr txBox="1">
            <a:spLocks noChangeArrowheads="1"/>
          </p:cNvSpPr>
          <p:nvPr/>
        </p:nvSpPr>
        <p:spPr bwMode="auto">
          <a:xfrm>
            <a:off x="8750835" y="3922660"/>
            <a:ext cx="2357437" cy="523875"/>
          </a:xfrm>
          <a:prstGeom prst="rect">
            <a:avLst/>
          </a:prstGeom>
          <a:noFill/>
          <a:ln w="9525">
            <a:noFill/>
            <a:miter lim="800000"/>
            <a:headEnd/>
            <a:tailEnd/>
          </a:ln>
        </p:spPr>
        <p:txBody>
          <a:bodyPr>
            <a:spAutoFit/>
          </a:bodyPr>
          <a:lstStyle/>
          <a:p>
            <a:r>
              <a:rPr lang="en-GB" altLang="en-US" sz="2800" b="1">
                <a:solidFill>
                  <a:srgbClr val="FF0000"/>
                </a:solidFill>
              </a:rPr>
              <a:t>No effect</a:t>
            </a:r>
          </a:p>
        </p:txBody>
      </p:sp>
      <p:sp>
        <p:nvSpPr>
          <p:cNvPr id="8" name="TextBox 7"/>
          <p:cNvSpPr txBox="1">
            <a:spLocks noChangeArrowheads="1"/>
          </p:cNvSpPr>
          <p:nvPr/>
        </p:nvSpPr>
        <p:spPr bwMode="auto">
          <a:xfrm>
            <a:off x="8751609" y="4527474"/>
            <a:ext cx="2357437" cy="523875"/>
          </a:xfrm>
          <a:prstGeom prst="rect">
            <a:avLst/>
          </a:prstGeom>
          <a:noFill/>
          <a:ln w="9525">
            <a:noFill/>
            <a:miter lim="800000"/>
            <a:headEnd/>
            <a:tailEnd/>
          </a:ln>
        </p:spPr>
        <p:txBody>
          <a:bodyPr>
            <a:spAutoFit/>
          </a:bodyPr>
          <a:lstStyle/>
          <a:p>
            <a:r>
              <a:rPr lang="en-GB" altLang="en-US" sz="2800" b="1">
                <a:solidFill>
                  <a:srgbClr val="FF0000"/>
                </a:solidFill>
              </a:rPr>
              <a:t>Increase yield</a:t>
            </a:r>
          </a:p>
        </p:txBody>
      </p:sp>
      <p:sp>
        <p:nvSpPr>
          <p:cNvPr id="9" name="TextBox 8"/>
          <p:cNvSpPr txBox="1">
            <a:spLocks noChangeArrowheads="1"/>
          </p:cNvSpPr>
          <p:nvPr/>
        </p:nvSpPr>
        <p:spPr bwMode="auto">
          <a:xfrm>
            <a:off x="5095875" y="1564910"/>
            <a:ext cx="2357438" cy="523875"/>
          </a:xfrm>
          <a:prstGeom prst="rect">
            <a:avLst/>
          </a:prstGeom>
          <a:solidFill>
            <a:schemeClr val="bg1"/>
          </a:solidFill>
          <a:ln w="9525">
            <a:noFill/>
            <a:miter lim="800000"/>
            <a:headEnd/>
            <a:tailEnd/>
          </a:ln>
        </p:spPr>
        <p:txBody>
          <a:bodyPr>
            <a:spAutoFit/>
          </a:bodyPr>
          <a:lstStyle/>
          <a:p>
            <a:r>
              <a:rPr lang="en-GB" altLang="en-US" sz="2800" b="1">
                <a:solidFill>
                  <a:srgbClr val="FF0000"/>
                </a:solidFill>
              </a:rPr>
              <a:t>Exothermic</a:t>
            </a:r>
          </a:p>
        </p:txBody>
      </p:sp>
      <p:sp>
        <p:nvSpPr>
          <p:cNvPr id="10" name="TextBox 9"/>
          <p:cNvSpPr txBox="1">
            <a:spLocks noChangeArrowheads="1"/>
          </p:cNvSpPr>
          <p:nvPr/>
        </p:nvSpPr>
        <p:spPr bwMode="auto">
          <a:xfrm>
            <a:off x="5108073" y="2531677"/>
            <a:ext cx="2357437" cy="523875"/>
          </a:xfrm>
          <a:prstGeom prst="rect">
            <a:avLst/>
          </a:prstGeom>
          <a:solidFill>
            <a:schemeClr val="bg1"/>
          </a:solidFill>
          <a:ln w="9525">
            <a:noFill/>
            <a:miter lim="800000"/>
            <a:headEnd/>
            <a:tailEnd/>
          </a:ln>
        </p:spPr>
        <p:txBody>
          <a:bodyPr>
            <a:spAutoFit/>
          </a:bodyPr>
          <a:lstStyle/>
          <a:p>
            <a:r>
              <a:rPr lang="en-GB" altLang="en-US" sz="2800" b="1">
                <a:solidFill>
                  <a:srgbClr val="FF0000"/>
                </a:solidFill>
              </a:rPr>
              <a:t>Endothermic</a:t>
            </a:r>
          </a:p>
        </p:txBody>
      </p:sp>
      <p:sp>
        <p:nvSpPr>
          <p:cNvPr id="4" name="Rectangle 2">
            <a:extLst>
              <a:ext uri="{FF2B5EF4-FFF2-40B4-BE49-F238E27FC236}">
                <a16:creationId xmlns:a16="http://schemas.microsoft.com/office/drawing/2014/main" id="{85D7F718-CA7E-6D2A-96D3-B39E1497546D}"/>
              </a:ext>
            </a:extLst>
          </p:cNvPr>
          <p:cNvSpPr txBox="1">
            <a:spLocks noChangeArrowheads="1"/>
          </p:cNvSpPr>
          <p:nvPr/>
        </p:nvSpPr>
        <p:spPr>
          <a:xfrm>
            <a:off x="-2547" y="-187132"/>
            <a:ext cx="10544908" cy="114300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Effect of temperature and pressure on yield of 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bg/>
                                          </p:spTgt>
                                        </p:tgtEl>
                                        <p:attrNameLst>
                                          <p:attrName>style.visibility</p:attrName>
                                        </p:attrNameLst>
                                      </p:cBhvr>
                                      <p:to>
                                        <p:strVal val="visible"/>
                                      </p:to>
                                    </p:set>
                                    <p:animEffect transition="in" filter="fade">
                                      <p:cBhvr>
                                        <p:cTn id="17" dur="2000"/>
                                        <p:tgtEl>
                                          <p:spTgt spid="9">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2000"/>
                                        <p:tgtEl>
                                          <p:spTgt spid="9">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bg/>
                                          </p:spTgt>
                                        </p:tgtEl>
                                        <p:attrNameLst>
                                          <p:attrName>style.visibility</p:attrName>
                                        </p:attrNameLst>
                                      </p:cBhvr>
                                      <p:to>
                                        <p:strVal val="visible"/>
                                      </p:to>
                                    </p:set>
                                    <p:animEffect transition="in" filter="fade">
                                      <p:cBhvr>
                                        <p:cTn id="25" dur="2000"/>
                                        <p:tgtEl>
                                          <p:spTgt spid="10">
                                            <p:bg/>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fade">
                                      <p:cBhvr>
                                        <p:cTn id="28"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allAtOnce"/>
      <p:bldP spid="9" grpId="0" build="allAtOnce" animBg="1"/>
      <p:bldP spid="10"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25E3112-6E2D-6D2B-5425-4BA6C123612C}"/>
              </a:ext>
            </a:extLst>
          </p:cNvPr>
          <p:cNvSpPr txBox="1">
            <a:spLocks/>
          </p:cNvSpPr>
          <p:nvPr/>
        </p:nvSpPr>
        <p:spPr>
          <a:xfrm>
            <a:off x="406400" y="0"/>
            <a:ext cx="117221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70AD47"/>
                </a:solidFill>
              </a:rPr>
              <a:t>Le </a:t>
            </a:r>
            <a:r>
              <a:rPr lang="en-GB" b="1" dirty="0" err="1">
                <a:solidFill>
                  <a:srgbClr val="70AD47"/>
                </a:solidFill>
              </a:rPr>
              <a:t>Chatelier’s</a:t>
            </a:r>
            <a:r>
              <a:rPr lang="en-GB" b="1" dirty="0">
                <a:solidFill>
                  <a:srgbClr val="70AD47"/>
                </a:solidFill>
              </a:rPr>
              <a:t> principle - Catalyst</a:t>
            </a:r>
            <a:endParaRPr lang="en-US" b="1" dirty="0">
              <a:solidFill>
                <a:srgbClr val="70AD47"/>
              </a:solidFill>
            </a:endParaRPr>
          </a:p>
        </p:txBody>
      </p:sp>
      <p:sp>
        <p:nvSpPr>
          <p:cNvPr id="5" name="TextBox 4">
            <a:extLst>
              <a:ext uri="{FF2B5EF4-FFF2-40B4-BE49-F238E27FC236}">
                <a16:creationId xmlns:a16="http://schemas.microsoft.com/office/drawing/2014/main" id="{C91CFF6D-50FE-5A35-BEE1-283299A39DCE}"/>
              </a:ext>
            </a:extLst>
          </p:cNvPr>
          <p:cNvSpPr txBox="1"/>
          <p:nvPr/>
        </p:nvSpPr>
        <p:spPr>
          <a:xfrm>
            <a:off x="277091" y="1422401"/>
            <a:ext cx="11914909" cy="2062103"/>
          </a:xfrm>
          <a:prstGeom prst="rect">
            <a:avLst/>
          </a:prstGeom>
          <a:noFill/>
        </p:spPr>
        <p:txBody>
          <a:bodyPr wrap="square" lIns="91440" tIns="45720" rIns="91440" bIns="45720" rtlCol="0" anchor="t">
            <a:spAutoFit/>
          </a:bodyPr>
          <a:lstStyle/>
          <a:p>
            <a:r>
              <a:rPr lang="en-GB" sz="3200" dirty="0"/>
              <a:t>The addition of a catalyst to a reversible reaction DOES NOT AFFECT the position of equilibrium. As a catalyst speeds up a reaction, it will reach equilibrium quicker but has NO EFFECT upon the yield (Increases the rate of reaction).</a:t>
            </a:r>
          </a:p>
        </p:txBody>
      </p:sp>
    </p:spTree>
    <p:extLst>
      <p:ext uri="{BB962C8B-B14F-4D97-AF65-F5344CB8AC3E}">
        <p14:creationId xmlns:p14="http://schemas.microsoft.com/office/powerpoint/2010/main" val="1176283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Content Placeholder 2"/>
          <p:cNvSpPr>
            <a:spLocks noGrp="1"/>
          </p:cNvSpPr>
          <p:nvPr>
            <p:ph idx="1"/>
          </p:nvPr>
        </p:nvSpPr>
        <p:spPr>
          <a:xfrm>
            <a:off x="1992313" y="810061"/>
            <a:ext cx="8229600" cy="4525962"/>
          </a:xfrm>
        </p:spPr>
        <p:txBody>
          <a:bodyPr vert="horz" lIns="91440" tIns="45720" rIns="91440" bIns="45720" rtlCol="0" anchor="t">
            <a:normAutofit/>
          </a:bodyPr>
          <a:lstStyle/>
          <a:p>
            <a:pPr algn="ctr" eaLnBrk="1" hangingPunct="1">
              <a:buFont typeface="Arial" pitchFamily="34" charset="0"/>
              <a:buNone/>
            </a:pPr>
            <a:r>
              <a:rPr lang="en-GB" altLang="en-US" dirty="0"/>
              <a:t>reactants 	</a:t>
            </a:r>
            <a:r>
              <a:rPr lang="en-GB" altLang="en-US" dirty="0">
                <a:latin typeface="Lucida Sans Unicode" pitchFamily="34" charset="0"/>
                <a:cs typeface="Lucida Sans Unicode" pitchFamily="34" charset="0"/>
              </a:rPr>
              <a:t>⇌</a:t>
            </a:r>
            <a:r>
              <a:rPr lang="en-GB" altLang="en-US" dirty="0"/>
              <a:t>	products</a:t>
            </a:r>
          </a:p>
          <a:p>
            <a:pPr algn="ctr">
              <a:buNone/>
            </a:pPr>
            <a:r>
              <a:rPr lang="en-GB" altLang="en-US" dirty="0"/>
              <a:t>e.g. 2SO</a:t>
            </a:r>
            <a:r>
              <a:rPr lang="en-GB" altLang="en-US" baseline="-25000" dirty="0"/>
              <a:t>2</a:t>
            </a:r>
            <a:r>
              <a:rPr lang="en-GB" altLang="en-US" dirty="0"/>
              <a:t> (g) + O</a:t>
            </a:r>
            <a:r>
              <a:rPr lang="en-GB" altLang="en-US" baseline="-25000" dirty="0"/>
              <a:t>2</a:t>
            </a:r>
            <a:r>
              <a:rPr lang="en-GB" altLang="en-US" dirty="0"/>
              <a:t> (g) </a:t>
            </a:r>
            <a:r>
              <a:rPr lang="en-GB" altLang="en-US" dirty="0">
                <a:latin typeface="Lucida Sans Unicode"/>
                <a:cs typeface="Lucida Sans Unicode"/>
              </a:rPr>
              <a:t>⇌ </a:t>
            </a:r>
            <a:r>
              <a:rPr lang="en-GB" altLang="en-US" dirty="0">
                <a:cs typeface="Lucida Sans Unicode"/>
              </a:rPr>
              <a:t>2SO</a:t>
            </a:r>
            <a:r>
              <a:rPr lang="en-GB" altLang="en-US" baseline="-25000" dirty="0">
                <a:cs typeface="Lucida Sans Unicode"/>
              </a:rPr>
              <a:t>3</a:t>
            </a:r>
            <a:r>
              <a:rPr lang="en-GB" altLang="en-US" dirty="0">
                <a:cs typeface="Lucida Sans Unicode"/>
              </a:rPr>
              <a:t> (g) </a:t>
            </a:r>
            <a:r>
              <a:rPr lang="en-GB" altLang="en-US" dirty="0">
                <a:latin typeface="Symbol"/>
                <a:cs typeface="Lucida Sans Unicode"/>
                <a:sym typeface="Symbol"/>
              </a:rPr>
              <a:t>D</a:t>
            </a:r>
            <a:r>
              <a:rPr lang="en-GB" altLang="en-US" dirty="0">
                <a:cs typeface="Lucida Sans Unicode"/>
              </a:rPr>
              <a:t>H = -197kJmol</a:t>
            </a:r>
            <a:r>
              <a:rPr lang="en-GB" altLang="en-US" baseline="30000" dirty="0">
                <a:cs typeface="Lucida Sans Unicode"/>
              </a:rPr>
              <a:t>-1</a:t>
            </a:r>
          </a:p>
          <a:p>
            <a:pPr algn="ctr" eaLnBrk="1" hangingPunct="1">
              <a:buFont typeface="Arial" pitchFamily="34" charset="0"/>
              <a:buNone/>
            </a:pPr>
            <a:endParaRPr lang="en-GB" altLang="en-US" dirty="0"/>
          </a:p>
          <a:p>
            <a:pPr eaLnBrk="1" hangingPunct="1">
              <a:buFont typeface="Arial" pitchFamily="34" charset="0"/>
              <a:buNone/>
            </a:pPr>
            <a:endParaRPr lang="en-GB" altLang="en-US" dirty="0"/>
          </a:p>
        </p:txBody>
      </p:sp>
      <p:grpSp>
        <p:nvGrpSpPr>
          <p:cNvPr id="2" name="Group 1047"/>
          <p:cNvGrpSpPr>
            <a:grpSpLocks/>
          </p:cNvGrpSpPr>
          <p:nvPr/>
        </p:nvGrpSpPr>
        <p:grpSpPr bwMode="auto">
          <a:xfrm>
            <a:off x="1828800" y="1989573"/>
            <a:ext cx="8839200" cy="1741488"/>
            <a:chOff x="304" y="2382"/>
            <a:chExt cx="5152" cy="1097"/>
          </a:xfrm>
        </p:grpSpPr>
        <p:sp>
          <p:nvSpPr>
            <p:cNvPr id="75800" name="Text Box 1048"/>
            <p:cNvSpPr txBox="1">
              <a:spLocks noChangeArrowheads="1"/>
            </p:cNvSpPr>
            <p:nvPr/>
          </p:nvSpPr>
          <p:spPr bwMode="auto">
            <a:xfrm>
              <a:off x="304" y="2571"/>
              <a:ext cx="2830" cy="227"/>
            </a:xfrm>
            <a:prstGeom prst="rect">
              <a:avLst/>
            </a:prstGeom>
            <a:solidFill>
              <a:srgbClr val="FFCCCC">
                <a:alpha val="50195"/>
              </a:srgbClr>
            </a:solidFill>
            <a:ln w="9525">
              <a:solidFill>
                <a:schemeClr val="tx1"/>
              </a:solidFill>
              <a:miter lim="800000"/>
              <a:headEnd/>
              <a:tailEnd/>
            </a:ln>
          </p:spPr>
          <p:txBody>
            <a:bodyPr lIns="91440" tIns="45720" rIns="91440" bIns="45720" anchor="ctr" anchorCtr="1"/>
            <a:lstStyle/>
            <a:p>
              <a:pPr algn="ctr">
                <a:spcBef>
                  <a:spcPct val="50000"/>
                </a:spcBef>
              </a:pPr>
              <a:r>
                <a:rPr lang="en-US" altLang="en-US" sz="1600" b="1" dirty="0"/>
                <a:t>INCREASE CONCENTRATION OF A REACTANT</a:t>
              </a:r>
              <a:endParaRPr lang="en-US" altLang="en-US" sz="1600" b="1" dirty="0">
                <a:cs typeface="Calibri"/>
              </a:endParaRPr>
            </a:p>
          </p:txBody>
        </p:sp>
        <p:sp>
          <p:nvSpPr>
            <p:cNvPr id="75801" name="Text Box 1049"/>
            <p:cNvSpPr txBox="1">
              <a:spLocks noChangeArrowheads="1"/>
            </p:cNvSpPr>
            <p:nvPr/>
          </p:nvSpPr>
          <p:spPr bwMode="auto">
            <a:xfrm>
              <a:off x="3134" y="2571"/>
              <a:ext cx="2322" cy="227"/>
            </a:xfrm>
            <a:prstGeom prst="rect">
              <a:avLst/>
            </a:prstGeom>
            <a:solidFill>
              <a:srgbClr val="CCECFF">
                <a:alpha val="50195"/>
              </a:srgbClr>
            </a:solidFill>
            <a:ln w="9525">
              <a:solidFill>
                <a:schemeClr val="tx1"/>
              </a:solidFill>
              <a:miter lim="800000"/>
              <a:headEnd/>
              <a:tailEnd/>
            </a:ln>
          </p:spPr>
          <p:txBody>
            <a:bodyPr lIns="91440" tIns="45720" rIns="91440" bIns="45720" anchor="ctr" anchorCtr="1"/>
            <a:lstStyle/>
            <a:p>
              <a:pPr algn="ctr">
                <a:spcBef>
                  <a:spcPct val="50000"/>
                </a:spcBef>
              </a:pPr>
              <a:r>
                <a:rPr lang="en-US" altLang="en-US" sz="1600" b="1" dirty="0"/>
                <a:t>EQUILIBRIUM MOVES TO THE </a:t>
              </a:r>
              <a:r>
                <a:rPr lang="en-US" altLang="en-US" sz="1600" b="1" dirty="0">
                  <a:solidFill>
                    <a:srgbClr val="CC0000"/>
                  </a:solidFill>
                </a:rPr>
                <a:t>RIGHT</a:t>
              </a:r>
              <a:endParaRPr lang="en-US" altLang="en-US" sz="1600" b="1" dirty="0">
                <a:cs typeface="Calibri"/>
              </a:endParaRPr>
            </a:p>
          </p:txBody>
        </p:sp>
        <p:sp>
          <p:nvSpPr>
            <p:cNvPr id="75802" name="Text Box 1050"/>
            <p:cNvSpPr txBox="1">
              <a:spLocks noChangeArrowheads="1"/>
            </p:cNvSpPr>
            <p:nvPr/>
          </p:nvSpPr>
          <p:spPr bwMode="auto">
            <a:xfrm>
              <a:off x="304" y="2382"/>
              <a:ext cx="5152" cy="213"/>
            </a:xfrm>
            <a:prstGeom prst="rect">
              <a:avLst/>
            </a:prstGeom>
            <a:solidFill>
              <a:srgbClr val="CCFFCC"/>
            </a:solidFill>
            <a:ln w="9525">
              <a:solidFill>
                <a:schemeClr val="tx1"/>
              </a:solidFill>
              <a:miter lim="800000"/>
              <a:headEnd/>
              <a:tailEnd/>
            </a:ln>
          </p:spPr>
          <p:txBody>
            <a:bodyPr lIns="91440" tIns="45720" rIns="91440" bIns="45720" anchor="t">
              <a:spAutoFit/>
            </a:bodyPr>
            <a:lstStyle/>
            <a:p>
              <a:pPr algn="ctr">
                <a:spcBef>
                  <a:spcPct val="50000"/>
                </a:spcBef>
              </a:pPr>
              <a:r>
                <a:rPr lang="en-US" altLang="en-US" sz="1600" b="1" dirty="0"/>
                <a:t>THE EFFECT OF CHANGING THE CONCENTRATION ON THE POSITION OF EQUILIBRIUM</a:t>
              </a:r>
              <a:endParaRPr lang="en-US" altLang="en-US" sz="1600" b="1" dirty="0">
                <a:cs typeface="Calibri"/>
              </a:endParaRPr>
            </a:p>
          </p:txBody>
        </p:sp>
        <p:sp>
          <p:nvSpPr>
            <p:cNvPr id="75803" name="Text Box 1051"/>
            <p:cNvSpPr txBox="1">
              <a:spLocks noChangeArrowheads="1"/>
            </p:cNvSpPr>
            <p:nvPr/>
          </p:nvSpPr>
          <p:spPr bwMode="auto">
            <a:xfrm>
              <a:off x="304" y="2798"/>
              <a:ext cx="2830" cy="227"/>
            </a:xfrm>
            <a:prstGeom prst="rect">
              <a:avLst/>
            </a:prstGeom>
            <a:solidFill>
              <a:srgbClr val="FFCCCC">
                <a:alpha val="50195"/>
              </a:srgbClr>
            </a:solidFill>
            <a:ln w="9525">
              <a:solidFill>
                <a:schemeClr val="tx1"/>
              </a:solidFill>
              <a:miter lim="800000"/>
              <a:headEnd/>
              <a:tailEnd/>
            </a:ln>
          </p:spPr>
          <p:txBody>
            <a:bodyPr lIns="91440" tIns="45720" rIns="91440" bIns="45720" anchor="ctr" anchorCtr="1"/>
            <a:lstStyle/>
            <a:p>
              <a:pPr algn="ctr">
                <a:spcBef>
                  <a:spcPct val="50000"/>
                </a:spcBef>
              </a:pPr>
              <a:r>
                <a:rPr lang="en-US" altLang="en-US" sz="1600" b="1" dirty="0"/>
                <a:t>DECREASE CONCENTRATION OF A REACTANT</a:t>
              </a:r>
              <a:endParaRPr lang="en-US" altLang="en-US" sz="1600" b="1" dirty="0">
                <a:cs typeface="Calibri"/>
              </a:endParaRPr>
            </a:p>
          </p:txBody>
        </p:sp>
        <p:sp>
          <p:nvSpPr>
            <p:cNvPr id="75804" name="Text Box 1052"/>
            <p:cNvSpPr txBox="1">
              <a:spLocks noChangeArrowheads="1"/>
            </p:cNvSpPr>
            <p:nvPr/>
          </p:nvSpPr>
          <p:spPr bwMode="auto">
            <a:xfrm>
              <a:off x="3134" y="2798"/>
              <a:ext cx="2322" cy="227"/>
            </a:xfrm>
            <a:prstGeom prst="rect">
              <a:avLst/>
            </a:prstGeom>
            <a:solidFill>
              <a:srgbClr val="CCECFF">
                <a:alpha val="50195"/>
              </a:srgbClr>
            </a:solidFill>
            <a:ln w="9525">
              <a:solidFill>
                <a:schemeClr val="tx1"/>
              </a:solidFill>
              <a:miter lim="800000"/>
              <a:headEnd/>
              <a:tailEnd/>
            </a:ln>
          </p:spPr>
          <p:txBody>
            <a:bodyPr lIns="91440" tIns="45720" rIns="91440" bIns="45720" anchor="ctr" anchorCtr="1"/>
            <a:lstStyle/>
            <a:p>
              <a:pPr algn="ctr">
                <a:spcBef>
                  <a:spcPct val="50000"/>
                </a:spcBef>
              </a:pPr>
              <a:r>
                <a:rPr lang="en-US" altLang="en-US" sz="1600" b="1" dirty="0"/>
                <a:t>EQUILIBRIUM MOVES TO THE </a:t>
              </a:r>
              <a:r>
                <a:rPr lang="en-US" altLang="en-US" sz="1600" b="1" dirty="0">
                  <a:solidFill>
                    <a:srgbClr val="CC0000"/>
                  </a:solidFill>
                </a:rPr>
                <a:t>LEFT</a:t>
              </a:r>
              <a:endParaRPr lang="en-US" altLang="en-US" sz="1600" b="1" dirty="0">
                <a:cs typeface="Calibri"/>
              </a:endParaRPr>
            </a:p>
          </p:txBody>
        </p:sp>
        <p:sp>
          <p:nvSpPr>
            <p:cNvPr id="75805" name="Text Box 1053"/>
            <p:cNvSpPr txBox="1">
              <a:spLocks noChangeArrowheads="1"/>
            </p:cNvSpPr>
            <p:nvPr/>
          </p:nvSpPr>
          <p:spPr bwMode="auto">
            <a:xfrm>
              <a:off x="304" y="3025"/>
              <a:ext cx="2830" cy="227"/>
            </a:xfrm>
            <a:prstGeom prst="rect">
              <a:avLst/>
            </a:prstGeom>
            <a:solidFill>
              <a:srgbClr val="FFCC99">
                <a:alpha val="50195"/>
              </a:srgbClr>
            </a:solidFill>
            <a:ln w="9525">
              <a:solidFill>
                <a:schemeClr val="tx1"/>
              </a:solidFill>
              <a:miter lim="800000"/>
              <a:headEnd/>
              <a:tailEnd/>
            </a:ln>
          </p:spPr>
          <p:txBody>
            <a:bodyPr lIns="91440" tIns="45720" rIns="91440" bIns="45720" anchor="ctr" anchorCtr="1"/>
            <a:lstStyle/>
            <a:p>
              <a:pPr algn="ctr">
                <a:spcBef>
                  <a:spcPct val="50000"/>
                </a:spcBef>
              </a:pPr>
              <a:r>
                <a:rPr lang="en-US" altLang="en-US" sz="1600" b="1" dirty="0"/>
                <a:t>INCREASE CONCENTRATION OF A PRODUCT</a:t>
              </a:r>
              <a:endParaRPr lang="en-US" altLang="en-US" sz="1600" b="1" dirty="0">
                <a:cs typeface="Calibri"/>
              </a:endParaRPr>
            </a:p>
          </p:txBody>
        </p:sp>
        <p:sp>
          <p:nvSpPr>
            <p:cNvPr id="75806" name="Text Box 1054"/>
            <p:cNvSpPr txBox="1">
              <a:spLocks noChangeArrowheads="1"/>
            </p:cNvSpPr>
            <p:nvPr/>
          </p:nvSpPr>
          <p:spPr bwMode="auto">
            <a:xfrm>
              <a:off x="3134" y="3025"/>
              <a:ext cx="2322" cy="227"/>
            </a:xfrm>
            <a:prstGeom prst="rect">
              <a:avLst/>
            </a:prstGeom>
            <a:solidFill>
              <a:srgbClr val="CCECFF">
                <a:alpha val="50195"/>
              </a:srgbClr>
            </a:solidFill>
            <a:ln w="9525">
              <a:solidFill>
                <a:schemeClr val="tx1"/>
              </a:solidFill>
              <a:miter lim="800000"/>
              <a:headEnd/>
              <a:tailEnd/>
            </a:ln>
          </p:spPr>
          <p:txBody>
            <a:bodyPr lIns="91440" tIns="45720" rIns="91440" bIns="45720" anchor="ctr" anchorCtr="1"/>
            <a:lstStyle/>
            <a:p>
              <a:pPr algn="ctr">
                <a:spcBef>
                  <a:spcPct val="50000"/>
                </a:spcBef>
              </a:pPr>
              <a:r>
                <a:rPr lang="en-US" altLang="en-US" sz="1600" b="1" dirty="0"/>
                <a:t>EQUILIBRIUM MOVES TO THE </a:t>
              </a:r>
              <a:r>
                <a:rPr lang="en-US" altLang="en-US" sz="1600" b="1" dirty="0">
                  <a:solidFill>
                    <a:srgbClr val="CC0000"/>
                  </a:solidFill>
                </a:rPr>
                <a:t>LEFT</a:t>
              </a:r>
              <a:endParaRPr lang="en-US" altLang="en-US" sz="1600" b="1" dirty="0">
                <a:cs typeface="Calibri"/>
              </a:endParaRPr>
            </a:p>
          </p:txBody>
        </p:sp>
        <p:sp>
          <p:nvSpPr>
            <p:cNvPr id="75807" name="Text Box 1055"/>
            <p:cNvSpPr txBox="1">
              <a:spLocks noChangeArrowheads="1"/>
            </p:cNvSpPr>
            <p:nvPr/>
          </p:nvSpPr>
          <p:spPr bwMode="auto">
            <a:xfrm>
              <a:off x="304" y="3252"/>
              <a:ext cx="2830" cy="227"/>
            </a:xfrm>
            <a:prstGeom prst="rect">
              <a:avLst/>
            </a:prstGeom>
            <a:solidFill>
              <a:srgbClr val="FFCC99">
                <a:alpha val="50195"/>
              </a:srgbClr>
            </a:solidFill>
            <a:ln w="9525">
              <a:solidFill>
                <a:schemeClr val="tx1"/>
              </a:solidFill>
              <a:miter lim="800000"/>
              <a:headEnd/>
              <a:tailEnd/>
            </a:ln>
          </p:spPr>
          <p:txBody>
            <a:bodyPr lIns="91440" tIns="45720" rIns="91440" bIns="45720" anchor="ctr" anchorCtr="1"/>
            <a:lstStyle/>
            <a:p>
              <a:pPr algn="ctr">
                <a:spcBef>
                  <a:spcPct val="50000"/>
                </a:spcBef>
              </a:pPr>
              <a:r>
                <a:rPr lang="en-US" altLang="en-US" sz="1600" b="1" dirty="0"/>
                <a:t>DECREASE CONCENTRATION OF A PRODUCT</a:t>
              </a:r>
              <a:endParaRPr lang="en-US" altLang="en-US" sz="1600" b="1" dirty="0">
                <a:cs typeface="Calibri"/>
              </a:endParaRPr>
            </a:p>
          </p:txBody>
        </p:sp>
        <p:sp>
          <p:nvSpPr>
            <p:cNvPr id="75808" name="Text Box 1056"/>
            <p:cNvSpPr txBox="1">
              <a:spLocks noChangeArrowheads="1"/>
            </p:cNvSpPr>
            <p:nvPr/>
          </p:nvSpPr>
          <p:spPr bwMode="auto">
            <a:xfrm>
              <a:off x="3134" y="3252"/>
              <a:ext cx="2322" cy="227"/>
            </a:xfrm>
            <a:prstGeom prst="rect">
              <a:avLst/>
            </a:prstGeom>
            <a:solidFill>
              <a:srgbClr val="CCECFF">
                <a:alpha val="50195"/>
              </a:srgbClr>
            </a:solidFill>
            <a:ln w="9525">
              <a:solidFill>
                <a:schemeClr val="tx1"/>
              </a:solidFill>
              <a:miter lim="800000"/>
              <a:headEnd/>
              <a:tailEnd/>
            </a:ln>
          </p:spPr>
          <p:txBody>
            <a:bodyPr lIns="91440" tIns="45720" rIns="91440" bIns="45720" anchor="ctr" anchorCtr="1"/>
            <a:lstStyle/>
            <a:p>
              <a:pPr algn="ctr">
                <a:spcBef>
                  <a:spcPct val="50000"/>
                </a:spcBef>
              </a:pPr>
              <a:r>
                <a:rPr lang="en-US" altLang="en-US" sz="1600" b="1" dirty="0"/>
                <a:t>EQUILIBRIUM MOVES TO THE </a:t>
              </a:r>
              <a:r>
                <a:rPr lang="en-US" altLang="en-US" sz="1600" b="1" dirty="0">
                  <a:solidFill>
                    <a:srgbClr val="CC0000"/>
                  </a:solidFill>
                </a:rPr>
                <a:t>RIGHT</a:t>
              </a:r>
              <a:endParaRPr lang="en-US" altLang="en-US" sz="1600" b="1" dirty="0">
                <a:cs typeface="Calibri"/>
              </a:endParaRPr>
            </a:p>
          </p:txBody>
        </p:sp>
      </p:grpSp>
      <p:grpSp>
        <p:nvGrpSpPr>
          <p:cNvPr id="3" name="Group 7"/>
          <p:cNvGrpSpPr>
            <a:grpSpLocks/>
          </p:cNvGrpSpPr>
          <p:nvPr/>
        </p:nvGrpSpPr>
        <p:grpSpPr bwMode="auto">
          <a:xfrm>
            <a:off x="1905000" y="4015797"/>
            <a:ext cx="8763000" cy="935038"/>
            <a:chOff x="408" y="1870"/>
            <a:chExt cx="4944" cy="589"/>
          </a:xfrm>
        </p:grpSpPr>
        <p:sp>
          <p:nvSpPr>
            <p:cNvPr id="75795" name="Text Box 8"/>
            <p:cNvSpPr txBox="1">
              <a:spLocks noChangeArrowheads="1"/>
            </p:cNvSpPr>
            <p:nvPr/>
          </p:nvSpPr>
          <p:spPr bwMode="auto">
            <a:xfrm>
              <a:off x="408" y="2059"/>
              <a:ext cx="1464" cy="200"/>
            </a:xfrm>
            <a:prstGeom prst="rect">
              <a:avLst/>
            </a:prstGeom>
            <a:solidFill>
              <a:srgbClr val="FFCCCC">
                <a:alpha val="50195"/>
              </a:srgbClr>
            </a:solidFill>
            <a:ln w="9525">
              <a:solidFill>
                <a:schemeClr val="tx1"/>
              </a:solidFill>
              <a:miter lim="800000"/>
              <a:headEnd/>
              <a:tailEnd/>
            </a:ln>
          </p:spPr>
          <p:txBody>
            <a:bodyPr anchor="ctr" anchorCtr="1"/>
            <a:lstStyle/>
            <a:p>
              <a:pPr algn="ctr">
                <a:spcBef>
                  <a:spcPct val="50000"/>
                </a:spcBef>
              </a:pPr>
              <a:r>
                <a:rPr lang="en-US" altLang="en-US" sz="1600" b="1"/>
                <a:t>INCREASE PRESSURE</a:t>
              </a:r>
            </a:p>
          </p:txBody>
        </p:sp>
        <p:sp>
          <p:nvSpPr>
            <p:cNvPr id="75796" name="Text Box 9"/>
            <p:cNvSpPr txBox="1">
              <a:spLocks noChangeArrowheads="1"/>
            </p:cNvSpPr>
            <p:nvPr/>
          </p:nvSpPr>
          <p:spPr bwMode="auto">
            <a:xfrm>
              <a:off x="1872" y="2059"/>
              <a:ext cx="3480" cy="200"/>
            </a:xfrm>
            <a:prstGeom prst="rect">
              <a:avLst/>
            </a:prstGeom>
            <a:solidFill>
              <a:srgbClr val="FFCCCC">
                <a:alpha val="50195"/>
              </a:srgbClr>
            </a:solidFill>
            <a:ln w="9525">
              <a:solidFill>
                <a:schemeClr val="tx1"/>
              </a:solidFill>
              <a:miter lim="800000"/>
              <a:headEnd/>
              <a:tailEnd/>
            </a:ln>
          </p:spPr>
          <p:txBody>
            <a:bodyPr anchor="ctr" anchorCtr="1"/>
            <a:lstStyle/>
            <a:p>
              <a:pPr algn="ctr">
                <a:spcBef>
                  <a:spcPct val="50000"/>
                </a:spcBef>
              </a:pPr>
              <a:r>
                <a:rPr lang="en-US" altLang="en-US" sz="1600" b="1"/>
                <a:t>MOVES TO THE SIDE WITH </a:t>
              </a:r>
              <a:r>
                <a:rPr lang="en-US" altLang="en-US" sz="1600" b="1">
                  <a:solidFill>
                    <a:schemeClr val="accent2"/>
                  </a:solidFill>
                </a:rPr>
                <a:t>FEWER</a:t>
              </a:r>
              <a:r>
                <a:rPr lang="en-US" altLang="en-US" sz="1600" b="1"/>
                <a:t> GASEOUS MOLECULES</a:t>
              </a:r>
            </a:p>
          </p:txBody>
        </p:sp>
        <p:sp>
          <p:nvSpPr>
            <p:cNvPr id="75797" name="Text Box 10"/>
            <p:cNvSpPr txBox="1">
              <a:spLocks noChangeArrowheads="1"/>
            </p:cNvSpPr>
            <p:nvPr/>
          </p:nvSpPr>
          <p:spPr bwMode="auto">
            <a:xfrm>
              <a:off x="408" y="2259"/>
              <a:ext cx="1464" cy="200"/>
            </a:xfrm>
            <a:prstGeom prst="rect">
              <a:avLst/>
            </a:prstGeom>
            <a:solidFill>
              <a:srgbClr val="FFCC99">
                <a:alpha val="50195"/>
              </a:srgbClr>
            </a:solidFill>
            <a:ln w="9525">
              <a:solidFill>
                <a:schemeClr val="tx1"/>
              </a:solidFill>
              <a:miter lim="800000"/>
              <a:headEnd/>
              <a:tailEnd/>
            </a:ln>
          </p:spPr>
          <p:txBody>
            <a:bodyPr anchor="ctr" anchorCtr="1"/>
            <a:lstStyle/>
            <a:p>
              <a:pPr algn="ctr">
                <a:spcBef>
                  <a:spcPct val="50000"/>
                </a:spcBef>
              </a:pPr>
              <a:r>
                <a:rPr lang="en-US" altLang="en-US" sz="1600" b="1"/>
                <a:t>DECREASE PRESSURE</a:t>
              </a:r>
            </a:p>
          </p:txBody>
        </p:sp>
        <p:sp>
          <p:nvSpPr>
            <p:cNvPr id="75798" name="Text Box 11"/>
            <p:cNvSpPr txBox="1">
              <a:spLocks noChangeArrowheads="1"/>
            </p:cNvSpPr>
            <p:nvPr/>
          </p:nvSpPr>
          <p:spPr bwMode="auto">
            <a:xfrm>
              <a:off x="1872" y="2259"/>
              <a:ext cx="3480" cy="200"/>
            </a:xfrm>
            <a:prstGeom prst="rect">
              <a:avLst/>
            </a:prstGeom>
            <a:solidFill>
              <a:srgbClr val="FFCC99">
                <a:alpha val="50195"/>
              </a:srgbClr>
            </a:solidFill>
            <a:ln w="9525">
              <a:solidFill>
                <a:schemeClr val="tx1"/>
              </a:solidFill>
              <a:miter lim="800000"/>
              <a:headEnd/>
              <a:tailEnd/>
            </a:ln>
          </p:spPr>
          <p:txBody>
            <a:bodyPr anchor="ctr" anchorCtr="1"/>
            <a:lstStyle/>
            <a:p>
              <a:pPr algn="ctr">
                <a:spcBef>
                  <a:spcPct val="50000"/>
                </a:spcBef>
              </a:pPr>
              <a:r>
                <a:rPr lang="en-US" altLang="en-US" sz="1600" b="1"/>
                <a:t>MOVES TO THE SIDE WITH </a:t>
              </a:r>
              <a:r>
                <a:rPr lang="en-US" altLang="en-US" sz="1600"/>
                <a:t> </a:t>
              </a:r>
              <a:r>
                <a:rPr lang="en-US" altLang="en-US" sz="1600" b="1">
                  <a:solidFill>
                    <a:schemeClr val="accent2"/>
                  </a:solidFill>
                </a:rPr>
                <a:t>MORE</a:t>
              </a:r>
              <a:r>
                <a:rPr lang="en-US" altLang="en-US" sz="1600" b="1"/>
                <a:t> GASEOUS MOLECULES</a:t>
              </a:r>
            </a:p>
          </p:txBody>
        </p:sp>
        <p:sp>
          <p:nvSpPr>
            <p:cNvPr id="75799" name="Text Box 12"/>
            <p:cNvSpPr txBox="1">
              <a:spLocks noChangeArrowheads="1"/>
            </p:cNvSpPr>
            <p:nvPr/>
          </p:nvSpPr>
          <p:spPr bwMode="auto">
            <a:xfrm>
              <a:off x="408" y="1870"/>
              <a:ext cx="4944" cy="218"/>
            </a:xfrm>
            <a:prstGeom prst="rect">
              <a:avLst/>
            </a:prstGeom>
            <a:solidFill>
              <a:srgbClr val="CCFFCC"/>
            </a:solidFill>
            <a:ln w="9525">
              <a:solidFill>
                <a:schemeClr val="tx1"/>
              </a:solidFill>
              <a:miter lim="800000"/>
              <a:headEnd/>
              <a:tailEnd/>
            </a:ln>
          </p:spPr>
          <p:txBody>
            <a:bodyPr>
              <a:spAutoFit/>
            </a:bodyPr>
            <a:lstStyle/>
            <a:p>
              <a:pPr algn="ctr">
                <a:spcBef>
                  <a:spcPct val="50000"/>
                </a:spcBef>
              </a:pPr>
              <a:r>
                <a:rPr lang="en-US" altLang="en-US" sz="1600" b="1"/>
                <a:t>THE EFFECT OF PRESSURE ON THE POSITION OF EQUILIBRIUM</a:t>
              </a:r>
            </a:p>
          </p:txBody>
        </p:sp>
      </p:grpSp>
      <p:grpSp>
        <p:nvGrpSpPr>
          <p:cNvPr id="4" name="Group 7"/>
          <p:cNvGrpSpPr>
            <a:grpSpLocks/>
          </p:cNvGrpSpPr>
          <p:nvPr/>
        </p:nvGrpSpPr>
        <p:grpSpPr bwMode="auto">
          <a:xfrm>
            <a:off x="1919288" y="5436177"/>
            <a:ext cx="8458200" cy="1098550"/>
            <a:chOff x="656" y="2057"/>
            <a:chExt cx="4496" cy="692"/>
          </a:xfrm>
        </p:grpSpPr>
        <p:sp>
          <p:nvSpPr>
            <p:cNvPr id="75783" name="Text Box 8"/>
            <p:cNvSpPr txBox="1">
              <a:spLocks noChangeArrowheads="1"/>
            </p:cNvSpPr>
            <p:nvPr/>
          </p:nvSpPr>
          <p:spPr bwMode="auto">
            <a:xfrm>
              <a:off x="656" y="2057"/>
              <a:ext cx="1392" cy="218"/>
            </a:xfrm>
            <a:prstGeom prst="rect">
              <a:avLst/>
            </a:prstGeom>
            <a:solidFill>
              <a:srgbClr val="CCFFCC">
                <a:alpha val="50195"/>
              </a:srgbClr>
            </a:solidFill>
            <a:ln w="9525">
              <a:solidFill>
                <a:schemeClr val="tx1"/>
              </a:solidFill>
              <a:miter lim="800000"/>
              <a:headEnd/>
              <a:tailEnd/>
            </a:ln>
          </p:spPr>
          <p:txBody>
            <a:bodyPr lIns="91440" tIns="45720" rIns="91440" bIns="45720" anchor="ctr" anchorCtr="1"/>
            <a:lstStyle/>
            <a:p>
              <a:pPr>
                <a:spcBef>
                  <a:spcPct val="50000"/>
                </a:spcBef>
              </a:pPr>
              <a:r>
                <a:rPr lang="en-US" altLang="en-US" sz="1600" b="1" dirty="0"/>
                <a:t>REACTION TYPE (Forward)</a:t>
              </a:r>
            </a:p>
          </p:txBody>
        </p:sp>
        <p:sp>
          <p:nvSpPr>
            <p:cNvPr id="75784" name="Text Box 9"/>
            <p:cNvSpPr txBox="1">
              <a:spLocks noChangeArrowheads="1"/>
            </p:cNvSpPr>
            <p:nvPr/>
          </p:nvSpPr>
          <p:spPr bwMode="auto">
            <a:xfrm>
              <a:off x="2048" y="2058"/>
              <a:ext cx="320" cy="218"/>
            </a:xfrm>
            <a:prstGeom prst="rect">
              <a:avLst/>
            </a:prstGeom>
            <a:solidFill>
              <a:srgbClr val="CCFFCC">
                <a:alpha val="50195"/>
              </a:srgbClr>
            </a:solidFill>
            <a:ln w="9525">
              <a:solidFill>
                <a:schemeClr val="tx1"/>
              </a:solidFill>
              <a:miter lim="800000"/>
              <a:headEnd/>
              <a:tailEnd/>
            </a:ln>
          </p:spPr>
          <p:txBody>
            <a:bodyPr anchor="ctr" anchorCtr="1"/>
            <a:lstStyle/>
            <a:p>
              <a:pPr>
                <a:spcBef>
                  <a:spcPct val="50000"/>
                </a:spcBef>
              </a:pPr>
              <a:r>
                <a:rPr lang="en-US" altLang="en-US" sz="1600" b="1">
                  <a:latin typeface="Symbol" pitchFamily="18" charset="2"/>
                </a:rPr>
                <a:t>DH</a:t>
              </a:r>
              <a:endParaRPr lang="en-US" altLang="en-US" sz="1600" b="1"/>
            </a:p>
          </p:txBody>
        </p:sp>
        <p:sp>
          <p:nvSpPr>
            <p:cNvPr id="75785" name="Text Box 10"/>
            <p:cNvSpPr txBox="1">
              <a:spLocks noChangeArrowheads="1"/>
            </p:cNvSpPr>
            <p:nvPr/>
          </p:nvSpPr>
          <p:spPr bwMode="auto">
            <a:xfrm>
              <a:off x="2368" y="2058"/>
              <a:ext cx="1384" cy="218"/>
            </a:xfrm>
            <a:prstGeom prst="rect">
              <a:avLst/>
            </a:prstGeom>
            <a:solidFill>
              <a:srgbClr val="CCFFCC">
                <a:alpha val="50195"/>
              </a:srgbClr>
            </a:solidFill>
            <a:ln w="9525">
              <a:solidFill>
                <a:schemeClr val="tx1"/>
              </a:solidFill>
              <a:miter lim="800000"/>
              <a:headEnd/>
              <a:tailEnd/>
            </a:ln>
          </p:spPr>
          <p:txBody>
            <a:bodyPr anchor="ctr" anchorCtr="1"/>
            <a:lstStyle/>
            <a:p>
              <a:pPr>
                <a:spcBef>
                  <a:spcPct val="50000"/>
                </a:spcBef>
              </a:pPr>
              <a:r>
                <a:rPr lang="en-US" altLang="en-US" sz="1600" b="1"/>
                <a:t>INCREASE TEMP</a:t>
              </a:r>
            </a:p>
          </p:txBody>
        </p:sp>
        <p:sp>
          <p:nvSpPr>
            <p:cNvPr id="75786" name="Text Box 11"/>
            <p:cNvSpPr txBox="1">
              <a:spLocks noChangeArrowheads="1"/>
            </p:cNvSpPr>
            <p:nvPr/>
          </p:nvSpPr>
          <p:spPr bwMode="auto">
            <a:xfrm>
              <a:off x="3752" y="2057"/>
              <a:ext cx="1400" cy="218"/>
            </a:xfrm>
            <a:prstGeom prst="rect">
              <a:avLst/>
            </a:prstGeom>
            <a:solidFill>
              <a:srgbClr val="CCFFCC">
                <a:alpha val="50195"/>
              </a:srgbClr>
            </a:solidFill>
            <a:ln w="9525">
              <a:solidFill>
                <a:schemeClr val="tx1"/>
              </a:solidFill>
              <a:miter lim="800000"/>
              <a:headEnd/>
              <a:tailEnd/>
            </a:ln>
          </p:spPr>
          <p:txBody>
            <a:bodyPr anchor="ctr" anchorCtr="1"/>
            <a:lstStyle/>
            <a:p>
              <a:pPr>
                <a:spcBef>
                  <a:spcPct val="50000"/>
                </a:spcBef>
              </a:pPr>
              <a:r>
                <a:rPr lang="en-US" altLang="en-US" sz="1600" b="1"/>
                <a:t>DECREASE TEMP</a:t>
              </a:r>
            </a:p>
          </p:txBody>
        </p:sp>
        <p:sp>
          <p:nvSpPr>
            <p:cNvPr id="75787" name="Text Box 12"/>
            <p:cNvSpPr txBox="1">
              <a:spLocks noChangeArrowheads="1"/>
            </p:cNvSpPr>
            <p:nvPr/>
          </p:nvSpPr>
          <p:spPr bwMode="auto">
            <a:xfrm>
              <a:off x="656" y="2275"/>
              <a:ext cx="1392" cy="237"/>
            </a:xfrm>
            <a:prstGeom prst="rect">
              <a:avLst/>
            </a:prstGeom>
            <a:solidFill>
              <a:srgbClr val="FFCC99">
                <a:alpha val="50195"/>
              </a:srgbClr>
            </a:solidFill>
            <a:ln w="9525">
              <a:solidFill>
                <a:schemeClr val="tx1"/>
              </a:solidFill>
              <a:miter lim="800000"/>
              <a:headEnd/>
              <a:tailEnd/>
            </a:ln>
          </p:spPr>
          <p:txBody>
            <a:bodyPr anchor="ctr" anchorCtr="1"/>
            <a:lstStyle/>
            <a:p>
              <a:pPr>
                <a:spcBef>
                  <a:spcPct val="50000"/>
                </a:spcBef>
              </a:pPr>
              <a:r>
                <a:rPr lang="en-US" altLang="en-US" sz="1600" b="1" dirty="0"/>
                <a:t>EXOTHERMIC</a:t>
              </a:r>
            </a:p>
          </p:txBody>
        </p:sp>
        <p:sp>
          <p:nvSpPr>
            <p:cNvPr id="75788" name="Text Box 13"/>
            <p:cNvSpPr txBox="1">
              <a:spLocks noChangeArrowheads="1"/>
            </p:cNvSpPr>
            <p:nvPr/>
          </p:nvSpPr>
          <p:spPr bwMode="auto">
            <a:xfrm>
              <a:off x="2048" y="2275"/>
              <a:ext cx="320" cy="237"/>
            </a:xfrm>
            <a:prstGeom prst="rect">
              <a:avLst/>
            </a:prstGeom>
            <a:solidFill>
              <a:srgbClr val="FFCC99">
                <a:alpha val="50195"/>
              </a:srgbClr>
            </a:solidFill>
            <a:ln w="9525">
              <a:solidFill>
                <a:schemeClr val="tx1"/>
              </a:solidFill>
              <a:miter lim="800000"/>
              <a:headEnd/>
              <a:tailEnd/>
            </a:ln>
          </p:spPr>
          <p:txBody>
            <a:bodyPr anchor="ctr" anchorCtr="1"/>
            <a:lstStyle/>
            <a:p>
              <a:pPr>
                <a:spcBef>
                  <a:spcPct val="50000"/>
                </a:spcBef>
              </a:pPr>
              <a:r>
                <a:rPr lang="en-US" altLang="en-US" sz="1600" b="1"/>
                <a:t>-</a:t>
              </a:r>
            </a:p>
          </p:txBody>
        </p:sp>
        <p:sp>
          <p:nvSpPr>
            <p:cNvPr id="75789" name="Text Box 14"/>
            <p:cNvSpPr txBox="1">
              <a:spLocks noChangeArrowheads="1"/>
            </p:cNvSpPr>
            <p:nvPr/>
          </p:nvSpPr>
          <p:spPr bwMode="auto">
            <a:xfrm>
              <a:off x="2368" y="2275"/>
              <a:ext cx="1384" cy="237"/>
            </a:xfrm>
            <a:prstGeom prst="rect">
              <a:avLst/>
            </a:prstGeom>
            <a:solidFill>
              <a:srgbClr val="FFCC99">
                <a:alpha val="50195"/>
              </a:srgbClr>
            </a:solidFill>
            <a:ln w="9525">
              <a:solidFill>
                <a:schemeClr val="tx1"/>
              </a:solidFill>
              <a:miter lim="800000"/>
              <a:headEnd/>
              <a:tailEnd/>
            </a:ln>
          </p:spPr>
          <p:txBody>
            <a:bodyPr anchor="ctr" anchorCtr="1"/>
            <a:lstStyle/>
            <a:p>
              <a:pPr>
                <a:spcBef>
                  <a:spcPct val="50000"/>
                </a:spcBef>
              </a:pPr>
              <a:r>
                <a:rPr lang="en-US" altLang="en-US" sz="1600" b="1"/>
                <a:t>TO THE LEFT</a:t>
              </a:r>
            </a:p>
          </p:txBody>
        </p:sp>
        <p:sp>
          <p:nvSpPr>
            <p:cNvPr id="75790" name="Text Box 15"/>
            <p:cNvSpPr txBox="1">
              <a:spLocks noChangeArrowheads="1"/>
            </p:cNvSpPr>
            <p:nvPr/>
          </p:nvSpPr>
          <p:spPr bwMode="auto">
            <a:xfrm>
              <a:off x="3752" y="2275"/>
              <a:ext cx="1400" cy="237"/>
            </a:xfrm>
            <a:prstGeom prst="rect">
              <a:avLst/>
            </a:prstGeom>
            <a:solidFill>
              <a:srgbClr val="FFCC99">
                <a:alpha val="50195"/>
              </a:srgbClr>
            </a:solidFill>
            <a:ln w="9525">
              <a:solidFill>
                <a:schemeClr val="tx1"/>
              </a:solidFill>
              <a:miter lim="800000"/>
              <a:headEnd/>
              <a:tailEnd/>
            </a:ln>
          </p:spPr>
          <p:txBody>
            <a:bodyPr anchor="ctr" anchorCtr="1"/>
            <a:lstStyle/>
            <a:p>
              <a:pPr>
                <a:spcBef>
                  <a:spcPct val="50000"/>
                </a:spcBef>
              </a:pPr>
              <a:r>
                <a:rPr lang="en-US" altLang="en-US" sz="1600" b="1"/>
                <a:t>TO THE RIGHT</a:t>
              </a:r>
            </a:p>
          </p:txBody>
        </p:sp>
        <p:sp>
          <p:nvSpPr>
            <p:cNvPr id="75791" name="Text Box 16"/>
            <p:cNvSpPr txBox="1">
              <a:spLocks noChangeArrowheads="1"/>
            </p:cNvSpPr>
            <p:nvPr/>
          </p:nvSpPr>
          <p:spPr bwMode="auto">
            <a:xfrm>
              <a:off x="656" y="2512"/>
              <a:ext cx="1392" cy="237"/>
            </a:xfrm>
            <a:prstGeom prst="rect">
              <a:avLst/>
            </a:prstGeom>
            <a:solidFill>
              <a:srgbClr val="CCFFFF">
                <a:alpha val="50195"/>
              </a:srgbClr>
            </a:solidFill>
            <a:ln w="9525">
              <a:solidFill>
                <a:schemeClr val="tx1"/>
              </a:solidFill>
              <a:miter lim="800000"/>
              <a:headEnd/>
              <a:tailEnd/>
            </a:ln>
          </p:spPr>
          <p:txBody>
            <a:bodyPr anchor="ctr" anchorCtr="1"/>
            <a:lstStyle/>
            <a:p>
              <a:pPr>
                <a:spcBef>
                  <a:spcPct val="50000"/>
                </a:spcBef>
              </a:pPr>
              <a:r>
                <a:rPr lang="en-US" altLang="en-US" sz="1600" b="1"/>
                <a:t>ENDOTHERMIC</a:t>
              </a:r>
            </a:p>
          </p:txBody>
        </p:sp>
        <p:sp>
          <p:nvSpPr>
            <p:cNvPr id="75792" name="Text Box 17"/>
            <p:cNvSpPr txBox="1">
              <a:spLocks noChangeArrowheads="1"/>
            </p:cNvSpPr>
            <p:nvPr/>
          </p:nvSpPr>
          <p:spPr bwMode="auto">
            <a:xfrm>
              <a:off x="2048" y="2512"/>
              <a:ext cx="320" cy="237"/>
            </a:xfrm>
            <a:prstGeom prst="rect">
              <a:avLst/>
            </a:prstGeom>
            <a:solidFill>
              <a:srgbClr val="CCFFFF">
                <a:alpha val="50195"/>
              </a:srgbClr>
            </a:solidFill>
            <a:ln w="9525">
              <a:solidFill>
                <a:schemeClr val="tx1"/>
              </a:solidFill>
              <a:miter lim="800000"/>
              <a:headEnd/>
              <a:tailEnd/>
            </a:ln>
          </p:spPr>
          <p:txBody>
            <a:bodyPr anchor="ctr" anchorCtr="1"/>
            <a:lstStyle/>
            <a:p>
              <a:pPr>
                <a:spcBef>
                  <a:spcPct val="50000"/>
                </a:spcBef>
              </a:pPr>
              <a:r>
                <a:rPr lang="en-US" altLang="en-US" sz="1600" b="1"/>
                <a:t>+</a:t>
              </a:r>
            </a:p>
          </p:txBody>
        </p:sp>
        <p:sp>
          <p:nvSpPr>
            <p:cNvPr id="75793" name="Text Box 18"/>
            <p:cNvSpPr txBox="1">
              <a:spLocks noChangeArrowheads="1"/>
            </p:cNvSpPr>
            <p:nvPr/>
          </p:nvSpPr>
          <p:spPr bwMode="auto">
            <a:xfrm>
              <a:off x="2368" y="2512"/>
              <a:ext cx="1384" cy="237"/>
            </a:xfrm>
            <a:prstGeom prst="rect">
              <a:avLst/>
            </a:prstGeom>
            <a:solidFill>
              <a:srgbClr val="CCFFFF">
                <a:alpha val="50195"/>
              </a:srgbClr>
            </a:solidFill>
            <a:ln w="9525">
              <a:solidFill>
                <a:schemeClr val="tx1"/>
              </a:solidFill>
              <a:miter lim="800000"/>
              <a:headEnd/>
              <a:tailEnd/>
            </a:ln>
          </p:spPr>
          <p:txBody>
            <a:bodyPr anchor="ctr" anchorCtr="1"/>
            <a:lstStyle/>
            <a:p>
              <a:pPr>
                <a:spcBef>
                  <a:spcPct val="50000"/>
                </a:spcBef>
              </a:pPr>
              <a:r>
                <a:rPr lang="en-US" altLang="en-US" sz="1600" b="1"/>
                <a:t>TO THE RIGHT</a:t>
              </a:r>
            </a:p>
          </p:txBody>
        </p:sp>
        <p:sp>
          <p:nvSpPr>
            <p:cNvPr id="75794" name="Text Box 19"/>
            <p:cNvSpPr txBox="1">
              <a:spLocks noChangeArrowheads="1"/>
            </p:cNvSpPr>
            <p:nvPr/>
          </p:nvSpPr>
          <p:spPr bwMode="auto">
            <a:xfrm>
              <a:off x="3752" y="2512"/>
              <a:ext cx="1400" cy="237"/>
            </a:xfrm>
            <a:prstGeom prst="rect">
              <a:avLst/>
            </a:prstGeom>
            <a:solidFill>
              <a:srgbClr val="CCFFFF">
                <a:alpha val="50195"/>
              </a:srgbClr>
            </a:solidFill>
            <a:ln w="9525">
              <a:solidFill>
                <a:schemeClr val="tx1"/>
              </a:solidFill>
              <a:miter lim="800000"/>
              <a:headEnd/>
              <a:tailEnd/>
            </a:ln>
          </p:spPr>
          <p:txBody>
            <a:bodyPr anchor="ctr" anchorCtr="1"/>
            <a:lstStyle/>
            <a:p>
              <a:pPr>
                <a:spcBef>
                  <a:spcPct val="50000"/>
                </a:spcBef>
              </a:pPr>
              <a:r>
                <a:rPr lang="en-US" altLang="en-US" sz="1600" b="1"/>
                <a:t>TO THE LEFT</a:t>
              </a:r>
            </a:p>
          </p:txBody>
        </p:sp>
      </p:grpSp>
      <p:sp>
        <p:nvSpPr>
          <p:cNvPr id="7" name="Title 1">
            <a:extLst>
              <a:ext uri="{FF2B5EF4-FFF2-40B4-BE49-F238E27FC236}">
                <a16:creationId xmlns:a16="http://schemas.microsoft.com/office/drawing/2014/main" id="{7D7C7E15-A89A-5A01-5F7C-5FC40BB06488}"/>
              </a:ext>
            </a:extLst>
          </p:cNvPr>
          <p:cNvSpPr txBox="1">
            <a:spLocks/>
          </p:cNvSpPr>
          <p:nvPr/>
        </p:nvSpPr>
        <p:spPr>
          <a:xfrm>
            <a:off x="406400" y="0"/>
            <a:ext cx="117221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70AD47"/>
                </a:solidFill>
              </a:rPr>
              <a:t>Le </a:t>
            </a:r>
            <a:r>
              <a:rPr lang="en-GB" b="1" dirty="0" err="1">
                <a:solidFill>
                  <a:srgbClr val="70AD47"/>
                </a:solidFill>
              </a:rPr>
              <a:t>Chatelier’s</a:t>
            </a:r>
            <a:r>
              <a:rPr lang="en-GB" b="1" dirty="0">
                <a:solidFill>
                  <a:srgbClr val="70AD47"/>
                </a:solidFill>
              </a:rPr>
              <a:t> principle - Summary</a:t>
            </a:r>
            <a:endParaRPr lang="en-US" b="1" dirty="0">
              <a:solidFill>
                <a:srgbClr val="70AD47"/>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paper with black text&#10;&#10;Description automatically generated">
            <a:extLst>
              <a:ext uri="{FF2B5EF4-FFF2-40B4-BE49-F238E27FC236}">
                <a16:creationId xmlns:a16="http://schemas.microsoft.com/office/drawing/2014/main" id="{F08331F4-D22C-08FB-27D2-E88207A3E0C1}"/>
              </a:ext>
            </a:extLst>
          </p:cNvPr>
          <p:cNvPicPr>
            <a:picLocks noChangeAspect="1"/>
          </p:cNvPicPr>
          <p:nvPr/>
        </p:nvPicPr>
        <p:blipFill>
          <a:blip r:embed="rId2"/>
          <a:stretch>
            <a:fillRect/>
          </a:stretch>
        </p:blipFill>
        <p:spPr>
          <a:xfrm>
            <a:off x="1881188" y="785813"/>
            <a:ext cx="8429625" cy="5286375"/>
          </a:xfrm>
          <a:prstGeom prst="rect">
            <a:avLst/>
          </a:prstGeom>
        </p:spPr>
      </p:pic>
      <p:sp>
        <p:nvSpPr>
          <p:cNvPr id="6" name="Title 1">
            <a:extLst>
              <a:ext uri="{FF2B5EF4-FFF2-40B4-BE49-F238E27FC236}">
                <a16:creationId xmlns:a16="http://schemas.microsoft.com/office/drawing/2014/main" id="{0663BD65-ECD5-CCC9-6468-B21FDEFDBB27}"/>
              </a:ext>
            </a:extLst>
          </p:cNvPr>
          <p:cNvSpPr txBox="1">
            <a:spLocks/>
          </p:cNvSpPr>
          <p:nvPr/>
        </p:nvSpPr>
        <p:spPr>
          <a:xfrm>
            <a:off x="-3908" y="0"/>
            <a:ext cx="11722100" cy="132556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70AD47"/>
                </a:solidFill>
              </a:rPr>
              <a:t>Quick test</a:t>
            </a:r>
            <a:endParaRPr lang="en-GB" b="1" dirty="0">
              <a:solidFill>
                <a:srgbClr val="70AD47"/>
              </a:solidFill>
              <a:ea typeface="Calibri Light"/>
              <a:cs typeface="Calibri Light"/>
            </a:endParaRPr>
          </a:p>
        </p:txBody>
      </p:sp>
    </p:spTree>
    <p:extLst>
      <p:ext uri="{BB962C8B-B14F-4D97-AF65-F5344CB8AC3E}">
        <p14:creationId xmlns:p14="http://schemas.microsoft.com/office/powerpoint/2010/main" val="268218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53"/>
          <p:cNvGrpSpPr>
            <a:grpSpLocks/>
          </p:cNvGrpSpPr>
          <p:nvPr/>
        </p:nvGrpSpPr>
        <p:grpSpPr bwMode="auto">
          <a:xfrm>
            <a:off x="6961188" y="1852324"/>
            <a:ext cx="785812" cy="862012"/>
            <a:chOff x="4785" y="1568"/>
            <a:chExt cx="495" cy="543"/>
          </a:xfrm>
        </p:grpSpPr>
        <p:sp>
          <p:nvSpPr>
            <p:cNvPr id="4188" name="Oval 54"/>
            <p:cNvSpPr>
              <a:spLocks noChangeArrowheads="1"/>
            </p:cNvSpPr>
            <p:nvPr/>
          </p:nvSpPr>
          <p:spPr bwMode="auto">
            <a:xfrm>
              <a:off x="4910" y="1746"/>
              <a:ext cx="246" cy="247"/>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4189" name="Text Box 55"/>
            <p:cNvSpPr txBox="1">
              <a:spLocks noChangeArrowheads="1"/>
            </p:cNvSpPr>
            <p:nvPr/>
          </p:nvSpPr>
          <p:spPr bwMode="auto">
            <a:xfrm>
              <a:off x="4921" y="1753"/>
              <a:ext cx="281" cy="233"/>
            </a:xfrm>
            <a:prstGeom prst="rect">
              <a:avLst/>
            </a:prstGeom>
            <a:noFill/>
            <a:ln w="9525">
              <a:noFill/>
              <a:miter lim="800000"/>
              <a:headEnd/>
              <a:tailEnd/>
            </a:ln>
          </p:spPr>
          <p:txBody>
            <a:bodyPr>
              <a:spAutoFit/>
            </a:bodyPr>
            <a:lstStyle/>
            <a:p>
              <a:pPr>
                <a:spcBef>
                  <a:spcPct val="50000"/>
                </a:spcBef>
                <a:defRPr/>
              </a:pPr>
              <a:r>
                <a:rPr lang="en-GB" b="1"/>
                <a:t>N</a:t>
              </a:r>
              <a:endParaRPr lang="en-US" b="1"/>
            </a:p>
          </p:txBody>
        </p:sp>
        <p:grpSp>
          <p:nvGrpSpPr>
            <p:cNvPr id="22" name="Group 56"/>
            <p:cNvGrpSpPr>
              <a:grpSpLocks/>
            </p:cNvGrpSpPr>
            <p:nvPr/>
          </p:nvGrpSpPr>
          <p:grpSpPr bwMode="auto">
            <a:xfrm>
              <a:off x="4785" y="1935"/>
              <a:ext cx="180" cy="176"/>
              <a:chOff x="657" y="1298"/>
              <a:chExt cx="232" cy="227"/>
            </a:xfrm>
          </p:grpSpPr>
          <p:sp>
            <p:nvSpPr>
              <p:cNvPr id="4197" name="Oval 57"/>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4198" name="Text Box 58"/>
              <p:cNvSpPr txBox="1">
                <a:spLocks noChangeArrowheads="1"/>
              </p:cNvSpPr>
              <p:nvPr/>
            </p:nvSpPr>
            <p:spPr bwMode="auto">
              <a:xfrm>
                <a:off x="662" y="1301"/>
                <a:ext cx="227" cy="223"/>
              </a:xfrm>
              <a:prstGeom prst="rect">
                <a:avLst/>
              </a:prstGeom>
              <a:noFill/>
              <a:ln w="9525">
                <a:noFill/>
                <a:miter lim="800000"/>
                <a:headEnd/>
                <a:tailEnd/>
              </a:ln>
            </p:spPr>
            <p:txBody>
              <a:bodyPr>
                <a:spAutoFit/>
              </a:bodyPr>
              <a:lstStyle/>
              <a:p>
                <a:pPr>
                  <a:spcBef>
                    <a:spcPct val="50000"/>
                  </a:spcBef>
                  <a:defRPr/>
                </a:pPr>
                <a:r>
                  <a:rPr lang="en-GB" sz="1200" b="1">
                    <a:cs typeface="Arial" charset="0"/>
                  </a:rPr>
                  <a:t>H</a:t>
                </a:r>
              </a:p>
            </p:txBody>
          </p:sp>
        </p:grpSp>
        <p:grpSp>
          <p:nvGrpSpPr>
            <p:cNvPr id="23" name="Group 59"/>
            <p:cNvGrpSpPr>
              <a:grpSpLocks/>
            </p:cNvGrpSpPr>
            <p:nvPr/>
          </p:nvGrpSpPr>
          <p:grpSpPr bwMode="auto">
            <a:xfrm>
              <a:off x="5100" y="1930"/>
              <a:ext cx="180" cy="177"/>
              <a:chOff x="657" y="1298"/>
              <a:chExt cx="232" cy="228"/>
            </a:xfrm>
          </p:grpSpPr>
          <p:sp>
            <p:nvSpPr>
              <p:cNvPr id="4195" name="Oval 60"/>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4196" name="Text Box 61"/>
              <p:cNvSpPr txBox="1">
                <a:spLocks noChangeArrowheads="1"/>
              </p:cNvSpPr>
              <p:nvPr/>
            </p:nvSpPr>
            <p:spPr bwMode="auto">
              <a:xfrm>
                <a:off x="662" y="1301"/>
                <a:ext cx="227" cy="225"/>
              </a:xfrm>
              <a:prstGeom prst="rect">
                <a:avLst/>
              </a:prstGeom>
              <a:noFill/>
              <a:ln w="9525">
                <a:noFill/>
                <a:miter lim="800000"/>
                <a:headEnd/>
                <a:tailEnd/>
              </a:ln>
            </p:spPr>
            <p:txBody>
              <a:bodyPr>
                <a:spAutoFit/>
              </a:bodyPr>
              <a:lstStyle/>
              <a:p>
                <a:pPr>
                  <a:spcBef>
                    <a:spcPct val="50000"/>
                  </a:spcBef>
                  <a:defRPr/>
                </a:pPr>
                <a:r>
                  <a:rPr lang="en-GB" sz="1200" b="1">
                    <a:cs typeface="Arial" charset="0"/>
                  </a:rPr>
                  <a:t>H</a:t>
                </a:r>
              </a:p>
            </p:txBody>
          </p:sp>
        </p:grpSp>
        <p:grpSp>
          <p:nvGrpSpPr>
            <p:cNvPr id="24" name="Group 62"/>
            <p:cNvGrpSpPr>
              <a:grpSpLocks/>
            </p:cNvGrpSpPr>
            <p:nvPr/>
          </p:nvGrpSpPr>
          <p:grpSpPr bwMode="auto">
            <a:xfrm>
              <a:off x="4945" y="1568"/>
              <a:ext cx="180" cy="196"/>
              <a:chOff x="657" y="1298"/>
              <a:chExt cx="232" cy="253"/>
            </a:xfrm>
          </p:grpSpPr>
          <p:sp>
            <p:nvSpPr>
              <p:cNvPr id="4193" name="Oval 63"/>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4194" name="Text Box 64"/>
              <p:cNvSpPr txBox="1">
                <a:spLocks noChangeArrowheads="1"/>
              </p:cNvSpPr>
              <p:nvPr/>
            </p:nvSpPr>
            <p:spPr bwMode="auto">
              <a:xfrm>
                <a:off x="662" y="1301"/>
                <a:ext cx="227" cy="250"/>
              </a:xfrm>
              <a:prstGeom prst="rect">
                <a:avLst/>
              </a:prstGeom>
              <a:noFill/>
              <a:ln w="9525">
                <a:noFill/>
                <a:miter lim="800000"/>
                <a:headEnd/>
                <a:tailEnd/>
              </a:ln>
            </p:spPr>
            <p:txBody>
              <a:bodyPr>
                <a:spAutoFit/>
              </a:bodyPr>
              <a:lstStyle/>
              <a:p>
                <a:pPr>
                  <a:spcBef>
                    <a:spcPct val="50000"/>
                  </a:spcBef>
                  <a:defRPr/>
                </a:pPr>
                <a:r>
                  <a:rPr lang="en-GB" sz="1400" b="1">
                    <a:cs typeface="Arial" charset="0"/>
                  </a:rPr>
                  <a:t>H</a:t>
                </a:r>
              </a:p>
            </p:txBody>
          </p:sp>
        </p:grpSp>
      </p:grpSp>
      <p:sp>
        <p:nvSpPr>
          <p:cNvPr id="4162" name="Text Box 66"/>
          <p:cNvSpPr txBox="1">
            <a:spLocks noChangeArrowheads="1"/>
          </p:cNvSpPr>
          <p:nvPr/>
        </p:nvSpPr>
        <p:spPr bwMode="auto">
          <a:xfrm>
            <a:off x="2855914" y="2863562"/>
            <a:ext cx="6048375" cy="519113"/>
          </a:xfrm>
          <a:prstGeom prst="rect">
            <a:avLst/>
          </a:prstGeom>
          <a:noFill/>
          <a:ln w="9525">
            <a:noFill/>
            <a:miter lim="800000"/>
            <a:headEnd/>
            <a:tailEnd/>
          </a:ln>
        </p:spPr>
        <p:txBody>
          <a:bodyPr>
            <a:spAutoFit/>
          </a:bodyPr>
          <a:lstStyle/>
          <a:p>
            <a:pPr>
              <a:spcBef>
                <a:spcPct val="50000"/>
              </a:spcBef>
              <a:defRPr/>
            </a:pPr>
            <a:r>
              <a:rPr lang="en-GB" sz="2800" b="1" dirty="0"/>
              <a:t>N</a:t>
            </a:r>
            <a:r>
              <a:rPr lang="en-GB" sz="2800" b="1" baseline="-25000" dirty="0"/>
              <a:t>2</a:t>
            </a:r>
            <a:r>
              <a:rPr lang="en-GB" sz="2800" b="1" dirty="0"/>
              <a:t>     +        3H</a:t>
            </a:r>
            <a:r>
              <a:rPr lang="en-GB" sz="2800" b="1" baseline="-25000" dirty="0"/>
              <a:t>2</a:t>
            </a:r>
            <a:r>
              <a:rPr lang="en-GB" sz="2800" b="1" dirty="0"/>
              <a:t>                               2NH</a:t>
            </a:r>
            <a:r>
              <a:rPr lang="en-GB" sz="2800" b="1" baseline="-25000" dirty="0"/>
              <a:t>3</a:t>
            </a:r>
            <a:endParaRPr lang="en-US" sz="2800" b="1" baseline="-25000" dirty="0"/>
          </a:p>
        </p:txBody>
      </p:sp>
      <p:grpSp>
        <p:nvGrpSpPr>
          <p:cNvPr id="25" name="Group 67"/>
          <p:cNvGrpSpPr>
            <a:grpSpLocks/>
          </p:cNvGrpSpPr>
          <p:nvPr/>
        </p:nvGrpSpPr>
        <p:grpSpPr bwMode="auto">
          <a:xfrm>
            <a:off x="5808663" y="2935000"/>
            <a:ext cx="863600" cy="96837"/>
            <a:chOff x="1066" y="2976"/>
            <a:chExt cx="771" cy="91"/>
          </a:xfrm>
        </p:grpSpPr>
        <p:sp>
          <p:nvSpPr>
            <p:cNvPr id="4186" name="Line 68"/>
            <p:cNvSpPr>
              <a:spLocks noChangeShapeType="1"/>
            </p:cNvSpPr>
            <p:nvPr/>
          </p:nvSpPr>
          <p:spPr bwMode="auto">
            <a:xfrm>
              <a:off x="1066" y="3067"/>
              <a:ext cx="771" cy="0"/>
            </a:xfrm>
            <a:prstGeom prst="line">
              <a:avLst/>
            </a:prstGeom>
            <a:noFill/>
            <a:ln w="47625">
              <a:solidFill>
                <a:schemeClr val="tx1"/>
              </a:solidFill>
              <a:round/>
              <a:headEnd/>
              <a:tailEnd/>
            </a:ln>
          </p:spPr>
          <p:txBody>
            <a:bodyPr/>
            <a:lstStyle/>
            <a:p>
              <a:pPr>
                <a:defRPr/>
              </a:pPr>
              <a:endParaRPr lang="en-GB"/>
            </a:p>
          </p:txBody>
        </p:sp>
        <p:sp>
          <p:nvSpPr>
            <p:cNvPr id="4187" name="Line 69"/>
            <p:cNvSpPr>
              <a:spLocks noChangeShapeType="1"/>
            </p:cNvSpPr>
            <p:nvPr/>
          </p:nvSpPr>
          <p:spPr bwMode="auto">
            <a:xfrm flipH="1" flipV="1">
              <a:off x="1701" y="2976"/>
              <a:ext cx="136" cy="91"/>
            </a:xfrm>
            <a:prstGeom prst="line">
              <a:avLst/>
            </a:prstGeom>
            <a:noFill/>
            <a:ln w="47625">
              <a:solidFill>
                <a:schemeClr val="tx1"/>
              </a:solidFill>
              <a:round/>
              <a:headEnd/>
              <a:tailEnd/>
            </a:ln>
          </p:spPr>
          <p:txBody>
            <a:bodyPr/>
            <a:lstStyle/>
            <a:p>
              <a:pPr>
                <a:defRPr/>
              </a:pPr>
              <a:endParaRPr lang="en-GB"/>
            </a:p>
          </p:txBody>
        </p:sp>
      </p:grpSp>
      <p:grpSp>
        <p:nvGrpSpPr>
          <p:cNvPr id="26" name="Group 70"/>
          <p:cNvGrpSpPr>
            <a:grpSpLocks/>
          </p:cNvGrpSpPr>
          <p:nvPr/>
        </p:nvGrpSpPr>
        <p:grpSpPr bwMode="auto">
          <a:xfrm rot="10800000">
            <a:off x="5808663" y="3223925"/>
            <a:ext cx="863600" cy="96837"/>
            <a:chOff x="1066" y="2976"/>
            <a:chExt cx="771" cy="91"/>
          </a:xfrm>
        </p:grpSpPr>
        <p:sp>
          <p:nvSpPr>
            <p:cNvPr id="4184" name="Line 71"/>
            <p:cNvSpPr>
              <a:spLocks noChangeShapeType="1"/>
            </p:cNvSpPr>
            <p:nvPr/>
          </p:nvSpPr>
          <p:spPr bwMode="auto">
            <a:xfrm>
              <a:off x="1072" y="3061"/>
              <a:ext cx="771" cy="0"/>
            </a:xfrm>
            <a:prstGeom prst="line">
              <a:avLst/>
            </a:prstGeom>
            <a:noFill/>
            <a:ln w="47625">
              <a:solidFill>
                <a:schemeClr val="tx1"/>
              </a:solidFill>
              <a:round/>
              <a:headEnd/>
              <a:tailEnd/>
            </a:ln>
          </p:spPr>
          <p:txBody>
            <a:bodyPr/>
            <a:lstStyle/>
            <a:p>
              <a:pPr>
                <a:defRPr/>
              </a:pPr>
              <a:endParaRPr lang="en-GB"/>
            </a:p>
          </p:txBody>
        </p:sp>
        <p:sp>
          <p:nvSpPr>
            <p:cNvPr id="4185" name="Line 72"/>
            <p:cNvSpPr>
              <a:spLocks noChangeShapeType="1"/>
            </p:cNvSpPr>
            <p:nvPr/>
          </p:nvSpPr>
          <p:spPr bwMode="auto">
            <a:xfrm flipH="1" flipV="1">
              <a:off x="1707" y="2976"/>
              <a:ext cx="136" cy="91"/>
            </a:xfrm>
            <a:prstGeom prst="line">
              <a:avLst/>
            </a:prstGeom>
            <a:noFill/>
            <a:ln w="47625">
              <a:solidFill>
                <a:schemeClr val="tx1"/>
              </a:solidFill>
              <a:round/>
              <a:headEnd/>
              <a:tailEnd/>
            </a:ln>
          </p:spPr>
          <p:txBody>
            <a:bodyPr/>
            <a:lstStyle/>
            <a:p>
              <a:pPr>
                <a:defRPr/>
              </a:pPr>
              <a:endParaRPr lang="en-GB"/>
            </a:p>
          </p:txBody>
        </p:sp>
      </p:grpSp>
      <p:grpSp>
        <p:nvGrpSpPr>
          <p:cNvPr id="27" name="Group 73"/>
          <p:cNvGrpSpPr>
            <a:grpSpLocks/>
          </p:cNvGrpSpPr>
          <p:nvPr/>
        </p:nvGrpSpPr>
        <p:grpSpPr bwMode="auto">
          <a:xfrm>
            <a:off x="4511675" y="1714210"/>
            <a:ext cx="566738" cy="373062"/>
            <a:chOff x="2154" y="2752"/>
            <a:chExt cx="357" cy="235"/>
          </a:xfrm>
        </p:grpSpPr>
        <p:grpSp>
          <p:nvGrpSpPr>
            <p:cNvPr id="28" name="Group 74"/>
            <p:cNvGrpSpPr>
              <a:grpSpLocks noChangeAspect="1"/>
            </p:cNvGrpSpPr>
            <p:nvPr/>
          </p:nvGrpSpPr>
          <p:grpSpPr bwMode="auto">
            <a:xfrm>
              <a:off x="2154" y="2752"/>
              <a:ext cx="175" cy="235"/>
              <a:chOff x="657" y="1298"/>
              <a:chExt cx="232" cy="310"/>
            </a:xfrm>
          </p:grpSpPr>
          <p:sp>
            <p:nvSpPr>
              <p:cNvPr id="4182" name="Oval 75"/>
              <p:cNvSpPr>
                <a:spLocks noChangeAspect="1"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4183" name="Text Box 76"/>
              <p:cNvSpPr txBox="1">
                <a:spLocks noChangeAspect="1" noChangeArrowheads="1"/>
              </p:cNvSpPr>
              <p:nvPr/>
            </p:nvSpPr>
            <p:spPr bwMode="auto">
              <a:xfrm>
                <a:off x="662" y="1301"/>
                <a:ext cx="227" cy="307"/>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29" name="Group 77"/>
            <p:cNvGrpSpPr>
              <a:grpSpLocks noChangeAspect="1"/>
            </p:cNvGrpSpPr>
            <p:nvPr/>
          </p:nvGrpSpPr>
          <p:grpSpPr bwMode="auto">
            <a:xfrm>
              <a:off x="2336" y="2752"/>
              <a:ext cx="175" cy="235"/>
              <a:chOff x="657" y="1298"/>
              <a:chExt cx="232" cy="310"/>
            </a:xfrm>
          </p:grpSpPr>
          <p:sp>
            <p:nvSpPr>
              <p:cNvPr id="4180" name="Oval 78"/>
              <p:cNvSpPr>
                <a:spLocks noChangeAspect="1"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4181" name="Text Box 79"/>
              <p:cNvSpPr txBox="1">
                <a:spLocks noChangeAspect="1" noChangeArrowheads="1"/>
              </p:cNvSpPr>
              <p:nvPr/>
            </p:nvSpPr>
            <p:spPr bwMode="auto">
              <a:xfrm>
                <a:off x="662" y="1301"/>
                <a:ext cx="227" cy="307"/>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30" name="Group 80"/>
            <p:cNvGrpSpPr>
              <a:grpSpLocks noChangeAspect="1"/>
            </p:cNvGrpSpPr>
            <p:nvPr/>
          </p:nvGrpSpPr>
          <p:grpSpPr bwMode="auto">
            <a:xfrm>
              <a:off x="2154" y="2753"/>
              <a:ext cx="175" cy="177"/>
              <a:chOff x="657" y="1298"/>
              <a:chExt cx="232" cy="233"/>
            </a:xfrm>
          </p:grpSpPr>
          <p:sp>
            <p:nvSpPr>
              <p:cNvPr id="4178" name="Oval 81"/>
              <p:cNvSpPr>
                <a:spLocks noChangeAspect="1" noChangeArrowheads="1"/>
              </p:cNvSpPr>
              <p:nvPr/>
            </p:nvSpPr>
            <p:spPr bwMode="auto">
              <a:xfrm>
                <a:off x="657" y="1298"/>
                <a:ext cx="227" cy="226"/>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4179" name="Text Box 82"/>
              <p:cNvSpPr txBox="1">
                <a:spLocks noChangeAspect="1" noChangeArrowheads="1"/>
              </p:cNvSpPr>
              <p:nvPr/>
            </p:nvSpPr>
            <p:spPr bwMode="auto">
              <a:xfrm>
                <a:off x="662" y="1301"/>
                <a:ext cx="227" cy="230"/>
              </a:xfrm>
              <a:prstGeom prst="rect">
                <a:avLst/>
              </a:prstGeom>
              <a:noFill/>
              <a:ln w="9525">
                <a:noFill/>
                <a:miter lim="800000"/>
                <a:headEnd/>
                <a:tailEnd/>
              </a:ln>
            </p:spPr>
            <p:txBody>
              <a:bodyPr>
                <a:spAutoFit/>
              </a:bodyPr>
              <a:lstStyle/>
              <a:p>
                <a:pPr>
                  <a:spcBef>
                    <a:spcPct val="50000"/>
                  </a:spcBef>
                  <a:defRPr/>
                </a:pPr>
                <a:r>
                  <a:rPr lang="en-GB" sz="1200" b="1">
                    <a:cs typeface="Arial" charset="0"/>
                  </a:rPr>
                  <a:t>H</a:t>
                </a:r>
              </a:p>
            </p:txBody>
          </p:sp>
        </p:grpSp>
        <p:grpSp>
          <p:nvGrpSpPr>
            <p:cNvPr id="31" name="Group 83"/>
            <p:cNvGrpSpPr>
              <a:grpSpLocks noChangeAspect="1"/>
            </p:cNvGrpSpPr>
            <p:nvPr/>
          </p:nvGrpSpPr>
          <p:grpSpPr bwMode="auto">
            <a:xfrm>
              <a:off x="2336" y="2753"/>
              <a:ext cx="175" cy="177"/>
              <a:chOff x="657" y="1298"/>
              <a:chExt cx="232" cy="233"/>
            </a:xfrm>
          </p:grpSpPr>
          <p:sp>
            <p:nvSpPr>
              <p:cNvPr id="4176" name="Oval 84"/>
              <p:cNvSpPr>
                <a:spLocks noChangeAspect="1" noChangeArrowheads="1"/>
              </p:cNvSpPr>
              <p:nvPr/>
            </p:nvSpPr>
            <p:spPr bwMode="auto">
              <a:xfrm>
                <a:off x="657" y="1298"/>
                <a:ext cx="227" cy="226"/>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4177" name="Text Box 85"/>
              <p:cNvSpPr txBox="1">
                <a:spLocks noChangeAspect="1" noChangeArrowheads="1"/>
              </p:cNvSpPr>
              <p:nvPr/>
            </p:nvSpPr>
            <p:spPr bwMode="auto">
              <a:xfrm>
                <a:off x="662" y="1301"/>
                <a:ext cx="227" cy="230"/>
              </a:xfrm>
              <a:prstGeom prst="rect">
                <a:avLst/>
              </a:prstGeom>
              <a:noFill/>
              <a:ln w="9525">
                <a:noFill/>
                <a:miter lim="800000"/>
                <a:headEnd/>
                <a:tailEnd/>
              </a:ln>
            </p:spPr>
            <p:txBody>
              <a:bodyPr>
                <a:spAutoFit/>
              </a:bodyPr>
              <a:lstStyle/>
              <a:p>
                <a:pPr>
                  <a:spcBef>
                    <a:spcPct val="50000"/>
                  </a:spcBef>
                  <a:defRPr/>
                </a:pPr>
                <a:r>
                  <a:rPr lang="en-GB" sz="1200" b="1">
                    <a:cs typeface="Arial" charset="0"/>
                  </a:rPr>
                  <a:t>H</a:t>
                </a:r>
              </a:p>
            </p:txBody>
          </p:sp>
        </p:grpSp>
      </p:grpSp>
      <p:grpSp>
        <p:nvGrpSpPr>
          <p:cNvPr id="4096" name="Group 86"/>
          <p:cNvGrpSpPr>
            <a:grpSpLocks/>
          </p:cNvGrpSpPr>
          <p:nvPr/>
        </p:nvGrpSpPr>
        <p:grpSpPr bwMode="auto">
          <a:xfrm>
            <a:off x="2711450" y="2071400"/>
            <a:ext cx="795338" cy="377825"/>
            <a:chOff x="1701" y="3430"/>
            <a:chExt cx="501" cy="238"/>
          </a:xfrm>
        </p:grpSpPr>
        <p:grpSp>
          <p:nvGrpSpPr>
            <p:cNvPr id="4097" name="Group 87"/>
            <p:cNvGrpSpPr>
              <a:grpSpLocks noChangeAspect="1"/>
            </p:cNvGrpSpPr>
            <p:nvPr/>
          </p:nvGrpSpPr>
          <p:grpSpPr bwMode="auto">
            <a:xfrm>
              <a:off x="1701" y="3430"/>
              <a:ext cx="299" cy="238"/>
              <a:chOff x="1927" y="1888"/>
              <a:chExt cx="400" cy="318"/>
            </a:xfrm>
          </p:grpSpPr>
          <p:sp>
            <p:nvSpPr>
              <p:cNvPr id="4170" name="Oval 88"/>
              <p:cNvSpPr>
                <a:spLocks noChangeAspect="1" noChangeArrowheads="1"/>
              </p:cNvSpPr>
              <p:nvPr/>
            </p:nvSpPr>
            <p:spPr bwMode="auto">
              <a:xfrm>
                <a:off x="1927" y="1888"/>
                <a:ext cx="318" cy="318"/>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4171" name="Text Box 89"/>
              <p:cNvSpPr txBox="1">
                <a:spLocks noChangeAspect="1" noChangeArrowheads="1"/>
              </p:cNvSpPr>
              <p:nvPr/>
            </p:nvSpPr>
            <p:spPr bwMode="auto">
              <a:xfrm>
                <a:off x="1964" y="1897"/>
                <a:ext cx="363" cy="283"/>
              </a:xfrm>
              <a:prstGeom prst="rect">
                <a:avLst/>
              </a:prstGeom>
              <a:noFill/>
              <a:ln w="9525">
                <a:noFill/>
                <a:miter lim="800000"/>
                <a:headEnd/>
                <a:tailEnd/>
              </a:ln>
            </p:spPr>
            <p:txBody>
              <a:bodyPr>
                <a:spAutoFit/>
              </a:bodyPr>
              <a:lstStyle/>
              <a:p>
                <a:pPr>
                  <a:spcBef>
                    <a:spcPct val="50000"/>
                  </a:spcBef>
                  <a:defRPr/>
                </a:pPr>
                <a:r>
                  <a:rPr lang="en-GB" sz="1600" b="1"/>
                  <a:t>N</a:t>
                </a:r>
                <a:endParaRPr lang="en-US" sz="1600" b="1"/>
              </a:p>
            </p:txBody>
          </p:sp>
        </p:grpSp>
        <p:sp>
          <p:nvSpPr>
            <p:cNvPr id="4168" name="Oval 90"/>
            <p:cNvSpPr>
              <a:spLocks noChangeAspect="1" noChangeArrowheads="1"/>
            </p:cNvSpPr>
            <p:nvPr/>
          </p:nvSpPr>
          <p:spPr bwMode="auto">
            <a:xfrm>
              <a:off x="1927" y="3430"/>
              <a:ext cx="238" cy="238"/>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4169" name="Text Box 91"/>
            <p:cNvSpPr txBox="1">
              <a:spLocks noChangeAspect="1" noChangeArrowheads="1"/>
            </p:cNvSpPr>
            <p:nvPr/>
          </p:nvSpPr>
          <p:spPr bwMode="auto">
            <a:xfrm>
              <a:off x="1931" y="3437"/>
              <a:ext cx="271" cy="212"/>
            </a:xfrm>
            <a:prstGeom prst="rect">
              <a:avLst/>
            </a:prstGeom>
            <a:noFill/>
            <a:ln w="9525">
              <a:noFill/>
              <a:miter lim="800000"/>
              <a:headEnd/>
              <a:tailEnd/>
            </a:ln>
          </p:spPr>
          <p:txBody>
            <a:bodyPr>
              <a:spAutoFit/>
            </a:bodyPr>
            <a:lstStyle/>
            <a:p>
              <a:pPr>
                <a:spcBef>
                  <a:spcPct val="50000"/>
                </a:spcBef>
                <a:defRPr/>
              </a:pPr>
              <a:r>
                <a:rPr lang="en-GB" sz="1600" b="1"/>
                <a:t>N</a:t>
              </a:r>
              <a:endParaRPr lang="en-US" sz="1600" b="1"/>
            </a:p>
          </p:txBody>
        </p:sp>
      </p:grpSp>
      <p:grpSp>
        <p:nvGrpSpPr>
          <p:cNvPr id="4098" name="Group 92"/>
          <p:cNvGrpSpPr>
            <a:grpSpLocks/>
          </p:cNvGrpSpPr>
          <p:nvPr/>
        </p:nvGrpSpPr>
        <p:grpSpPr bwMode="auto">
          <a:xfrm>
            <a:off x="4511675" y="2074576"/>
            <a:ext cx="566738" cy="373063"/>
            <a:chOff x="2154" y="2752"/>
            <a:chExt cx="357" cy="235"/>
          </a:xfrm>
        </p:grpSpPr>
        <p:grpSp>
          <p:nvGrpSpPr>
            <p:cNvPr id="4099" name="Group 93"/>
            <p:cNvGrpSpPr>
              <a:grpSpLocks noChangeAspect="1"/>
            </p:cNvGrpSpPr>
            <p:nvPr/>
          </p:nvGrpSpPr>
          <p:grpSpPr bwMode="auto">
            <a:xfrm>
              <a:off x="2154" y="2752"/>
              <a:ext cx="175" cy="235"/>
              <a:chOff x="657" y="1298"/>
              <a:chExt cx="232" cy="310"/>
            </a:xfrm>
          </p:grpSpPr>
          <p:sp>
            <p:nvSpPr>
              <p:cNvPr id="4165" name="Oval 94"/>
              <p:cNvSpPr>
                <a:spLocks noChangeAspect="1"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4166" name="Text Box 95"/>
              <p:cNvSpPr txBox="1">
                <a:spLocks noChangeAspect="1" noChangeArrowheads="1"/>
              </p:cNvSpPr>
              <p:nvPr/>
            </p:nvSpPr>
            <p:spPr bwMode="auto">
              <a:xfrm>
                <a:off x="662" y="1301"/>
                <a:ext cx="227" cy="307"/>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4100" name="Group 96"/>
            <p:cNvGrpSpPr>
              <a:grpSpLocks noChangeAspect="1"/>
            </p:cNvGrpSpPr>
            <p:nvPr/>
          </p:nvGrpSpPr>
          <p:grpSpPr bwMode="auto">
            <a:xfrm>
              <a:off x="2336" y="2752"/>
              <a:ext cx="175" cy="235"/>
              <a:chOff x="657" y="1298"/>
              <a:chExt cx="232" cy="310"/>
            </a:xfrm>
          </p:grpSpPr>
          <p:sp>
            <p:nvSpPr>
              <p:cNvPr id="4163" name="Oval 97"/>
              <p:cNvSpPr>
                <a:spLocks noChangeAspect="1"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4164" name="Text Box 98"/>
              <p:cNvSpPr txBox="1">
                <a:spLocks noChangeAspect="1" noChangeArrowheads="1"/>
              </p:cNvSpPr>
              <p:nvPr/>
            </p:nvSpPr>
            <p:spPr bwMode="auto">
              <a:xfrm>
                <a:off x="662" y="1301"/>
                <a:ext cx="227" cy="307"/>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4101" name="Group 99"/>
            <p:cNvGrpSpPr>
              <a:grpSpLocks noChangeAspect="1"/>
            </p:cNvGrpSpPr>
            <p:nvPr/>
          </p:nvGrpSpPr>
          <p:grpSpPr bwMode="auto">
            <a:xfrm>
              <a:off x="2154" y="2753"/>
              <a:ext cx="175" cy="177"/>
              <a:chOff x="657" y="1298"/>
              <a:chExt cx="232" cy="233"/>
            </a:xfrm>
          </p:grpSpPr>
          <p:sp>
            <p:nvSpPr>
              <p:cNvPr id="4161" name="Oval 100"/>
              <p:cNvSpPr>
                <a:spLocks noChangeAspect="1" noChangeArrowheads="1"/>
              </p:cNvSpPr>
              <p:nvPr/>
            </p:nvSpPr>
            <p:spPr bwMode="auto">
              <a:xfrm>
                <a:off x="657" y="1298"/>
                <a:ext cx="227" cy="226"/>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3" name="Text Box 101"/>
              <p:cNvSpPr txBox="1">
                <a:spLocks noChangeAspect="1" noChangeArrowheads="1"/>
              </p:cNvSpPr>
              <p:nvPr/>
            </p:nvSpPr>
            <p:spPr bwMode="auto">
              <a:xfrm>
                <a:off x="662" y="1301"/>
                <a:ext cx="227" cy="230"/>
              </a:xfrm>
              <a:prstGeom prst="rect">
                <a:avLst/>
              </a:prstGeom>
              <a:noFill/>
              <a:ln w="9525">
                <a:noFill/>
                <a:miter lim="800000"/>
                <a:headEnd/>
                <a:tailEnd/>
              </a:ln>
            </p:spPr>
            <p:txBody>
              <a:bodyPr>
                <a:spAutoFit/>
              </a:bodyPr>
              <a:lstStyle/>
              <a:p>
                <a:pPr>
                  <a:spcBef>
                    <a:spcPct val="50000"/>
                  </a:spcBef>
                  <a:defRPr/>
                </a:pPr>
                <a:r>
                  <a:rPr lang="en-GB" sz="1200" b="1">
                    <a:cs typeface="Arial" charset="0"/>
                  </a:rPr>
                  <a:t>H</a:t>
                </a:r>
              </a:p>
            </p:txBody>
          </p:sp>
        </p:grpSp>
        <p:grpSp>
          <p:nvGrpSpPr>
            <p:cNvPr id="4102" name="Group 102"/>
            <p:cNvGrpSpPr>
              <a:grpSpLocks noChangeAspect="1"/>
            </p:cNvGrpSpPr>
            <p:nvPr/>
          </p:nvGrpSpPr>
          <p:grpSpPr bwMode="auto">
            <a:xfrm>
              <a:off x="2336" y="2753"/>
              <a:ext cx="175" cy="177"/>
              <a:chOff x="657" y="1298"/>
              <a:chExt cx="232" cy="233"/>
            </a:xfrm>
          </p:grpSpPr>
          <p:sp>
            <p:nvSpPr>
              <p:cNvPr id="4159" name="Oval 103"/>
              <p:cNvSpPr>
                <a:spLocks noChangeAspect="1" noChangeArrowheads="1"/>
              </p:cNvSpPr>
              <p:nvPr/>
            </p:nvSpPr>
            <p:spPr bwMode="auto">
              <a:xfrm>
                <a:off x="657" y="1298"/>
                <a:ext cx="227" cy="226"/>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4160" name="Text Box 104"/>
              <p:cNvSpPr txBox="1">
                <a:spLocks noChangeAspect="1" noChangeArrowheads="1"/>
              </p:cNvSpPr>
              <p:nvPr/>
            </p:nvSpPr>
            <p:spPr bwMode="auto">
              <a:xfrm>
                <a:off x="662" y="1301"/>
                <a:ext cx="227" cy="230"/>
              </a:xfrm>
              <a:prstGeom prst="rect">
                <a:avLst/>
              </a:prstGeom>
              <a:noFill/>
              <a:ln w="9525">
                <a:noFill/>
                <a:miter lim="800000"/>
                <a:headEnd/>
                <a:tailEnd/>
              </a:ln>
            </p:spPr>
            <p:txBody>
              <a:bodyPr>
                <a:spAutoFit/>
              </a:bodyPr>
              <a:lstStyle/>
              <a:p>
                <a:pPr>
                  <a:spcBef>
                    <a:spcPct val="50000"/>
                  </a:spcBef>
                  <a:defRPr/>
                </a:pPr>
                <a:r>
                  <a:rPr lang="en-GB" sz="1200" b="1">
                    <a:cs typeface="Arial" charset="0"/>
                  </a:rPr>
                  <a:t>H</a:t>
                </a:r>
              </a:p>
            </p:txBody>
          </p:sp>
        </p:grpSp>
      </p:grpSp>
      <p:grpSp>
        <p:nvGrpSpPr>
          <p:cNvPr id="4103" name="Group 105"/>
          <p:cNvGrpSpPr>
            <a:grpSpLocks/>
          </p:cNvGrpSpPr>
          <p:nvPr/>
        </p:nvGrpSpPr>
        <p:grpSpPr bwMode="auto">
          <a:xfrm>
            <a:off x="4511675" y="2434935"/>
            <a:ext cx="566738" cy="373062"/>
            <a:chOff x="2154" y="2752"/>
            <a:chExt cx="357" cy="235"/>
          </a:xfrm>
        </p:grpSpPr>
        <p:grpSp>
          <p:nvGrpSpPr>
            <p:cNvPr id="4104" name="Group 106"/>
            <p:cNvGrpSpPr>
              <a:grpSpLocks noChangeAspect="1"/>
            </p:cNvGrpSpPr>
            <p:nvPr/>
          </p:nvGrpSpPr>
          <p:grpSpPr bwMode="auto">
            <a:xfrm>
              <a:off x="2154" y="2752"/>
              <a:ext cx="175" cy="235"/>
              <a:chOff x="657" y="1298"/>
              <a:chExt cx="232" cy="310"/>
            </a:xfrm>
          </p:grpSpPr>
          <p:sp>
            <p:nvSpPr>
              <p:cNvPr id="4153" name="Oval 107"/>
              <p:cNvSpPr>
                <a:spLocks noChangeAspect="1"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4154" name="Text Box 108"/>
              <p:cNvSpPr txBox="1">
                <a:spLocks noChangeAspect="1" noChangeArrowheads="1"/>
              </p:cNvSpPr>
              <p:nvPr/>
            </p:nvSpPr>
            <p:spPr bwMode="auto">
              <a:xfrm>
                <a:off x="662" y="1301"/>
                <a:ext cx="227" cy="307"/>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4105" name="Group 109"/>
            <p:cNvGrpSpPr>
              <a:grpSpLocks noChangeAspect="1"/>
            </p:cNvGrpSpPr>
            <p:nvPr/>
          </p:nvGrpSpPr>
          <p:grpSpPr bwMode="auto">
            <a:xfrm>
              <a:off x="2336" y="2752"/>
              <a:ext cx="175" cy="235"/>
              <a:chOff x="657" y="1298"/>
              <a:chExt cx="232" cy="310"/>
            </a:xfrm>
          </p:grpSpPr>
          <p:sp>
            <p:nvSpPr>
              <p:cNvPr id="4151" name="Oval 110"/>
              <p:cNvSpPr>
                <a:spLocks noChangeAspect="1"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4152" name="Text Box 111"/>
              <p:cNvSpPr txBox="1">
                <a:spLocks noChangeAspect="1" noChangeArrowheads="1"/>
              </p:cNvSpPr>
              <p:nvPr/>
            </p:nvSpPr>
            <p:spPr bwMode="auto">
              <a:xfrm>
                <a:off x="662" y="1301"/>
                <a:ext cx="227" cy="307"/>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4106" name="Group 112"/>
            <p:cNvGrpSpPr>
              <a:grpSpLocks noChangeAspect="1"/>
            </p:cNvGrpSpPr>
            <p:nvPr/>
          </p:nvGrpSpPr>
          <p:grpSpPr bwMode="auto">
            <a:xfrm>
              <a:off x="2154" y="2753"/>
              <a:ext cx="175" cy="177"/>
              <a:chOff x="657" y="1298"/>
              <a:chExt cx="232" cy="233"/>
            </a:xfrm>
          </p:grpSpPr>
          <p:sp>
            <p:nvSpPr>
              <p:cNvPr id="4149" name="Oval 113"/>
              <p:cNvSpPr>
                <a:spLocks noChangeAspect="1" noChangeArrowheads="1"/>
              </p:cNvSpPr>
              <p:nvPr/>
            </p:nvSpPr>
            <p:spPr bwMode="auto">
              <a:xfrm>
                <a:off x="657" y="1298"/>
                <a:ext cx="227" cy="226"/>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4150" name="Text Box 114"/>
              <p:cNvSpPr txBox="1">
                <a:spLocks noChangeAspect="1" noChangeArrowheads="1"/>
              </p:cNvSpPr>
              <p:nvPr/>
            </p:nvSpPr>
            <p:spPr bwMode="auto">
              <a:xfrm>
                <a:off x="662" y="1301"/>
                <a:ext cx="227" cy="230"/>
              </a:xfrm>
              <a:prstGeom prst="rect">
                <a:avLst/>
              </a:prstGeom>
              <a:noFill/>
              <a:ln w="9525">
                <a:noFill/>
                <a:miter lim="800000"/>
                <a:headEnd/>
                <a:tailEnd/>
              </a:ln>
            </p:spPr>
            <p:txBody>
              <a:bodyPr>
                <a:spAutoFit/>
              </a:bodyPr>
              <a:lstStyle/>
              <a:p>
                <a:pPr>
                  <a:spcBef>
                    <a:spcPct val="50000"/>
                  </a:spcBef>
                  <a:defRPr/>
                </a:pPr>
                <a:r>
                  <a:rPr lang="en-GB" sz="1200" b="1">
                    <a:cs typeface="Arial" charset="0"/>
                  </a:rPr>
                  <a:t>H</a:t>
                </a:r>
              </a:p>
            </p:txBody>
          </p:sp>
        </p:grpSp>
        <p:grpSp>
          <p:nvGrpSpPr>
            <p:cNvPr id="4107" name="Group 115"/>
            <p:cNvGrpSpPr>
              <a:grpSpLocks noChangeAspect="1"/>
            </p:cNvGrpSpPr>
            <p:nvPr/>
          </p:nvGrpSpPr>
          <p:grpSpPr bwMode="auto">
            <a:xfrm>
              <a:off x="2336" y="2753"/>
              <a:ext cx="175" cy="177"/>
              <a:chOff x="657" y="1298"/>
              <a:chExt cx="232" cy="233"/>
            </a:xfrm>
          </p:grpSpPr>
          <p:sp>
            <p:nvSpPr>
              <p:cNvPr id="4147" name="Oval 116"/>
              <p:cNvSpPr>
                <a:spLocks noChangeAspect="1" noChangeArrowheads="1"/>
              </p:cNvSpPr>
              <p:nvPr/>
            </p:nvSpPr>
            <p:spPr bwMode="auto">
              <a:xfrm>
                <a:off x="657" y="1298"/>
                <a:ext cx="227" cy="226"/>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4148" name="Text Box 117"/>
              <p:cNvSpPr txBox="1">
                <a:spLocks noChangeAspect="1" noChangeArrowheads="1"/>
              </p:cNvSpPr>
              <p:nvPr/>
            </p:nvSpPr>
            <p:spPr bwMode="auto">
              <a:xfrm>
                <a:off x="662" y="1301"/>
                <a:ext cx="227" cy="230"/>
              </a:xfrm>
              <a:prstGeom prst="rect">
                <a:avLst/>
              </a:prstGeom>
              <a:noFill/>
              <a:ln w="9525">
                <a:noFill/>
                <a:miter lim="800000"/>
                <a:headEnd/>
                <a:tailEnd/>
              </a:ln>
            </p:spPr>
            <p:txBody>
              <a:bodyPr>
                <a:spAutoFit/>
              </a:bodyPr>
              <a:lstStyle/>
              <a:p>
                <a:pPr>
                  <a:spcBef>
                    <a:spcPct val="50000"/>
                  </a:spcBef>
                  <a:defRPr/>
                </a:pPr>
                <a:r>
                  <a:rPr lang="en-GB" sz="1200" b="1">
                    <a:cs typeface="Arial" charset="0"/>
                  </a:rPr>
                  <a:t>H</a:t>
                </a:r>
              </a:p>
            </p:txBody>
          </p:sp>
        </p:grpSp>
      </p:grpSp>
      <p:grpSp>
        <p:nvGrpSpPr>
          <p:cNvPr id="4108" name="Group 118"/>
          <p:cNvGrpSpPr>
            <a:grpSpLocks/>
          </p:cNvGrpSpPr>
          <p:nvPr/>
        </p:nvGrpSpPr>
        <p:grpSpPr bwMode="auto">
          <a:xfrm>
            <a:off x="7969251" y="1852324"/>
            <a:ext cx="785813" cy="862012"/>
            <a:chOff x="4785" y="1568"/>
            <a:chExt cx="495" cy="543"/>
          </a:xfrm>
        </p:grpSpPr>
        <p:sp>
          <p:nvSpPr>
            <p:cNvPr id="4132" name="Oval 119"/>
            <p:cNvSpPr>
              <a:spLocks noChangeArrowheads="1"/>
            </p:cNvSpPr>
            <p:nvPr/>
          </p:nvSpPr>
          <p:spPr bwMode="auto">
            <a:xfrm>
              <a:off x="4910" y="1746"/>
              <a:ext cx="246" cy="247"/>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4133" name="Text Box 120"/>
            <p:cNvSpPr txBox="1">
              <a:spLocks noChangeArrowheads="1"/>
            </p:cNvSpPr>
            <p:nvPr/>
          </p:nvSpPr>
          <p:spPr bwMode="auto">
            <a:xfrm>
              <a:off x="4921" y="1753"/>
              <a:ext cx="281" cy="233"/>
            </a:xfrm>
            <a:prstGeom prst="rect">
              <a:avLst/>
            </a:prstGeom>
            <a:noFill/>
            <a:ln w="9525">
              <a:noFill/>
              <a:miter lim="800000"/>
              <a:headEnd/>
              <a:tailEnd/>
            </a:ln>
          </p:spPr>
          <p:txBody>
            <a:bodyPr>
              <a:spAutoFit/>
            </a:bodyPr>
            <a:lstStyle/>
            <a:p>
              <a:pPr>
                <a:spcBef>
                  <a:spcPct val="50000"/>
                </a:spcBef>
                <a:defRPr/>
              </a:pPr>
              <a:r>
                <a:rPr lang="en-GB" b="1"/>
                <a:t>N</a:t>
              </a:r>
              <a:endParaRPr lang="en-US" b="1"/>
            </a:p>
          </p:txBody>
        </p:sp>
        <p:grpSp>
          <p:nvGrpSpPr>
            <p:cNvPr id="4109" name="Group 121"/>
            <p:cNvGrpSpPr>
              <a:grpSpLocks/>
            </p:cNvGrpSpPr>
            <p:nvPr/>
          </p:nvGrpSpPr>
          <p:grpSpPr bwMode="auto">
            <a:xfrm>
              <a:off x="4785" y="1935"/>
              <a:ext cx="180" cy="176"/>
              <a:chOff x="657" y="1298"/>
              <a:chExt cx="232" cy="227"/>
            </a:xfrm>
          </p:grpSpPr>
          <p:sp>
            <p:nvSpPr>
              <p:cNvPr id="4141" name="Oval 122"/>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4142" name="Text Box 123"/>
              <p:cNvSpPr txBox="1">
                <a:spLocks noChangeArrowheads="1"/>
              </p:cNvSpPr>
              <p:nvPr/>
            </p:nvSpPr>
            <p:spPr bwMode="auto">
              <a:xfrm>
                <a:off x="662" y="1301"/>
                <a:ext cx="227" cy="223"/>
              </a:xfrm>
              <a:prstGeom prst="rect">
                <a:avLst/>
              </a:prstGeom>
              <a:noFill/>
              <a:ln w="9525">
                <a:noFill/>
                <a:miter lim="800000"/>
                <a:headEnd/>
                <a:tailEnd/>
              </a:ln>
            </p:spPr>
            <p:txBody>
              <a:bodyPr>
                <a:spAutoFit/>
              </a:bodyPr>
              <a:lstStyle/>
              <a:p>
                <a:pPr>
                  <a:spcBef>
                    <a:spcPct val="50000"/>
                  </a:spcBef>
                  <a:defRPr/>
                </a:pPr>
                <a:r>
                  <a:rPr lang="en-GB" sz="1200" b="1">
                    <a:cs typeface="Arial" charset="0"/>
                  </a:rPr>
                  <a:t>H</a:t>
                </a:r>
              </a:p>
            </p:txBody>
          </p:sp>
        </p:grpSp>
        <p:grpSp>
          <p:nvGrpSpPr>
            <p:cNvPr id="4110" name="Group 124"/>
            <p:cNvGrpSpPr>
              <a:grpSpLocks/>
            </p:cNvGrpSpPr>
            <p:nvPr/>
          </p:nvGrpSpPr>
          <p:grpSpPr bwMode="auto">
            <a:xfrm>
              <a:off x="5100" y="1930"/>
              <a:ext cx="180" cy="177"/>
              <a:chOff x="657" y="1298"/>
              <a:chExt cx="232" cy="228"/>
            </a:xfrm>
          </p:grpSpPr>
          <p:sp>
            <p:nvSpPr>
              <p:cNvPr id="4139" name="Oval 125"/>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4140" name="Text Box 126"/>
              <p:cNvSpPr txBox="1">
                <a:spLocks noChangeArrowheads="1"/>
              </p:cNvSpPr>
              <p:nvPr/>
            </p:nvSpPr>
            <p:spPr bwMode="auto">
              <a:xfrm>
                <a:off x="662" y="1301"/>
                <a:ext cx="227" cy="225"/>
              </a:xfrm>
              <a:prstGeom prst="rect">
                <a:avLst/>
              </a:prstGeom>
              <a:noFill/>
              <a:ln w="9525">
                <a:noFill/>
                <a:miter lim="800000"/>
                <a:headEnd/>
                <a:tailEnd/>
              </a:ln>
            </p:spPr>
            <p:txBody>
              <a:bodyPr>
                <a:spAutoFit/>
              </a:bodyPr>
              <a:lstStyle/>
              <a:p>
                <a:pPr>
                  <a:spcBef>
                    <a:spcPct val="50000"/>
                  </a:spcBef>
                  <a:defRPr/>
                </a:pPr>
                <a:r>
                  <a:rPr lang="en-GB" sz="1200" b="1">
                    <a:cs typeface="Arial" charset="0"/>
                  </a:rPr>
                  <a:t>H</a:t>
                </a:r>
              </a:p>
            </p:txBody>
          </p:sp>
        </p:grpSp>
        <p:grpSp>
          <p:nvGrpSpPr>
            <p:cNvPr id="4111" name="Group 127"/>
            <p:cNvGrpSpPr>
              <a:grpSpLocks/>
            </p:cNvGrpSpPr>
            <p:nvPr/>
          </p:nvGrpSpPr>
          <p:grpSpPr bwMode="auto">
            <a:xfrm>
              <a:off x="4945" y="1568"/>
              <a:ext cx="180" cy="196"/>
              <a:chOff x="657" y="1298"/>
              <a:chExt cx="232" cy="253"/>
            </a:xfrm>
          </p:grpSpPr>
          <p:sp>
            <p:nvSpPr>
              <p:cNvPr id="4137" name="Oval 128"/>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4138" name="Text Box 129"/>
              <p:cNvSpPr txBox="1">
                <a:spLocks noChangeArrowheads="1"/>
              </p:cNvSpPr>
              <p:nvPr/>
            </p:nvSpPr>
            <p:spPr bwMode="auto">
              <a:xfrm>
                <a:off x="662" y="1301"/>
                <a:ext cx="227" cy="250"/>
              </a:xfrm>
              <a:prstGeom prst="rect">
                <a:avLst/>
              </a:prstGeom>
              <a:noFill/>
              <a:ln w="9525">
                <a:noFill/>
                <a:miter lim="800000"/>
                <a:headEnd/>
                <a:tailEnd/>
              </a:ln>
            </p:spPr>
            <p:txBody>
              <a:bodyPr>
                <a:spAutoFit/>
              </a:bodyPr>
              <a:lstStyle/>
              <a:p>
                <a:pPr>
                  <a:spcBef>
                    <a:spcPct val="50000"/>
                  </a:spcBef>
                  <a:defRPr/>
                </a:pPr>
                <a:r>
                  <a:rPr lang="en-GB" sz="1400" b="1">
                    <a:cs typeface="Arial" charset="0"/>
                  </a:rPr>
                  <a:t>H</a:t>
                </a:r>
              </a:p>
            </p:txBody>
          </p:sp>
        </p:grpSp>
      </p:grpSp>
      <p:sp>
        <p:nvSpPr>
          <p:cNvPr id="32" name="Title 1">
            <a:extLst>
              <a:ext uri="{FF2B5EF4-FFF2-40B4-BE49-F238E27FC236}">
                <a16:creationId xmlns:a16="http://schemas.microsoft.com/office/drawing/2014/main" id="{E315D60C-F3B1-613B-F43F-8A8656FD3C78}"/>
              </a:ext>
            </a:extLst>
          </p:cNvPr>
          <p:cNvSpPr txBox="1">
            <a:spLocks/>
          </p:cNvSpPr>
          <p:nvPr/>
        </p:nvSpPr>
        <p:spPr>
          <a:xfrm>
            <a:off x="406400" y="0"/>
            <a:ext cx="117221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70AD47"/>
                </a:solidFill>
              </a:rPr>
              <a:t>Example from industry – The Haber process</a:t>
            </a:r>
            <a:endParaRPr lang="en-US" b="1" dirty="0">
              <a:solidFill>
                <a:srgbClr val="70AD47"/>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580438" y="4937126"/>
            <a:ext cx="635000" cy="504825"/>
            <a:chOff x="1927" y="1888"/>
            <a:chExt cx="400" cy="318"/>
          </a:xfrm>
        </p:grpSpPr>
        <p:sp>
          <p:nvSpPr>
            <p:cNvPr id="5189" name="Oval 3"/>
            <p:cNvSpPr>
              <a:spLocks noChangeArrowheads="1"/>
            </p:cNvSpPr>
            <p:nvPr/>
          </p:nvSpPr>
          <p:spPr bwMode="auto">
            <a:xfrm>
              <a:off x="1927" y="1888"/>
              <a:ext cx="318" cy="318"/>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5190" name="Text Box 4"/>
            <p:cNvSpPr txBox="1">
              <a:spLocks noChangeArrowheads="1"/>
            </p:cNvSpPr>
            <p:nvPr/>
          </p:nvSpPr>
          <p:spPr bwMode="auto">
            <a:xfrm>
              <a:off x="1964" y="1897"/>
              <a:ext cx="363" cy="233"/>
            </a:xfrm>
            <a:prstGeom prst="rect">
              <a:avLst/>
            </a:prstGeom>
            <a:noFill/>
            <a:ln w="9525">
              <a:noFill/>
              <a:miter lim="800000"/>
              <a:headEnd/>
              <a:tailEnd/>
            </a:ln>
          </p:spPr>
          <p:txBody>
            <a:bodyPr>
              <a:spAutoFit/>
            </a:bodyPr>
            <a:lstStyle/>
            <a:p>
              <a:pPr>
                <a:spcBef>
                  <a:spcPct val="50000"/>
                </a:spcBef>
                <a:defRPr/>
              </a:pPr>
              <a:r>
                <a:rPr lang="en-GB" b="1"/>
                <a:t>N</a:t>
              </a:r>
              <a:endParaRPr lang="en-US" b="1"/>
            </a:p>
          </p:txBody>
        </p:sp>
      </p:grpSp>
      <p:grpSp>
        <p:nvGrpSpPr>
          <p:cNvPr id="3" name="Group 5"/>
          <p:cNvGrpSpPr>
            <a:grpSpLocks/>
          </p:cNvGrpSpPr>
          <p:nvPr/>
        </p:nvGrpSpPr>
        <p:grpSpPr bwMode="auto">
          <a:xfrm>
            <a:off x="8332788" y="5302252"/>
            <a:ext cx="368300" cy="373063"/>
            <a:chOff x="657" y="1298"/>
            <a:chExt cx="232" cy="235"/>
          </a:xfrm>
        </p:grpSpPr>
        <p:sp>
          <p:nvSpPr>
            <p:cNvPr id="5187" name="Oval 6"/>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5188" name="Text Box 7"/>
            <p:cNvSpPr txBox="1">
              <a:spLocks noChangeArrowheads="1"/>
            </p:cNvSpPr>
            <p:nvPr/>
          </p:nvSpPr>
          <p:spPr bwMode="auto">
            <a:xfrm>
              <a:off x="662" y="1300"/>
              <a:ext cx="227" cy="233"/>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4" name="Group 8"/>
          <p:cNvGrpSpPr>
            <a:grpSpLocks/>
          </p:cNvGrpSpPr>
          <p:nvPr/>
        </p:nvGrpSpPr>
        <p:grpSpPr bwMode="auto">
          <a:xfrm>
            <a:off x="7743825" y="5295902"/>
            <a:ext cx="368300" cy="373063"/>
            <a:chOff x="657" y="1298"/>
            <a:chExt cx="232" cy="235"/>
          </a:xfrm>
        </p:grpSpPr>
        <p:sp>
          <p:nvSpPr>
            <p:cNvPr id="5185" name="Oval 9"/>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5186" name="Text Box 10"/>
            <p:cNvSpPr txBox="1">
              <a:spLocks noChangeArrowheads="1"/>
            </p:cNvSpPr>
            <p:nvPr/>
          </p:nvSpPr>
          <p:spPr bwMode="auto">
            <a:xfrm>
              <a:off x="662" y="1300"/>
              <a:ext cx="227" cy="233"/>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5" name="Group 11"/>
          <p:cNvGrpSpPr>
            <a:grpSpLocks/>
          </p:cNvGrpSpPr>
          <p:nvPr/>
        </p:nvGrpSpPr>
        <p:grpSpPr bwMode="auto">
          <a:xfrm>
            <a:off x="8629650" y="4573587"/>
            <a:ext cx="368300" cy="373062"/>
            <a:chOff x="657" y="1298"/>
            <a:chExt cx="232" cy="235"/>
          </a:xfrm>
        </p:grpSpPr>
        <p:sp>
          <p:nvSpPr>
            <p:cNvPr id="5183" name="Oval 12"/>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5184" name="Text Box 13"/>
            <p:cNvSpPr txBox="1">
              <a:spLocks noChangeArrowheads="1"/>
            </p:cNvSpPr>
            <p:nvPr/>
          </p:nvSpPr>
          <p:spPr bwMode="auto">
            <a:xfrm>
              <a:off x="662" y="1300"/>
              <a:ext cx="227" cy="233"/>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6" name="Group 14"/>
          <p:cNvGrpSpPr>
            <a:grpSpLocks/>
          </p:cNvGrpSpPr>
          <p:nvPr/>
        </p:nvGrpSpPr>
        <p:grpSpPr bwMode="auto">
          <a:xfrm>
            <a:off x="7354888" y="4937126"/>
            <a:ext cx="635000" cy="504825"/>
            <a:chOff x="1927" y="1888"/>
            <a:chExt cx="400" cy="318"/>
          </a:xfrm>
        </p:grpSpPr>
        <p:sp>
          <p:nvSpPr>
            <p:cNvPr id="5181" name="Oval 15"/>
            <p:cNvSpPr>
              <a:spLocks noChangeArrowheads="1"/>
            </p:cNvSpPr>
            <p:nvPr/>
          </p:nvSpPr>
          <p:spPr bwMode="auto">
            <a:xfrm>
              <a:off x="1927" y="1888"/>
              <a:ext cx="318" cy="318"/>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5182" name="Text Box 16"/>
            <p:cNvSpPr txBox="1">
              <a:spLocks noChangeArrowheads="1"/>
            </p:cNvSpPr>
            <p:nvPr/>
          </p:nvSpPr>
          <p:spPr bwMode="auto">
            <a:xfrm>
              <a:off x="1964" y="1897"/>
              <a:ext cx="363" cy="233"/>
            </a:xfrm>
            <a:prstGeom prst="rect">
              <a:avLst/>
            </a:prstGeom>
            <a:noFill/>
            <a:ln w="9525">
              <a:noFill/>
              <a:miter lim="800000"/>
              <a:headEnd/>
              <a:tailEnd/>
            </a:ln>
          </p:spPr>
          <p:txBody>
            <a:bodyPr>
              <a:spAutoFit/>
            </a:bodyPr>
            <a:lstStyle/>
            <a:p>
              <a:pPr>
                <a:spcBef>
                  <a:spcPct val="50000"/>
                </a:spcBef>
                <a:defRPr/>
              </a:pPr>
              <a:r>
                <a:rPr lang="en-GB" b="1"/>
                <a:t>N</a:t>
              </a:r>
              <a:endParaRPr lang="en-US" b="1"/>
            </a:p>
          </p:txBody>
        </p:sp>
      </p:grpSp>
      <p:grpSp>
        <p:nvGrpSpPr>
          <p:cNvPr id="7" name="Group 17"/>
          <p:cNvGrpSpPr>
            <a:grpSpLocks/>
          </p:cNvGrpSpPr>
          <p:nvPr/>
        </p:nvGrpSpPr>
        <p:grpSpPr bwMode="auto">
          <a:xfrm>
            <a:off x="8975725" y="5302252"/>
            <a:ext cx="368300" cy="373063"/>
            <a:chOff x="657" y="1298"/>
            <a:chExt cx="232" cy="235"/>
          </a:xfrm>
        </p:grpSpPr>
        <p:sp>
          <p:nvSpPr>
            <p:cNvPr id="5179" name="Oval 18"/>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5180" name="Text Box 19"/>
            <p:cNvSpPr txBox="1">
              <a:spLocks noChangeArrowheads="1"/>
            </p:cNvSpPr>
            <p:nvPr/>
          </p:nvSpPr>
          <p:spPr bwMode="auto">
            <a:xfrm>
              <a:off x="662" y="1300"/>
              <a:ext cx="227" cy="233"/>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8" name="Group 20"/>
          <p:cNvGrpSpPr>
            <a:grpSpLocks/>
          </p:cNvGrpSpPr>
          <p:nvPr/>
        </p:nvGrpSpPr>
        <p:grpSpPr bwMode="auto">
          <a:xfrm>
            <a:off x="7086600" y="5295902"/>
            <a:ext cx="368300" cy="373063"/>
            <a:chOff x="657" y="1298"/>
            <a:chExt cx="232" cy="235"/>
          </a:xfrm>
        </p:grpSpPr>
        <p:sp>
          <p:nvSpPr>
            <p:cNvPr id="5177" name="Oval 21"/>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5178" name="Text Box 22"/>
            <p:cNvSpPr txBox="1">
              <a:spLocks noChangeArrowheads="1"/>
            </p:cNvSpPr>
            <p:nvPr/>
          </p:nvSpPr>
          <p:spPr bwMode="auto">
            <a:xfrm>
              <a:off x="662" y="1300"/>
              <a:ext cx="227" cy="233"/>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9" name="Group 23"/>
          <p:cNvGrpSpPr>
            <a:grpSpLocks/>
          </p:cNvGrpSpPr>
          <p:nvPr/>
        </p:nvGrpSpPr>
        <p:grpSpPr bwMode="auto">
          <a:xfrm>
            <a:off x="7427913" y="4576762"/>
            <a:ext cx="368300" cy="373062"/>
            <a:chOff x="657" y="1298"/>
            <a:chExt cx="232" cy="235"/>
          </a:xfrm>
        </p:grpSpPr>
        <p:sp>
          <p:nvSpPr>
            <p:cNvPr id="5175" name="Oval 24"/>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5176" name="Text Box 25"/>
            <p:cNvSpPr txBox="1">
              <a:spLocks noChangeArrowheads="1"/>
            </p:cNvSpPr>
            <p:nvPr/>
          </p:nvSpPr>
          <p:spPr bwMode="auto">
            <a:xfrm>
              <a:off x="662" y="1300"/>
              <a:ext cx="227" cy="233"/>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10" name="Group 26"/>
          <p:cNvGrpSpPr>
            <a:grpSpLocks/>
          </p:cNvGrpSpPr>
          <p:nvPr/>
        </p:nvGrpSpPr>
        <p:grpSpPr bwMode="auto">
          <a:xfrm>
            <a:off x="4008438" y="2278062"/>
            <a:ext cx="368300" cy="373062"/>
            <a:chOff x="657" y="1298"/>
            <a:chExt cx="232" cy="235"/>
          </a:xfrm>
        </p:grpSpPr>
        <p:sp>
          <p:nvSpPr>
            <p:cNvPr id="5173" name="Oval 27"/>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5174" name="Text Box 28"/>
            <p:cNvSpPr txBox="1">
              <a:spLocks noChangeArrowheads="1"/>
            </p:cNvSpPr>
            <p:nvPr/>
          </p:nvSpPr>
          <p:spPr bwMode="auto">
            <a:xfrm>
              <a:off x="662" y="1300"/>
              <a:ext cx="227" cy="233"/>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11" name="Group 29"/>
          <p:cNvGrpSpPr>
            <a:grpSpLocks/>
          </p:cNvGrpSpPr>
          <p:nvPr/>
        </p:nvGrpSpPr>
        <p:grpSpPr bwMode="auto">
          <a:xfrm>
            <a:off x="1974728" y="1412876"/>
            <a:ext cx="635000" cy="504825"/>
            <a:chOff x="1927" y="1888"/>
            <a:chExt cx="400" cy="318"/>
          </a:xfrm>
        </p:grpSpPr>
        <p:sp>
          <p:nvSpPr>
            <p:cNvPr id="5171" name="Oval 30"/>
            <p:cNvSpPr>
              <a:spLocks noChangeArrowheads="1"/>
            </p:cNvSpPr>
            <p:nvPr/>
          </p:nvSpPr>
          <p:spPr bwMode="auto">
            <a:xfrm>
              <a:off x="1927" y="1888"/>
              <a:ext cx="318" cy="318"/>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5172" name="Text Box 31"/>
            <p:cNvSpPr txBox="1">
              <a:spLocks noChangeArrowheads="1"/>
            </p:cNvSpPr>
            <p:nvPr/>
          </p:nvSpPr>
          <p:spPr bwMode="auto">
            <a:xfrm>
              <a:off x="1964" y="1897"/>
              <a:ext cx="363" cy="233"/>
            </a:xfrm>
            <a:prstGeom prst="rect">
              <a:avLst/>
            </a:prstGeom>
            <a:noFill/>
            <a:ln w="9525">
              <a:noFill/>
              <a:miter lim="800000"/>
              <a:headEnd/>
              <a:tailEnd/>
            </a:ln>
          </p:spPr>
          <p:txBody>
            <a:bodyPr>
              <a:spAutoFit/>
            </a:bodyPr>
            <a:lstStyle/>
            <a:p>
              <a:pPr>
                <a:spcBef>
                  <a:spcPct val="50000"/>
                </a:spcBef>
                <a:defRPr/>
              </a:pPr>
              <a:r>
                <a:rPr lang="en-GB" b="1"/>
                <a:t>N</a:t>
              </a:r>
              <a:endParaRPr lang="en-US" b="1"/>
            </a:p>
          </p:txBody>
        </p:sp>
      </p:grpSp>
      <p:grpSp>
        <p:nvGrpSpPr>
          <p:cNvPr id="12" name="Group 32"/>
          <p:cNvGrpSpPr>
            <a:grpSpLocks/>
          </p:cNvGrpSpPr>
          <p:nvPr/>
        </p:nvGrpSpPr>
        <p:grpSpPr bwMode="auto">
          <a:xfrm>
            <a:off x="2477965" y="1412876"/>
            <a:ext cx="635000" cy="504825"/>
            <a:chOff x="1927" y="1888"/>
            <a:chExt cx="400" cy="318"/>
          </a:xfrm>
        </p:grpSpPr>
        <p:sp>
          <p:nvSpPr>
            <p:cNvPr id="5169" name="Oval 33"/>
            <p:cNvSpPr>
              <a:spLocks noChangeArrowheads="1"/>
            </p:cNvSpPr>
            <p:nvPr/>
          </p:nvSpPr>
          <p:spPr bwMode="auto">
            <a:xfrm>
              <a:off x="1927" y="1888"/>
              <a:ext cx="318" cy="318"/>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5170" name="Text Box 34"/>
            <p:cNvSpPr txBox="1">
              <a:spLocks noChangeArrowheads="1"/>
            </p:cNvSpPr>
            <p:nvPr/>
          </p:nvSpPr>
          <p:spPr bwMode="auto">
            <a:xfrm>
              <a:off x="1964" y="1897"/>
              <a:ext cx="363" cy="233"/>
            </a:xfrm>
            <a:prstGeom prst="rect">
              <a:avLst/>
            </a:prstGeom>
            <a:noFill/>
            <a:ln w="9525">
              <a:noFill/>
              <a:miter lim="800000"/>
              <a:headEnd/>
              <a:tailEnd/>
            </a:ln>
          </p:spPr>
          <p:txBody>
            <a:bodyPr>
              <a:spAutoFit/>
            </a:bodyPr>
            <a:lstStyle/>
            <a:p>
              <a:pPr>
                <a:spcBef>
                  <a:spcPct val="50000"/>
                </a:spcBef>
                <a:defRPr/>
              </a:pPr>
              <a:r>
                <a:rPr lang="en-GB" b="1"/>
                <a:t>N</a:t>
              </a:r>
              <a:endParaRPr lang="en-US" b="1"/>
            </a:p>
          </p:txBody>
        </p:sp>
      </p:grpSp>
      <p:grpSp>
        <p:nvGrpSpPr>
          <p:cNvPr id="13" name="Group 35"/>
          <p:cNvGrpSpPr>
            <a:grpSpLocks/>
          </p:cNvGrpSpPr>
          <p:nvPr/>
        </p:nvGrpSpPr>
        <p:grpSpPr bwMode="auto">
          <a:xfrm>
            <a:off x="4367213" y="2276477"/>
            <a:ext cx="368300" cy="373063"/>
            <a:chOff x="657" y="1298"/>
            <a:chExt cx="232" cy="235"/>
          </a:xfrm>
        </p:grpSpPr>
        <p:sp>
          <p:nvSpPr>
            <p:cNvPr id="5167" name="Oval 36"/>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5168" name="Text Box 37"/>
            <p:cNvSpPr txBox="1">
              <a:spLocks noChangeArrowheads="1"/>
            </p:cNvSpPr>
            <p:nvPr/>
          </p:nvSpPr>
          <p:spPr bwMode="auto">
            <a:xfrm>
              <a:off x="662" y="1300"/>
              <a:ext cx="227" cy="233"/>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14" name="Group 38"/>
          <p:cNvGrpSpPr>
            <a:grpSpLocks/>
          </p:cNvGrpSpPr>
          <p:nvPr/>
        </p:nvGrpSpPr>
        <p:grpSpPr bwMode="auto">
          <a:xfrm>
            <a:off x="4008438" y="1485902"/>
            <a:ext cx="368300" cy="373063"/>
            <a:chOff x="657" y="1298"/>
            <a:chExt cx="232" cy="235"/>
          </a:xfrm>
        </p:grpSpPr>
        <p:sp>
          <p:nvSpPr>
            <p:cNvPr id="5165" name="Oval 39"/>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5166" name="Text Box 40"/>
            <p:cNvSpPr txBox="1">
              <a:spLocks noChangeArrowheads="1"/>
            </p:cNvSpPr>
            <p:nvPr/>
          </p:nvSpPr>
          <p:spPr bwMode="auto">
            <a:xfrm>
              <a:off x="662" y="1300"/>
              <a:ext cx="227" cy="233"/>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15" name="Group 41"/>
          <p:cNvGrpSpPr>
            <a:grpSpLocks/>
          </p:cNvGrpSpPr>
          <p:nvPr/>
        </p:nvGrpSpPr>
        <p:grpSpPr bwMode="auto">
          <a:xfrm>
            <a:off x="4368800" y="1485902"/>
            <a:ext cx="368300" cy="373063"/>
            <a:chOff x="657" y="1298"/>
            <a:chExt cx="232" cy="235"/>
          </a:xfrm>
        </p:grpSpPr>
        <p:sp>
          <p:nvSpPr>
            <p:cNvPr id="5163" name="Oval 42"/>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5164" name="Text Box 43"/>
            <p:cNvSpPr txBox="1">
              <a:spLocks noChangeArrowheads="1"/>
            </p:cNvSpPr>
            <p:nvPr/>
          </p:nvSpPr>
          <p:spPr bwMode="auto">
            <a:xfrm>
              <a:off x="662" y="1300"/>
              <a:ext cx="227" cy="233"/>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16" name="Group 44"/>
          <p:cNvGrpSpPr>
            <a:grpSpLocks/>
          </p:cNvGrpSpPr>
          <p:nvPr/>
        </p:nvGrpSpPr>
        <p:grpSpPr bwMode="auto">
          <a:xfrm>
            <a:off x="4008438" y="765177"/>
            <a:ext cx="368300" cy="373063"/>
            <a:chOff x="657" y="1298"/>
            <a:chExt cx="232" cy="235"/>
          </a:xfrm>
        </p:grpSpPr>
        <p:sp>
          <p:nvSpPr>
            <p:cNvPr id="5161" name="Oval 45"/>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5162" name="Text Box 46"/>
            <p:cNvSpPr txBox="1">
              <a:spLocks noChangeArrowheads="1"/>
            </p:cNvSpPr>
            <p:nvPr/>
          </p:nvSpPr>
          <p:spPr bwMode="auto">
            <a:xfrm>
              <a:off x="662" y="1300"/>
              <a:ext cx="227" cy="233"/>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17" name="Group 47"/>
          <p:cNvGrpSpPr>
            <a:grpSpLocks/>
          </p:cNvGrpSpPr>
          <p:nvPr/>
        </p:nvGrpSpPr>
        <p:grpSpPr bwMode="auto">
          <a:xfrm>
            <a:off x="4368800" y="765177"/>
            <a:ext cx="368300" cy="373063"/>
            <a:chOff x="657" y="1298"/>
            <a:chExt cx="232" cy="235"/>
          </a:xfrm>
        </p:grpSpPr>
        <p:sp>
          <p:nvSpPr>
            <p:cNvPr id="5159" name="Oval 48"/>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5160" name="Text Box 49"/>
            <p:cNvSpPr txBox="1">
              <a:spLocks noChangeArrowheads="1"/>
            </p:cNvSpPr>
            <p:nvPr/>
          </p:nvSpPr>
          <p:spPr bwMode="auto">
            <a:xfrm>
              <a:off x="662" y="1300"/>
              <a:ext cx="227" cy="233"/>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sp>
        <p:nvSpPr>
          <p:cNvPr id="3123" name="Text Box 51"/>
          <p:cNvSpPr txBox="1">
            <a:spLocks noChangeArrowheads="1"/>
          </p:cNvSpPr>
          <p:nvPr/>
        </p:nvSpPr>
        <p:spPr bwMode="auto">
          <a:xfrm>
            <a:off x="8108462" y="957385"/>
            <a:ext cx="3780692" cy="1200329"/>
          </a:xfrm>
          <a:prstGeom prst="rect">
            <a:avLst/>
          </a:prstGeom>
          <a:noFill/>
          <a:ln w="9525">
            <a:noFill/>
            <a:miter lim="800000"/>
            <a:headEnd/>
            <a:tailEnd/>
          </a:ln>
        </p:spPr>
        <p:txBody>
          <a:bodyPr wrap="square">
            <a:spAutoFit/>
          </a:bodyPr>
          <a:lstStyle/>
          <a:p>
            <a:pPr>
              <a:spcBef>
                <a:spcPct val="50000"/>
              </a:spcBef>
              <a:defRPr/>
            </a:pPr>
            <a:r>
              <a:rPr lang="en-GB" sz="2400"/>
              <a:t>FORWARD REACTION: Hydrogen &amp; Nitrogen make Ammonia</a:t>
            </a:r>
            <a:endParaRPr lang="en-US" sz="2400"/>
          </a:p>
        </p:txBody>
      </p:sp>
      <p:sp>
        <p:nvSpPr>
          <p:cNvPr id="3124" name="Text Box 52"/>
          <p:cNvSpPr txBox="1">
            <a:spLocks noChangeArrowheads="1"/>
          </p:cNvSpPr>
          <p:nvPr/>
        </p:nvSpPr>
        <p:spPr bwMode="auto">
          <a:xfrm>
            <a:off x="683847" y="4593493"/>
            <a:ext cx="3507154" cy="1200329"/>
          </a:xfrm>
          <a:prstGeom prst="rect">
            <a:avLst/>
          </a:prstGeom>
          <a:noFill/>
          <a:ln w="9525">
            <a:noFill/>
            <a:miter lim="800000"/>
            <a:headEnd/>
            <a:tailEnd/>
          </a:ln>
        </p:spPr>
        <p:txBody>
          <a:bodyPr wrap="square">
            <a:spAutoFit/>
          </a:bodyPr>
          <a:lstStyle/>
          <a:p>
            <a:pPr>
              <a:spcBef>
                <a:spcPct val="50000"/>
              </a:spcBef>
              <a:defRPr/>
            </a:pPr>
            <a:r>
              <a:rPr lang="en-GB" sz="2400"/>
              <a:t>REVERSE REACTION: Ammonia makes Hydrogen &amp; Nitrogen</a:t>
            </a:r>
            <a:endParaRPr lang="en-US" sz="2400"/>
          </a:p>
        </p:txBody>
      </p:sp>
      <p:grpSp>
        <p:nvGrpSpPr>
          <p:cNvPr id="18" name="Group 53"/>
          <p:cNvGrpSpPr>
            <a:grpSpLocks/>
          </p:cNvGrpSpPr>
          <p:nvPr/>
        </p:nvGrpSpPr>
        <p:grpSpPr bwMode="auto">
          <a:xfrm>
            <a:off x="4872039" y="836613"/>
            <a:ext cx="2447925" cy="1439862"/>
            <a:chOff x="2245" y="391"/>
            <a:chExt cx="1542" cy="907"/>
          </a:xfrm>
        </p:grpSpPr>
        <p:grpSp>
          <p:nvGrpSpPr>
            <p:cNvPr id="19" name="Group 54"/>
            <p:cNvGrpSpPr>
              <a:grpSpLocks/>
            </p:cNvGrpSpPr>
            <p:nvPr/>
          </p:nvGrpSpPr>
          <p:grpSpPr bwMode="auto">
            <a:xfrm>
              <a:off x="2245" y="391"/>
              <a:ext cx="1542" cy="907"/>
              <a:chOff x="2154" y="709"/>
              <a:chExt cx="1542" cy="907"/>
            </a:xfrm>
          </p:grpSpPr>
          <p:sp>
            <p:nvSpPr>
              <p:cNvPr id="5157" name="AutoShape 55"/>
              <p:cNvSpPr>
                <a:spLocks noChangeArrowheads="1"/>
              </p:cNvSpPr>
              <p:nvPr/>
            </p:nvSpPr>
            <p:spPr bwMode="auto">
              <a:xfrm>
                <a:off x="2154" y="709"/>
                <a:ext cx="1542" cy="907"/>
              </a:xfrm>
              <a:prstGeom prst="star16">
                <a:avLst>
                  <a:gd name="adj" fmla="val 37500"/>
                </a:avLst>
              </a:prstGeom>
              <a:solidFill>
                <a:srgbClr val="FF0000"/>
              </a:solidFill>
              <a:ln w="9525">
                <a:solidFill>
                  <a:schemeClr val="tx1"/>
                </a:solidFill>
                <a:miter lim="800000"/>
                <a:headEnd/>
                <a:tailEnd/>
              </a:ln>
            </p:spPr>
            <p:txBody>
              <a:bodyPr wrap="none" anchor="ctr"/>
              <a:lstStyle/>
              <a:p>
                <a:pPr>
                  <a:defRPr/>
                </a:pPr>
                <a:endParaRPr lang="en-GB"/>
              </a:p>
            </p:txBody>
          </p:sp>
          <p:sp>
            <p:nvSpPr>
              <p:cNvPr id="5158" name="Text Box 56"/>
              <p:cNvSpPr txBox="1">
                <a:spLocks noChangeArrowheads="1"/>
              </p:cNvSpPr>
              <p:nvPr/>
            </p:nvSpPr>
            <p:spPr bwMode="auto">
              <a:xfrm>
                <a:off x="2345" y="1026"/>
                <a:ext cx="1188" cy="250"/>
              </a:xfrm>
              <a:prstGeom prst="rect">
                <a:avLst/>
              </a:prstGeom>
              <a:noFill/>
              <a:ln w="9525">
                <a:noFill/>
                <a:miter lim="800000"/>
                <a:headEnd/>
                <a:tailEnd/>
              </a:ln>
            </p:spPr>
            <p:txBody>
              <a:bodyPr>
                <a:spAutoFit/>
              </a:bodyPr>
              <a:lstStyle/>
              <a:p>
                <a:pPr>
                  <a:spcBef>
                    <a:spcPct val="50000"/>
                  </a:spcBef>
                  <a:defRPr/>
                </a:pPr>
                <a:r>
                  <a:rPr lang="en-GB" sz="2000" b="1"/>
                  <a:t>EXOTHERMIC</a:t>
                </a:r>
                <a:endParaRPr lang="en-US" sz="2000" b="1"/>
              </a:p>
            </p:txBody>
          </p:sp>
        </p:grpSp>
        <p:sp>
          <p:nvSpPr>
            <p:cNvPr id="5153" name="AutoShape 57"/>
            <p:cNvSpPr>
              <a:spLocks noChangeArrowheads="1"/>
            </p:cNvSpPr>
            <p:nvPr/>
          </p:nvSpPr>
          <p:spPr bwMode="auto">
            <a:xfrm rot="9142294">
              <a:off x="2290" y="1071"/>
              <a:ext cx="453" cy="181"/>
            </a:xfrm>
            <a:prstGeom prst="rightArrow">
              <a:avLst>
                <a:gd name="adj1" fmla="val 50000"/>
                <a:gd name="adj2" fmla="val 62569"/>
              </a:avLst>
            </a:prstGeom>
            <a:solidFill>
              <a:srgbClr val="FFFF00"/>
            </a:solidFill>
            <a:ln w="28575">
              <a:solidFill>
                <a:schemeClr val="tx1"/>
              </a:solidFill>
              <a:miter lim="800000"/>
              <a:headEnd/>
              <a:tailEnd/>
            </a:ln>
          </p:spPr>
          <p:txBody>
            <a:bodyPr wrap="none" anchor="ctr"/>
            <a:lstStyle/>
            <a:p>
              <a:pPr>
                <a:defRPr/>
              </a:pPr>
              <a:endParaRPr lang="en-GB"/>
            </a:p>
          </p:txBody>
        </p:sp>
        <p:sp>
          <p:nvSpPr>
            <p:cNvPr id="5154" name="AutoShape 58"/>
            <p:cNvSpPr>
              <a:spLocks noChangeArrowheads="1"/>
            </p:cNvSpPr>
            <p:nvPr/>
          </p:nvSpPr>
          <p:spPr bwMode="auto">
            <a:xfrm rot="2523195">
              <a:off x="3334" y="1071"/>
              <a:ext cx="453" cy="181"/>
            </a:xfrm>
            <a:prstGeom prst="rightArrow">
              <a:avLst>
                <a:gd name="adj1" fmla="val 50000"/>
                <a:gd name="adj2" fmla="val 62569"/>
              </a:avLst>
            </a:prstGeom>
            <a:solidFill>
              <a:srgbClr val="FFFF00"/>
            </a:solidFill>
            <a:ln w="28575">
              <a:solidFill>
                <a:schemeClr val="tx1"/>
              </a:solidFill>
              <a:miter lim="800000"/>
              <a:headEnd/>
              <a:tailEnd/>
            </a:ln>
          </p:spPr>
          <p:txBody>
            <a:bodyPr wrap="none" anchor="ctr"/>
            <a:lstStyle/>
            <a:p>
              <a:pPr>
                <a:defRPr/>
              </a:pPr>
              <a:endParaRPr lang="en-GB"/>
            </a:p>
          </p:txBody>
        </p:sp>
        <p:sp>
          <p:nvSpPr>
            <p:cNvPr id="5155" name="AutoShape 59"/>
            <p:cNvSpPr>
              <a:spLocks noChangeArrowheads="1"/>
            </p:cNvSpPr>
            <p:nvPr/>
          </p:nvSpPr>
          <p:spPr bwMode="auto">
            <a:xfrm rot="-8709283">
              <a:off x="2290" y="436"/>
              <a:ext cx="453" cy="181"/>
            </a:xfrm>
            <a:prstGeom prst="rightArrow">
              <a:avLst>
                <a:gd name="adj1" fmla="val 50000"/>
                <a:gd name="adj2" fmla="val 62569"/>
              </a:avLst>
            </a:prstGeom>
            <a:solidFill>
              <a:srgbClr val="FFFF00"/>
            </a:solidFill>
            <a:ln w="28575">
              <a:solidFill>
                <a:schemeClr val="tx1"/>
              </a:solidFill>
              <a:miter lim="800000"/>
              <a:headEnd/>
              <a:tailEnd/>
            </a:ln>
          </p:spPr>
          <p:txBody>
            <a:bodyPr wrap="none" anchor="ctr"/>
            <a:lstStyle/>
            <a:p>
              <a:pPr>
                <a:defRPr/>
              </a:pPr>
              <a:endParaRPr lang="en-GB"/>
            </a:p>
          </p:txBody>
        </p:sp>
        <p:sp>
          <p:nvSpPr>
            <p:cNvPr id="5156" name="AutoShape 60"/>
            <p:cNvSpPr>
              <a:spLocks noChangeArrowheads="1"/>
            </p:cNvSpPr>
            <p:nvPr/>
          </p:nvSpPr>
          <p:spPr bwMode="auto">
            <a:xfrm rot="-2129385">
              <a:off x="3334" y="391"/>
              <a:ext cx="453" cy="181"/>
            </a:xfrm>
            <a:prstGeom prst="rightArrow">
              <a:avLst>
                <a:gd name="adj1" fmla="val 50000"/>
                <a:gd name="adj2" fmla="val 62569"/>
              </a:avLst>
            </a:prstGeom>
            <a:solidFill>
              <a:srgbClr val="FFFF00"/>
            </a:solidFill>
            <a:ln w="28575">
              <a:solidFill>
                <a:schemeClr val="tx1"/>
              </a:solidFill>
              <a:miter lim="800000"/>
              <a:headEnd/>
              <a:tailEnd/>
            </a:ln>
          </p:spPr>
          <p:txBody>
            <a:bodyPr wrap="none" anchor="ctr"/>
            <a:lstStyle/>
            <a:p>
              <a:pPr>
                <a:defRPr/>
              </a:pPr>
              <a:endParaRPr lang="en-GB"/>
            </a:p>
          </p:txBody>
        </p:sp>
      </p:grpSp>
      <p:grpSp>
        <p:nvGrpSpPr>
          <p:cNvPr id="20" name="Group 61"/>
          <p:cNvGrpSpPr>
            <a:grpSpLocks/>
          </p:cNvGrpSpPr>
          <p:nvPr/>
        </p:nvGrpSpPr>
        <p:grpSpPr bwMode="auto">
          <a:xfrm>
            <a:off x="4511676" y="4581525"/>
            <a:ext cx="2449513" cy="1295400"/>
            <a:chOff x="2290" y="1752"/>
            <a:chExt cx="1543" cy="816"/>
          </a:xfrm>
        </p:grpSpPr>
        <p:grpSp>
          <p:nvGrpSpPr>
            <p:cNvPr id="21" name="Group 62"/>
            <p:cNvGrpSpPr>
              <a:grpSpLocks/>
            </p:cNvGrpSpPr>
            <p:nvPr/>
          </p:nvGrpSpPr>
          <p:grpSpPr bwMode="auto">
            <a:xfrm>
              <a:off x="2290" y="1752"/>
              <a:ext cx="1543" cy="816"/>
              <a:chOff x="4218" y="1706"/>
              <a:chExt cx="1754" cy="907"/>
            </a:xfrm>
          </p:grpSpPr>
          <p:sp>
            <p:nvSpPr>
              <p:cNvPr id="5150" name="AutoShape 63"/>
              <p:cNvSpPr>
                <a:spLocks noChangeArrowheads="1"/>
              </p:cNvSpPr>
              <p:nvPr/>
            </p:nvSpPr>
            <p:spPr bwMode="auto">
              <a:xfrm>
                <a:off x="4218" y="1706"/>
                <a:ext cx="1754" cy="907"/>
              </a:xfrm>
              <a:prstGeom prst="star16">
                <a:avLst>
                  <a:gd name="adj" fmla="val 37500"/>
                </a:avLst>
              </a:prstGeom>
              <a:solidFill>
                <a:schemeClr val="accent1"/>
              </a:solidFill>
              <a:ln w="9525">
                <a:solidFill>
                  <a:schemeClr val="tx1"/>
                </a:solidFill>
                <a:miter lim="800000"/>
                <a:headEnd/>
                <a:tailEnd/>
              </a:ln>
            </p:spPr>
            <p:txBody>
              <a:bodyPr wrap="none" anchor="ctr"/>
              <a:lstStyle/>
              <a:p>
                <a:pPr>
                  <a:defRPr/>
                </a:pPr>
                <a:endParaRPr lang="en-GB"/>
              </a:p>
            </p:txBody>
          </p:sp>
          <p:sp>
            <p:nvSpPr>
              <p:cNvPr id="5151" name="Text Box 64"/>
              <p:cNvSpPr txBox="1">
                <a:spLocks noChangeArrowheads="1"/>
              </p:cNvSpPr>
              <p:nvPr/>
            </p:nvSpPr>
            <p:spPr bwMode="auto">
              <a:xfrm>
                <a:off x="4409" y="2023"/>
                <a:ext cx="1352" cy="259"/>
              </a:xfrm>
              <a:prstGeom prst="rect">
                <a:avLst/>
              </a:prstGeom>
              <a:solidFill>
                <a:schemeClr val="accent1"/>
              </a:solidFill>
              <a:ln w="9525">
                <a:noFill/>
                <a:miter lim="800000"/>
                <a:headEnd/>
                <a:tailEnd/>
              </a:ln>
            </p:spPr>
            <p:txBody>
              <a:bodyPr>
                <a:spAutoFit/>
              </a:bodyPr>
              <a:lstStyle/>
              <a:p>
                <a:pPr>
                  <a:spcBef>
                    <a:spcPct val="50000"/>
                  </a:spcBef>
                  <a:defRPr/>
                </a:pPr>
                <a:r>
                  <a:rPr lang="en-GB" b="1"/>
                  <a:t>ENDOTHERMIC</a:t>
                </a:r>
                <a:endParaRPr lang="en-US" b="1"/>
              </a:p>
            </p:txBody>
          </p:sp>
        </p:grpSp>
        <p:sp>
          <p:nvSpPr>
            <p:cNvPr id="5146" name="AutoShape 65"/>
            <p:cNvSpPr>
              <a:spLocks noChangeArrowheads="1"/>
            </p:cNvSpPr>
            <p:nvPr/>
          </p:nvSpPr>
          <p:spPr bwMode="auto">
            <a:xfrm rot="-8557451">
              <a:off x="3152" y="2387"/>
              <a:ext cx="498" cy="181"/>
            </a:xfrm>
            <a:prstGeom prst="rightArrow">
              <a:avLst>
                <a:gd name="adj1" fmla="val 50000"/>
                <a:gd name="adj2" fmla="val 68785"/>
              </a:avLst>
            </a:prstGeom>
            <a:solidFill>
              <a:schemeClr val="accent1"/>
            </a:solidFill>
            <a:ln w="28575">
              <a:solidFill>
                <a:schemeClr val="tx1"/>
              </a:solidFill>
              <a:miter lim="800000"/>
              <a:headEnd/>
              <a:tailEnd/>
            </a:ln>
          </p:spPr>
          <p:txBody>
            <a:bodyPr wrap="none" anchor="ctr"/>
            <a:lstStyle/>
            <a:p>
              <a:pPr>
                <a:defRPr/>
              </a:pPr>
              <a:endParaRPr lang="en-GB"/>
            </a:p>
          </p:txBody>
        </p:sp>
        <p:sp>
          <p:nvSpPr>
            <p:cNvPr id="5147" name="AutoShape 66"/>
            <p:cNvSpPr>
              <a:spLocks noChangeArrowheads="1"/>
            </p:cNvSpPr>
            <p:nvPr/>
          </p:nvSpPr>
          <p:spPr bwMode="auto">
            <a:xfrm rot="-2407566">
              <a:off x="2336" y="2387"/>
              <a:ext cx="498" cy="181"/>
            </a:xfrm>
            <a:prstGeom prst="rightArrow">
              <a:avLst>
                <a:gd name="adj1" fmla="val 50000"/>
                <a:gd name="adj2" fmla="val 68785"/>
              </a:avLst>
            </a:prstGeom>
            <a:solidFill>
              <a:schemeClr val="accent1"/>
            </a:solidFill>
            <a:ln w="28575">
              <a:solidFill>
                <a:schemeClr val="tx1"/>
              </a:solidFill>
              <a:miter lim="800000"/>
              <a:headEnd/>
              <a:tailEnd/>
            </a:ln>
          </p:spPr>
          <p:txBody>
            <a:bodyPr wrap="none" anchor="ctr"/>
            <a:lstStyle/>
            <a:p>
              <a:pPr>
                <a:defRPr/>
              </a:pPr>
              <a:endParaRPr lang="en-GB"/>
            </a:p>
          </p:txBody>
        </p:sp>
        <p:sp>
          <p:nvSpPr>
            <p:cNvPr id="5148" name="AutoShape 67"/>
            <p:cNvSpPr>
              <a:spLocks noChangeArrowheads="1"/>
            </p:cNvSpPr>
            <p:nvPr/>
          </p:nvSpPr>
          <p:spPr bwMode="auto">
            <a:xfrm rot="2538973">
              <a:off x="2426" y="1752"/>
              <a:ext cx="498" cy="181"/>
            </a:xfrm>
            <a:prstGeom prst="rightArrow">
              <a:avLst>
                <a:gd name="adj1" fmla="val 50000"/>
                <a:gd name="adj2" fmla="val 68785"/>
              </a:avLst>
            </a:prstGeom>
            <a:solidFill>
              <a:schemeClr val="accent1"/>
            </a:solidFill>
            <a:ln w="28575">
              <a:solidFill>
                <a:schemeClr val="tx1"/>
              </a:solidFill>
              <a:miter lim="800000"/>
              <a:headEnd/>
              <a:tailEnd/>
            </a:ln>
          </p:spPr>
          <p:txBody>
            <a:bodyPr wrap="none" anchor="ctr"/>
            <a:lstStyle/>
            <a:p>
              <a:pPr>
                <a:defRPr/>
              </a:pPr>
              <a:endParaRPr lang="en-GB"/>
            </a:p>
          </p:txBody>
        </p:sp>
        <p:sp>
          <p:nvSpPr>
            <p:cNvPr id="5149" name="AutoShape 68"/>
            <p:cNvSpPr>
              <a:spLocks noChangeArrowheads="1"/>
            </p:cNvSpPr>
            <p:nvPr/>
          </p:nvSpPr>
          <p:spPr bwMode="auto">
            <a:xfrm rot="8687499">
              <a:off x="3243" y="1752"/>
              <a:ext cx="498" cy="181"/>
            </a:xfrm>
            <a:prstGeom prst="rightArrow">
              <a:avLst>
                <a:gd name="adj1" fmla="val 50000"/>
                <a:gd name="adj2" fmla="val 68785"/>
              </a:avLst>
            </a:prstGeom>
            <a:solidFill>
              <a:schemeClr val="accent1"/>
            </a:solidFill>
            <a:ln w="28575">
              <a:solidFill>
                <a:schemeClr val="tx1"/>
              </a:solidFill>
              <a:miter lim="800000"/>
              <a:headEnd/>
              <a:tailEnd/>
            </a:ln>
          </p:spPr>
          <p:txBody>
            <a:bodyPr wrap="none" anchor="ctr"/>
            <a:lstStyle/>
            <a:p>
              <a:pPr>
                <a:defRPr/>
              </a:pPr>
              <a:endParaRPr lang="en-GB"/>
            </a:p>
          </p:txBody>
        </p:sp>
      </p:grpSp>
      <p:sp>
        <p:nvSpPr>
          <p:cNvPr id="3141" name="Text Box 69"/>
          <p:cNvSpPr txBox="1">
            <a:spLocks noChangeArrowheads="1"/>
          </p:cNvSpPr>
          <p:nvPr/>
        </p:nvSpPr>
        <p:spPr bwMode="auto">
          <a:xfrm>
            <a:off x="2143980" y="6152661"/>
            <a:ext cx="8280400" cy="528638"/>
          </a:xfrm>
          <a:prstGeom prst="rect">
            <a:avLst/>
          </a:prstGeom>
          <a:solidFill>
            <a:srgbClr val="FFFF99"/>
          </a:solidFill>
          <a:ln w="9525">
            <a:solidFill>
              <a:srgbClr val="FF0000"/>
            </a:solidFill>
            <a:miter lim="800000"/>
            <a:headEnd/>
            <a:tailEnd/>
          </a:ln>
        </p:spPr>
        <p:txBody>
          <a:bodyPr>
            <a:spAutoFit/>
          </a:bodyPr>
          <a:lstStyle/>
          <a:p>
            <a:pPr>
              <a:spcBef>
                <a:spcPct val="50000"/>
              </a:spcBef>
              <a:defRPr/>
            </a:pPr>
            <a:r>
              <a:rPr lang="en-GB" sz="2800" b="1" dirty="0"/>
              <a:t>	BOTH REACTIONS ARE HAPPENING AT ONCE</a:t>
            </a:r>
            <a:endParaRPr lang="en-US" sz="2800" b="1" dirty="0"/>
          </a:p>
        </p:txBody>
      </p:sp>
      <p:sp>
        <p:nvSpPr>
          <p:cNvPr id="3142" name="AutoShape 70"/>
          <p:cNvSpPr>
            <a:spLocks noChangeArrowheads="1"/>
          </p:cNvSpPr>
          <p:nvPr/>
        </p:nvSpPr>
        <p:spPr bwMode="auto">
          <a:xfrm>
            <a:off x="5016501" y="2492376"/>
            <a:ext cx="2087563" cy="360363"/>
          </a:xfrm>
          <a:prstGeom prst="rightArrow">
            <a:avLst>
              <a:gd name="adj1" fmla="val 50000"/>
              <a:gd name="adj2" fmla="val 144824"/>
            </a:avLst>
          </a:prstGeom>
          <a:solidFill>
            <a:srgbClr val="FF0000"/>
          </a:solidFill>
          <a:ln w="9525">
            <a:solidFill>
              <a:schemeClr val="tx1"/>
            </a:solidFill>
            <a:miter lim="800000"/>
            <a:headEnd/>
            <a:tailEnd/>
          </a:ln>
        </p:spPr>
        <p:txBody>
          <a:bodyPr wrap="none" anchor="ctr"/>
          <a:lstStyle/>
          <a:p>
            <a:pPr>
              <a:defRPr/>
            </a:pPr>
            <a:endParaRPr lang="en-GB"/>
          </a:p>
        </p:txBody>
      </p:sp>
      <p:sp>
        <p:nvSpPr>
          <p:cNvPr id="3143" name="AutoShape 71"/>
          <p:cNvSpPr>
            <a:spLocks noChangeArrowheads="1"/>
          </p:cNvSpPr>
          <p:nvPr/>
        </p:nvSpPr>
        <p:spPr bwMode="auto">
          <a:xfrm rot="10800000">
            <a:off x="5017600" y="3244851"/>
            <a:ext cx="2087562" cy="360363"/>
          </a:xfrm>
          <a:prstGeom prst="rightArrow">
            <a:avLst>
              <a:gd name="adj1" fmla="val 50000"/>
              <a:gd name="adj2" fmla="val 144824"/>
            </a:avLst>
          </a:prstGeom>
          <a:solidFill>
            <a:srgbClr val="0066FF"/>
          </a:solidFill>
          <a:ln w="9525">
            <a:solidFill>
              <a:schemeClr val="tx1"/>
            </a:solidFill>
            <a:miter lim="800000"/>
            <a:headEnd/>
            <a:tailEnd/>
          </a:ln>
        </p:spPr>
        <p:txBody>
          <a:bodyPr wrap="none" anchor="ctr"/>
          <a:lstStyle/>
          <a:p>
            <a:pPr>
              <a:defRPr/>
            </a:pPr>
            <a:endParaRPr lang="en-GB"/>
          </a:p>
        </p:txBody>
      </p:sp>
      <p:sp>
        <p:nvSpPr>
          <p:cNvPr id="23" name="Rectangle 2">
            <a:extLst>
              <a:ext uri="{FF2B5EF4-FFF2-40B4-BE49-F238E27FC236}">
                <a16:creationId xmlns:a16="http://schemas.microsoft.com/office/drawing/2014/main" id="{415DC343-E391-F344-EB66-091A19E4BFB0}"/>
              </a:ext>
            </a:extLst>
          </p:cNvPr>
          <p:cNvSpPr txBox="1">
            <a:spLocks noChangeArrowheads="1"/>
          </p:cNvSpPr>
          <p:nvPr/>
        </p:nvSpPr>
        <p:spPr>
          <a:xfrm>
            <a:off x="-2547" y="-187132"/>
            <a:ext cx="10544908"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A reversible reaction</a:t>
            </a:r>
          </a:p>
        </p:txBody>
      </p:sp>
      <p:sp>
        <p:nvSpPr>
          <p:cNvPr id="22" name="TextBox 21">
            <a:extLst>
              <a:ext uri="{FF2B5EF4-FFF2-40B4-BE49-F238E27FC236}">
                <a16:creationId xmlns:a16="http://schemas.microsoft.com/office/drawing/2014/main" id="{2F103FCC-81D0-4C0E-D2E9-73CE5CF41ECD}"/>
              </a:ext>
            </a:extLst>
          </p:cNvPr>
          <p:cNvSpPr txBox="1"/>
          <p:nvPr/>
        </p:nvSpPr>
        <p:spPr>
          <a:xfrm>
            <a:off x="3264876" y="1500553"/>
            <a:ext cx="73855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dirty="0">
                <a:cs typeface="Calibri"/>
              </a:rPr>
              <a:t>+</a:t>
            </a:r>
            <a:endParaRPr lang="en-GB" b="1" dirty="0">
              <a:cs typeface="Calibri" panose="020F0502020204030204"/>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48"/>
          <p:cNvGrpSpPr>
            <a:grpSpLocks/>
          </p:cNvGrpSpPr>
          <p:nvPr/>
        </p:nvGrpSpPr>
        <p:grpSpPr bwMode="auto">
          <a:xfrm>
            <a:off x="2208213" y="1268414"/>
            <a:ext cx="1873250" cy="923925"/>
            <a:chOff x="431" y="799"/>
            <a:chExt cx="1180" cy="582"/>
          </a:xfrm>
        </p:grpSpPr>
        <p:sp>
          <p:nvSpPr>
            <p:cNvPr id="6903" name="Text Box 842"/>
            <p:cNvSpPr txBox="1">
              <a:spLocks noChangeArrowheads="1"/>
            </p:cNvSpPr>
            <p:nvPr/>
          </p:nvSpPr>
          <p:spPr bwMode="auto">
            <a:xfrm>
              <a:off x="431" y="799"/>
              <a:ext cx="1180" cy="582"/>
            </a:xfrm>
            <a:prstGeom prst="rect">
              <a:avLst/>
            </a:prstGeom>
            <a:solidFill>
              <a:srgbClr val="FFFF99"/>
            </a:solidFill>
            <a:ln w="9525">
              <a:solidFill>
                <a:srgbClr val="0000FF"/>
              </a:solidFill>
              <a:miter lim="800000"/>
              <a:headEnd/>
              <a:tailEnd/>
            </a:ln>
          </p:spPr>
          <p:txBody>
            <a:bodyPr>
              <a:spAutoFit/>
            </a:bodyPr>
            <a:lstStyle/>
            <a:p>
              <a:pPr algn="r">
                <a:spcBef>
                  <a:spcPct val="50000"/>
                </a:spcBef>
                <a:defRPr/>
              </a:pPr>
              <a:r>
                <a:rPr lang="en-GB" b="1" dirty="0">
                  <a:solidFill>
                    <a:srgbClr val="FF0000"/>
                  </a:solidFill>
                </a:rPr>
                <a:t>HYDROGEN </a:t>
              </a:r>
              <a:r>
                <a:rPr lang="en-GB" b="1" dirty="0">
                  <a:solidFill>
                    <a:schemeClr val="accent2"/>
                  </a:solidFill>
                </a:rPr>
                <a:t>NITROGEN </a:t>
              </a:r>
              <a:r>
                <a:rPr lang="en-GB" b="1" dirty="0">
                  <a:solidFill>
                    <a:srgbClr val="00CC00"/>
                  </a:solidFill>
                </a:rPr>
                <a:t>AMMONIA</a:t>
              </a:r>
              <a:endParaRPr lang="en-US" b="1" dirty="0">
                <a:solidFill>
                  <a:srgbClr val="00CC00"/>
                </a:solidFill>
              </a:endParaRPr>
            </a:p>
          </p:txBody>
        </p:sp>
        <p:sp>
          <p:nvSpPr>
            <p:cNvPr id="6904" name="Oval 568"/>
            <p:cNvSpPr>
              <a:spLocks noChangeAspect="1" noChangeArrowheads="1"/>
            </p:cNvSpPr>
            <p:nvPr/>
          </p:nvSpPr>
          <p:spPr bwMode="auto">
            <a:xfrm rot="-5400000">
              <a:off x="567" y="890"/>
              <a:ext cx="82" cy="82"/>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905" name="Oval 570"/>
            <p:cNvSpPr>
              <a:spLocks noChangeAspect="1" noChangeArrowheads="1"/>
            </p:cNvSpPr>
            <p:nvPr/>
          </p:nvSpPr>
          <p:spPr bwMode="auto">
            <a:xfrm rot="-5400000">
              <a:off x="567" y="1207"/>
              <a:ext cx="82" cy="82"/>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906" name="Oval 573"/>
            <p:cNvSpPr>
              <a:spLocks noChangeAspect="1" noChangeArrowheads="1"/>
            </p:cNvSpPr>
            <p:nvPr/>
          </p:nvSpPr>
          <p:spPr bwMode="auto">
            <a:xfrm rot="-5400000">
              <a:off x="567" y="1026"/>
              <a:ext cx="82" cy="82"/>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3" name="Group 824"/>
          <p:cNvGrpSpPr>
            <a:grpSpLocks/>
          </p:cNvGrpSpPr>
          <p:nvPr/>
        </p:nvGrpSpPr>
        <p:grpSpPr bwMode="auto">
          <a:xfrm>
            <a:off x="4727576" y="549276"/>
            <a:ext cx="2881313" cy="5400675"/>
            <a:chOff x="2199" y="346"/>
            <a:chExt cx="1815" cy="3592"/>
          </a:xfrm>
        </p:grpSpPr>
        <p:sp>
          <p:nvSpPr>
            <p:cNvPr id="6174" name="AutoShape 4"/>
            <p:cNvSpPr>
              <a:spLocks noChangeArrowheads="1"/>
            </p:cNvSpPr>
            <p:nvPr/>
          </p:nvSpPr>
          <p:spPr bwMode="auto">
            <a:xfrm rot="5400000">
              <a:off x="2356" y="1321"/>
              <a:ext cx="2227" cy="1089"/>
            </a:xfrm>
            <a:prstGeom prst="roundRect">
              <a:avLst>
                <a:gd name="adj" fmla="val 16667"/>
              </a:avLst>
            </a:prstGeom>
            <a:noFill/>
            <a:ln w="9525">
              <a:solidFill>
                <a:schemeClr val="tx1"/>
              </a:solidFill>
              <a:round/>
              <a:headEnd/>
              <a:tailEnd/>
            </a:ln>
          </p:spPr>
          <p:txBody>
            <a:bodyPr wrap="none" anchor="ctr"/>
            <a:lstStyle/>
            <a:p>
              <a:pPr>
                <a:defRPr/>
              </a:pPr>
              <a:endParaRPr lang="en-GB"/>
            </a:p>
          </p:txBody>
        </p:sp>
        <p:grpSp>
          <p:nvGrpSpPr>
            <p:cNvPr id="4" name="Group 14"/>
            <p:cNvGrpSpPr>
              <a:grpSpLocks/>
            </p:cNvGrpSpPr>
            <p:nvPr/>
          </p:nvGrpSpPr>
          <p:grpSpPr bwMode="auto">
            <a:xfrm rot="5400000">
              <a:off x="3321" y="3034"/>
              <a:ext cx="341" cy="227"/>
              <a:chOff x="1468" y="3067"/>
              <a:chExt cx="505" cy="182"/>
            </a:xfrm>
          </p:grpSpPr>
          <p:sp>
            <p:nvSpPr>
              <p:cNvPr id="6899" name="Line 7"/>
              <p:cNvSpPr>
                <a:spLocks noChangeShapeType="1"/>
              </p:cNvSpPr>
              <p:nvPr/>
            </p:nvSpPr>
            <p:spPr bwMode="auto">
              <a:xfrm>
                <a:off x="1475" y="3247"/>
                <a:ext cx="500" cy="0"/>
              </a:xfrm>
              <a:prstGeom prst="line">
                <a:avLst/>
              </a:prstGeom>
              <a:noFill/>
              <a:ln w="9525">
                <a:solidFill>
                  <a:schemeClr val="tx1"/>
                </a:solidFill>
                <a:round/>
                <a:headEnd/>
                <a:tailEnd/>
              </a:ln>
            </p:spPr>
            <p:txBody>
              <a:bodyPr/>
              <a:lstStyle/>
              <a:p>
                <a:pPr>
                  <a:defRPr/>
                </a:pPr>
                <a:endParaRPr lang="en-GB"/>
              </a:p>
            </p:txBody>
          </p:sp>
          <p:grpSp>
            <p:nvGrpSpPr>
              <p:cNvPr id="5" name="Group 10"/>
              <p:cNvGrpSpPr>
                <a:grpSpLocks/>
              </p:cNvGrpSpPr>
              <p:nvPr/>
            </p:nvGrpSpPr>
            <p:grpSpPr bwMode="auto">
              <a:xfrm>
                <a:off x="1468" y="3067"/>
                <a:ext cx="505" cy="159"/>
                <a:chOff x="1468" y="3067"/>
                <a:chExt cx="505" cy="159"/>
              </a:xfrm>
            </p:grpSpPr>
            <p:sp>
              <p:nvSpPr>
                <p:cNvPr id="6901" name="Line 6"/>
                <p:cNvSpPr>
                  <a:spLocks noChangeShapeType="1"/>
                </p:cNvSpPr>
                <p:nvPr/>
              </p:nvSpPr>
              <p:spPr bwMode="auto">
                <a:xfrm>
                  <a:off x="1475" y="3065"/>
                  <a:ext cx="500" cy="0"/>
                </a:xfrm>
                <a:prstGeom prst="line">
                  <a:avLst/>
                </a:prstGeom>
                <a:noFill/>
                <a:ln w="9525">
                  <a:solidFill>
                    <a:schemeClr val="tx1"/>
                  </a:solidFill>
                  <a:round/>
                  <a:headEnd/>
                  <a:tailEnd/>
                </a:ln>
              </p:spPr>
              <p:txBody>
                <a:bodyPr/>
                <a:lstStyle/>
                <a:p>
                  <a:pPr>
                    <a:defRPr/>
                  </a:pPr>
                  <a:endParaRPr lang="en-GB"/>
                </a:p>
              </p:txBody>
            </p:sp>
            <p:sp>
              <p:nvSpPr>
                <p:cNvPr id="6902" name="Rectangle 9"/>
                <p:cNvSpPr>
                  <a:spLocks noChangeArrowheads="1"/>
                </p:cNvSpPr>
                <p:nvPr/>
              </p:nvSpPr>
              <p:spPr bwMode="auto">
                <a:xfrm>
                  <a:off x="1468" y="3089"/>
                  <a:ext cx="499" cy="135"/>
                </a:xfrm>
                <a:prstGeom prst="rect">
                  <a:avLst/>
                </a:prstGeom>
                <a:solidFill>
                  <a:schemeClr val="bg1"/>
                </a:solidFill>
                <a:ln w="9525">
                  <a:solidFill>
                    <a:schemeClr val="bg1"/>
                  </a:solidFill>
                  <a:miter lim="800000"/>
                  <a:headEnd/>
                  <a:tailEnd/>
                </a:ln>
              </p:spPr>
              <p:txBody>
                <a:bodyPr wrap="none" anchor="ctr"/>
                <a:lstStyle/>
                <a:p>
                  <a:pPr>
                    <a:defRPr/>
                  </a:pPr>
                  <a:endParaRPr lang="en-GB"/>
                </a:p>
              </p:txBody>
            </p:sp>
          </p:grpSp>
        </p:grpSp>
        <p:grpSp>
          <p:nvGrpSpPr>
            <p:cNvPr id="6" name="Group 15"/>
            <p:cNvGrpSpPr>
              <a:grpSpLocks/>
            </p:cNvGrpSpPr>
            <p:nvPr/>
          </p:nvGrpSpPr>
          <p:grpSpPr bwMode="auto">
            <a:xfrm rot="5400000">
              <a:off x="3284" y="576"/>
              <a:ext cx="369" cy="182"/>
              <a:chOff x="1468" y="3067"/>
              <a:chExt cx="505" cy="182"/>
            </a:xfrm>
          </p:grpSpPr>
          <p:sp>
            <p:nvSpPr>
              <p:cNvPr id="6895" name="Line 16"/>
              <p:cNvSpPr>
                <a:spLocks noChangeShapeType="1"/>
              </p:cNvSpPr>
              <p:nvPr/>
            </p:nvSpPr>
            <p:spPr bwMode="auto">
              <a:xfrm>
                <a:off x="1472" y="3249"/>
                <a:ext cx="499" cy="0"/>
              </a:xfrm>
              <a:prstGeom prst="line">
                <a:avLst/>
              </a:prstGeom>
              <a:noFill/>
              <a:ln w="9525">
                <a:solidFill>
                  <a:schemeClr val="tx1"/>
                </a:solidFill>
                <a:round/>
                <a:headEnd/>
                <a:tailEnd/>
              </a:ln>
            </p:spPr>
            <p:txBody>
              <a:bodyPr/>
              <a:lstStyle/>
              <a:p>
                <a:pPr>
                  <a:defRPr/>
                </a:pPr>
                <a:endParaRPr lang="en-GB"/>
              </a:p>
            </p:txBody>
          </p:sp>
          <p:grpSp>
            <p:nvGrpSpPr>
              <p:cNvPr id="7" name="Group 17"/>
              <p:cNvGrpSpPr>
                <a:grpSpLocks/>
              </p:cNvGrpSpPr>
              <p:nvPr/>
            </p:nvGrpSpPr>
            <p:grpSpPr bwMode="auto">
              <a:xfrm>
                <a:off x="1468" y="3067"/>
                <a:ext cx="505" cy="159"/>
                <a:chOff x="1468" y="3067"/>
                <a:chExt cx="505" cy="159"/>
              </a:xfrm>
            </p:grpSpPr>
            <p:sp>
              <p:nvSpPr>
                <p:cNvPr id="6897" name="Line 18"/>
                <p:cNvSpPr>
                  <a:spLocks noChangeShapeType="1"/>
                </p:cNvSpPr>
                <p:nvPr/>
              </p:nvSpPr>
              <p:spPr bwMode="auto">
                <a:xfrm>
                  <a:off x="1472" y="3067"/>
                  <a:ext cx="499" cy="0"/>
                </a:xfrm>
                <a:prstGeom prst="line">
                  <a:avLst/>
                </a:prstGeom>
                <a:noFill/>
                <a:ln w="9525">
                  <a:solidFill>
                    <a:schemeClr val="tx1"/>
                  </a:solidFill>
                  <a:round/>
                  <a:headEnd/>
                  <a:tailEnd/>
                </a:ln>
              </p:spPr>
              <p:txBody>
                <a:bodyPr/>
                <a:lstStyle/>
                <a:p>
                  <a:pPr>
                    <a:defRPr/>
                  </a:pPr>
                  <a:endParaRPr lang="en-GB"/>
                </a:p>
              </p:txBody>
            </p:sp>
            <p:sp>
              <p:nvSpPr>
                <p:cNvPr id="6898" name="Rectangle 19"/>
                <p:cNvSpPr>
                  <a:spLocks noChangeArrowheads="1"/>
                </p:cNvSpPr>
                <p:nvPr/>
              </p:nvSpPr>
              <p:spPr bwMode="auto">
                <a:xfrm>
                  <a:off x="1468" y="3090"/>
                  <a:ext cx="499" cy="136"/>
                </a:xfrm>
                <a:prstGeom prst="rect">
                  <a:avLst/>
                </a:prstGeom>
                <a:solidFill>
                  <a:schemeClr val="bg1"/>
                </a:solidFill>
                <a:ln w="9525">
                  <a:solidFill>
                    <a:schemeClr val="bg1"/>
                  </a:solidFill>
                  <a:miter lim="800000"/>
                  <a:headEnd/>
                  <a:tailEnd/>
                </a:ln>
              </p:spPr>
              <p:txBody>
                <a:bodyPr wrap="none" anchor="ctr"/>
                <a:lstStyle/>
                <a:p>
                  <a:pPr>
                    <a:defRPr/>
                  </a:pPr>
                  <a:endParaRPr lang="en-GB"/>
                </a:p>
              </p:txBody>
            </p:sp>
          </p:grpSp>
        </p:grpSp>
        <p:sp>
          <p:nvSpPr>
            <p:cNvPr id="6177" name="Line 20"/>
            <p:cNvSpPr>
              <a:spLocks noChangeShapeType="1"/>
            </p:cNvSpPr>
            <p:nvPr/>
          </p:nvSpPr>
          <p:spPr bwMode="auto">
            <a:xfrm>
              <a:off x="3560" y="346"/>
              <a:ext cx="0" cy="136"/>
            </a:xfrm>
            <a:prstGeom prst="line">
              <a:avLst/>
            </a:prstGeom>
            <a:noFill/>
            <a:ln w="9525">
              <a:solidFill>
                <a:schemeClr val="tx1"/>
              </a:solidFill>
              <a:round/>
              <a:headEnd/>
              <a:tailEnd/>
            </a:ln>
          </p:spPr>
          <p:txBody>
            <a:bodyPr/>
            <a:lstStyle/>
            <a:p>
              <a:pPr>
                <a:defRPr/>
              </a:pPr>
              <a:endParaRPr lang="en-GB"/>
            </a:p>
          </p:txBody>
        </p:sp>
        <p:sp>
          <p:nvSpPr>
            <p:cNvPr id="6178" name="Line 21"/>
            <p:cNvSpPr>
              <a:spLocks noChangeShapeType="1"/>
            </p:cNvSpPr>
            <p:nvPr/>
          </p:nvSpPr>
          <p:spPr bwMode="auto">
            <a:xfrm flipH="1">
              <a:off x="2244" y="346"/>
              <a:ext cx="1316" cy="0"/>
            </a:xfrm>
            <a:prstGeom prst="line">
              <a:avLst/>
            </a:prstGeom>
            <a:noFill/>
            <a:ln w="9525">
              <a:solidFill>
                <a:schemeClr val="tx1"/>
              </a:solidFill>
              <a:round/>
              <a:headEnd/>
              <a:tailEnd/>
            </a:ln>
          </p:spPr>
          <p:txBody>
            <a:bodyPr/>
            <a:lstStyle/>
            <a:p>
              <a:pPr>
                <a:defRPr/>
              </a:pPr>
              <a:endParaRPr lang="en-GB"/>
            </a:p>
          </p:txBody>
        </p:sp>
        <p:sp>
          <p:nvSpPr>
            <p:cNvPr id="6179" name="Line 22"/>
            <p:cNvSpPr>
              <a:spLocks noChangeShapeType="1"/>
            </p:cNvSpPr>
            <p:nvPr/>
          </p:nvSpPr>
          <p:spPr bwMode="auto">
            <a:xfrm flipH="1">
              <a:off x="2471" y="482"/>
              <a:ext cx="907" cy="0"/>
            </a:xfrm>
            <a:prstGeom prst="line">
              <a:avLst/>
            </a:prstGeom>
            <a:noFill/>
            <a:ln w="9525">
              <a:solidFill>
                <a:schemeClr val="tx1"/>
              </a:solidFill>
              <a:round/>
              <a:headEnd/>
              <a:tailEnd/>
            </a:ln>
          </p:spPr>
          <p:txBody>
            <a:bodyPr/>
            <a:lstStyle/>
            <a:p>
              <a:pPr>
                <a:defRPr/>
              </a:pPr>
              <a:endParaRPr lang="en-GB"/>
            </a:p>
          </p:txBody>
        </p:sp>
        <p:sp>
          <p:nvSpPr>
            <p:cNvPr id="6180" name="Line 23"/>
            <p:cNvSpPr>
              <a:spLocks noChangeShapeType="1"/>
            </p:cNvSpPr>
            <p:nvPr/>
          </p:nvSpPr>
          <p:spPr bwMode="auto">
            <a:xfrm>
              <a:off x="2244" y="482"/>
              <a:ext cx="91" cy="0"/>
            </a:xfrm>
            <a:prstGeom prst="line">
              <a:avLst/>
            </a:prstGeom>
            <a:noFill/>
            <a:ln w="9525">
              <a:solidFill>
                <a:schemeClr val="tx1"/>
              </a:solidFill>
              <a:round/>
              <a:headEnd/>
              <a:tailEnd/>
            </a:ln>
          </p:spPr>
          <p:txBody>
            <a:bodyPr/>
            <a:lstStyle/>
            <a:p>
              <a:pPr>
                <a:defRPr/>
              </a:pPr>
              <a:endParaRPr lang="en-GB"/>
            </a:p>
          </p:txBody>
        </p:sp>
        <p:sp>
          <p:nvSpPr>
            <p:cNvPr id="6181" name="Line 24"/>
            <p:cNvSpPr>
              <a:spLocks noChangeShapeType="1"/>
            </p:cNvSpPr>
            <p:nvPr/>
          </p:nvSpPr>
          <p:spPr bwMode="auto">
            <a:xfrm>
              <a:off x="2335" y="482"/>
              <a:ext cx="0" cy="3039"/>
            </a:xfrm>
            <a:prstGeom prst="line">
              <a:avLst/>
            </a:prstGeom>
            <a:noFill/>
            <a:ln w="9525">
              <a:solidFill>
                <a:schemeClr val="tx1"/>
              </a:solidFill>
              <a:round/>
              <a:headEnd/>
              <a:tailEnd/>
            </a:ln>
          </p:spPr>
          <p:txBody>
            <a:bodyPr/>
            <a:lstStyle/>
            <a:p>
              <a:pPr>
                <a:defRPr/>
              </a:pPr>
              <a:endParaRPr lang="en-GB"/>
            </a:p>
          </p:txBody>
        </p:sp>
        <p:sp>
          <p:nvSpPr>
            <p:cNvPr id="6182" name="Line 25"/>
            <p:cNvSpPr>
              <a:spLocks noChangeShapeType="1"/>
            </p:cNvSpPr>
            <p:nvPr/>
          </p:nvSpPr>
          <p:spPr bwMode="auto">
            <a:xfrm>
              <a:off x="2471" y="482"/>
              <a:ext cx="0" cy="2903"/>
            </a:xfrm>
            <a:prstGeom prst="line">
              <a:avLst/>
            </a:prstGeom>
            <a:noFill/>
            <a:ln w="9525">
              <a:solidFill>
                <a:schemeClr val="tx1"/>
              </a:solidFill>
              <a:round/>
              <a:headEnd/>
              <a:tailEnd/>
            </a:ln>
          </p:spPr>
          <p:txBody>
            <a:bodyPr/>
            <a:lstStyle/>
            <a:p>
              <a:pPr>
                <a:defRPr/>
              </a:pPr>
              <a:endParaRPr lang="en-GB"/>
            </a:p>
          </p:txBody>
        </p:sp>
        <p:sp>
          <p:nvSpPr>
            <p:cNvPr id="6183" name="Rectangle 26"/>
            <p:cNvSpPr>
              <a:spLocks noChangeArrowheads="1"/>
            </p:cNvSpPr>
            <p:nvPr/>
          </p:nvSpPr>
          <p:spPr bwMode="auto">
            <a:xfrm>
              <a:off x="3061" y="3294"/>
              <a:ext cx="862" cy="454"/>
            </a:xfrm>
            <a:prstGeom prst="rect">
              <a:avLst/>
            </a:prstGeom>
            <a:noFill/>
            <a:ln w="9525">
              <a:solidFill>
                <a:schemeClr val="tx1"/>
              </a:solidFill>
              <a:miter lim="800000"/>
              <a:headEnd/>
              <a:tailEnd/>
            </a:ln>
          </p:spPr>
          <p:txBody>
            <a:bodyPr wrap="none" anchor="ctr"/>
            <a:lstStyle/>
            <a:p>
              <a:pPr>
                <a:defRPr/>
              </a:pPr>
              <a:endParaRPr lang="en-GB"/>
            </a:p>
          </p:txBody>
        </p:sp>
        <p:sp>
          <p:nvSpPr>
            <p:cNvPr id="6184" name="Line 27"/>
            <p:cNvSpPr>
              <a:spLocks noChangeShapeType="1"/>
            </p:cNvSpPr>
            <p:nvPr/>
          </p:nvSpPr>
          <p:spPr bwMode="auto">
            <a:xfrm>
              <a:off x="2471" y="3385"/>
              <a:ext cx="590" cy="0"/>
            </a:xfrm>
            <a:prstGeom prst="line">
              <a:avLst/>
            </a:prstGeom>
            <a:noFill/>
            <a:ln w="9525">
              <a:solidFill>
                <a:schemeClr val="tx1"/>
              </a:solidFill>
              <a:round/>
              <a:headEnd/>
              <a:tailEnd/>
            </a:ln>
          </p:spPr>
          <p:txBody>
            <a:bodyPr/>
            <a:lstStyle/>
            <a:p>
              <a:pPr>
                <a:defRPr/>
              </a:pPr>
              <a:endParaRPr lang="en-GB"/>
            </a:p>
          </p:txBody>
        </p:sp>
        <p:sp>
          <p:nvSpPr>
            <p:cNvPr id="6185" name="Line 28"/>
            <p:cNvSpPr>
              <a:spLocks noChangeShapeType="1"/>
            </p:cNvSpPr>
            <p:nvPr/>
          </p:nvSpPr>
          <p:spPr bwMode="auto">
            <a:xfrm>
              <a:off x="2335" y="3521"/>
              <a:ext cx="726" cy="0"/>
            </a:xfrm>
            <a:prstGeom prst="line">
              <a:avLst/>
            </a:prstGeom>
            <a:noFill/>
            <a:ln w="9525">
              <a:solidFill>
                <a:schemeClr val="tx1"/>
              </a:solidFill>
              <a:round/>
              <a:headEnd/>
              <a:tailEnd/>
            </a:ln>
          </p:spPr>
          <p:txBody>
            <a:bodyPr/>
            <a:lstStyle/>
            <a:p>
              <a:pPr>
                <a:defRPr/>
              </a:pPr>
              <a:endParaRPr lang="en-GB"/>
            </a:p>
          </p:txBody>
        </p:sp>
        <p:grpSp>
          <p:nvGrpSpPr>
            <p:cNvPr id="8" name="Group 29"/>
            <p:cNvGrpSpPr>
              <a:grpSpLocks/>
            </p:cNvGrpSpPr>
            <p:nvPr/>
          </p:nvGrpSpPr>
          <p:grpSpPr bwMode="auto">
            <a:xfrm rot="5400000">
              <a:off x="3378" y="3748"/>
              <a:ext cx="181" cy="182"/>
              <a:chOff x="1468" y="3067"/>
              <a:chExt cx="505" cy="182"/>
            </a:xfrm>
          </p:grpSpPr>
          <p:sp>
            <p:nvSpPr>
              <p:cNvPr id="6891" name="Line 30"/>
              <p:cNvSpPr>
                <a:spLocks noChangeShapeType="1"/>
              </p:cNvSpPr>
              <p:nvPr/>
            </p:nvSpPr>
            <p:spPr bwMode="auto">
              <a:xfrm>
                <a:off x="1464" y="3248"/>
                <a:ext cx="498" cy="0"/>
              </a:xfrm>
              <a:prstGeom prst="line">
                <a:avLst/>
              </a:prstGeom>
              <a:noFill/>
              <a:ln w="9525">
                <a:solidFill>
                  <a:schemeClr val="tx1"/>
                </a:solidFill>
                <a:round/>
                <a:headEnd/>
                <a:tailEnd/>
              </a:ln>
            </p:spPr>
            <p:txBody>
              <a:bodyPr/>
              <a:lstStyle/>
              <a:p>
                <a:pPr>
                  <a:defRPr/>
                </a:pPr>
                <a:endParaRPr lang="en-GB"/>
              </a:p>
            </p:txBody>
          </p:sp>
          <p:grpSp>
            <p:nvGrpSpPr>
              <p:cNvPr id="9" name="Group 31"/>
              <p:cNvGrpSpPr>
                <a:grpSpLocks/>
              </p:cNvGrpSpPr>
              <p:nvPr/>
            </p:nvGrpSpPr>
            <p:grpSpPr bwMode="auto">
              <a:xfrm>
                <a:off x="1468" y="3067"/>
                <a:ext cx="505" cy="159"/>
                <a:chOff x="1468" y="3067"/>
                <a:chExt cx="505" cy="159"/>
              </a:xfrm>
            </p:grpSpPr>
            <p:sp>
              <p:nvSpPr>
                <p:cNvPr id="6893" name="Line 32"/>
                <p:cNvSpPr>
                  <a:spLocks noChangeShapeType="1"/>
                </p:cNvSpPr>
                <p:nvPr/>
              </p:nvSpPr>
              <p:spPr bwMode="auto">
                <a:xfrm>
                  <a:off x="1464" y="3066"/>
                  <a:ext cx="498" cy="0"/>
                </a:xfrm>
                <a:prstGeom prst="line">
                  <a:avLst/>
                </a:prstGeom>
                <a:noFill/>
                <a:ln w="9525">
                  <a:solidFill>
                    <a:schemeClr val="tx1"/>
                  </a:solidFill>
                  <a:round/>
                  <a:headEnd/>
                  <a:tailEnd/>
                </a:ln>
              </p:spPr>
              <p:txBody>
                <a:bodyPr/>
                <a:lstStyle/>
                <a:p>
                  <a:pPr>
                    <a:defRPr/>
                  </a:pPr>
                  <a:endParaRPr lang="en-GB"/>
                </a:p>
              </p:txBody>
            </p:sp>
            <p:sp>
              <p:nvSpPr>
                <p:cNvPr id="6894" name="Rectangle 33"/>
                <p:cNvSpPr>
                  <a:spLocks noChangeArrowheads="1"/>
                </p:cNvSpPr>
                <p:nvPr/>
              </p:nvSpPr>
              <p:spPr bwMode="auto">
                <a:xfrm>
                  <a:off x="1464" y="3090"/>
                  <a:ext cx="492" cy="136"/>
                </a:xfrm>
                <a:prstGeom prst="rect">
                  <a:avLst/>
                </a:prstGeom>
                <a:solidFill>
                  <a:schemeClr val="bg1"/>
                </a:solidFill>
                <a:ln w="9525">
                  <a:solidFill>
                    <a:schemeClr val="bg1"/>
                  </a:solidFill>
                  <a:miter lim="800000"/>
                  <a:headEnd/>
                  <a:tailEnd/>
                </a:ln>
              </p:spPr>
              <p:txBody>
                <a:bodyPr wrap="none" anchor="ctr"/>
                <a:lstStyle/>
                <a:p>
                  <a:pPr>
                    <a:defRPr/>
                  </a:pPr>
                  <a:endParaRPr lang="en-GB"/>
                </a:p>
              </p:txBody>
            </p:sp>
          </p:grpSp>
        </p:grpSp>
        <p:sp>
          <p:nvSpPr>
            <p:cNvPr id="6187" name="Oval 35"/>
            <p:cNvSpPr>
              <a:spLocks noChangeAspect="1" noChangeArrowheads="1"/>
            </p:cNvSpPr>
            <p:nvPr/>
          </p:nvSpPr>
          <p:spPr bwMode="auto">
            <a:xfrm>
              <a:off x="3061" y="1525"/>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188" name="Oval 36"/>
            <p:cNvSpPr>
              <a:spLocks noChangeAspect="1" noChangeArrowheads="1"/>
            </p:cNvSpPr>
            <p:nvPr/>
          </p:nvSpPr>
          <p:spPr bwMode="auto">
            <a:xfrm>
              <a:off x="2925" y="1571"/>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nvGrpSpPr>
            <p:cNvPr id="10" name="Group 46"/>
            <p:cNvGrpSpPr>
              <a:grpSpLocks/>
            </p:cNvGrpSpPr>
            <p:nvPr/>
          </p:nvGrpSpPr>
          <p:grpSpPr bwMode="auto">
            <a:xfrm>
              <a:off x="2335" y="1389"/>
              <a:ext cx="127" cy="327"/>
              <a:chOff x="2172" y="1682"/>
              <a:chExt cx="127" cy="327"/>
            </a:xfrm>
          </p:grpSpPr>
          <p:sp>
            <p:nvSpPr>
              <p:cNvPr id="6884" name="Oval 38"/>
              <p:cNvSpPr>
                <a:spLocks noChangeAspect="1" noChangeArrowheads="1"/>
              </p:cNvSpPr>
              <p:nvPr/>
            </p:nvSpPr>
            <p:spPr bwMode="auto">
              <a:xfrm>
                <a:off x="2172" y="1773"/>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85" name="Oval 39"/>
              <p:cNvSpPr>
                <a:spLocks noChangeAspect="1" noChangeArrowheads="1"/>
              </p:cNvSpPr>
              <p:nvPr/>
            </p:nvSpPr>
            <p:spPr bwMode="auto">
              <a:xfrm>
                <a:off x="2235" y="1700"/>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86" name="Oval 41"/>
              <p:cNvSpPr>
                <a:spLocks noChangeAspect="1" noChangeArrowheads="1"/>
              </p:cNvSpPr>
              <p:nvPr/>
            </p:nvSpPr>
            <p:spPr bwMode="auto">
              <a:xfrm>
                <a:off x="2172" y="1959"/>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87" name="Oval 42"/>
              <p:cNvSpPr>
                <a:spLocks noChangeAspect="1" noChangeArrowheads="1"/>
              </p:cNvSpPr>
              <p:nvPr/>
            </p:nvSpPr>
            <p:spPr bwMode="auto">
              <a:xfrm>
                <a:off x="2199" y="1865"/>
                <a:ext cx="54" cy="57"/>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88" name="Oval 43"/>
              <p:cNvSpPr>
                <a:spLocks noChangeAspect="1" noChangeArrowheads="1"/>
              </p:cNvSpPr>
              <p:nvPr/>
            </p:nvSpPr>
            <p:spPr bwMode="auto">
              <a:xfrm>
                <a:off x="2245" y="1797"/>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89" name="Oval 44"/>
              <p:cNvSpPr>
                <a:spLocks noChangeAspect="1" noChangeArrowheads="1"/>
              </p:cNvSpPr>
              <p:nvPr/>
            </p:nvSpPr>
            <p:spPr bwMode="auto">
              <a:xfrm>
                <a:off x="2245" y="1938"/>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90" name="Oval 45"/>
              <p:cNvSpPr>
                <a:spLocks noChangeAspect="1" noChangeArrowheads="1"/>
              </p:cNvSpPr>
              <p:nvPr/>
            </p:nvSpPr>
            <p:spPr bwMode="auto">
              <a:xfrm>
                <a:off x="2172" y="168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grpSp>
        <p:grpSp>
          <p:nvGrpSpPr>
            <p:cNvPr id="11" name="Group 47"/>
            <p:cNvGrpSpPr>
              <a:grpSpLocks/>
            </p:cNvGrpSpPr>
            <p:nvPr/>
          </p:nvGrpSpPr>
          <p:grpSpPr bwMode="auto">
            <a:xfrm>
              <a:off x="2335" y="2070"/>
              <a:ext cx="127" cy="327"/>
              <a:chOff x="2172" y="1682"/>
              <a:chExt cx="127" cy="327"/>
            </a:xfrm>
          </p:grpSpPr>
          <p:sp>
            <p:nvSpPr>
              <p:cNvPr id="6877" name="Oval 48"/>
              <p:cNvSpPr>
                <a:spLocks noChangeAspect="1" noChangeArrowheads="1"/>
              </p:cNvSpPr>
              <p:nvPr/>
            </p:nvSpPr>
            <p:spPr bwMode="auto">
              <a:xfrm>
                <a:off x="2172" y="1773"/>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78" name="Oval 49"/>
              <p:cNvSpPr>
                <a:spLocks noChangeAspect="1" noChangeArrowheads="1"/>
              </p:cNvSpPr>
              <p:nvPr/>
            </p:nvSpPr>
            <p:spPr bwMode="auto">
              <a:xfrm>
                <a:off x="2235" y="1700"/>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79" name="Oval 50"/>
              <p:cNvSpPr>
                <a:spLocks noChangeAspect="1" noChangeArrowheads="1"/>
              </p:cNvSpPr>
              <p:nvPr/>
            </p:nvSpPr>
            <p:spPr bwMode="auto">
              <a:xfrm>
                <a:off x="2172" y="1959"/>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80" name="Oval 51"/>
              <p:cNvSpPr>
                <a:spLocks noChangeAspect="1" noChangeArrowheads="1"/>
              </p:cNvSpPr>
              <p:nvPr/>
            </p:nvSpPr>
            <p:spPr bwMode="auto">
              <a:xfrm>
                <a:off x="2199" y="1865"/>
                <a:ext cx="54" cy="57"/>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81" name="Oval 52"/>
              <p:cNvSpPr>
                <a:spLocks noChangeAspect="1" noChangeArrowheads="1"/>
              </p:cNvSpPr>
              <p:nvPr/>
            </p:nvSpPr>
            <p:spPr bwMode="auto">
              <a:xfrm>
                <a:off x="2245" y="1797"/>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82" name="Oval 53"/>
              <p:cNvSpPr>
                <a:spLocks noChangeAspect="1" noChangeArrowheads="1"/>
              </p:cNvSpPr>
              <p:nvPr/>
            </p:nvSpPr>
            <p:spPr bwMode="auto">
              <a:xfrm>
                <a:off x="2245" y="1938"/>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83" name="Oval 54"/>
              <p:cNvSpPr>
                <a:spLocks noChangeAspect="1" noChangeArrowheads="1"/>
              </p:cNvSpPr>
              <p:nvPr/>
            </p:nvSpPr>
            <p:spPr bwMode="auto">
              <a:xfrm>
                <a:off x="2172" y="168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grpSp>
        <p:grpSp>
          <p:nvGrpSpPr>
            <p:cNvPr id="12" name="Group 55"/>
            <p:cNvGrpSpPr>
              <a:grpSpLocks/>
            </p:cNvGrpSpPr>
            <p:nvPr/>
          </p:nvGrpSpPr>
          <p:grpSpPr bwMode="auto">
            <a:xfrm>
              <a:off x="2335" y="1752"/>
              <a:ext cx="127" cy="327"/>
              <a:chOff x="2172" y="1682"/>
              <a:chExt cx="127" cy="327"/>
            </a:xfrm>
          </p:grpSpPr>
          <p:sp>
            <p:nvSpPr>
              <p:cNvPr id="6870" name="Oval 56"/>
              <p:cNvSpPr>
                <a:spLocks noChangeAspect="1" noChangeArrowheads="1"/>
              </p:cNvSpPr>
              <p:nvPr/>
            </p:nvSpPr>
            <p:spPr bwMode="auto">
              <a:xfrm>
                <a:off x="2172" y="1773"/>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71" name="Oval 57"/>
              <p:cNvSpPr>
                <a:spLocks noChangeAspect="1" noChangeArrowheads="1"/>
              </p:cNvSpPr>
              <p:nvPr/>
            </p:nvSpPr>
            <p:spPr bwMode="auto">
              <a:xfrm>
                <a:off x="2235" y="1700"/>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72" name="Oval 58"/>
              <p:cNvSpPr>
                <a:spLocks noChangeAspect="1" noChangeArrowheads="1"/>
              </p:cNvSpPr>
              <p:nvPr/>
            </p:nvSpPr>
            <p:spPr bwMode="auto">
              <a:xfrm>
                <a:off x="2172" y="1955"/>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73" name="Oval 59"/>
              <p:cNvSpPr>
                <a:spLocks noChangeAspect="1" noChangeArrowheads="1"/>
              </p:cNvSpPr>
              <p:nvPr/>
            </p:nvSpPr>
            <p:spPr bwMode="auto">
              <a:xfrm>
                <a:off x="2199" y="1864"/>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74" name="Oval 60"/>
              <p:cNvSpPr>
                <a:spLocks noChangeAspect="1" noChangeArrowheads="1"/>
              </p:cNvSpPr>
              <p:nvPr/>
            </p:nvSpPr>
            <p:spPr bwMode="auto">
              <a:xfrm>
                <a:off x="2245" y="1797"/>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75" name="Oval 61"/>
              <p:cNvSpPr>
                <a:spLocks noChangeAspect="1" noChangeArrowheads="1"/>
              </p:cNvSpPr>
              <p:nvPr/>
            </p:nvSpPr>
            <p:spPr bwMode="auto">
              <a:xfrm>
                <a:off x="2245" y="1934"/>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76" name="Oval 62"/>
              <p:cNvSpPr>
                <a:spLocks noChangeAspect="1" noChangeArrowheads="1"/>
              </p:cNvSpPr>
              <p:nvPr/>
            </p:nvSpPr>
            <p:spPr bwMode="auto">
              <a:xfrm>
                <a:off x="2172" y="168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grpSp>
        <p:grpSp>
          <p:nvGrpSpPr>
            <p:cNvPr id="13" name="Group 63"/>
            <p:cNvGrpSpPr>
              <a:grpSpLocks/>
            </p:cNvGrpSpPr>
            <p:nvPr/>
          </p:nvGrpSpPr>
          <p:grpSpPr bwMode="auto">
            <a:xfrm>
              <a:off x="2335" y="346"/>
              <a:ext cx="127" cy="327"/>
              <a:chOff x="2172" y="1682"/>
              <a:chExt cx="127" cy="327"/>
            </a:xfrm>
          </p:grpSpPr>
          <p:sp>
            <p:nvSpPr>
              <p:cNvPr id="6863" name="Oval 64"/>
              <p:cNvSpPr>
                <a:spLocks noChangeAspect="1" noChangeArrowheads="1"/>
              </p:cNvSpPr>
              <p:nvPr/>
            </p:nvSpPr>
            <p:spPr bwMode="auto">
              <a:xfrm>
                <a:off x="2172" y="1773"/>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64" name="Oval 65"/>
              <p:cNvSpPr>
                <a:spLocks noChangeAspect="1" noChangeArrowheads="1"/>
              </p:cNvSpPr>
              <p:nvPr/>
            </p:nvSpPr>
            <p:spPr bwMode="auto">
              <a:xfrm>
                <a:off x="2235" y="1700"/>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65" name="Oval 66"/>
              <p:cNvSpPr>
                <a:spLocks noChangeAspect="1" noChangeArrowheads="1"/>
              </p:cNvSpPr>
              <p:nvPr/>
            </p:nvSpPr>
            <p:spPr bwMode="auto">
              <a:xfrm>
                <a:off x="2172" y="1955"/>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66" name="Oval 67"/>
              <p:cNvSpPr>
                <a:spLocks noChangeAspect="1" noChangeArrowheads="1"/>
              </p:cNvSpPr>
              <p:nvPr/>
            </p:nvSpPr>
            <p:spPr bwMode="auto">
              <a:xfrm>
                <a:off x="2199" y="1865"/>
                <a:ext cx="54" cy="57"/>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67" name="Oval 68"/>
              <p:cNvSpPr>
                <a:spLocks noChangeAspect="1" noChangeArrowheads="1"/>
              </p:cNvSpPr>
              <p:nvPr/>
            </p:nvSpPr>
            <p:spPr bwMode="auto">
              <a:xfrm>
                <a:off x="2245" y="1797"/>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68" name="Oval 69"/>
              <p:cNvSpPr>
                <a:spLocks noChangeAspect="1" noChangeArrowheads="1"/>
              </p:cNvSpPr>
              <p:nvPr/>
            </p:nvSpPr>
            <p:spPr bwMode="auto">
              <a:xfrm>
                <a:off x="2245" y="1934"/>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69" name="Oval 70"/>
              <p:cNvSpPr>
                <a:spLocks noChangeAspect="1" noChangeArrowheads="1"/>
              </p:cNvSpPr>
              <p:nvPr/>
            </p:nvSpPr>
            <p:spPr bwMode="auto">
              <a:xfrm>
                <a:off x="2172" y="168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grpSp>
        <p:grpSp>
          <p:nvGrpSpPr>
            <p:cNvPr id="14" name="Group 71"/>
            <p:cNvGrpSpPr>
              <a:grpSpLocks/>
            </p:cNvGrpSpPr>
            <p:nvPr/>
          </p:nvGrpSpPr>
          <p:grpSpPr bwMode="auto">
            <a:xfrm>
              <a:off x="2335" y="1026"/>
              <a:ext cx="127" cy="327"/>
              <a:chOff x="2172" y="1682"/>
              <a:chExt cx="127" cy="327"/>
            </a:xfrm>
          </p:grpSpPr>
          <p:sp>
            <p:nvSpPr>
              <p:cNvPr id="6856" name="Oval 72"/>
              <p:cNvSpPr>
                <a:spLocks noChangeAspect="1" noChangeArrowheads="1"/>
              </p:cNvSpPr>
              <p:nvPr/>
            </p:nvSpPr>
            <p:spPr bwMode="auto">
              <a:xfrm>
                <a:off x="2172" y="1773"/>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57" name="Oval 73"/>
              <p:cNvSpPr>
                <a:spLocks noChangeAspect="1" noChangeArrowheads="1"/>
              </p:cNvSpPr>
              <p:nvPr/>
            </p:nvSpPr>
            <p:spPr bwMode="auto">
              <a:xfrm>
                <a:off x="2235" y="1700"/>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58" name="Oval 74"/>
              <p:cNvSpPr>
                <a:spLocks noChangeAspect="1" noChangeArrowheads="1"/>
              </p:cNvSpPr>
              <p:nvPr/>
            </p:nvSpPr>
            <p:spPr bwMode="auto">
              <a:xfrm>
                <a:off x="2172" y="1955"/>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59" name="Oval 75"/>
              <p:cNvSpPr>
                <a:spLocks noChangeAspect="1" noChangeArrowheads="1"/>
              </p:cNvSpPr>
              <p:nvPr/>
            </p:nvSpPr>
            <p:spPr bwMode="auto">
              <a:xfrm>
                <a:off x="2199" y="1865"/>
                <a:ext cx="54" cy="57"/>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60" name="Oval 76"/>
              <p:cNvSpPr>
                <a:spLocks noChangeAspect="1" noChangeArrowheads="1"/>
              </p:cNvSpPr>
              <p:nvPr/>
            </p:nvSpPr>
            <p:spPr bwMode="auto">
              <a:xfrm>
                <a:off x="2245" y="1797"/>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61" name="Oval 77"/>
              <p:cNvSpPr>
                <a:spLocks noChangeAspect="1" noChangeArrowheads="1"/>
              </p:cNvSpPr>
              <p:nvPr/>
            </p:nvSpPr>
            <p:spPr bwMode="auto">
              <a:xfrm>
                <a:off x="2245" y="1934"/>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62" name="Oval 78"/>
              <p:cNvSpPr>
                <a:spLocks noChangeAspect="1" noChangeArrowheads="1"/>
              </p:cNvSpPr>
              <p:nvPr/>
            </p:nvSpPr>
            <p:spPr bwMode="auto">
              <a:xfrm>
                <a:off x="2172" y="168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grpSp>
        <p:grpSp>
          <p:nvGrpSpPr>
            <p:cNvPr id="15" name="Group 79"/>
            <p:cNvGrpSpPr>
              <a:grpSpLocks/>
            </p:cNvGrpSpPr>
            <p:nvPr/>
          </p:nvGrpSpPr>
          <p:grpSpPr bwMode="auto">
            <a:xfrm>
              <a:off x="2335" y="709"/>
              <a:ext cx="127" cy="327"/>
              <a:chOff x="2172" y="1682"/>
              <a:chExt cx="127" cy="327"/>
            </a:xfrm>
          </p:grpSpPr>
          <p:sp>
            <p:nvSpPr>
              <p:cNvPr id="6849" name="Oval 80"/>
              <p:cNvSpPr>
                <a:spLocks noChangeAspect="1" noChangeArrowheads="1"/>
              </p:cNvSpPr>
              <p:nvPr/>
            </p:nvSpPr>
            <p:spPr bwMode="auto">
              <a:xfrm>
                <a:off x="2172" y="1773"/>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50" name="Oval 81"/>
              <p:cNvSpPr>
                <a:spLocks noChangeAspect="1" noChangeArrowheads="1"/>
              </p:cNvSpPr>
              <p:nvPr/>
            </p:nvSpPr>
            <p:spPr bwMode="auto">
              <a:xfrm>
                <a:off x="2235" y="1700"/>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51" name="Oval 82"/>
              <p:cNvSpPr>
                <a:spLocks noChangeAspect="1" noChangeArrowheads="1"/>
              </p:cNvSpPr>
              <p:nvPr/>
            </p:nvSpPr>
            <p:spPr bwMode="auto">
              <a:xfrm>
                <a:off x="2172" y="1959"/>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52" name="Oval 83"/>
              <p:cNvSpPr>
                <a:spLocks noChangeAspect="1" noChangeArrowheads="1"/>
              </p:cNvSpPr>
              <p:nvPr/>
            </p:nvSpPr>
            <p:spPr bwMode="auto">
              <a:xfrm>
                <a:off x="2199" y="1865"/>
                <a:ext cx="54" cy="57"/>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53" name="Oval 84"/>
              <p:cNvSpPr>
                <a:spLocks noChangeAspect="1" noChangeArrowheads="1"/>
              </p:cNvSpPr>
              <p:nvPr/>
            </p:nvSpPr>
            <p:spPr bwMode="auto">
              <a:xfrm>
                <a:off x="2245" y="1797"/>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54" name="Oval 85"/>
              <p:cNvSpPr>
                <a:spLocks noChangeAspect="1" noChangeArrowheads="1"/>
              </p:cNvSpPr>
              <p:nvPr/>
            </p:nvSpPr>
            <p:spPr bwMode="auto">
              <a:xfrm>
                <a:off x="2245" y="1938"/>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55" name="Oval 86"/>
              <p:cNvSpPr>
                <a:spLocks noChangeAspect="1" noChangeArrowheads="1"/>
              </p:cNvSpPr>
              <p:nvPr/>
            </p:nvSpPr>
            <p:spPr bwMode="auto">
              <a:xfrm>
                <a:off x="2172" y="168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grpSp>
        <p:grpSp>
          <p:nvGrpSpPr>
            <p:cNvPr id="16" name="Group 87"/>
            <p:cNvGrpSpPr>
              <a:grpSpLocks/>
            </p:cNvGrpSpPr>
            <p:nvPr/>
          </p:nvGrpSpPr>
          <p:grpSpPr bwMode="auto">
            <a:xfrm>
              <a:off x="2335" y="2795"/>
              <a:ext cx="127" cy="327"/>
              <a:chOff x="2172" y="1682"/>
              <a:chExt cx="127" cy="327"/>
            </a:xfrm>
          </p:grpSpPr>
          <p:sp>
            <p:nvSpPr>
              <p:cNvPr id="6842" name="Oval 88"/>
              <p:cNvSpPr>
                <a:spLocks noChangeAspect="1" noChangeArrowheads="1"/>
              </p:cNvSpPr>
              <p:nvPr/>
            </p:nvSpPr>
            <p:spPr bwMode="auto">
              <a:xfrm>
                <a:off x="2172" y="1769"/>
                <a:ext cx="54" cy="57"/>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43" name="Oval 89"/>
              <p:cNvSpPr>
                <a:spLocks noChangeAspect="1" noChangeArrowheads="1"/>
              </p:cNvSpPr>
              <p:nvPr/>
            </p:nvSpPr>
            <p:spPr bwMode="auto">
              <a:xfrm>
                <a:off x="2235" y="1696"/>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44" name="Oval 90"/>
              <p:cNvSpPr>
                <a:spLocks noChangeAspect="1" noChangeArrowheads="1"/>
              </p:cNvSpPr>
              <p:nvPr/>
            </p:nvSpPr>
            <p:spPr bwMode="auto">
              <a:xfrm>
                <a:off x="2172" y="1955"/>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45" name="Oval 91"/>
              <p:cNvSpPr>
                <a:spLocks noChangeAspect="1" noChangeArrowheads="1"/>
              </p:cNvSpPr>
              <p:nvPr/>
            </p:nvSpPr>
            <p:spPr bwMode="auto">
              <a:xfrm>
                <a:off x="2199" y="1864"/>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46" name="Oval 92"/>
              <p:cNvSpPr>
                <a:spLocks noChangeAspect="1" noChangeArrowheads="1"/>
              </p:cNvSpPr>
              <p:nvPr/>
            </p:nvSpPr>
            <p:spPr bwMode="auto">
              <a:xfrm>
                <a:off x="2245" y="1797"/>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47" name="Oval 93"/>
              <p:cNvSpPr>
                <a:spLocks noChangeAspect="1" noChangeArrowheads="1"/>
              </p:cNvSpPr>
              <p:nvPr/>
            </p:nvSpPr>
            <p:spPr bwMode="auto">
              <a:xfrm>
                <a:off x="2245" y="1934"/>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48" name="Oval 94"/>
              <p:cNvSpPr>
                <a:spLocks noChangeAspect="1" noChangeArrowheads="1"/>
              </p:cNvSpPr>
              <p:nvPr/>
            </p:nvSpPr>
            <p:spPr bwMode="auto">
              <a:xfrm>
                <a:off x="2172" y="168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grpSp>
        <p:grpSp>
          <p:nvGrpSpPr>
            <p:cNvPr id="17" name="Group 95"/>
            <p:cNvGrpSpPr>
              <a:grpSpLocks/>
            </p:cNvGrpSpPr>
            <p:nvPr/>
          </p:nvGrpSpPr>
          <p:grpSpPr bwMode="auto">
            <a:xfrm>
              <a:off x="2335" y="3158"/>
              <a:ext cx="127" cy="327"/>
              <a:chOff x="2172" y="1682"/>
              <a:chExt cx="127" cy="327"/>
            </a:xfrm>
          </p:grpSpPr>
          <p:sp>
            <p:nvSpPr>
              <p:cNvPr id="6835" name="Oval 96"/>
              <p:cNvSpPr>
                <a:spLocks noChangeAspect="1" noChangeArrowheads="1"/>
              </p:cNvSpPr>
              <p:nvPr/>
            </p:nvSpPr>
            <p:spPr bwMode="auto">
              <a:xfrm>
                <a:off x="2172" y="1773"/>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36" name="Oval 97"/>
              <p:cNvSpPr>
                <a:spLocks noChangeAspect="1" noChangeArrowheads="1"/>
              </p:cNvSpPr>
              <p:nvPr/>
            </p:nvSpPr>
            <p:spPr bwMode="auto">
              <a:xfrm>
                <a:off x="2235" y="1700"/>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37" name="Oval 98"/>
              <p:cNvSpPr>
                <a:spLocks noChangeAspect="1" noChangeArrowheads="1"/>
              </p:cNvSpPr>
              <p:nvPr/>
            </p:nvSpPr>
            <p:spPr bwMode="auto">
              <a:xfrm>
                <a:off x="2172" y="1955"/>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38" name="Oval 99"/>
              <p:cNvSpPr>
                <a:spLocks noChangeAspect="1" noChangeArrowheads="1"/>
              </p:cNvSpPr>
              <p:nvPr/>
            </p:nvSpPr>
            <p:spPr bwMode="auto">
              <a:xfrm>
                <a:off x="2199" y="1864"/>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39" name="Oval 100"/>
              <p:cNvSpPr>
                <a:spLocks noChangeAspect="1" noChangeArrowheads="1"/>
              </p:cNvSpPr>
              <p:nvPr/>
            </p:nvSpPr>
            <p:spPr bwMode="auto">
              <a:xfrm>
                <a:off x="2245" y="1797"/>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40" name="Oval 101"/>
              <p:cNvSpPr>
                <a:spLocks noChangeAspect="1" noChangeArrowheads="1"/>
              </p:cNvSpPr>
              <p:nvPr/>
            </p:nvSpPr>
            <p:spPr bwMode="auto">
              <a:xfrm>
                <a:off x="2245" y="1934"/>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41" name="Oval 102"/>
              <p:cNvSpPr>
                <a:spLocks noChangeAspect="1" noChangeArrowheads="1"/>
              </p:cNvSpPr>
              <p:nvPr/>
            </p:nvSpPr>
            <p:spPr bwMode="auto">
              <a:xfrm>
                <a:off x="2172" y="168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grpSp>
        <p:grpSp>
          <p:nvGrpSpPr>
            <p:cNvPr id="18" name="Group 103"/>
            <p:cNvGrpSpPr>
              <a:grpSpLocks/>
            </p:cNvGrpSpPr>
            <p:nvPr/>
          </p:nvGrpSpPr>
          <p:grpSpPr bwMode="auto">
            <a:xfrm>
              <a:off x="2335" y="2432"/>
              <a:ext cx="127" cy="327"/>
              <a:chOff x="2172" y="1682"/>
              <a:chExt cx="127" cy="327"/>
            </a:xfrm>
          </p:grpSpPr>
          <p:sp>
            <p:nvSpPr>
              <p:cNvPr id="6828" name="Oval 104"/>
              <p:cNvSpPr>
                <a:spLocks noChangeAspect="1" noChangeArrowheads="1"/>
              </p:cNvSpPr>
              <p:nvPr/>
            </p:nvSpPr>
            <p:spPr bwMode="auto">
              <a:xfrm>
                <a:off x="2172" y="1773"/>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29" name="Oval 105"/>
              <p:cNvSpPr>
                <a:spLocks noChangeAspect="1" noChangeArrowheads="1"/>
              </p:cNvSpPr>
              <p:nvPr/>
            </p:nvSpPr>
            <p:spPr bwMode="auto">
              <a:xfrm>
                <a:off x="2235" y="1700"/>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30" name="Oval 106"/>
              <p:cNvSpPr>
                <a:spLocks noChangeAspect="1" noChangeArrowheads="1"/>
              </p:cNvSpPr>
              <p:nvPr/>
            </p:nvSpPr>
            <p:spPr bwMode="auto">
              <a:xfrm>
                <a:off x="2172" y="1955"/>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31" name="Oval 107"/>
              <p:cNvSpPr>
                <a:spLocks noChangeAspect="1" noChangeArrowheads="1"/>
              </p:cNvSpPr>
              <p:nvPr/>
            </p:nvSpPr>
            <p:spPr bwMode="auto">
              <a:xfrm>
                <a:off x="2199" y="1864"/>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32" name="Oval 108"/>
              <p:cNvSpPr>
                <a:spLocks noChangeAspect="1" noChangeArrowheads="1"/>
              </p:cNvSpPr>
              <p:nvPr/>
            </p:nvSpPr>
            <p:spPr bwMode="auto">
              <a:xfrm>
                <a:off x="2245" y="1797"/>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33" name="Oval 109"/>
              <p:cNvSpPr>
                <a:spLocks noChangeAspect="1" noChangeArrowheads="1"/>
              </p:cNvSpPr>
              <p:nvPr/>
            </p:nvSpPr>
            <p:spPr bwMode="auto">
              <a:xfrm>
                <a:off x="2245" y="1934"/>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34" name="Oval 110"/>
              <p:cNvSpPr>
                <a:spLocks noChangeAspect="1" noChangeArrowheads="1"/>
              </p:cNvSpPr>
              <p:nvPr/>
            </p:nvSpPr>
            <p:spPr bwMode="auto">
              <a:xfrm>
                <a:off x="2172" y="168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grpSp>
        <p:grpSp>
          <p:nvGrpSpPr>
            <p:cNvPr id="19" name="Group 111"/>
            <p:cNvGrpSpPr>
              <a:grpSpLocks/>
            </p:cNvGrpSpPr>
            <p:nvPr/>
          </p:nvGrpSpPr>
          <p:grpSpPr bwMode="auto">
            <a:xfrm rot="5400000">
              <a:off x="2571" y="3285"/>
              <a:ext cx="127" cy="327"/>
              <a:chOff x="2172" y="1682"/>
              <a:chExt cx="127" cy="327"/>
            </a:xfrm>
          </p:grpSpPr>
          <p:sp>
            <p:nvSpPr>
              <p:cNvPr id="6821" name="Oval 112"/>
              <p:cNvSpPr>
                <a:spLocks noChangeAspect="1" noChangeArrowheads="1"/>
              </p:cNvSpPr>
              <p:nvPr/>
            </p:nvSpPr>
            <p:spPr bwMode="auto">
              <a:xfrm>
                <a:off x="2172" y="1769"/>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22" name="Oval 113"/>
              <p:cNvSpPr>
                <a:spLocks noChangeAspect="1" noChangeArrowheads="1"/>
              </p:cNvSpPr>
              <p:nvPr/>
            </p:nvSpPr>
            <p:spPr bwMode="auto">
              <a:xfrm>
                <a:off x="2235" y="1696"/>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23" name="Oval 114"/>
              <p:cNvSpPr>
                <a:spLocks noChangeAspect="1" noChangeArrowheads="1"/>
              </p:cNvSpPr>
              <p:nvPr/>
            </p:nvSpPr>
            <p:spPr bwMode="auto">
              <a:xfrm>
                <a:off x="2172" y="1951"/>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24" name="Oval 115"/>
              <p:cNvSpPr>
                <a:spLocks noChangeAspect="1" noChangeArrowheads="1"/>
              </p:cNvSpPr>
              <p:nvPr/>
            </p:nvSpPr>
            <p:spPr bwMode="auto">
              <a:xfrm>
                <a:off x="2199" y="1860"/>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25" name="Oval 116"/>
              <p:cNvSpPr>
                <a:spLocks noChangeAspect="1" noChangeArrowheads="1"/>
              </p:cNvSpPr>
              <p:nvPr/>
            </p:nvSpPr>
            <p:spPr bwMode="auto">
              <a:xfrm>
                <a:off x="2247" y="1793"/>
                <a:ext cx="56"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26" name="Oval 117"/>
              <p:cNvSpPr>
                <a:spLocks noChangeAspect="1" noChangeArrowheads="1"/>
              </p:cNvSpPr>
              <p:nvPr/>
            </p:nvSpPr>
            <p:spPr bwMode="auto">
              <a:xfrm>
                <a:off x="2247" y="1930"/>
                <a:ext cx="56"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27" name="Oval 118"/>
              <p:cNvSpPr>
                <a:spLocks noChangeAspect="1" noChangeArrowheads="1"/>
              </p:cNvSpPr>
              <p:nvPr/>
            </p:nvSpPr>
            <p:spPr bwMode="auto">
              <a:xfrm>
                <a:off x="2172" y="1678"/>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grpSp>
        <p:grpSp>
          <p:nvGrpSpPr>
            <p:cNvPr id="20" name="Group 119"/>
            <p:cNvGrpSpPr>
              <a:grpSpLocks/>
            </p:cNvGrpSpPr>
            <p:nvPr/>
          </p:nvGrpSpPr>
          <p:grpSpPr bwMode="auto">
            <a:xfrm rot="5400000">
              <a:off x="2889" y="3285"/>
              <a:ext cx="127" cy="327"/>
              <a:chOff x="2172" y="1682"/>
              <a:chExt cx="127" cy="327"/>
            </a:xfrm>
          </p:grpSpPr>
          <p:sp>
            <p:nvSpPr>
              <p:cNvPr id="6814" name="Oval 120"/>
              <p:cNvSpPr>
                <a:spLocks noChangeAspect="1" noChangeArrowheads="1"/>
              </p:cNvSpPr>
              <p:nvPr/>
            </p:nvSpPr>
            <p:spPr bwMode="auto">
              <a:xfrm>
                <a:off x="2172" y="1769"/>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15" name="Oval 121"/>
              <p:cNvSpPr>
                <a:spLocks noChangeAspect="1" noChangeArrowheads="1"/>
              </p:cNvSpPr>
              <p:nvPr/>
            </p:nvSpPr>
            <p:spPr bwMode="auto">
              <a:xfrm>
                <a:off x="2235" y="1696"/>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16" name="Oval 122"/>
              <p:cNvSpPr>
                <a:spLocks noChangeAspect="1" noChangeArrowheads="1"/>
              </p:cNvSpPr>
              <p:nvPr/>
            </p:nvSpPr>
            <p:spPr bwMode="auto">
              <a:xfrm>
                <a:off x="2172" y="1951"/>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17" name="Oval 123"/>
              <p:cNvSpPr>
                <a:spLocks noChangeAspect="1" noChangeArrowheads="1"/>
              </p:cNvSpPr>
              <p:nvPr/>
            </p:nvSpPr>
            <p:spPr bwMode="auto">
              <a:xfrm>
                <a:off x="2199" y="1860"/>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18" name="Oval 124"/>
              <p:cNvSpPr>
                <a:spLocks noChangeAspect="1" noChangeArrowheads="1"/>
              </p:cNvSpPr>
              <p:nvPr/>
            </p:nvSpPr>
            <p:spPr bwMode="auto">
              <a:xfrm>
                <a:off x="2247" y="1793"/>
                <a:ext cx="56"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19" name="Oval 125"/>
              <p:cNvSpPr>
                <a:spLocks noChangeAspect="1" noChangeArrowheads="1"/>
              </p:cNvSpPr>
              <p:nvPr/>
            </p:nvSpPr>
            <p:spPr bwMode="auto">
              <a:xfrm>
                <a:off x="2247" y="1930"/>
                <a:ext cx="56"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20" name="Oval 126"/>
              <p:cNvSpPr>
                <a:spLocks noChangeAspect="1" noChangeArrowheads="1"/>
              </p:cNvSpPr>
              <p:nvPr/>
            </p:nvSpPr>
            <p:spPr bwMode="auto">
              <a:xfrm>
                <a:off x="2172" y="1678"/>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grpSp>
        <p:grpSp>
          <p:nvGrpSpPr>
            <p:cNvPr id="21" name="Group 127"/>
            <p:cNvGrpSpPr>
              <a:grpSpLocks/>
            </p:cNvGrpSpPr>
            <p:nvPr/>
          </p:nvGrpSpPr>
          <p:grpSpPr bwMode="auto">
            <a:xfrm rot="5400000">
              <a:off x="2571" y="246"/>
              <a:ext cx="127" cy="327"/>
              <a:chOff x="2172" y="1682"/>
              <a:chExt cx="127" cy="327"/>
            </a:xfrm>
          </p:grpSpPr>
          <p:sp>
            <p:nvSpPr>
              <p:cNvPr id="6807" name="Oval 128"/>
              <p:cNvSpPr>
                <a:spLocks noChangeAspect="1" noChangeArrowheads="1"/>
              </p:cNvSpPr>
              <p:nvPr/>
            </p:nvSpPr>
            <p:spPr bwMode="auto">
              <a:xfrm>
                <a:off x="2172" y="1769"/>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08" name="Oval 129"/>
              <p:cNvSpPr>
                <a:spLocks noChangeAspect="1" noChangeArrowheads="1"/>
              </p:cNvSpPr>
              <p:nvPr/>
            </p:nvSpPr>
            <p:spPr bwMode="auto">
              <a:xfrm>
                <a:off x="2235" y="1696"/>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09" name="Oval 130"/>
              <p:cNvSpPr>
                <a:spLocks noChangeAspect="1" noChangeArrowheads="1"/>
              </p:cNvSpPr>
              <p:nvPr/>
            </p:nvSpPr>
            <p:spPr bwMode="auto">
              <a:xfrm>
                <a:off x="2172" y="1951"/>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10" name="Oval 131"/>
              <p:cNvSpPr>
                <a:spLocks noChangeAspect="1" noChangeArrowheads="1"/>
              </p:cNvSpPr>
              <p:nvPr/>
            </p:nvSpPr>
            <p:spPr bwMode="auto">
              <a:xfrm>
                <a:off x="2199" y="1860"/>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11" name="Oval 132"/>
              <p:cNvSpPr>
                <a:spLocks noChangeAspect="1" noChangeArrowheads="1"/>
              </p:cNvSpPr>
              <p:nvPr/>
            </p:nvSpPr>
            <p:spPr bwMode="auto">
              <a:xfrm>
                <a:off x="2245" y="1793"/>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12" name="Oval 133"/>
              <p:cNvSpPr>
                <a:spLocks noChangeAspect="1" noChangeArrowheads="1"/>
              </p:cNvSpPr>
              <p:nvPr/>
            </p:nvSpPr>
            <p:spPr bwMode="auto">
              <a:xfrm>
                <a:off x="2245" y="1930"/>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13" name="Oval 134"/>
              <p:cNvSpPr>
                <a:spLocks noChangeAspect="1" noChangeArrowheads="1"/>
              </p:cNvSpPr>
              <p:nvPr/>
            </p:nvSpPr>
            <p:spPr bwMode="auto">
              <a:xfrm>
                <a:off x="2172" y="1678"/>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grpSp>
        <p:grpSp>
          <p:nvGrpSpPr>
            <p:cNvPr id="22" name="Group 135"/>
            <p:cNvGrpSpPr>
              <a:grpSpLocks/>
            </p:cNvGrpSpPr>
            <p:nvPr/>
          </p:nvGrpSpPr>
          <p:grpSpPr bwMode="auto">
            <a:xfrm rot="5400000">
              <a:off x="2889" y="246"/>
              <a:ext cx="127" cy="327"/>
              <a:chOff x="2172" y="1682"/>
              <a:chExt cx="127" cy="327"/>
            </a:xfrm>
          </p:grpSpPr>
          <p:sp>
            <p:nvSpPr>
              <p:cNvPr id="6800" name="Oval 136"/>
              <p:cNvSpPr>
                <a:spLocks noChangeAspect="1" noChangeArrowheads="1"/>
              </p:cNvSpPr>
              <p:nvPr/>
            </p:nvSpPr>
            <p:spPr bwMode="auto">
              <a:xfrm>
                <a:off x="2172" y="1769"/>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01" name="Oval 137"/>
              <p:cNvSpPr>
                <a:spLocks noChangeAspect="1" noChangeArrowheads="1"/>
              </p:cNvSpPr>
              <p:nvPr/>
            </p:nvSpPr>
            <p:spPr bwMode="auto">
              <a:xfrm>
                <a:off x="2235" y="1696"/>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02" name="Oval 138"/>
              <p:cNvSpPr>
                <a:spLocks noChangeAspect="1" noChangeArrowheads="1"/>
              </p:cNvSpPr>
              <p:nvPr/>
            </p:nvSpPr>
            <p:spPr bwMode="auto">
              <a:xfrm>
                <a:off x="2172" y="1951"/>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03" name="Oval 139"/>
              <p:cNvSpPr>
                <a:spLocks noChangeAspect="1" noChangeArrowheads="1"/>
              </p:cNvSpPr>
              <p:nvPr/>
            </p:nvSpPr>
            <p:spPr bwMode="auto">
              <a:xfrm>
                <a:off x="2199" y="1860"/>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04" name="Oval 140"/>
              <p:cNvSpPr>
                <a:spLocks noChangeAspect="1" noChangeArrowheads="1"/>
              </p:cNvSpPr>
              <p:nvPr/>
            </p:nvSpPr>
            <p:spPr bwMode="auto">
              <a:xfrm>
                <a:off x="2245" y="1793"/>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05" name="Oval 141"/>
              <p:cNvSpPr>
                <a:spLocks noChangeAspect="1" noChangeArrowheads="1"/>
              </p:cNvSpPr>
              <p:nvPr/>
            </p:nvSpPr>
            <p:spPr bwMode="auto">
              <a:xfrm>
                <a:off x="2245" y="1930"/>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06" name="Oval 142"/>
              <p:cNvSpPr>
                <a:spLocks noChangeAspect="1" noChangeArrowheads="1"/>
              </p:cNvSpPr>
              <p:nvPr/>
            </p:nvSpPr>
            <p:spPr bwMode="auto">
              <a:xfrm>
                <a:off x="2172" y="1678"/>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grpSp>
        <p:sp>
          <p:nvSpPr>
            <p:cNvPr id="6202" name="Oval 143"/>
            <p:cNvSpPr>
              <a:spLocks noChangeAspect="1" noChangeArrowheads="1"/>
            </p:cNvSpPr>
            <p:nvPr/>
          </p:nvSpPr>
          <p:spPr bwMode="auto">
            <a:xfrm>
              <a:off x="2199" y="346"/>
              <a:ext cx="45" cy="45"/>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203" name="Oval 144"/>
            <p:cNvSpPr>
              <a:spLocks noChangeAspect="1" noChangeArrowheads="1"/>
            </p:cNvSpPr>
            <p:nvPr/>
          </p:nvSpPr>
          <p:spPr bwMode="auto">
            <a:xfrm>
              <a:off x="2244" y="391"/>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nvGrpSpPr>
            <p:cNvPr id="23" name="Group 147"/>
            <p:cNvGrpSpPr>
              <a:grpSpLocks/>
            </p:cNvGrpSpPr>
            <p:nvPr/>
          </p:nvGrpSpPr>
          <p:grpSpPr bwMode="auto">
            <a:xfrm rot="5400000">
              <a:off x="3206" y="246"/>
              <a:ext cx="127" cy="327"/>
              <a:chOff x="2172" y="1682"/>
              <a:chExt cx="127" cy="327"/>
            </a:xfrm>
          </p:grpSpPr>
          <p:sp>
            <p:nvSpPr>
              <p:cNvPr id="6793" name="Oval 148"/>
              <p:cNvSpPr>
                <a:spLocks noChangeAspect="1" noChangeArrowheads="1"/>
              </p:cNvSpPr>
              <p:nvPr/>
            </p:nvSpPr>
            <p:spPr bwMode="auto">
              <a:xfrm>
                <a:off x="2172" y="1769"/>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94" name="Oval 149"/>
              <p:cNvSpPr>
                <a:spLocks noChangeAspect="1" noChangeArrowheads="1"/>
              </p:cNvSpPr>
              <p:nvPr/>
            </p:nvSpPr>
            <p:spPr bwMode="auto">
              <a:xfrm>
                <a:off x="2235" y="1696"/>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795" name="Oval 150"/>
              <p:cNvSpPr>
                <a:spLocks noChangeAspect="1" noChangeArrowheads="1"/>
              </p:cNvSpPr>
              <p:nvPr/>
            </p:nvSpPr>
            <p:spPr bwMode="auto">
              <a:xfrm>
                <a:off x="2172" y="1951"/>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96" name="Oval 151"/>
              <p:cNvSpPr>
                <a:spLocks noChangeAspect="1" noChangeArrowheads="1"/>
              </p:cNvSpPr>
              <p:nvPr/>
            </p:nvSpPr>
            <p:spPr bwMode="auto">
              <a:xfrm>
                <a:off x="2199" y="1860"/>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797" name="Oval 152"/>
              <p:cNvSpPr>
                <a:spLocks noChangeAspect="1" noChangeArrowheads="1"/>
              </p:cNvSpPr>
              <p:nvPr/>
            </p:nvSpPr>
            <p:spPr bwMode="auto">
              <a:xfrm>
                <a:off x="2245" y="1793"/>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98" name="Oval 153"/>
              <p:cNvSpPr>
                <a:spLocks noChangeAspect="1" noChangeArrowheads="1"/>
              </p:cNvSpPr>
              <p:nvPr/>
            </p:nvSpPr>
            <p:spPr bwMode="auto">
              <a:xfrm>
                <a:off x="2245" y="1930"/>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799" name="Oval 154"/>
              <p:cNvSpPr>
                <a:spLocks noChangeAspect="1" noChangeArrowheads="1"/>
              </p:cNvSpPr>
              <p:nvPr/>
            </p:nvSpPr>
            <p:spPr bwMode="auto">
              <a:xfrm>
                <a:off x="2172" y="1678"/>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grpSp>
        <p:grpSp>
          <p:nvGrpSpPr>
            <p:cNvPr id="24" name="Group 155"/>
            <p:cNvGrpSpPr>
              <a:grpSpLocks/>
            </p:cNvGrpSpPr>
            <p:nvPr/>
          </p:nvGrpSpPr>
          <p:grpSpPr bwMode="auto">
            <a:xfrm>
              <a:off x="3404" y="351"/>
              <a:ext cx="127" cy="327"/>
              <a:chOff x="2172" y="1682"/>
              <a:chExt cx="127" cy="327"/>
            </a:xfrm>
          </p:grpSpPr>
          <p:sp>
            <p:nvSpPr>
              <p:cNvPr id="6786" name="Oval 156"/>
              <p:cNvSpPr>
                <a:spLocks noChangeAspect="1" noChangeArrowheads="1"/>
              </p:cNvSpPr>
              <p:nvPr/>
            </p:nvSpPr>
            <p:spPr bwMode="auto">
              <a:xfrm>
                <a:off x="2172" y="1773"/>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87" name="Oval 157"/>
              <p:cNvSpPr>
                <a:spLocks noChangeAspect="1" noChangeArrowheads="1"/>
              </p:cNvSpPr>
              <p:nvPr/>
            </p:nvSpPr>
            <p:spPr bwMode="auto">
              <a:xfrm>
                <a:off x="2235" y="1700"/>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788" name="Oval 158"/>
              <p:cNvSpPr>
                <a:spLocks noChangeAspect="1" noChangeArrowheads="1"/>
              </p:cNvSpPr>
              <p:nvPr/>
            </p:nvSpPr>
            <p:spPr bwMode="auto">
              <a:xfrm>
                <a:off x="2172" y="1955"/>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89" name="Oval 159"/>
              <p:cNvSpPr>
                <a:spLocks noChangeAspect="1" noChangeArrowheads="1"/>
              </p:cNvSpPr>
              <p:nvPr/>
            </p:nvSpPr>
            <p:spPr bwMode="auto">
              <a:xfrm>
                <a:off x="2199" y="1864"/>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790" name="Oval 160"/>
              <p:cNvSpPr>
                <a:spLocks noChangeAspect="1" noChangeArrowheads="1"/>
              </p:cNvSpPr>
              <p:nvPr/>
            </p:nvSpPr>
            <p:spPr bwMode="auto">
              <a:xfrm>
                <a:off x="2245" y="1797"/>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91" name="Oval 161"/>
              <p:cNvSpPr>
                <a:spLocks noChangeAspect="1" noChangeArrowheads="1"/>
              </p:cNvSpPr>
              <p:nvPr/>
            </p:nvSpPr>
            <p:spPr bwMode="auto">
              <a:xfrm>
                <a:off x="2245" y="1934"/>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792" name="Oval 162"/>
              <p:cNvSpPr>
                <a:spLocks noChangeAspect="1" noChangeArrowheads="1"/>
              </p:cNvSpPr>
              <p:nvPr/>
            </p:nvSpPr>
            <p:spPr bwMode="auto">
              <a:xfrm>
                <a:off x="2172" y="168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grpSp>
        <p:grpSp>
          <p:nvGrpSpPr>
            <p:cNvPr id="25" name="Group 163"/>
            <p:cNvGrpSpPr>
              <a:grpSpLocks/>
            </p:cNvGrpSpPr>
            <p:nvPr/>
          </p:nvGrpSpPr>
          <p:grpSpPr bwMode="auto">
            <a:xfrm>
              <a:off x="3409" y="690"/>
              <a:ext cx="127" cy="327"/>
              <a:chOff x="2172" y="1682"/>
              <a:chExt cx="127" cy="327"/>
            </a:xfrm>
          </p:grpSpPr>
          <p:sp>
            <p:nvSpPr>
              <p:cNvPr id="6779" name="Oval 164"/>
              <p:cNvSpPr>
                <a:spLocks noChangeAspect="1" noChangeArrowheads="1"/>
              </p:cNvSpPr>
              <p:nvPr/>
            </p:nvSpPr>
            <p:spPr bwMode="auto">
              <a:xfrm>
                <a:off x="2172" y="1773"/>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80" name="Oval 165"/>
              <p:cNvSpPr>
                <a:spLocks noChangeAspect="1" noChangeArrowheads="1"/>
              </p:cNvSpPr>
              <p:nvPr/>
            </p:nvSpPr>
            <p:spPr bwMode="auto">
              <a:xfrm>
                <a:off x="2235" y="1700"/>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781" name="Oval 166"/>
              <p:cNvSpPr>
                <a:spLocks noChangeAspect="1" noChangeArrowheads="1"/>
              </p:cNvSpPr>
              <p:nvPr/>
            </p:nvSpPr>
            <p:spPr bwMode="auto">
              <a:xfrm>
                <a:off x="2172" y="1959"/>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82" name="Oval 167"/>
              <p:cNvSpPr>
                <a:spLocks noChangeAspect="1" noChangeArrowheads="1"/>
              </p:cNvSpPr>
              <p:nvPr/>
            </p:nvSpPr>
            <p:spPr bwMode="auto">
              <a:xfrm>
                <a:off x="2199" y="1865"/>
                <a:ext cx="54" cy="57"/>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783" name="Oval 168"/>
              <p:cNvSpPr>
                <a:spLocks noChangeAspect="1" noChangeArrowheads="1"/>
              </p:cNvSpPr>
              <p:nvPr/>
            </p:nvSpPr>
            <p:spPr bwMode="auto">
              <a:xfrm>
                <a:off x="2245" y="1797"/>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84" name="Oval 169"/>
              <p:cNvSpPr>
                <a:spLocks noChangeAspect="1" noChangeArrowheads="1"/>
              </p:cNvSpPr>
              <p:nvPr/>
            </p:nvSpPr>
            <p:spPr bwMode="auto">
              <a:xfrm>
                <a:off x="2245" y="1938"/>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785" name="Oval 170"/>
              <p:cNvSpPr>
                <a:spLocks noChangeAspect="1" noChangeArrowheads="1"/>
              </p:cNvSpPr>
              <p:nvPr/>
            </p:nvSpPr>
            <p:spPr bwMode="auto">
              <a:xfrm>
                <a:off x="2172" y="168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grpSp>
        <p:grpSp>
          <p:nvGrpSpPr>
            <p:cNvPr id="26" name="Group 203"/>
            <p:cNvGrpSpPr>
              <a:grpSpLocks/>
            </p:cNvGrpSpPr>
            <p:nvPr/>
          </p:nvGrpSpPr>
          <p:grpSpPr bwMode="auto">
            <a:xfrm rot="5400000">
              <a:off x="2947" y="2501"/>
              <a:ext cx="514" cy="376"/>
              <a:chOff x="1746" y="1434"/>
              <a:chExt cx="514" cy="376"/>
            </a:xfrm>
          </p:grpSpPr>
          <p:grpSp>
            <p:nvGrpSpPr>
              <p:cNvPr id="27" name="Group 175"/>
              <p:cNvGrpSpPr>
                <a:grpSpLocks/>
              </p:cNvGrpSpPr>
              <p:nvPr/>
            </p:nvGrpSpPr>
            <p:grpSpPr bwMode="auto">
              <a:xfrm>
                <a:off x="2012" y="1438"/>
                <a:ext cx="242" cy="194"/>
                <a:chOff x="2012" y="1438"/>
                <a:chExt cx="242" cy="194"/>
              </a:xfrm>
            </p:grpSpPr>
            <p:sp>
              <p:nvSpPr>
                <p:cNvPr id="6771" name="Oval 37"/>
                <p:cNvSpPr>
                  <a:spLocks noChangeAspect="1" noChangeArrowheads="1"/>
                </p:cNvSpPr>
                <p:nvPr/>
              </p:nvSpPr>
              <p:spPr bwMode="auto">
                <a:xfrm>
                  <a:off x="2012"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72" name="Oval 40"/>
                <p:cNvSpPr>
                  <a:spLocks noChangeAspect="1" noChangeArrowheads="1"/>
                </p:cNvSpPr>
                <p:nvPr/>
              </p:nvSpPr>
              <p:spPr bwMode="auto">
                <a:xfrm>
                  <a:off x="2075" y="157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73" name="Oval 145"/>
                <p:cNvSpPr>
                  <a:spLocks noChangeAspect="1" noChangeArrowheads="1"/>
                </p:cNvSpPr>
                <p:nvPr/>
              </p:nvSpPr>
              <p:spPr bwMode="auto">
                <a:xfrm>
                  <a:off x="2022" y="1540"/>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74" name="Oval 146"/>
                <p:cNvSpPr>
                  <a:spLocks noChangeAspect="1" noChangeArrowheads="1"/>
                </p:cNvSpPr>
                <p:nvPr/>
              </p:nvSpPr>
              <p:spPr bwMode="auto">
                <a:xfrm>
                  <a:off x="2073"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775" name="Oval 171"/>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76" name="Oval 172"/>
                <p:cNvSpPr>
                  <a:spLocks noChangeAspect="1" noChangeArrowheads="1"/>
                </p:cNvSpPr>
                <p:nvPr/>
              </p:nvSpPr>
              <p:spPr bwMode="auto">
                <a:xfrm>
                  <a:off x="2196"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77" name="Oval 173"/>
                <p:cNvSpPr>
                  <a:spLocks noChangeAspect="1" noChangeArrowheads="1"/>
                </p:cNvSpPr>
                <p:nvPr/>
              </p:nvSpPr>
              <p:spPr bwMode="auto">
                <a:xfrm>
                  <a:off x="2147"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78" name="Oval 174"/>
                <p:cNvSpPr>
                  <a:spLocks noChangeAspect="1" noChangeArrowheads="1"/>
                </p:cNvSpPr>
                <p:nvPr/>
              </p:nvSpPr>
              <p:spPr bwMode="auto">
                <a:xfrm>
                  <a:off x="2194"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28" name="Group 176"/>
              <p:cNvGrpSpPr>
                <a:grpSpLocks/>
              </p:cNvGrpSpPr>
              <p:nvPr/>
            </p:nvGrpSpPr>
            <p:grpSpPr bwMode="auto">
              <a:xfrm>
                <a:off x="2018" y="1616"/>
                <a:ext cx="242" cy="194"/>
                <a:chOff x="2012" y="1438"/>
                <a:chExt cx="242" cy="194"/>
              </a:xfrm>
            </p:grpSpPr>
            <p:sp>
              <p:nvSpPr>
                <p:cNvPr id="6763" name="Oval 177"/>
                <p:cNvSpPr>
                  <a:spLocks noChangeAspect="1" noChangeArrowheads="1"/>
                </p:cNvSpPr>
                <p:nvPr/>
              </p:nvSpPr>
              <p:spPr bwMode="auto">
                <a:xfrm>
                  <a:off x="2012"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64" name="Oval 178"/>
                <p:cNvSpPr>
                  <a:spLocks noChangeAspect="1" noChangeArrowheads="1"/>
                </p:cNvSpPr>
                <p:nvPr/>
              </p:nvSpPr>
              <p:spPr bwMode="auto">
                <a:xfrm>
                  <a:off x="2075" y="157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65" name="Oval 179"/>
                <p:cNvSpPr>
                  <a:spLocks noChangeAspect="1" noChangeArrowheads="1"/>
                </p:cNvSpPr>
                <p:nvPr/>
              </p:nvSpPr>
              <p:spPr bwMode="auto">
                <a:xfrm>
                  <a:off x="2021" y="1540"/>
                  <a:ext cx="55"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66" name="Oval 180"/>
                <p:cNvSpPr>
                  <a:spLocks noChangeAspect="1" noChangeArrowheads="1"/>
                </p:cNvSpPr>
                <p:nvPr/>
              </p:nvSpPr>
              <p:spPr bwMode="auto">
                <a:xfrm>
                  <a:off x="2073"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767" name="Oval 181"/>
                <p:cNvSpPr>
                  <a:spLocks noChangeAspect="1" noChangeArrowheads="1"/>
                </p:cNvSpPr>
                <p:nvPr/>
              </p:nvSpPr>
              <p:spPr bwMode="auto">
                <a:xfrm>
                  <a:off x="2133" y="1438"/>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68" name="Oval 182"/>
                <p:cNvSpPr>
                  <a:spLocks noChangeAspect="1" noChangeArrowheads="1"/>
                </p:cNvSpPr>
                <p:nvPr/>
              </p:nvSpPr>
              <p:spPr bwMode="auto">
                <a:xfrm>
                  <a:off x="2200"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69" name="Oval 183"/>
                <p:cNvSpPr>
                  <a:spLocks noChangeAspect="1" noChangeArrowheads="1"/>
                </p:cNvSpPr>
                <p:nvPr/>
              </p:nvSpPr>
              <p:spPr bwMode="auto">
                <a:xfrm>
                  <a:off x="2147"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70" name="Oval 184"/>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29" name="Group 185"/>
              <p:cNvGrpSpPr>
                <a:grpSpLocks/>
              </p:cNvGrpSpPr>
              <p:nvPr/>
            </p:nvGrpSpPr>
            <p:grpSpPr bwMode="auto">
              <a:xfrm rot="10800000">
                <a:off x="1746" y="1434"/>
                <a:ext cx="242" cy="194"/>
                <a:chOff x="2012" y="1438"/>
                <a:chExt cx="242" cy="194"/>
              </a:xfrm>
            </p:grpSpPr>
            <p:sp>
              <p:nvSpPr>
                <p:cNvPr id="6755" name="Oval 186"/>
                <p:cNvSpPr>
                  <a:spLocks noChangeAspect="1" noChangeArrowheads="1"/>
                </p:cNvSpPr>
                <p:nvPr/>
              </p:nvSpPr>
              <p:spPr bwMode="auto">
                <a:xfrm>
                  <a:off x="2016"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56" name="Oval 187"/>
                <p:cNvSpPr>
                  <a:spLocks noChangeAspect="1" noChangeArrowheads="1"/>
                </p:cNvSpPr>
                <p:nvPr/>
              </p:nvSpPr>
              <p:spPr bwMode="auto">
                <a:xfrm>
                  <a:off x="2077" y="1578"/>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57" name="Oval 188"/>
                <p:cNvSpPr>
                  <a:spLocks noChangeAspect="1" noChangeArrowheads="1"/>
                </p:cNvSpPr>
                <p:nvPr/>
              </p:nvSpPr>
              <p:spPr bwMode="auto">
                <a:xfrm>
                  <a:off x="2021" y="1540"/>
                  <a:ext cx="55"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58" name="Oval 189"/>
                <p:cNvSpPr>
                  <a:spLocks noChangeAspect="1" noChangeArrowheads="1"/>
                </p:cNvSpPr>
                <p:nvPr/>
              </p:nvSpPr>
              <p:spPr bwMode="auto">
                <a:xfrm>
                  <a:off x="2077"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759" name="Oval 190"/>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60" name="Oval 191"/>
                <p:cNvSpPr>
                  <a:spLocks noChangeAspect="1" noChangeArrowheads="1"/>
                </p:cNvSpPr>
                <p:nvPr/>
              </p:nvSpPr>
              <p:spPr bwMode="auto">
                <a:xfrm>
                  <a:off x="2204"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61" name="Oval 192"/>
                <p:cNvSpPr>
                  <a:spLocks noChangeAspect="1" noChangeArrowheads="1"/>
                </p:cNvSpPr>
                <p:nvPr/>
              </p:nvSpPr>
              <p:spPr bwMode="auto">
                <a:xfrm>
                  <a:off x="2151"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62" name="Oval 193"/>
                <p:cNvSpPr>
                  <a:spLocks noChangeAspect="1" noChangeArrowheads="1"/>
                </p:cNvSpPr>
                <p:nvPr/>
              </p:nvSpPr>
              <p:spPr bwMode="auto">
                <a:xfrm>
                  <a:off x="2202"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30" name="Group 194"/>
              <p:cNvGrpSpPr>
                <a:grpSpLocks/>
              </p:cNvGrpSpPr>
              <p:nvPr/>
            </p:nvGrpSpPr>
            <p:grpSpPr bwMode="auto">
              <a:xfrm rot="10800000">
                <a:off x="1746" y="1616"/>
                <a:ext cx="242" cy="194"/>
                <a:chOff x="2012" y="1438"/>
                <a:chExt cx="242" cy="194"/>
              </a:xfrm>
            </p:grpSpPr>
            <p:sp>
              <p:nvSpPr>
                <p:cNvPr id="6747" name="Oval 195"/>
                <p:cNvSpPr>
                  <a:spLocks noChangeAspect="1" noChangeArrowheads="1"/>
                </p:cNvSpPr>
                <p:nvPr/>
              </p:nvSpPr>
              <p:spPr bwMode="auto">
                <a:xfrm>
                  <a:off x="2016"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48" name="Oval 196"/>
                <p:cNvSpPr>
                  <a:spLocks noChangeAspect="1" noChangeArrowheads="1"/>
                </p:cNvSpPr>
                <p:nvPr/>
              </p:nvSpPr>
              <p:spPr bwMode="auto">
                <a:xfrm>
                  <a:off x="2077" y="1578"/>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49" name="Oval 197"/>
                <p:cNvSpPr>
                  <a:spLocks noChangeAspect="1" noChangeArrowheads="1"/>
                </p:cNvSpPr>
                <p:nvPr/>
              </p:nvSpPr>
              <p:spPr bwMode="auto">
                <a:xfrm>
                  <a:off x="2021" y="1540"/>
                  <a:ext cx="55"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50" name="Oval 198"/>
                <p:cNvSpPr>
                  <a:spLocks noChangeAspect="1" noChangeArrowheads="1"/>
                </p:cNvSpPr>
                <p:nvPr/>
              </p:nvSpPr>
              <p:spPr bwMode="auto">
                <a:xfrm>
                  <a:off x="2077"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751" name="Oval 199"/>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52" name="Oval 200"/>
                <p:cNvSpPr>
                  <a:spLocks noChangeAspect="1" noChangeArrowheads="1"/>
                </p:cNvSpPr>
                <p:nvPr/>
              </p:nvSpPr>
              <p:spPr bwMode="auto">
                <a:xfrm>
                  <a:off x="2204"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53" name="Oval 201"/>
                <p:cNvSpPr>
                  <a:spLocks noChangeAspect="1" noChangeArrowheads="1"/>
                </p:cNvSpPr>
                <p:nvPr/>
              </p:nvSpPr>
              <p:spPr bwMode="auto">
                <a:xfrm>
                  <a:off x="2151"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54" name="Oval 202"/>
                <p:cNvSpPr>
                  <a:spLocks noChangeAspect="1" noChangeArrowheads="1"/>
                </p:cNvSpPr>
                <p:nvPr/>
              </p:nvSpPr>
              <p:spPr bwMode="auto">
                <a:xfrm>
                  <a:off x="2202"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grpSp>
          <p:nvGrpSpPr>
            <p:cNvPr id="31" name="Group 204"/>
            <p:cNvGrpSpPr>
              <a:grpSpLocks/>
            </p:cNvGrpSpPr>
            <p:nvPr/>
          </p:nvGrpSpPr>
          <p:grpSpPr bwMode="auto">
            <a:xfrm>
              <a:off x="3002" y="794"/>
              <a:ext cx="514" cy="376"/>
              <a:chOff x="1746" y="1434"/>
              <a:chExt cx="514" cy="376"/>
            </a:xfrm>
          </p:grpSpPr>
          <p:grpSp>
            <p:nvGrpSpPr>
              <p:cNvPr id="6635" name="Group 205"/>
              <p:cNvGrpSpPr>
                <a:grpSpLocks/>
              </p:cNvGrpSpPr>
              <p:nvPr/>
            </p:nvGrpSpPr>
            <p:grpSpPr bwMode="auto">
              <a:xfrm>
                <a:off x="2012" y="1438"/>
                <a:ext cx="242" cy="194"/>
                <a:chOff x="2012" y="1438"/>
                <a:chExt cx="242" cy="194"/>
              </a:xfrm>
            </p:grpSpPr>
            <p:sp>
              <p:nvSpPr>
                <p:cNvPr id="6735" name="Oval 206"/>
                <p:cNvSpPr>
                  <a:spLocks noChangeAspect="1" noChangeArrowheads="1"/>
                </p:cNvSpPr>
                <p:nvPr/>
              </p:nvSpPr>
              <p:spPr bwMode="auto">
                <a:xfrm>
                  <a:off x="2012" y="1446"/>
                  <a:ext cx="54" cy="53"/>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36" name="Oval 207"/>
                <p:cNvSpPr>
                  <a:spLocks noChangeAspect="1" noChangeArrowheads="1"/>
                </p:cNvSpPr>
                <p:nvPr/>
              </p:nvSpPr>
              <p:spPr bwMode="auto">
                <a:xfrm>
                  <a:off x="2075" y="157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37" name="Oval 208"/>
                <p:cNvSpPr>
                  <a:spLocks noChangeAspect="1" noChangeArrowheads="1"/>
                </p:cNvSpPr>
                <p:nvPr/>
              </p:nvSpPr>
              <p:spPr bwMode="auto">
                <a:xfrm>
                  <a:off x="2022" y="1536"/>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38" name="Oval 209"/>
                <p:cNvSpPr>
                  <a:spLocks noChangeAspect="1" noChangeArrowheads="1"/>
                </p:cNvSpPr>
                <p:nvPr/>
              </p:nvSpPr>
              <p:spPr bwMode="auto">
                <a:xfrm>
                  <a:off x="2073" y="1482"/>
                  <a:ext cx="54" cy="53"/>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739" name="Oval 210"/>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40" name="Oval 211"/>
                <p:cNvSpPr>
                  <a:spLocks noChangeAspect="1" noChangeArrowheads="1"/>
                </p:cNvSpPr>
                <p:nvPr/>
              </p:nvSpPr>
              <p:spPr bwMode="auto">
                <a:xfrm>
                  <a:off x="2200" y="1570"/>
                  <a:ext cx="54" cy="53"/>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41" name="Oval 212"/>
                <p:cNvSpPr>
                  <a:spLocks noChangeAspect="1" noChangeArrowheads="1"/>
                </p:cNvSpPr>
                <p:nvPr/>
              </p:nvSpPr>
              <p:spPr bwMode="auto">
                <a:xfrm>
                  <a:off x="2147"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42" name="Oval 213"/>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6636" name="Group 214"/>
              <p:cNvGrpSpPr>
                <a:grpSpLocks/>
              </p:cNvGrpSpPr>
              <p:nvPr/>
            </p:nvGrpSpPr>
            <p:grpSpPr bwMode="auto">
              <a:xfrm>
                <a:off x="2018" y="1616"/>
                <a:ext cx="242" cy="194"/>
                <a:chOff x="2012" y="1438"/>
                <a:chExt cx="242" cy="194"/>
              </a:xfrm>
            </p:grpSpPr>
            <p:sp>
              <p:nvSpPr>
                <p:cNvPr id="6727" name="Oval 215"/>
                <p:cNvSpPr>
                  <a:spLocks noChangeAspect="1" noChangeArrowheads="1"/>
                </p:cNvSpPr>
                <p:nvPr/>
              </p:nvSpPr>
              <p:spPr bwMode="auto">
                <a:xfrm>
                  <a:off x="2012"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28" name="Oval 216"/>
                <p:cNvSpPr>
                  <a:spLocks noChangeAspect="1" noChangeArrowheads="1"/>
                </p:cNvSpPr>
                <p:nvPr/>
              </p:nvSpPr>
              <p:spPr bwMode="auto">
                <a:xfrm>
                  <a:off x="2075" y="157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29" name="Oval 217"/>
                <p:cNvSpPr>
                  <a:spLocks noChangeAspect="1" noChangeArrowheads="1"/>
                </p:cNvSpPr>
                <p:nvPr/>
              </p:nvSpPr>
              <p:spPr bwMode="auto">
                <a:xfrm>
                  <a:off x="2022" y="1540"/>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30" name="Oval 218"/>
                <p:cNvSpPr>
                  <a:spLocks noChangeAspect="1" noChangeArrowheads="1"/>
                </p:cNvSpPr>
                <p:nvPr/>
              </p:nvSpPr>
              <p:spPr bwMode="auto">
                <a:xfrm>
                  <a:off x="2073"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731" name="Oval 219"/>
                <p:cNvSpPr>
                  <a:spLocks noChangeAspect="1" noChangeArrowheads="1"/>
                </p:cNvSpPr>
                <p:nvPr/>
              </p:nvSpPr>
              <p:spPr bwMode="auto">
                <a:xfrm>
                  <a:off x="2137" y="143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32" name="Oval 220"/>
                <p:cNvSpPr>
                  <a:spLocks noChangeAspect="1" noChangeArrowheads="1"/>
                </p:cNvSpPr>
                <p:nvPr/>
              </p:nvSpPr>
              <p:spPr bwMode="auto">
                <a:xfrm>
                  <a:off x="2200" y="1566"/>
                  <a:ext cx="54" cy="56"/>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33" name="Oval 221"/>
                <p:cNvSpPr>
                  <a:spLocks noChangeAspect="1" noChangeArrowheads="1"/>
                </p:cNvSpPr>
                <p:nvPr/>
              </p:nvSpPr>
              <p:spPr bwMode="auto">
                <a:xfrm>
                  <a:off x="2147" y="1528"/>
                  <a:ext cx="54" cy="55"/>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34" name="Oval 222"/>
                <p:cNvSpPr>
                  <a:spLocks noChangeAspect="1" noChangeArrowheads="1"/>
                </p:cNvSpPr>
                <p:nvPr/>
              </p:nvSpPr>
              <p:spPr bwMode="auto">
                <a:xfrm>
                  <a:off x="2198" y="1473"/>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6637" name="Group 223"/>
              <p:cNvGrpSpPr>
                <a:grpSpLocks/>
              </p:cNvGrpSpPr>
              <p:nvPr/>
            </p:nvGrpSpPr>
            <p:grpSpPr bwMode="auto">
              <a:xfrm rot="10800000">
                <a:off x="1746" y="1434"/>
                <a:ext cx="242" cy="194"/>
                <a:chOff x="2012" y="1438"/>
                <a:chExt cx="242" cy="194"/>
              </a:xfrm>
            </p:grpSpPr>
            <p:sp>
              <p:nvSpPr>
                <p:cNvPr id="6719" name="Oval 224"/>
                <p:cNvSpPr>
                  <a:spLocks noChangeAspect="1" noChangeArrowheads="1"/>
                </p:cNvSpPr>
                <p:nvPr/>
              </p:nvSpPr>
              <p:spPr bwMode="auto">
                <a:xfrm>
                  <a:off x="2012" y="1454"/>
                  <a:ext cx="54" cy="56"/>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20" name="Oval 225"/>
                <p:cNvSpPr>
                  <a:spLocks noChangeAspect="1" noChangeArrowheads="1"/>
                </p:cNvSpPr>
                <p:nvPr/>
              </p:nvSpPr>
              <p:spPr bwMode="auto">
                <a:xfrm>
                  <a:off x="2075" y="1587"/>
                  <a:ext cx="54" cy="56"/>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21" name="Oval 226"/>
                <p:cNvSpPr>
                  <a:spLocks noChangeAspect="1" noChangeArrowheads="1"/>
                </p:cNvSpPr>
                <p:nvPr/>
              </p:nvSpPr>
              <p:spPr bwMode="auto">
                <a:xfrm>
                  <a:off x="2022" y="1549"/>
                  <a:ext cx="54" cy="56"/>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22" name="Oval 227"/>
                <p:cNvSpPr>
                  <a:spLocks noChangeAspect="1" noChangeArrowheads="1"/>
                </p:cNvSpPr>
                <p:nvPr/>
              </p:nvSpPr>
              <p:spPr bwMode="auto">
                <a:xfrm>
                  <a:off x="2073" y="1493"/>
                  <a:ext cx="54" cy="56"/>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723" name="Oval 228"/>
                <p:cNvSpPr>
                  <a:spLocks noChangeAspect="1" noChangeArrowheads="1"/>
                </p:cNvSpPr>
                <p:nvPr/>
              </p:nvSpPr>
              <p:spPr bwMode="auto">
                <a:xfrm>
                  <a:off x="2137"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24" name="Oval 229"/>
                <p:cNvSpPr>
                  <a:spLocks noChangeAspect="1" noChangeArrowheads="1"/>
                </p:cNvSpPr>
                <p:nvPr/>
              </p:nvSpPr>
              <p:spPr bwMode="auto">
                <a:xfrm>
                  <a:off x="2200" y="157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25" name="Oval 230"/>
                <p:cNvSpPr>
                  <a:spLocks noChangeAspect="1" noChangeArrowheads="1"/>
                </p:cNvSpPr>
                <p:nvPr/>
              </p:nvSpPr>
              <p:spPr bwMode="auto">
                <a:xfrm>
                  <a:off x="2147" y="1540"/>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26" name="Oval 231"/>
                <p:cNvSpPr>
                  <a:spLocks noChangeAspect="1" noChangeArrowheads="1"/>
                </p:cNvSpPr>
                <p:nvPr/>
              </p:nvSpPr>
              <p:spPr bwMode="auto">
                <a:xfrm>
                  <a:off x="2198" y="1486"/>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6638" name="Group 232"/>
              <p:cNvGrpSpPr>
                <a:grpSpLocks/>
              </p:cNvGrpSpPr>
              <p:nvPr/>
            </p:nvGrpSpPr>
            <p:grpSpPr bwMode="auto">
              <a:xfrm rot="10800000">
                <a:off x="1746" y="1616"/>
                <a:ext cx="242" cy="194"/>
                <a:chOff x="2012" y="1438"/>
                <a:chExt cx="242" cy="194"/>
              </a:xfrm>
            </p:grpSpPr>
            <p:sp>
              <p:nvSpPr>
                <p:cNvPr id="6711" name="Oval 233"/>
                <p:cNvSpPr>
                  <a:spLocks noChangeAspect="1" noChangeArrowheads="1"/>
                </p:cNvSpPr>
                <p:nvPr/>
              </p:nvSpPr>
              <p:spPr bwMode="auto">
                <a:xfrm>
                  <a:off x="2012" y="1449"/>
                  <a:ext cx="54" cy="57"/>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12" name="Oval 234"/>
                <p:cNvSpPr>
                  <a:spLocks noChangeAspect="1" noChangeArrowheads="1"/>
                </p:cNvSpPr>
                <p:nvPr/>
              </p:nvSpPr>
              <p:spPr bwMode="auto">
                <a:xfrm>
                  <a:off x="2075" y="1586"/>
                  <a:ext cx="54" cy="55"/>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13" name="Oval 235"/>
                <p:cNvSpPr>
                  <a:spLocks noChangeAspect="1" noChangeArrowheads="1"/>
                </p:cNvSpPr>
                <p:nvPr/>
              </p:nvSpPr>
              <p:spPr bwMode="auto">
                <a:xfrm>
                  <a:off x="2022" y="1547"/>
                  <a:ext cx="54" cy="56"/>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14" name="Oval 236"/>
                <p:cNvSpPr>
                  <a:spLocks noChangeAspect="1" noChangeArrowheads="1"/>
                </p:cNvSpPr>
                <p:nvPr/>
              </p:nvSpPr>
              <p:spPr bwMode="auto">
                <a:xfrm>
                  <a:off x="2073" y="1488"/>
                  <a:ext cx="54" cy="57"/>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715" name="Oval 237"/>
                <p:cNvSpPr>
                  <a:spLocks noChangeAspect="1" noChangeArrowheads="1"/>
                </p:cNvSpPr>
                <p:nvPr/>
              </p:nvSpPr>
              <p:spPr bwMode="auto">
                <a:xfrm>
                  <a:off x="2137" y="1445"/>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16" name="Oval 238"/>
                <p:cNvSpPr>
                  <a:spLocks noChangeAspect="1" noChangeArrowheads="1"/>
                </p:cNvSpPr>
                <p:nvPr/>
              </p:nvSpPr>
              <p:spPr bwMode="auto">
                <a:xfrm>
                  <a:off x="2200" y="158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17" name="Oval 239"/>
                <p:cNvSpPr>
                  <a:spLocks noChangeAspect="1" noChangeArrowheads="1"/>
                </p:cNvSpPr>
                <p:nvPr/>
              </p:nvSpPr>
              <p:spPr bwMode="auto">
                <a:xfrm>
                  <a:off x="2147" y="154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18" name="Oval 240"/>
                <p:cNvSpPr>
                  <a:spLocks noChangeAspect="1" noChangeArrowheads="1"/>
                </p:cNvSpPr>
                <p:nvPr/>
              </p:nvSpPr>
              <p:spPr bwMode="auto">
                <a:xfrm>
                  <a:off x="2198"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grpSp>
          <p:nvGrpSpPr>
            <p:cNvPr id="11040" name="Group 241"/>
            <p:cNvGrpSpPr>
              <a:grpSpLocks/>
            </p:cNvGrpSpPr>
            <p:nvPr/>
          </p:nvGrpSpPr>
          <p:grpSpPr bwMode="auto">
            <a:xfrm>
              <a:off x="3242" y="1525"/>
              <a:ext cx="514" cy="376"/>
              <a:chOff x="1746" y="1434"/>
              <a:chExt cx="514" cy="376"/>
            </a:xfrm>
          </p:grpSpPr>
          <p:grpSp>
            <p:nvGrpSpPr>
              <p:cNvPr id="11041" name="Group 242"/>
              <p:cNvGrpSpPr>
                <a:grpSpLocks/>
              </p:cNvGrpSpPr>
              <p:nvPr/>
            </p:nvGrpSpPr>
            <p:grpSpPr bwMode="auto">
              <a:xfrm>
                <a:off x="2012" y="1438"/>
                <a:ext cx="242" cy="194"/>
                <a:chOff x="2012" y="1438"/>
                <a:chExt cx="242" cy="194"/>
              </a:xfrm>
            </p:grpSpPr>
            <p:sp>
              <p:nvSpPr>
                <p:cNvPr id="6699" name="Oval 243"/>
                <p:cNvSpPr>
                  <a:spLocks noChangeAspect="1" noChangeArrowheads="1"/>
                </p:cNvSpPr>
                <p:nvPr/>
              </p:nvSpPr>
              <p:spPr bwMode="auto">
                <a:xfrm>
                  <a:off x="2012" y="1447"/>
                  <a:ext cx="54" cy="53"/>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00" name="Oval 244"/>
                <p:cNvSpPr>
                  <a:spLocks noChangeAspect="1" noChangeArrowheads="1"/>
                </p:cNvSpPr>
                <p:nvPr/>
              </p:nvSpPr>
              <p:spPr bwMode="auto">
                <a:xfrm>
                  <a:off x="2075" y="157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01" name="Oval 245"/>
                <p:cNvSpPr>
                  <a:spLocks noChangeAspect="1" noChangeArrowheads="1"/>
                </p:cNvSpPr>
                <p:nvPr/>
              </p:nvSpPr>
              <p:spPr bwMode="auto">
                <a:xfrm>
                  <a:off x="2022" y="1540"/>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02" name="Oval 246"/>
                <p:cNvSpPr>
                  <a:spLocks noChangeAspect="1" noChangeArrowheads="1"/>
                </p:cNvSpPr>
                <p:nvPr/>
              </p:nvSpPr>
              <p:spPr bwMode="auto">
                <a:xfrm>
                  <a:off x="2073"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703" name="Oval 247"/>
                <p:cNvSpPr>
                  <a:spLocks noChangeAspect="1" noChangeArrowheads="1"/>
                </p:cNvSpPr>
                <p:nvPr/>
              </p:nvSpPr>
              <p:spPr bwMode="auto">
                <a:xfrm>
                  <a:off x="2137" y="1442"/>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04" name="Oval 248"/>
                <p:cNvSpPr>
                  <a:spLocks noChangeAspect="1" noChangeArrowheads="1"/>
                </p:cNvSpPr>
                <p:nvPr/>
              </p:nvSpPr>
              <p:spPr bwMode="auto">
                <a:xfrm>
                  <a:off x="2200" y="1571"/>
                  <a:ext cx="54" cy="53"/>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05" name="Oval 249"/>
                <p:cNvSpPr>
                  <a:spLocks noChangeAspect="1" noChangeArrowheads="1"/>
                </p:cNvSpPr>
                <p:nvPr/>
              </p:nvSpPr>
              <p:spPr bwMode="auto">
                <a:xfrm>
                  <a:off x="2147" y="1536"/>
                  <a:ext cx="54" cy="52"/>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06" name="Oval 250"/>
                <p:cNvSpPr>
                  <a:spLocks noChangeAspect="1" noChangeArrowheads="1"/>
                </p:cNvSpPr>
                <p:nvPr/>
              </p:nvSpPr>
              <p:spPr bwMode="auto">
                <a:xfrm>
                  <a:off x="2198" y="1481"/>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42" name="Group 251"/>
              <p:cNvGrpSpPr>
                <a:grpSpLocks/>
              </p:cNvGrpSpPr>
              <p:nvPr/>
            </p:nvGrpSpPr>
            <p:grpSpPr bwMode="auto">
              <a:xfrm>
                <a:off x="2018" y="1616"/>
                <a:ext cx="242" cy="194"/>
                <a:chOff x="2012" y="1438"/>
                <a:chExt cx="242" cy="194"/>
              </a:xfrm>
            </p:grpSpPr>
            <p:sp>
              <p:nvSpPr>
                <p:cNvPr id="6691" name="Oval 252"/>
                <p:cNvSpPr>
                  <a:spLocks noChangeAspect="1" noChangeArrowheads="1"/>
                </p:cNvSpPr>
                <p:nvPr/>
              </p:nvSpPr>
              <p:spPr bwMode="auto">
                <a:xfrm>
                  <a:off x="2012"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92" name="Oval 253"/>
                <p:cNvSpPr>
                  <a:spLocks noChangeAspect="1" noChangeArrowheads="1"/>
                </p:cNvSpPr>
                <p:nvPr/>
              </p:nvSpPr>
              <p:spPr bwMode="auto">
                <a:xfrm>
                  <a:off x="2075" y="157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93" name="Oval 254"/>
                <p:cNvSpPr>
                  <a:spLocks noChangeAspect="1" noChangeArrowheads="1"/>
                </p:cNvSpPr>
                <p:nvPr/>
              </p:nvSpPr>
              <p:spPr bwMode="auto">
                <a:xfrm>
                  <a:off x="2022" y="1540"/>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94" name="Oval 255"/>
                <p:cNvSpPr>
                  <a:spLocks noChangeAspect="1" noChangeArrowheads="1"/>
                </p:cNvSpPr>
                <p:nvPr/>
              </p:nvSpPr>
              <p:spPr bwMode="auto">
                <a:xfrm>
                  <a:off x="2073" y="1487"/>
                  <a:ext cx="54" cy="56"/>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695" name="Oval 256"/>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96" name="Oval 257"/>
                <p:cNvSpPr>
                  <a:spLocks noChangeAspect="1" noChangeArrowheads="1"/>
                </p:cNvSpPr>
                <p:nvPr/>
              </p:nvSpPr>
              <p:spPr bwMode="auto">
                <a:xfrm>
                  <a:off x="2200"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97" name="Oval 258"/>
                <p:cNvSpPr>
                  <a:spLocks noChangeAspect="1" noChangeArrowheads="1"/>
                </p:cNvSpPr>
                <p:nvPr/>
              </p:nvSpPr>
              <p:spPr bwMode="auto">
                <a:xfrm>
                  <a:off x="2147"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98" name="Oval 259"/>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43" name="Group 260"/>
              <p:cNvGrpSpPr>
                <a:grpSpLocks/>
              </p:cNvGrpSpPr>
              <p:nvPr/>
            </p:nvGrpSpPr>
            <p:grpSpPr bwMode="auto">
              <a:xfrm rot="10800000">
                <a:off x="1746" y="1434"/>
                <a:ext cx="242" cy="194"/>
                <a:chOff x="2012" y="1438"/>
                <a:chExt cx="242" cy="194"/>
              </a:xfrm>
            </p:grpSpPr>
            <p:sp>
              <p:nvSpPr>
                <p:cNvPr id="6683" name="Oval 261"/>
                <p:cNvSpPr>
                  <a:spLocks noChangeAspect="1" noChangeArrowheads="1"/>
                </p:cNvSpPr>
                <p:nvPr/>
              </p:nvSpPr>
              <p:spPr bwMode="auto">
                <a:xfrm>
                  <a:off x="2012" y="1447"/>
                  <a:ext cx="54" cy="55"/>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84" name="Oval 262"/>
                <p:cNvSpPr>
                  <a:spLocks noChangeAspect="1" noChangeArrowheads="1"/>
                </p:cNvSpPr>
                <p:nvPr/>
              </p:nvSpPr>
              <p:spPr bwMode="auto">
                <a:xfrm>
                  <a:off x="2075" y="1582"/>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85" name="Oval 263"/>
                <p:cNvSpPr>
                  <a:spLocks noChangeAspect="1" noChangeArrowheads="1"/>
                </p:cNvSpPr>
                <p:nvPr/>
              </p:nvSpPr>
              <p:spPr bwMode="auto">
                <a:xfrm>
                  <a:off x="2022" y="1544"/>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86" name="Oval 264"/>
                <p:cNvSpPr>
                  <a:spLocks noChangeAspect="1" noChangeArrowheads="1"/>
                </p:cNvSpPr>
                <p:nvPr/>
              </p:nvSpPr>
              <p:spPr bwMode="auto">
                <a:xfrm>
                  <a:off x="2073" y="1486"/>
                  <a:ext cx="54" cy="55"/>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687" name="Oval 265"/>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88" name="Oval 266"/>
                <p:cNvSpPr>
                  <a:spLocks noChangeAspect="1" noChangeArrowheads="1"/>
                </p:cNvSpPr>
                <p:nvPr/>
              </p:nvSpPr>
              <p:spPr bwMode="auto">
                <a:xfrm>
                  <a:off x="2200"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89" name="Oval 267"/>
                <p:cNvSpPr>
                  <a:spLocks noChangeAspect="1" noChangeArrowheads="1"/>
                </p:cNvSpPr>
                <p:nvPr/>
              </p:nvSpPr>
              <p:spPr bwMode="auto">
                <a:xfrm>
                  <a:off x="2147"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90" name="Oval 268"/>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44" name="Group 269"/>
              <p:cNvGrpSpPr>
                <a:grpSpLocks/>
              </p:cNvGrpSpPr>
              <p:nvPr/>
            </p:nvGrpSpPr>
            <p:grpSpPr bwMode="auto">
              <a:xfrm rot="10800000">
                <a:off x="1746" y="1616"/>
                <a:ext cx="242" cy="194"/>
                <a:chOff x="2012" y="1438"/>
                <a:chExt cx="242" cy="194"/>
              </a:xfrm>
            </p:grpSpPr>
            <p:sp>
              <p:nvSpPr>
                <p:cNvPr id="6675" name="Oval 270"/>
                <p:cNvSpPr>
                  <a:spLocks noChangeAspect="1" noChangeArrowheads="1"/>
                </p:cNvSpPr>
                <p:nvPr/>
              </p:nvSpPr>
              <p:spPr bwMode="auto">
                <a:xfrm>
                  <a:off x="2012" y="1447"/>
                  <a:ext cx="54" cy="55"/>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76" name="Oval 271"/>
                <p:cNvSpPr>
                  <a:spLocks noChangeAspect="1" noChangeArrowheads="1"/>
                </p:cNvSpPr>
                <p:nvPr/>
              </p:nvSpPr>
              <p:spPr bwMode="auto">
                <a:xfrm>
                  <a:off x="2075" y="1582"/>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77" name="Oval 272"/>
                <p:cNvSpPr>
                  <a:spLocks noChangeAspect="1" noChangeArrowheads="1"/>
                </p:cNvSpPr>
                <p:nvPr/>
              </p:nvSpPr>
              <p:spPr bwMode="auto">
                <a:xfrm>
                  <a:off x="2022" y="1544"/>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78" name="Oval 273"/>
                <p:cNvSpPr>
                  <a:spLocks noChangeAspect="1" noChangeArrowheads="1"/>
                </p:cNvSpPr>
                <p:nvPr/>
              </p:nvSpPr>
              <p:spPr bwMode="auto">
                <a:xfrm>
                  <a:off x="2073" y="1486"/>
                  <a:ext cx="54" cy="55"/>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679" name="Oval 274"/>
                <p:cNvSpPr>
                  <a:spLocks noChangeAspect="1" noChangeArrowheads="1"/>
                </p:cNvSpPr>
                <p:nvPr/>
              </p:nvSpPr>
              <p:spPr bwMode="auto">
                <a:xfrm>
                  <a:off x="2137" y="1442"/>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80" name="Oval 275"/>
                <p:cNvSpPr>
                  <a:spLocks noChangeAspect="1" noChangeArrowheads="1"/>
                </p:cNvSpPr>
                <p:nvPr/>
              </p:nvSpPr>
              <p:spPr bwMode="auto">
                <a:xfrm>
                  <a:off x="2200" y="157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81" name="Oval 276"/>
                <p:cNvSpPr>
                  <a:spLocks noChangeAspect="1" noChangeArrowheads="1"/>
                </p:cNvSpPr>
                <p:nvPr/>
              </p:nvSpPr>
              <p:spPr bwMode="auto">
                <a:xfrm>
                  <a:off x="2147" y="1536"/>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82" name="Oval 277"/>
                <p:cNvSpPr>
                  <a:spLocks noChangeAspect="1" noChangeArrowheads="1"/>
                </p:cNvSpPr>
                <p:nvPr/>
              </p:nvSpPr>
              <p:spPr bwMode="auto">
                <a:xfrm>
                  <a:off x="2198" y="1481"/>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grpSp>
          <p:nvGrpSpPr>
            <p:cNvPr id="11045" name="Group 278"/>
            <p:cNvGrpSpPr>
              <a:grpSpLocks/>
            </p:cNvGrpSpPr>
            <p:nvPr/>
          </p:nvGrpSpPr>
          <p:grpSpPr bwMode="auto">
            <a:xfrm>
              <a:off x="2970" y="2115"/>
              <a:ext cx="514" cy="376"/>
              <a:chOff x="1746" y="1434"/>
              <a:chExt cx="514" cy="376"/>
            </a:xfrm>
          </p:grpSpPr>
          <p:grpSp>
            <p:nvGrpSpPr>
              <p:cNvPr id="11046" name="Group 279"/>
              <p:cNvGrpSpPr>
                <a:grpSpLocks/>
              </p:cNvGrpSpPr>
              <p:nvPr/>
            </p:nvGrpSpPr>
            <p:grpSpPr bwMode="auto">
              <a:xfrm>
                <a:off x="2012" y="1438"/>
                <a:ext cx="242" cy="194"/>
                <a:chOff x="2012" y="1438"/>
                <a:chExt cx="242" cy="194"/>
              </a:xfrm>
            </p:grpSpPr>
            <p:sp>
              <p:nvSpPr>
                <p:cNvPr id="6663" name="Oval 280"/>
                <p:cNvSpPr>
                  <a:spLocks noChangeAspect="1" noChangeArrowheads="1"/>
                </p:cNvSpPr>
                <p:nvPr/>
              </p:nvSpPr>
              <p:spPr bwMode="auto">
                <a:xfrm>
                  <a:off x="2012"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64" name="Oval 281"/>
                <p:cNvSpPr>
                  <a:spLocks noChangeAspect="1" noChangeArrowheads="1"/>
                </p:cNvSpPr>
                <p:nvPr/>
              </p:nvSpPr>
              <p:spPr bwMode="auto">
                <a:xfrm>
                  <a:off x="2075" y="157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65" name="Oval 282"/>
                <p:cNvSpPr>
                  <a:spLocks noChangeAspect="1" noChangeArrowheads="1"/>
                </p:cNvSpPr>
                <p:nvPr/>
              </p:nvSpPr>
              <p:spPr bwMode="auto">
                <a:xfrm>
                  <a:off x="2022" y="1540"/>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66" name="Oval 283"/>
                <p:cNvSpPr>
                  <a:spLocks noChangeAspect="1" noChangeArrowheads="1"/>
                </p:cNvSpPr>
                <p:nvPr/>
              </p:nvSpPr>
              <p:spPr bwMode="auto">
                <a:xfrm>
                  <a:off x="2073"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667" name="Oval 284"/>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68" name="Oval 285"/>
                <p:cNvSpPr>
                  <a:spLocks noChangeAspect="1" noChangeArrowheads="1"/>
                </p:cNvSpPr>
                <p:nvPr/>
              </p:nvSpPr>
              <p:spPr bwMode="auto">
                <a:xfrm>
                  <a:off x="2200"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69" name="Oval 286"/>
                <p:cNvSpPr>
                  <a:spLocks noChangeAspect="1" noChangeArrowheads="1"/>
                </p:cNvSpPr>
                <p:nvPr/>
              </p:nvSpPr>
              <p:spPr bwMode="auto">
                <a:xfrm>
                  <a:off x="2147"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70" name="Oval 287"/>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47" name="Group 288"/>
              <p:cNvGrpSpPr>
                <a:grpSpLocks/>
              </p:cNvGrpSpPr>
              <p:nvPr/>
            </p:nvGrpSpPr>
            <p:grpSpPr bwMode="auto">
              <a:xfrm>
                <a:off x="2018" y="1616"/>
                <a:ext cx="242" cy="194"/>
                <a:chOff x="2012" y="1438"/>
                <a:chExt cx="242" cy="194"/>
              </a:xfrm>
            </p:grpSpPr>
            <p:sp>
              <p:nvSpPr>
                <p:cNvPr id="6655" name="Oval 289"/>
                <p:cNvSpPr>
                  <a:spLocks noChangeAspect="1" noChangeArrowheads="1"/>
                </p:cNvSpPr>
                <p:nvPr/>
              </p:nvSpPr>
              <p:spPr bwMode="auto">
                <a:xfrm>
                  <a:off x="2012" y="1448"/>
                  <a:ext cx="54" cy="56"/>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56" name="Oval 290"/>
                <p:cNvSpPr>
                  <a:spLocks noChangeAspect="1" noChangeArrowheads="1"/>
                </p:cNvSpPr>
                <p:nvPr/>
              </p:nvSpPr>
              <p:spPr bwMode="auto">
                <a:xfrm>
                  <a:off x="2075" y="1582"/>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57" name="Oval 291"/>
                <p:cNvSpPr>
                  <a:spLocks noChangeAspect="1" noChangeArrowheads="1"/>
                </p:cNvSpPr>
                <p:nvPr/>
              </p:nvSpPr>
              <p:spPr bwMode="auto">
                <a:xfrm>
                  <a:off x="2022" y="1544"/>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58" name="Oval 292"/>
                <p:cNvSpPr>
                  <a:spLocks noChangeAspect="1" noChangeArrowheads="1"/>
                </p:cNvSpPr>
                <p:nvPr/>
              </p:nvSpPr>
              <p:spPr bwMode="auto">
                <a:xfrm>
                  <a:off x="2073" y="1487"/>
                  <a:ext cx="54" cy="56"/>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659" name="Oval 293"/>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60" name="Oval 294"/>
                <p:cNvSpPr>
                  <a:spLocks noChangeAspect="1" noChangeArrowheads="1"/>
                </p:cNvSpPr>
                <p:nvPr/>
              </p:nvSpPr>
              <p:spPr bwMode="auto">
                <a:xfrm>
                  <a:off x="2200"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61" name="Oval 295"/>
                <p:cNvSpPr>
                  <a:spLocks noChangeAspect="1" noChangeArrowheads="1"/>
                </p:cNvSpPr>
                <p:nvPr/>
              </p:nvSpPr>
              <p:spPr bwMode="auto">
                <a:xfrm>
                  <a:off x="2147"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62" name="Oval 296"/>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48" name="Group 297"/>
              <p:cNvGrpSpPr>
                <a:grpSpLocks/>
              </p:cNvGrpSpPr>
              <p:nvPr/>
            </p:nvGrpSpPr>
            <p:grpSpPr bwMode="auto">
              <a:xfrm rot="10800000">
                <a:off x="1746" y="1434"/>
                <a:ext cx="242" cy="194"/>
                <a:chOff x="2012" y="1438"/>
                <a:chExt cx="242" cy="194"/>
              </a:xfrm>
            </p:grpSpPr>
            <p:sp>
              <p:nvSpPr>
                <p:cNvPr id="6647" name="Oval 298"/>
                <p:cNvSpPr>
                  <a:spLocks noChangeAspect="1" noChangeArrowheads="1"/>
                </p:cNvSpPr>
                <p:nvPr/>
              </p:nvSpPr>
              <p:spPr bwMode="auto">
                <a:xfrm>
                  <a:off x="2016" y="1449"/>
                  <a:ext cx="54" cy="57"/>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48" name="Oval 299"/>
                <p:cNvSpPr>
                  <a:spLocks noChangeAspect="1" noChangeArrowheads="1"/>
                </p:cNvSpPr>
                <p:nvPr/>
              </p:nvSpPr>
              <p:spPr bwMode="auto">
                <a:xfrm>
                  <a:off x="2079" y="1584"/>
                  <a:ext cx="54" cy="55"/>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49" name="Oval 300"/>
                <p:cNvSpPr>
                  <a:spLocks noChangeAspect="1" noChangeArrowheads="1"/>
                </p:cNvSpPr>
                <p:nvPr/>
              </p:nvSpPr>
              <p:spPr bwMode="auto">
                <a:xfrm>
                  <a:off x="2026" y="1546"/>
                  <a:ext cx="54" cy="55"/>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50" name="Oval 301"/>
                <p:cNvSpPr>
                  <a:spLocks noChangeAspect="1" noChangeArrowheads="1"/>
                </p:cNvSpPr>
                <p:nvPr/>
              </p:nvSpPr>
              <p:spPr bwMode="auto">
                <a:xfrm>
                  <a:off x="2077" y="1488"/>
                  <a:ext cx="54" cy="57"/>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651" name="Oval 302"/>
                <p:cNvSpPr>
                  <a:spLocks noChangeAspect="1" noChangeArrowheads="1"/>
                </p:cNvSpPr>
                <p:nvPr/>
              </p:nvSpPr>
              <p:spPr bwMode="auto">
                <a:xfrm>
                  <a:off x="2141" y="1442"/>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52" name="Oval 303"/>
                <p:cNvSpPr>
                  <a:spLocks noChangeAspect="1" noChangeArrowheads="1"/>
                </p:cNvSpPr>
                <p:nvPr/>
              </p:nvSpPr>
              <p:spPr bwMode="auto">
                <a:xfrm>
                  <a:off x="2204" y="157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53" name="Oval 304"/>
                <p:cNvSpPr>
                  <a:spLocks noChangeAspect="1" noChangeArrowheads="1"/>
                </p:cNvSpPr>
                <p:nvPr/>
              </p:nvSpPr>
              <p:spPr bwMode="auto">
                <a:xfrm>
                  <a:off x="2151" y="1536"/>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54" name="Oval 305"/>
                <p:cNvSpPr>
                  <a:spLocks noChangeAspect="1" noChangeArrowheads="1"/>
                </p:cNvSpPr>
                <p:nvPr/>
              </p:nvSpPr>
              <p:spPr bwMode="auto">
                <a:xfrm>
                  <a:off x="2202" y="1481"/>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49" name="Group 306"/>
              <p:cNvGrpSpPr>
                <a:grpSpLocks/>
              </p:cNvGrpSpPr>
              <p:nvPr/>
            </p:nvGrpSpPr>
            <p:grpSpPr bwMode="auto">
              <a:xfrm rot="10800000">
                <a:off x="1746" y="1616"/>
                <a:ext cx="242" cy="194"/>
                <a:chOff x="2012" y="1438"/>
                <a:chExt cx="242" cy="194"/>
              </a:xfrm>
            </p:grpSpPr>
            <p:sp>
              <p:nvSpPr>
                <p:cNvPr id="6639" name="Oval 307"/>
                <p:cNvSpPr>
                  <a:spLocks noChangeAspect="1" noChangeArrowheads="1"/>
                </p:cNvSpPr>
                <p:nvPr/>
              </p:nvSpPr>
              <p:spPr bwMode="auto">
                <a:xfrm>
                  <a:off x="2016" y="1447"/>
                  <a:ext cx="54" cy="55"/>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40" name="Oval 308"/>
                <p:cNvSpPr>
                  <a:spLocks noChangeAspect="1" noChangeArrowheads="1"/>
                </p:cNvSpPr>
                <p:nvPr/>
              </p:nvSpPr>
              <p:spPr bwMode="auto">
                <a:xfrm>
                  <a:off x="2079" y="1582"/>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41" name="Oval 309"/>
                <p:cNvSpPr>
                  <a:spLocks noChangeAspect="1" noChangeArrowheads="1"/>
                </p:cNvSpPr>
                <p:nvPr/>
              </p:nvSpPr>
              <p:spPr bwMode="auto">
                <a:xfrm>
                  <a:off x="2026" y="1544"/>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42" name="Oval 310"/>
                <p:cNvSpPr>
                  <a:spLocks noChangeAspect="1" noChangeArrowheads="1"/>
                </p:cNvSpPr>
                <p:nvPr/>
              </p:nvSpPr>
              <p:spPr bwMode="auto">
                <a:xfrm>
                  <a:off x="2077" y="1486"/>
                  <a:ext cx="54" cy="55"/>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643" name="Oval 311"/>
                <p:cNvSpPr>
                  <a:spLocks noChangeAspect="1" noChangeArrowheads="1"/>
                </p:cNvSpPr>
                <p:nvPr/>
              </p:nvSpPr>
              <p:spPr bwMode="auto">
                <a:xfrm>
                  <a:off x="2141" y="1442"/>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44" name="Oval 312"/>
                <p:cNvSpPr>
                  <a:spLocks noChangeAspect="1" noChangeArrowheads="1"/>
                </p:cNvSpPr>
                <p:nvPr/>
              </p:nvSpPr>
              <p:spPr bwMode="auto">
                <a:xfrm>
                  <a:off x="2204" y="157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45" name="Oval 313"/>
                <p:cNvSpPr>
                  <a:spLocks noChangeAspect="1" noChangeArrowheads="1"/>
                </p:cNvSpPr>
                <p:nvPr/>
              </p:nvSpPr>
              <p:spPr bwMode="auto">
                <a:xfrm>
                  <a:off x="2151" y="1536"/>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46" name="Oval 314"/>
                <p:cNvSpPr>
                  <a:spLocks noChangeAspect="1" noChangeArrowheads="1"/>
                </p:cNvSpPr>
                <p:nvPr/>
              </p:nvSpPr>
              <p:spPr bwMode="auto">
                <a:xfrm>
                  <a:off x="2202" y="1481"/>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grpSp>
          <p:nvGrpSpPr>
            <p:cNvPr id="11050" name="Group 315"/>
            <p:cNvGrpSpPr>
              <a:grpSpLocks/>
            </p:cNvGrpSpPr>
            <p:nvPr/>
          </p:nvGrpSpPr>
          <p:grpSpPr bwMode="auto">
            <a:xfrm>
              <a:off x="3424" y="2478"/>
              <a:ext cx="514" cy="376"/>
              <a:chOff x="1746" y="1434"/>
              <a:chExt cx="514" cy="376"/>
            </a:xfrm>
          </p:grpSpPr>
          <p:grpSp>
            <p:nvGrpSpPr>
              <p:cNvPr id="11051" name="Group 316"/>
              <p:cNvGrpSpPr>
                <a:grpSpLocks/>
              </p:cNvGrpSpPr>
              <p:nvPr/>
            </p:nvGrpSpPr>
            <p:grpSpPr bwMode="auto">
              <a:xfrm>
                <a:off x="2012" y="1438"/>
                <a:ext cx="242" cy="194"/>
                <a:chOff x="2012" y="1438"/>
                <a:chExt cx="242" cy="194"/>
              </a:xfrm>
            </p:grpSpPr>
            <p:sp>
              <p:nvSpPr>
                <p:cNvPr id="6627" name="Oval 317"/>
                <p:cNvSpPr>
                  <a:spLocks noChangeAspect="1" noChangeArrowheads="1"/>
                </p:cNvSpPr>
                <p:nvPr/>
              </p:nvSpPr>
              <p:spPr bwMode="auto">
                <a:xfrm>
                  <a:off x="2012" y="1446"/>
                  <a:ext cx="54" cy="53"/>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28" name="Oval 318"/>
                <p:cNvSpPr>
                  <a:spLocks noChangeAspect="1" noChangeArrowheads="1"/>
                </p:cNvSpPr>
                <p:nvPr/>
              </p:nvSpPr>
              <p:spPr bwMode="auto">
                <a:xfrm>
                  <a:off x="2075" y="157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29" name="Oval 319"/>
                <p:cNvSpPr>
                  <a:spLocks noChangeAspect="1" noChangeArrowheads="1"/>
                </p:cNvSpPr>
                <p:nvPr/>
              </p:nvSpPr>
              <p:spPr bwMode="auto">
                <a:xfrm>
                  <a:off x="2022" y="1536"/>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30" name="Oval 320"/>
                <p:cNvSpPr>
                  <a:spLocks noChangeAspect="1" noChangeArrowheads="1"/>
                </p:cNvSpPr>
                <p:nvPr/>
              </p:nvSpPr>
              <p:spPr bwMode="auto">
                <a:xfrm>
                  <a:off x="2073" y="1482"/>
                  <a:ext cx="54" cy="53"/>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631" name="Oval 321"/>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32" name="Oval 322"/>
                <p:cNvSpPr>
                  <a:spLocks noChangeAspect="1" noChangeArrowheads="1"/>
                </p:cNvSpPr>
                <p:nvPr/>
              </p:nvSpPr>
              <p:spPr bwMode="auto">
                <a:xfrm>
                  <a:off x="2200" y="1570"/>
                  <a:ext cx="54" cy="53"/>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33" name="Oval 323"/>
                <p:cNvSpPr>
                  <a:spLocks noChangeAspect="1" noChangeArrowheads="1"/>
                </p:cNvSpPr>
                <p:nvPr/>
              </p:nvSpPr>
              <p:spPr bwMode="auto">
                <a:xfrm>
                  <a:off x="2147"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34" name="Oval 324"/>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52" name="Group 325"/>
              <p:cNvGrpSpPr>
                <a:grpSpLocks/>
              </p:cNvGrpSpPr>
              <p:nvPr/>
            </p:nvGrpSpPr>
            <p:grpSpPr bwMode="auto">
              <a:xfrm>
                <a:off x="2018" y="1616"/>
                <a:ext cx="242" cy="194"/>
                <a:chOff x="2012" y="1438"/>
                <a:chExt cx="242" cy="194"/>
              </a:xfrm>
            </p:grpSpPr>
            <p:sp>
              <p:nvSpPr>
                <p:cNvPr id="6619" name="Oval 326"/>
                <p:cNvSpPr>
                  <a:spLocks noChangeAspect="1" noChangeArrowheads="1"/>
                </p:cNvSpPr>
                <p:nvPr/>
              </p:nvSpPr>
              <p:spPr bwMode="auto">
                <a:xfrm>
                  <a:off x="2012"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20" name="Oval 327"/>
                <p:cNvSpPr>
                  <a:spLocks noChangeAspect="1" noChangeArrowheads="1"/>
                </p:cNvSpPr>
                <p:nvPr/>
              </p:nvSpPr>
              <p:spPr bwMode="auto">
                <a:xfrm>
                  <a:off x="2075" y="157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21" name="Oval 328"/>
                <p:cNvSpPr>
                  <a:spLocks noChangeAspect="1" noChangeArrowheads="1"/>
                </p:cNvSpPr>
                <p:nvPr/>
              </p:nvSpPr>
              <p:spPr bwMode="auto">
                <a:xfrm>
                  <a:off x="2022" y="1540"/>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22" name="Oval 329"/>
                <p:cNvSpPr>
                  <a:spLocks noChangeAspect="1" noChangeArrowheads="1"/>
                </p:cNvSpPr>
                <p:nvPr/>
              </p:nvSpPr>
              <p:spPr bwMode="auto">
                <a:xfrm>
                  <a:off x="2073"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623" name="Oval 330"/>
                <p:cNvSpPr>
                  <a:spLocks noChangeAspect="1" noChangeArrowheads="1"/>
                </p:cNvSpPr>
                <p:nvPr/>
              </p:nvSpPr>
              <p:spPr bwMode="auto">
                <a:xfrm>
                  <a:off x="2137" y="143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24" name="Oval 331"/>
                <p:cNvSpPr>
                  <a:spLocks noChangeAspect="1" noChangeArrowheads="1"/>
                </p:cNvSpPr>
                <p:nvPr/>
              </p:nvSpPr>
              <p:spPr bwMode="auto">
                <a:xfrm>
                  <a:off x="2200" y="1566"/>
                  <a:ext cx="54" cy="56"/>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25" name="Oval 332"/>
                <p:cNvSpPr>
                  <a:spLocks noChangeAspect="1" noChangeArrowheads="1"/>
                </p:cNvSpPr>
                <p:nvPr/>
              </p:nvSpPr>
              <p:spPr bwMode="auto">
                <a:xfrm>
                  <a:off x="2147" y="1528"/>
                  <a:ext cx="54" cy="55"/>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26" name="Oval 333"/>
                <p:cNvSpPr>
                  <a:spLocks noChangeAspect="1" noChangeArrowheads="1"/>
                </p:cNvSpPr>
                <p:nvPr/>
              </p:nvSpPr>
              <p:spPr bwMode="auto">
                <a:xfrm>
                  <a:off x="2198" y="1473"/>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53" name="Group 334"/>
              <p:cNvGrpSpPr>
                <a:grpSpLocks/>
              </p:cNvGrpSpPr>
              <p:nvPr/>
            </p:nvGrpSpPr>
            <p:grpSpPr bwMode="auto">
              <a:xfrm rot="10800000">
                <a:off x="1746" y="1434"/>
                <a:ext cx="242" cy="194"/>
                <a:chOff x="2012" y="1438"/>
                <a:chExt cx="242" cy="194"/>
              </a:xfrm>
            </p:grpSpPr>
            <p:sp>
              <p:nvSpPr>
                <p:cNvPr id="6611" name="Oval 335"/>
                <p:cNvSpPr>
                  <a:spLocks noChangeAspect="1" noChangeArrowheads="1"/>
                </p:cNvSpPr>
                <p:nvPr/>
              </p:nvSpPr>
              <p:spPr bwMode="auto">
                <a:xfrm>
                  <a:off x="2016" y="1450"/>
                  <a:ext cx="54" cy="56"/>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12" name="Oval 336"/>
                <p:cNvSpPr>
                  <a:spLocks noChangeAspect="1" noChangeArrowheads="1"/>
                </p:cNvSpPr>
                <p:nvPr/>
              </p:nvSpPr>
              <p:spPr bwMode="auto">
                <a:xfrm>
                  <a:off x="2079" y="1585"/>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13" name="Oval 337"/>
                <p:cNvSpPr>
                  <a:spLocks noChangeAspect="1" noChangeArrowheads="1"/>
                </p:cNvSpPr>
                <p:nvPr/>
              </p:nvSpPr>
              <p:spPr bwMode="auto">
                <a:xfrm>
                  <a:off x="2026" y="1546"/>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14" name="Oval 338"/>
                <p:cNvSpPr>
                  <a:spLocks noChangeAspect="1" noChangeArrowheads="1"/>
                </p:cNvSpPr>
                <p:nvPr/>
              </p:nvSpPr>
              <p:spPr bwMode="auto">
                <a:xfrm>
                  <a:off x="2077" y="1488"/>
                  <a:ext cx="54" cy="57"/>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615" name="Oval 339"/>
                <p:cNvSpPr>
                  <a:spLocks noChangeAspect="1" noChangeArrowheads="1"/>
                </p:cNvSpPr>
                <p:nvPr/>
              </p:nvSpPr>
              <p:spPr bwMode="auto">
                <a:xfrm>
                  <a:off x="2141" y="1442"/>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16" name="Oval 340"/>
                <p:cNvSpPr>
                  <a:spLocks noChangeAspect="1" noChangeArrowheads="1"/>
                </p:cNvSpPr>
                <p:nvPr/>
              </p:nvSpPr>
              <p:spPr bwMode="auto">
                <a:xfrm>
                  <a:off x="2204" y="157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17" name="Oval 341"/>
                <p:cNvSpPr>
                  <a:spLocks noChangeAspect="1" noChangeArrowheads="1"/>
                </p:cNvSpPr>
                <p:nvPr/>
              </p:nvSpPr>
              <p:spPr bwMode="auto">
                <a:xfrm>
                  <a:off x="2151" y="1536"/>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18" name="Oval 342"/>
                <p:cNvSpPr>
                  <a:spLocks noChangeAspect="1" noChangeArrowheads="1"/>
                </p:cNvSpPr>
                <p:nvPr/>
              </p:nvSpPr>
              <p:spPr bwMode="auto">
                <a:xfrm>
                  <a:off x="2202" y="1481"/>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54" name="Group 343"/>
              <p:cNvGrpSpPr>
                <a:grpSpLocks/>
              </p:cNvGrpSpPr>
              <p:nvPr/>
            </p:nvGrpSpPr>
            <p:grpSpPr bwMode="auto">
              <a:xfrm rot="10800000">
                <a:off x="1746" y="1616"/>
                <a:ext cx="242" cy="194"/>
                <a:chOff x="2012" y="1438"/>
                <a:chExt cx="242" cy="194"/>
              </a:xfrm>
            </p:grpSpPr>
            <p:sp>
              <p:nvSpPr>
                <p:cNvPr id="6603" name="Oval 344"/>
                <p:cNvSpPr>
                  <a:spLocks noChangeAspect="1" noChangeArrowheads="1"/>
                </p:cNvSpPr>
                <p:nvPr/>
              </p:nvSpPr>
              <p:spPr bwMode="auto">
                <a:xfrm>
                  <a:off x="2016" y="1449"/>
                  <a:ext cx="54" cy="57"/>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04" name="Oval 345"/>
                <p:cNvSpPr>
                  <a:spLocks noChangeAspect="1" noChangeArrowheads="1"/>
                </p:cNvSpPr>
                <p:nvPr/>
              </p:nvSpPr>
              <p:spPr bwMode="auto">
                <a:xfrm>
                  <a:off x="2079" y="1584"/>
                  <a:ext cx="54" cy="55"/>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05" name="Oval 346"/>
                <p:cNvSpPr>
                  <a:spLocks noChangeAspect="1" noChangeArrowheads="1"/>
                </p:cNvSpPr>
                <p:nvPr/>
              </p:nvSpPr>
              <p:spPr bwMode="auto">
                <a:xfrm>
                  <a:off x="2026" y="1546"/>
                  <a:ext cx="54" cy="55"/>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06" name="Oval 347"/>
                <p:cNvSpPr>
                  <a:spLocks noChangeAspect="1" noChangeArrowheads="1"/>
                </p:cNvSpPr>
                <p:nvPr/>
              </p:nvSpPr>
              <p:spPr bwMode="auto">
                <a:xfrm>
                  <a:off x="2077" y="1488"/>
                  <a:ext cx="54" cy="57"/>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607" name="Oval 348"/>
                <p:cNvSpPr>
                  <a:spLocks noChangeAspect="1" noChangeArrowheads="1"/>
                </p:cNvSpPr>
                <p:nvPr/>
              </p:nvSpPr>
              <p:spPr bwMode="auto">
                <a:xfrm>
                  <a:off x="2141" y="144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08" name="Oval 349"/>
                <p:cNvSpPr>
                  <a:spLocks noChangeAspect="1" noChangeArrowheads="1"/>
                </p:cNvSpPr>
                <p:nvPr/>
              </p:nvSpPr>
              <p:spPr bwMode="auto">
                <a:xfrm>
                  <a:off x="2204" y="157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09" name="Oval 350"/>
                <p:cNvSpPr>
                  <a:spLocks noChangeAspect="1" noChangeArrowheads="1"/>
                </p:cNvSpPr>
                <p:nvPr/>
              </p:nvSpPr>
              <p:spPr bwMode="auto">
                <a:xfrm>
                  <a:off x="2151" y="1537"/>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10" name="Oval 351"/>
                <p:cNvSpPr>
                  <a:spLocks noChangeAspect="1" noChangeArrowheads="1"/>
                </p:cNvSpPr>
                <p:nvPr/>
              </p:nvSpPr>
              <p:spPr bwMode="auto">
                <a:xfrm>
                  <a:off x="2202" y="1484"/>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grpSp>
          <p:nvGrpSpPr>
            <p:cNvPr id="11055" name="Group 352"/>
            <p:cNvGrpSpPr>
              <a:grpSpLocks/>
            </p:cNvGrpSpPr>
            <p:nvPr/>
          </p:nvGrpSpPr>
          <p:grpSpPr bwMode="auto">
            <a:xfrm>
              <a:off x="3378" y="1888"/>
              <a:ext cx="514" cy="376"/>
              <a:chOff x="1746" y="1434"/>
              <a:chExt cx="514" cy="376"/>
            </a:xfrm>
          </p:grpSpPr>
          <p:grpSp>
            <p:nvGrpSpPr>
              <p:cNvPr id="11056" name="Group 353"/>
              <p:cNvGrpSpPr>
                <a:grpSpLocks/>
              </p:cNvGrpSpPr>
              <p:nvPr/>
            </p:nvGrpSpPr>
            <p:grpSpPr bwMode="auto">
              <a:xfrm>
                <a:off x="2012" y="1438"/>
                <a:ext cx="242" cy="194"/>
                <a:chOff x="2012" y="1438"/>
                <a:chExt cx="242" cy="194"/>
              </a:xfrm>
            </p:grpSpPr>
            <p:sp>
              <p:nvSpPr>
                <p:cNvPr id="6591" name="Oval 354"/>
                <p:cNvSpPr>
                  <a:spLocks noChangeAspect="1" noChangeArrowheads="1"/>
                </p:cNvSpPr>
                <p:nvPr/>
              </p:nvSpPr>
              <p:spPr bwMode="auto">
                <a:xfrm>
                  <a:off x="2012"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92" name="Oval 355"/>
                <p:cNvSpPr>
                  <a:spLocks noChangeAspect="1" noChangeArrowheads="1"/>
                </p:cNvSpPr>
                <p:nvPr/>
              </p:nvSpPr>
              <p:spPr bwMode="auto">
                <a:xfrm>
                  <a:off x="2075" y="157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93" name="Oval 356"/>
                <p:cNvSpPr>
                  <a:spLocks noChangeAspect="1" noChangeArrowheads="1"/>
                </p:cNvSpPr>
                <p:nvPr/>
              </p:nvSpPr>
              <p:spPr bwMode="auto">
                <a:xfrm>
                  <a:off x="2022" y="1540"/>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94" name="Oval 357"/>
                <p:cNvSpPr>
                  <a:spLocks noChangeAspect="1" noChangeArrowheads="1"/>
                </p:cNvSpPr>
                <p:nvPr/>
              </p:nvSpPr>
              <p:spPr bwMode="auto">
                <a:xfrm>
                  <a:off x="2073"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595" name="Oval 358"/>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96" name="Oval 359"/>
                <p:cNvSpPr>
                  <a:spLocks noChangeAspect="1" noChangeArrowheads="1"/>
                </p:cNvSpPr>
                <p:nvPr/>
              </p:nvSpPr>
              <p:spPr bwMode="auto">
                <a:xfrm>
                  <a:off x="2200"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97" name="Oval 360"/>
                <p:cNvSpPr>
                  <a:spLocks noChangeAspect="1" noChangeArrowheads="1"/>
                </p:cNvSpPr>
                <p:nvPr/>
              </p:nvSpPr>
              <p:spPr bwMode="auto">
                <a:xfrm>
                  <a:off x="2147"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98" name="Oval 361"/>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57" name="Group 362"/>
              <p:cNvGrpSpPr>
                <a:grpSpLocks/>
              </p:cNvGrpSpPr>
              <p:nvPr/>
            </p:nvGrpSpPr>
            <p:grpSpPr bwMode="auto">
              <a:xfrm>
                <a:off x="2018" y="1616"/>
                <a:ext cx="242" cy="194"/>
                <a:chOff x="2012" y="1438"/>
                <a:chExt cx="242" cy="194"/>
              </a:xfrm>
            </p:grpSpPr>
            <p:sp>
              <p:nvSpPr>
                <p:cNvPr id="6583" name="Oval 363"/>
                <p:cNvSpPr>
                  <a:spLocks noChangeAspect="1" noChangeArrowheads="1"/>
                </p:cNvSpPr>
                <p:nvPr/>
              </p:nvSpPr>
              <p:spPr bwMode="auto">
                <a:xfrm>
                  <a:off x="2012" y="1448"/>
                  <a:ext cx="54" cy="56"/>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84" name="Oval 364"/>
                <p:cNvSpPr>
                  <a:spLocks noChangeAspect="1" noChangeArrowheads="1"/>
                </p:cNvSpPr>
                <p:nvPr/>
              </p:nvSpPr>
              <p:spPr bwMode="auto">
                <a:xfrm>
                  <a:off x="2075" y="1582"/>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85" name="Oval 365"/>
                <p:cNvSpPr>
                  <a:spLocks noChangeAspect="1" noChangeArrowheads="1"/>
                </p:cNvSpPr>
                <p:nvPr/>
              </p:nvSpPr>
              <p:spPr bwMode="auto">
                <a:xfrm>
                  <a:off x="2022" y="1544"/>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86" name="Oval 366"/>
                <p:cNvSpPr>
                  <a:spLocks noChangeAspect="1" noChangeArrowheads="1"/>
                </p:cNvSpPr>
                <p:nvPr/>
              </p:nvSpPr>
              <p:spPr bwMode="auto">
                <a:xfrm>
                  <a:off x="2073" y="1487"/>
                  <a:ext cx="54" cy="56"/>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587" name="Oval 367"/>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88" name="Oval 368"/>
                <p:cNvSpPr>
                  <a:spLocks noChangeAspect="1" noChangeArrowheads="1"/>
                </p:cNvSpPr>
                <p:nvPr/>
              </p:nvSpPr>
              <p:spPr bwMode="auto">
                <a:xfrm>
                  <a:off x="2200"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89" name="Oval 369"/>
                <p:cNvSpPr>
                  <a:spLocks noChangeAspect="1" noChangeArrowheads="1"/>
                </p:cNvSpPr>
                <p:nvPr/>
              </p:nvSpPr>
              <p:spPr bwMode="auto">
                <a:xfrm>
                  <a:off x="2147"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90" name="Oval 370"/>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58" name="Group 371"/>
              <p:cNvGrpSpPr>
                <a:grpSpLocks/>
              </p:cNvGrpSpPr>
              <p:nvPr/>
            </p:nvGrpSpPr>
            <p:grpSpPr bwMode="auto">
              <a:xfrm rot="10800000">
                <a:off x="1746" y="1434"/>
                <a:ext cx="242" cy="194"/>
                <a:chOff x="2012" y="1438"/>
                <a:chExt cx="242" cy="194"/>
              </a:xfrm>
            </p:grpSpPr>
            <p:sp>
              <p:nvSpPr>
                <p:cNvPr id="6575" name="Oval 372"/>
                <p:cNvSpPr>
                  <a:spLocks noChangeAspect="1" noChangeArrowheads="1"/>
                </p:cNvSpPr>
                <p:nvPr/>
              </p:nvSpPr>
              <p:spPr bwMode="auto">
                <a:xfrm>
                  <a:off x="2012" y="1449"/>
                  <a:ext cx="54" cy="57"/>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76" name="Oval 373"/>
                <p:cNvSpPr>
                  <a:spLocks noChangeAspect="1" noChangeArrowheads="1"/>
                </p:cNvSpPr>
                <p:nvPr/>
              </p:nvSpPr>
              <p:spPr bwMode="auto">
                <a:xfrm>
                  <a:off x="2079" y="1584"/>
                  <a:ext cx="54" cy="55"/>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77" name="Oval 374"/>
                <p:cNvSpPr>
                  <a:spLocks noChangeAspect="1" noChangeArrowheads="1"/>
                </p:cNvSpPr>
                <p:nvPr/>
              </p:nvSpPr>
              <p:spPr bwMode="auto">
                <a:xfrm>
                  <a:off x="2026" y="1546"/>
                  <a:ext cx="54" cy="55"/>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78" name="Oval 375"/>
                <p:cNvSpPr>
                  <a:spLocks noChangeAspect="1" noChangeArrowheads="1"/>
                </p:cNvSpPr>
                <p:nvPr/>
              </p:nvSpPr>
              <p:spPr bwMode="auto">
                <a:xfrm>
                  <a:off x="2077" y="1488"/>
                  <a:ext cx="54" cy="57"/>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579" name="Oval 376"/>
                <p:cNvSpPr>
                  <a:spLocks noChangeAspect="1" noChangeArrowheads="1"/>
                </p:cNvSpPr>
                <p:nvPr/>
              </p:nvSpPr>
              <p:spPr bwMode="auto">
                <a:xfrm>
                  <a:off x="2137" y="1442"/>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80" name="Oval 377"/>
                <p:cNvSpPr>
                  <a:spLocks noChangeAspect="1" noChangeArrowheads="1"/>
                </p:cNvSpPr>
                <p:nvPr/>
              </p:nvSpPr>
              <p:spPr bwMode="auto">
                <a:xfrm>
                  <a:off x="2204" y="157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81" name="Oval 378"/>
                <p:cNvSpPr>
                  <a:spLocks noChangeAspect="1" noChangeArrowheads="1"/>
                </p:cNvSpPr>
                <p:nvPr/>
              </p:nvSpPr>
              <p:spPr bwMode="auto">
                <a:xfrm>
                  <a:off x="2151" y="1536"/>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82" name="Oval 379"/>
                <p:cNvSpPr>
                  <a:spLocks noChangeAspect="1" noChangeArrowheads="1"/>
                </p:cNvSpPr>
                <p:nvPr/>
              </p:nvSpPr>
              <p:spPr bwMode="auto">
                <a:xfrm>
                  <a:off x="2202" y="1481"/>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59" name="Group 380"/>
              <p:cNvGrpSpPr>
                <a:grpSpLocks/>
              </p:cNvGrpSpPr>
              <p:nvPr/>
            </p:nvGrpSpPr>
            <p:grpSpPr bwMode="auto">
              <a:xfrm rot="10800000">
                <a:off x="1746" y="1616"/>
                <a:ext cx="242" cy="194"/>
                <a:chOff x="2012" y="1438"/>
                <a:chExt cx="242" cy="194"/>
              </a:xfrm>
            </p:grpSpPr>
            <p:sp>
              <p:nvSpPr>
                <p:cNvPr id="6567" name="Oval 381"/>
                <p:cNvSpPr>
                  <a:spLocks noChangeAspect="1" noChangeArrowheads="1"/>
                </p:cNvSpPr>
                <p:nvPr/>
              </p:nvSpPr>
              <p:spPr bwMode="auto">
                <a:xfrm>
                  <a:off x="2016" y="1447"/>
                  <a:ext cx="54" cy="55"/>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68" name="Oval 382"/>
                <p:cNvSpPr>
                  <a:spLocks noChangeAspect="1" noChangeArrowheads="1"/>
                </p:cNvSpPr>
                <p:nvPr/>
              </p:nvSpPr>
              <p:spPr bwMode="auto">
                <a:xfrm>
                  <a:off x="2079" y="1582"/>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69" name="Oval 383"/>
                <p:cNvSpPr>
                  <a:spLocks noChangeAspect="1" noChangeArrowheads="1"/>
                </p:cNvSpPr>
                <p:nvPr/>
              </p:nvSpPr>
              <p:spPr bwMode="auto">
                <a:xfrm>
                  <a:off x="2026" y="1544"/>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70" name="Oval 384"/>
                <p:cNvSpPr>
                  <a:spLocks noChangeAspect="1" noChangeArrowheads="1"/>
                </p:cNvSpPr>
                <p:nvPr/>
              </p:nvSpPr>
              <p:spPr bwMode="auto">
                <a:xfrm>
                  <a:off x="2077" y="1486"/>
                  <a:ext cx="54" cy="55"/>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571" name="Oval 385"/>
                <p:cNvSpPr>
                  <a:spLocks noChangeAspect="1" noChangeArrowheads="1"/>
                </p:cNvSpPr>
                <p:nvPr/>
              </p:nvSpPr>
              <p:spPr bwMode="auto">
                <a:xfrm>
                  <a:off x="2141" y="1442"/>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72" name="Oval 386"/>
                <p:cNvSpPr>
                  <a:spLocks noChangeAspect="1" noChangeArrowheads="1"/>
                </p:cNvSpPr>
                <p:nvPr/>
              </p:nvSpPr>
              <p:spPr bwMode="auto">
                <a:xfrm>
                  <a:off x="2204" y="157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73" name="Oval 387"/>
                <p:cNvSpPr>
                  <a:spLocks noChangeAspect="1" noChangeArrowheads="1"/>
                </p:cNvSpPr>
                <p:nvPr/>
              </p:nvSpPr>
              <p:spPr bwMode="auto">
                <a:xfrm>
                  <a:off x="2151" y="1536"/>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74" name="Oval 388"/>
                <p:cNvSpPr>
                  <a:spLocks noChangeAspect="1" noChangeArrowheads="1"/>
                </p:cNvSpPr>
                <p:nvPr/>
              </p:nvSpPr>
              <p:spPr bwMode="auto">
                <a:xfrm>
                  <a:off x="2202" y="1481"/>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grpSp>
          <p:nvGrpSpPr>
            <p:cNvPr id="11064" name="Group 389"/>
            <p:cNvGrpSpPr>
              <a:grpSpLocks/>
            </p:cNvGrpSpPr>
            <p:nvPr/>
          </p:nvGrpSpPr>
          <p:grpSpPr bwMode="auto">
            <a:xfrm>
              <a:off x="2925" y="1162"/>
              <a:ext cx="514" cy="376"/>
              <a:chOff x="1746" y="1434"/>
              <a:chExt cx="514" cy="376"/>
            </a:xfrm>
          </p:grpSpPr>
          <p:grpSp>
            <p:nvGrpSpPr>
              <p:cNvPr id="11065" name="Group 390"/>
              <p:cNvGrpSpPr>
                <a:grpSpLocks/>
              </p:cNvGrpSpPr>
              <p:nvPr/>
            </p:nvGrpSpPr>
            <p:grpSpPr bwMode="auto">
              <a:xfrm>
                <a:off x="2012" y="1438"/>
                <a:ext cx="242" cy="194"/>
                <a:chOff x="2012" y="1438"/>
                <a:chExt cx="242" cy="194"/>
              </a:xfrm>
            </p:grpSpPr>
            <p:sp>
              <p:nvSpPr>
                <p:cNvPr id="6555" name="Oval 391"/>
                <p:cNvSpPr>
                  <a:spLocks noChangeAspect="1" noChangeArrowheads="1"/>
                </p:cNvSpPr>
                <p:nvPr/>
              </p:nvSpPr>
              <p:spPr bwMode="auto">
                <a:xfrm>
                  <a:off x="2012" y="1447"/>
                  <a:ext cx="54" cy="53"/>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56" name="Oval 392"/>
                <p:cNvSpPr>
                  <a:spLocks noChangeAspect="1" noChangeArrowheads="1"/>
                </p:cNvSpPr>
                <p:nvPr/>
              </p:nvSpPr>
              <p:spPr bwMode="auto">
                <a:xfrm>
                  <a:off x="2075" y="157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57" name="Oval 393"/>
                <p:cNvSpPr>
                  <a:spLocks noChangeAspect="1" noChangeArrowheads="1"/>
                </p:cNvSpPr>
                <p:nvPr/>
              </p:nvSpPr>
              <p:spPr bwMode="auto">
                <a:xfrm>
                  <a:off x="2022" y="1540"/>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58" name="Oval 394"/>
                <p:cNvSpPr>
                  <a:spLocks noChangeAspect="1" noChangeArrowheads="1"/>
                </p:cNvSpPr>
                <p:nvPr/>
              </p:nvSpPr>
              <p:spPr bwMode="auto">
                <a:xfrm>
                  <a:off x="2073"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559" name="Oval 395"/>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60" name="Oval 396"/>
                <p:cNvSpPr>
                  <a:spLocks noChangeAspect="1" noChangeArrowheads="1"/>
                </p:cNvSpPr>
                <p:nvPr/>
              </p:nvSpPr>
              <p:spPr bwMode="auto">
                <a:xfrm>
                  <a:off x="2200" y="1570"/>
                  <a:ext cx="54" cy="53"/>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61" name="Oval 397"/>
                <p:cNvSpPr>
                  <a:spLocks noChangeAspect="1" noChangeArrowheads="1"/>
                </p:cNvSpPr>
                <p:nvPr/>
              </p:nvSpPr>
              <p:spPr bwMode="auto">
                <a:xfrm>
                  <a:off x="2147"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62" name="Oval 398"/>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66" name="Group 399"/>
              <p:cNvGrpSpPr>
                <a:grpSpLocks/>
              </p:cNvGrpSpPr>
              <p:nvPr/>
            </p:nvGrpSpPr>
            <p:grpSpPr bwMode="auto">
              <a:xfrm>
                <a:off x="2018" y="1616"/>
                <a:ext cx="242" cy="194"/>
                <a:chOff x="2012" y="1438"/>
                <a:chExt cx="242" cy="194"/>
              </a:xfrm>
            </p:grpSpPr>
            <p:sp>
              <p:nvSpPr>
                <p:cNvPr id="6547" name="Oval 400"/>
                <p:cNvSpPr>
                  <a:spLocks noChangeAspect="1" noChangeArrowheads="1"/>
                </p:cNvSpPr>
                <p:nvPr/>
              </p:nvSpPr>
              <p:spPr bwMode="auto">
                <a:xfrm>
                  <a:off x="2012"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48" name="Oval 401"/>
                <p:cNvSpPr>
                  <a:spLocks noChangeAspect="1" noChangeArrowheads="1"/>
                </p:cNvSpPr>
                <p:nvPr/>
              </p:nvSpPr>
              <p:spPr bwMode="auto">
                <a:xfrm>
                  <a:off x="2075" y="157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49" name="Oval 402"/>
                <p:cNvSpPr>
                  <a:spLocks noChangeAspect="1" noChangeArrowheads="1"/>
                </p:cNvSpPr>
                <p:nvPr/>
              </p:nvSpPr>
              <p:spPr bwMode="auto">
                <a:xfrm>
                  <a:off x="2022" y="1540"/>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50" name="Oval 403"/>
                <p:cNvSpPr>
                  <a:spLocks noChangeAspect="1" noChangeArrowheads="1"/>
                </p:cNvSpPr>
                <p:nvPr/>
              </p:nvSpPr>
              <p:spPr bwMode="auto">
                <a:xfrm>
                  <a:off x="2073"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551" name="Oval 404"/>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52" name="Oval 405"/>
                <p:cNvSpPr>
                  <a:spLocks noChangeAspect="1" noChangeArrowheads="1"/>
                </p:cNvSpPr>
                <p:nvPr/>
              </p:nvSpPr>
              <p:spPr bwMode="auto">
                <a:xfrm>
                  <a:off x="2200"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53" name="Oval 406"/>
                <p:cNvSpPr>
                  <a:spLocks noChangeAspect="1" noChangeArrowheads="1"/>
                </p:cNvSpPr>
                <p:nvPr/>
              </p:nvSpPr>
              <p:spPr bwMode="auto">
                <a:xfrm>
                  <a:off x="2147"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54" name="Oval 407"/>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67" name="Group 408"/>
              <p:cNvGrpSpPr>
                <a:grpSpLocks/>
              </p:cNvGrpSpPr>
              <p:nvPr/>
            </p:nvGrpSpPr>
            <p:grpSpPr bwMode="auto">
              <a:xfrm rot="10800000">
                <a:off x="1746" y="1434"/>
                <a:ext cx="242" cy="194"/>
                <a:chOff x="2012" y="1438"/>
                <a:chExt cx="242" cy="194"/>
              </a:xfrm>
            </p:grpSpPr>
            <p:sp>
              <p:nvSpPr>
                <p:cNvPr id="6539" name="Oval 409"/>
                <p:cNvSpPr>
                  <a:spLocks noChangeAspect="1" noChangeArrowheads="1"/>
                </p:cNvSpPr>
                <p:nvPr/>
              </p:nvSpPr>
              <p:spPr bwMode="auto">
                <a:xfrm>
                  <a:off x="2012" y="1449"/>
                  <a:ext cx="54" cy="57"/>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40" name="Oval 410"/>
                <p:cNvSpPr>
                  <a:spLocks noChangeAspect="1" noChangeArrowheads="1"/>
                </p:cNvSpPr>
                <p:nvPr/>
              </p:nvSpPr>
              <p:spPr bwMode="auto">
                <a:xfrm>
                  <a:off x="2075" y="1582"/>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41" name="Oval 411"/>
                <p:cNvSpPr>
                  <a:spLocks noChangeAspect="1" noChangeArrowheads="1"/>
                </p:cNvSpPr>
                <p:nvPr/>
              </p:nvSpPr>
              <p:spPr bwMode="auto">
                <a:xfrm>
                  <a:off x="2022" y="1546"/>
                  <a:ext cx="54" cy="55"/>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42" name="Oval 412"/>
                <p:cNvSpPr>
                  <a:spLocks noChangeAspect="1" noChangeArrowheads="1"/>
                </p:cNvSpPr>
                <p:nvPr/>
              </p:nvSpPr>
              <p:spPr bwMode="auto">
                <a:xfrm>
                  <a:off x="2073" y="1486"/>
                  <a:ext cx="54" cy="55"/>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543" name="Oval 413"/>
                <p:cNvSpPr>
                  <a:spLocks noChangeAspect="1" noChangeArrowheads="1"/>
                </p:cNvSpPr>
                <p:nvPr/>
              </p:nvSpPr>
              <p:spPr bwMode="auto">
                <a:xfrm>
                  <a:off x="2137" y="1442"/>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44" name="Oval 414"/>
                <p:cNvSpPr>
                  <a:spLocks noChangeAspect="1" noChangeArrowheads="1"/>
                </p:cNvSpPr>
                <p:nvPr/>
              </p:nvSpPr>
              <p:spPr bwMode="auto">
                <a:xfrm>
                  <a:off x="2200" y="157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45" name="Oval 415"/>
                <p:cNvSpPr>
                  <a:spLocks noChangeAspect="1" noChangeArrowheads="1"/>
                </p:cNvSpPr>
                <p:nvPr/>
              </p:nvSpPr>
              <p:spPr bwMode="auto">
                <a:xfrm>
                  <a:off x="2147" y="1536"/>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46" name="Oval 416"/>
                <p:cNvSpPr>
                  <a:spLocks noChangeAspect="1" noChangeArrowheads="1"/>
                </p:cNvSpPr>
                <p:nvPr/>
              </p:nvSpPr>
              <p:spPr bwMode="auto">
                <a:xfrm>
                  <a:off x="2198" y="1481"/>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68" name="Group 417"/>
              <p:cNvGrpSpPr>
                <a:grpSpLocks/>
              </p:cNvGrpSpPr>
              <p:nvPr/>
            </p:nvGrpSpPr>
            <p:grpSpPr bwMode="auto">
              <a:xfrm rot="10800000">
                <a:off x="1746" y="1616"/>
                <a:ext cx="242" cy="194"/>
                <a:chOff x="2012" y="1438"/>
                <a:chExt cx="242" cy="194"/>
              </a:xfrm>
            </p:grpSpPr>
            <p:sp>
              <p:nvSpPr>
                <p:cNvPr id="6531" name="Oval 418"/>
                <p:cNvSpPr>
                  <a:spLocks noChangeAspect="1" noChangeArrowheads="1"/>
                </p:cNvSpPr>
                <p:nvPr/>
              </p:nvSpPr>
              <p:spPr bwMode="auto">
                <a:xfrm>
                  <a:off x="2012" y="1454"/>
                  <a:ext cx="54" cy="56"/>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32" name="Oval 419"/>
                <p:cNvSpPr>
                  <a:spLocks noChangeAspect="1" noChangeArrowheads="1"/>
                </p:cNvSpPr>
                <p:nvPr/>
              </p:nvSpPr>
              <p:spPr bwMode="auto">
                <a:xfrm>
                  <a:off x="2075" y="158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33" name="Oval 420"/>
                <p:cNvSpPr>
                  <a:spLocks noChangeAspect="1" noChangeArrowheads="1"/>
                </p:cNvSpPr>
                <p:nvPr/>
              </p:nvSpPr>
              <p:spPr bwMode="auto">
                <a:xfrm>
                  <a:off x="2022" y="1548"/>
                  <a:ext cx="54" cy="56"/>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34" name="Oval 421"/>
                <p:cNvSpPr>
                  <a:spLocks noChangeAspect="1" noChangeArrowheads="1"/>
                </p:cNvSpPr>
                <p:nvPr/>
              </p:nvSpPr>
              <p:spPr bwMode="auto">
                <a:xfrm>
                  <a:off x="2073" y="1488"/>
                  <a:ext cx="54" cy="57"/>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535" name="Oval 422"/>
                <p:cNvSpPr>
                  <a:spLocks noChangeAspect="1" noChangeArrowheads="1"/>
                </p:cNvSpPr>
                <p:nvPr/>
              </p:nvSpPr>
              <p:spPr bwMode="auto">
                <a:xfrm>
                  <a:off x="2137" y="1442"/>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36" name="Oval 423"/>
                <p:cNvSpPr>
                  <a:spLocks noChangeAspect="1" noChangeArrowheads="1"/>
                </p:cNvSpPr>
                <p:nvPr/>
              </p:nvSpPr>
              <p:spPr bwMode="auto">
                <a:xfrm>
                  <a:off x="2200" y="157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37" name="Oval 424"/>
                <p:cNvSpPr>
                  <a:spLocks noChangeAspect="1" noChangeArrowheads="1"/>
                </p:cNvSpPr>
                <p:nvPr/>
              </p:nvSpPr>
              <p:spPr bwMode="auto">
                <a:xfrm>
                  <a:off x="2147" y="1536"/>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38" name="Oval 425"/>
                <p:cNvSpPr>
                  <a:spLocks noChangeAspect="1" noChangeArrowheads="1"/>
                </p:cNvSpPr>
                <p:nvPr/>
              </p:nvSpPr>
              <p:spPr bwMode="auto">
                <a:xfrm>
                  <a:off x="2198" y="1481"/>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grpSp>
          <p:nvGrpSpPr>
            <p:cNvPr id="11069" name="Group 426"/>
            <p:cNvGrpSpPr>
              <a:grpSpLocks/>
            </p:cNvGrpSpPr>
            <p:nvPr/>
          </p:nvGrpSpPr>
          <p:grpSpPr bwMode="auto">
            <a:xfrm>
              <a:off x="3469" y="1162"/>
              <a:ext cx="514" cy="376"/>
              <a:chOff x="1746" y="1434"/>
              <a:chExt cx="514" cy="376"/>
            </a:xfrm>
          </p:grpSpPr>
          <p:grpSp>
            <p:nvGrpSpPr>
              <p:cNvPr id="11070" name="Group 427"/>
              <p:cNvGrpSpPr>
                <a:grpSpLocks/>
              </p:cNvGrpSpPr>
              <p:nvPr/>
            </p:nvGrpSpPr>
            <p:grpSpPr bwMode="auto">
              <a:xfrm>
                <a:off x="2012" y="1438"/>
                <a:ext cx="242" cy="194"/>
                <a:chOff x="2012" y="1438"/>
                <a:chExt cx="242" cy="194"/>
              </a:xfrm>
            </p:grpSpPr>
            <p:sp>
              <p:nvSpPr>
                <p:cNvPr id="6519" name="Oval 428"/>
                <p:cNvSpPr>
                  <a:spLocks noChangeAspect="1" noChangeArrowheads="1"/>
                </p:cNvSpPr>
                <p:nvPr/>
              </p:nvSpPr>
              <p:spPr bwMode="auto">
                <a:xfrm>
                  <a:off x="2012" y="1447"/>
                  <a:ext cx="54" cy="53"/>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20" name="Oval 429"/>
                <p:cNvSpPr>
                  <a:spLocks noChangeAspect="1" noChangeArrowheads="1"/>
                </p:cNvSpPr>
                <p:nvPr/>
              </p:nvSpPr>
              <p:spPr bwMode="auto">
                <a:xfrm>
                  <a:off x="2075" y="157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21" name="Oval 430"/>
                <p:cNvSpPr>
                  <a:spLocks noChangeAspect="1" noChangeArrowheads="1"/>
                </p:cNvSpPr>
                <p:nvPr/>
              </p:nvSpPr>
              <p:spPr bwMode="auto">
                <a:xfrm>
                  <a:off x="2022" y="1540"/>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22" name="Oval 431"/>
                <p:cNvSpPr>
                  <a:spLocks noChangeAspect="1" noChangeArrowheads="1"/>
                </p:cNvSpPr>
                <p:nvPr/>
              </p:nvSpPr>
              <p:spPr bwMode="auto">
                <a:xfrm>
                  <a:off x="2073"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523" name="Oval 432"/>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24" name="Oval 433"/>
                <p:cNvSpPr>
                  <a:spLocks noChangeAspect="1" noChangeArrowheads="1"/>
                </p:cNvSpPr>
                <p:nvPr/>
              </p:nvSpPr>
              <p:spPr bwMode="auto">
                <a:xfrm>
                  <a:off x="2200" y="1570"/>
                  <a:ext cx="54" cy="53"/>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25" name="Oval 434"/>
                <p:cNvSpPr>
                  <a:spLocks noChangeAspect="1" noChangeArrowheads="1"/>
                </p:cNvSpPr>
                <p:nvPr/>
              </p:nvSpPr>
              <p:spPr bwMode="auto">
                <a:xfrm>
                  <a:off x="2147"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26" name="Oval 435"/>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71" name="Group 436"/>
              <p:cNvGrpSpPr>
                <a:grpSpLocks/>
              </p:cNvGrpSpPr>
              <p:nvPr/>
            </p:nvGrpSpPr>
            <p:grpSpPr bwMode="auto">
              <a:xfrm>
                <a:off x="2018" y="1616"/>
                <a:ext cx="242" cy="194"/>
                <a:chOff x="2012" y="1438"/>
                <a:chExt cx="242" cy="194"/>
              </a:xfrm>
            </p:grpSpPr>
            <p:sp>
              <p:nvSpPr>
                <p:cNvPr id="6511" name="Oval 437"/>
                <p:cNvSpPr>
                  <a:spLocks noChangeAspect="1" noChangeArrowheads="1"/>
                </p:cNvSpPr>
                <p:nvPr/>
              </p:nvSpPr>
              <p:spPr bwMode="auto">
                <a:xfrm>
                  <a:off x="2012"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12" name="Oval 438"/>
                <p:cNvSpPr>
                  <a:spLocks noChangeAspect="1" noChangeArrowheads="1"/>
                </p:cNvSpPr>
                <p:nvPr/>
              </p:nvSpPr>
              <p:spPr bwMode="auto">
                <a:xfrm>
                  <a:off x="2075" y="157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13" name="Oval 439"/>
                <p:cNvSpPr>
                  <a:spLocks noChangeAspect="1" noChangeArrowheads="1"/>
                </p:cNvSpPr>
                <p:nvPr/>
              </p:nvSpPr>
              <p:spPr bwMode="auto">
                <a:xfrm>
                  <a:off x="2022" y="1540"/>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14" name="Oval 440"/>
                <p:cNvSpPr>
                  <a:spLocks noChangeAspect="1" noChangeArrowheads="1"/>
                </p:cNvSpPr>
                <p:nvPr/>
              </p:nvSpPr>
              <p:spPr bwMode="auto">
                <a:xfrm>
                  <a:off x="2073"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515" name="Oval 441"/>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16" name="Oval 442"/>
                <p:cNvSpPr>
                  <a:spLocks noChangeAspect="1" noChangeArrowheads="1"/>
                </p:cNvSpPr>
                <p:nvPr/>
              </p:nvSpPr>
              <p:spPr bwMode="auto">
                <a:xfrm>
                  <a:off x="2200"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17" name="Oval 443"/>
                <p:cNvSpPr>
                  <a:spLocks noChangeAspect="1" noChangeArrowheads="1"/>
                </p:cNvSpPr>
                <p:nvPr/>
              </p:nvSpPr>
              <p:spPr bwMode="auto">
                <a:xfrm>
                  <a:off x="2147"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18" name="Oval 444"/>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72" name="Group 445"/>
              <p:cNvGrpSpPr>
                <a:grpSpLocks/>
              </p:cNvGrpSpPr>
              <p:nvPr/>
            </p:nvGrpSpPr>
            <p:grpSpPr bwMode="auto">
              <a:xfrm rot="10800000">
                <a:off x="1746" y="1434"/>
                <a:ext cx="242" cy="194"/>
                <a:chOff x="2012" y="1438"/>
                <a:chExt cx="242" cy="194"/>
              </a:xfrm>
            </p:grpSpPr>
            <p:sp>
              <p:nvSpPr>
                <p:cNvPr id="6503" name="Oval 446"/>
                <p:cNvSpPr>
                  <a:spLocks noChangeAspect="1" noChangeArrowheads="1"/>
                </p:cNvSpPr>
                <p:nvPr/>
              </p:nvSpPr>
              <p:spPr bwMode="auto">
                <a:xfrm>
                  <a:off x="2012" y="1447"/>
                  <a:ext cx="54" cy="55"/>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04" name="Oval 447"/>
                <p:cNvSpPr>
                  <a:spLocks noChangeAspect="1" noChangeArrowheads="1"/>
                </p:cNvSpPr>
                <p:nvPr/>
              </p:nvSpPr>
              <p:spPr bwMode="auto">
                <a:xfrm>
                  <a:off x="2075" y="1582"/>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05" name="Oval 448"/>
                <p:cNvSpPr>
                  <a:spLocks noChangeAspect="1" noChangeArrowheads="1"/>
                </p:cNvSpPr>
                <p:nvPr/>
              </p:nvSpPr>
              <p:spPr bwMode="auto">
                <a:xfrm>
                  <a:off x="2022" y="1544"/>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06" name="Oval 449"/>
                <p:cNvSpPr>
                  <a:spLocks noChangeAspect="1" noChangeArrowheads="1"/>
                </p:cNvSpPr>
                <p:nvPr/>
              </p:nvSpPr>
              <p:spPr bwMode="auto">
                <a:xfrm>
                  <a:off x="2073" y="1486"/>
                  <a:ext cx="54" cy="55"/>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507" name="Oval 450"/>
                <p:cNvSpPr>
                  <a:spLocks noChangeAspect="1" noChangeArrowheads="1"/>
                </p:cNvSpPr>
                <p:nvPr/>
              </p:nvSpPr>
              <p:spPr bwMode="auto">
                <a:xfrm>
                  <a:off x="2137" y="1442"/>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08" name="Oval 451"/>
                <p:cNvSpPr>
                  <a:spLocks noChangeAspect="1" noChangeArrowheads="1"/>
                </p:cNvSpPr>
                <p:nvPr/>
              </p:nvSpPr>
              <p:spPr bwMode="auto">
                <a:xfrm>
                  <a:off x="2200" y="157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09" name="Oval 452"/>
                <p:cNvSpPr>
                  <a:spLocks noChangeAspect="1" noChangeArrowheads="1"/>
                </p:cNvSpPr>
                <p:nvPr/>
              </p:nvSpPr>
              <p:spPr bwMode="auto">
                <a:xfrm>
                  <a:off x="2147" y="1536"/>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10" name="Oval 453"/>
                <p:cNvSpPr>
                  <a:spLocks noChangeAspect="1" noChangeArrowheads="1"/>
                </p:cNvSpPr>
                <p:nvPr/>
              </p:nvSpPr>
              <p:spPr bwMode="auto">
                <a:xfrm>
                  <a:off x="2198" y="1481"/>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73" name="Group 454"/>
              <p:cNvGrpSpPr>
                <a:grpSpLocks/>
              </p:cNvGrpSpPr>
              <p:nvPr/>
            </p:nvGrpSpPr>
            <p:grpSpPr bwMode="auto">
              <a:xfrm rot="10800000">
                <a:off x="1746" y="1616"/>
                <a:ext cx="242" cy="194"/>
                <a:chOff x="2012" y="1438"/>
                <a:chExt cx="242" cy="194"/>
              </a:xfrm>
            </p:grpSpPr>
            <p:sp>
              <p:nvSpPr>
                <p:cNvPr id="6495" name="Oval 455"/>
                <p:cNvSpPr>
                  <a:spLocks noChangeAspect="1" noChangeArrowheads="1"/>
                </p:cNvSpPr>
                <p:nvPr/>
              </p:nvSpPr>
              <p:spPr bwMode="auto">
                <a:xfrm>
                  <a:off x="2012" y="1450"/>
                  <a:ext cx="54" cy="56"/>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96" name="Oval 456"/>
                <p:cNvSpPr>
                  <a:spLocks noChangeAspect="1" noChangeArrowheads="1"/>
                </p:cNvSpPr>
                <p:nvPr/>
              </p:nvSpPr>
              <p:spPr bwMode="auto">
                <a:xfrm>
                  <a:off x="2075" y="158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97" name="Oval 457"/>
                <p:cNvSpPr>
                  <a:spLocks noChangeAspect="1" noChangeArrowheads="1"/>
                </p:cNvSpPr>
                <p:nvPr/>
              </p:nvSpPr>
              <p:spPr bwMode="auto">
                <a:xfrm>
                  <a:off x="2022" y="1546"/>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98" name="Oval 458"/>
                <p:cNvSpPr>
                  <a:spLocks noChangeAspect="1" noChangeArrowheads="1"/>
                </p:cNvSpPr>
                <p:nvPr/>
              </p:nvSpPr>
              <p:spPr bwMode="auto">
                <a:xfrm>
                  <a:off x="2073" y="1488"/>
                  <a:ext cx="54" cy="57"/>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499" name="Oval 459"/>
                <p:cNvSpPr>
                  <a:spLocks noChangeAspect="1" noChangeArrowheads="1"/>
                </p:cNvSpPr>
                <p:nvPr/>
              </p:nvSpPr>
              <p:spPr bwMode="auto">
                <a:xfrm>
                  <a:off x="2137" y="1442"/>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00" name="Oval 460"/>
                <p:cNvSpPr>
                  <a:spLocks noChangeAspect="1" noChangeArrowheads="1"/>
                </p:cNvSpPr>
                <p:nvPr/>
              </p:nvSpPr>
              <p:spPr bwMode="auto">
                <a:xfrm>
                  <a:off x="2200" y="157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01" name="Oval 461"/>
                <p:cNvSpPr>
                  <a:spLocks noChangeAspect="1" noChangeArrowheads="1"/>
                </p:cNvSpPr>
                <p:nvPr/>
              </p:nvSpPr>
              <p:spPr bwMode="auto">
                <a:xfrm>
                  <a:off x="2147" y="1536"/>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02" name="Oval 462"/>
                <p:cNvSpPr>
                  <a:spLocks noChangeAspect="1" noChangeArrowheads="1"/>
                </p:cNvSpPr>
                <p:nvPr/>
              </p:nvSpPr>
              <p:spPr bwMode="auto">
                <a:xfrm>
                  <a:off x="2198" y="1481"/>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grpSp>
          <p:nvGrpSpPr>
            <p:cNvPr id="11074" name="Group 463"/>
            <p:cNvGrpSpPr>
              <a:grpSpLocks/>
            </p:cNvGrpSpPr>
            <p:nvPr/>
          </p:nvGrpSpPr>
          <p:grpSpPr bwMode="auto">
            <a:xfrm rot="5400000">
              <a:off x="2901" y="1685"/>
              <a:ext cx="514" cy="376"/>
              <a:chOff x="1746" y="1434"/>
              <a:chExt cx="514" cy="376"/>
            </a:xfrm>
          </p:grpSpPr>
          <p:grpSp>
            <p:nvGrpSpPr>
              <p:cNvPr id="11082" name="Group 464"/>
              <p:cNvGrpSpPr>
                <a:grpSpLocks/>
              </p:cNvGrpSpPr>
              <p:nvPr/>
            </p:nvGrpSpPr>
            <p:grpSpPr bwMode="auto">
              <a:xfrm>
                <a:off x="2012" y="1438"/>
                <a:ext cx="242" cy="194"/>
                <a:chOff x="2012" y="1438"/>
                <a:chExt cx="242" cy="194"/>
              </a:xfrm>
            </p:grpSpPr>
            <p:sp>
              <p:nvSpPr>
                <p:cNvPr id="6483" name="Oval 465"/>
                <p:cNvSpPr>
                  <a:spLocks noChangeAspect="1" noChangeArrowheads="1"/>
                </p:cNvSpPr>
                <p:nvPr/>
              </p:nvSpPr>
              <p:spPr bwMode="auto">
                <a:xfrm>
                  <a:off x="2012"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84" name="Oval 466"/>
                <p:cNvSpPr>
                  <a:spLocks noChangeAspect="1" noChangeArrowheads="1"/>
                </p:cNvSpPr>
                <p:nvPr/>
              </p:nvSpPr>
              <p:spPr bwMode="auto">
                <a:xfrm>
                  <a:off x="2078" y="1578"/>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85" name="Oval 467"/>
                <p:cNvSpPr>
                  <a:spLocks noChangeAspect="1" noChangeArrowheads="1"/>
                </p:cNvSpPr>
                <p:nvPr/>
              </p:nvSpPr>
              <p:spPr bwMode="auto">
                <a:xfrm>
                  <a:off x="2022" y="1540"/>
                  <a:ext cx="56"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86" name="Oval 468"/>
                <p:cNvSpPr>
                  <a:spLocks noChangeAspect="1" noChangeArrowheads="1"/>
                </p:cNvSpPr>
                <p:nvPr/>
              </p:nvSpPr>
              <p:spPr bwMode="auto">
                <a:xfrm>
                  <a:off x="2077"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487" name="Oval 469"/>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88" name="Oval 470"/>
                <p:cNvSpPr>
                  <a:spLocks noChangeAspect="1" noChangeArrowheads="1"/>
                </p:cNvSpPr>
                <p:nvPr/>
              </p:nvSpPr>
              <p:spPr bwMode="auto">
                <a:xfrm>
                  <a:off x="2200"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89" name="Oval 471"/>
                <p:cNvSpPr>
                  <a:spLocks noChangeAspect="1" noChangeArrowheads="1"/>
                </p:cNvSpPr>
                <p:nvPr/>
              </p:nvSpPr>
              <p:spPr bwMode="auto">
                <a:xfrm>
                  <a:off x="2147"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90" name="Oval 472"/>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83" name="Group 473"/>
              <p:cNvGrpSpPr>
                <a:grpSpLocks/>
              </p:cNvGrpSpPr>
              <p:nvPr/>
            </p:nvGrpSpPr>
            <p:grpSpPr bwMode="auto">
              <a:xfrm>
                <a:off x="2018" y="1616"/>
                <a:ext cx="242" cy="194"/>
                <a:chOff x="2012" y="1438"/>
                <a:chExt cx="242" cy="194"/>
              </a:xfrm>
            </p:grpSpPr>
            <p:sp>
              <p:nvSpPr>
                <p:cNvPr id="6475" name="Oval 474"/>
                <p:cNvSpPr>
                  <a:spLocks noChangeAspect="1" noChangeArrowheads="1"/>
                </p:cNvSpPr>
                <p:nvPr/>
              </p:nvSpPr>
              <p:spPr bwMode="auto">
                <a:xfrm>
                  <a:off x="2016"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76" name="Oval 475"/>
                <p:cNvSpPr>
                  <a:spLocks noChangeAspect="1" noChangeArrowheads="1"/>
                </p:cNvSpPr>
                <p:nvPr/>
              </p:nvSpPr>
              <p:spPr bwMode="auto">
                <a:xfrm>
                  <a:off x="2078" y="1578"/>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77" name="Oval 476"/>
                <p:cNvSpPr>
                  <a:spLocks noChangeAspect="1" noChangeArrowheads="1"/>
                </p:cNvSpPr>
                <p:nvPr/>
              </p:nvSpPr>
              <p:spPr bwMode="auto">
                <a:xfrm>
                  <a:off x="2022" y="1540"/>
                  <a:ext cx="56"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78" name="Oval 477"/>
                <p:cNvSpPr>
                  <a:spLocks noChangeAspect="1" noChangeArrowheads="1"/>
                </p:cNvSpPr>
                <p:nvPr/>
              </p:nvSpPr>
              <p:spPr bwMode="auto">
                <a:xfrm>
                  <a:off x="2077"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479" name="Oval 478"/>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80" name="Oval 479"/>
                <p:cNvSpPr>
                  <a:spLocks noChangeAspect="1" noChangeArrowheads="1"/>
                </p:cNvSpPr>
                <p:nvPr/>
              </p:nvSpPr>
              <p:spPr bwMode="auto">
                <a:xfrm>
                  <a:off x="2204"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81" name="Oval 480"/>
                <p:cNvSpPr>
                  <a:spLocks noChangeAspect="1" noChangeArrowheads="1"/>
                </p:cNvSpPr>
                <p:nvPr/>
              </p:nvSpPr>
              <p:spPr bwMode="auto">
                <a:xfrm>
                  <a:off x="2151"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82" name="Oval 481"/>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84" name="Group 482"/>
              <p:cNvGrpSpPr>
                <a:grpSpLocks/>
              </p:cNvGrpSpPr>
              <p:nvPr/>
            </p:nvGrpSpPr>
            <p:grpSpPr bwMode="auto">
              <a:xfrm rot="10800000">
                <a:off x="1746" y="1434"/>
                <a:ext cx="242" cy="194"/>
                <a:chOff x="2012" y="1438"/>
                <a:chExt cx="242" cy="194"/>
              </a:xfrm>
            </p:grpSpPr>
            <p:sp>
              <p:nvSpPr>
                <p:cNvPr id="6467" name="Oval 483"/>
                <p:cNvSpPr>
                  <a:spLocks noChangeAspect="1" noChangeArrowheads="1"/>
                </p:cNvSpPr>
                <p:nvPr/>
              </p:nvSpPr>
              <p:spPr bwMode="auto">
                <a:xfrm>
                  <a:off x="2016"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68" name="Oval 484"/>
                <p:cNvSpPr>
                  <a:spLocks noChangeAspect="1" noChangeArrowheads="1"/>
                </p:cNvSpPr>
                <p:nvPr/>
              </p:nvSpPr>
              <p:spPr bwMode="auto">
                <a:xfrm>
                  <a:off x="2079" y="1578"/>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69" name="Oval 485"/>
                <p:cNvSpPr>
                  <a:spLocks noChangeAspect="1" noChangeArrowheads="1"/>
                </p:cNvSpPr>
                <p:nvPr/>
              </p:nvSpPr>
              <p:spPr bwMode="auto">
                <a:xfrm>
                  <a:off x="2025" y="1540"/>
                  <a:ext cx="56"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70" name="Oval 486"/>
                <p:cNvSpPr>
                  <a:spLocks noChangeAspect="1" noChangeArrowheads="1"/>
                </p:cNvSpPr>
                <p:nvPr/>
              </p:nvSpPr>
              <p:spPr bwMode="auto">
                <a:xfrm>
                  <a:off x="2077"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471" name="Oval 487"/>
                <p:cNvSpPr>
                  <a:spLocks noChangeAspect="1" noChangeArrowheads="1"/>
                </p:cNvSpPr>
                <p:nvPr/>
              </p:nvSpPr>
              <p:spPr bwMode="auto">
                <a:xfrm>
                  <a:off x="2141"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72" name="Oval 488"/>
                <p:cNvSpPr>
                  <a:spLocks noChangeAspect="1" noChangeArrowheads="1"/>
                </p:cNvSpPr>
                <p:nvPr/>
              </p:nvSpPr>
              <p:spPr bwMode="auto">
                <a:xfrm>
                  <a:off x="2204"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73" name="Oval 489"/>
                <p:cNvSpPr>
                  <a:spLocks noChangeAspect="1" noChangeArrowheads="1"/>
                </p:cNvSpPr>
                <p:nvPr/>
              </p:nvSpPr>
              <p:spPr bwMode="auto">
                <a:xfrm>
                  <a:off x="2151"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74" name="Oval 490"/>
                <p:cNvSpPr>
                  <a:spLocks noChangeAspect="1" noChangeArrowheads="1"/>
                </p:cNvSpPr>
                <p:nvPr/>
              </p:nvSpPr>
              <p:spPr bwMode="auto">
                <a:xfrm>
                  <a:off x="2202"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86" name="Group 491"/>
              <p:cNvGrpSpPr>
                <a:grpSpLocks/>
              </p:cNvGrpSpPr>
              <p:nvPr/>
            </p:nvGrpSpPr>
            <p:grpSpPr bwMode="auto">
              <a:xfrm rot="10800000">
                <a:off x="1746" y="1616"/>
                <a:ext cx="242" cy="194"/>
                <a:chOff x="2012" y="1438"/>
                <a:chExt cx="242" cy="194"/>
              </a:xfrm>
            </p:grpSpPr>
            <p:sp>
              <p:nvSpPr>
                <p:cNvPr id="6459" name="Oval 492"/>
                <p:cNvSpPr>
                  <a:spLocks noChangeAspect="1" noChangeArrowheads="1"/>
                </p:cNvSpPr>
                <p:nvPr/>
              </p:nvSpPr>
              <p:spPr bwMode="auto">
                <a:xfrm>
                  <a:off x="2016"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60" name="Oval 493"/>
                <p:cNvSpPr>
                  <a:spLocks noChangeAspect="1" noChangeArrowheads="1"/>
                </p:cNvSpPr>
                <p:nvPr/>
              </p:nvSpPr>
              <p:spPr bwMode="auto">
                <a:xfrm>
                  <a:off x="2079" y="1578"/>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61" name="Oval 494"/>
                <p:cNvSpPr>
                  <a:spLocks noChangeAspect="1" noChangeArrowheads="1"/>
                </p:cNvSpPr>
                <p:nvPr/>
              </p:nvSpPr>
              <p:spPr bwMode="auto">
                <a:xfrm>
                  <a:off x="2025" y="1540"/>
                  <a:ext cx="56"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62" name="Oval 495"/>
                <p:cNvSpPr>
                  <a:spLocks noChangeAspect="1" noChangeArrowheads="1"/>
                </p:cNvSpPr>
                <p:nvPr/>
              </p:nvSpPr>
              <p:spPr bwMode="auto">
                <a:xfrm>
                  <a:off x="2077"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463" name="Oval 496"/>
                <p:cNvSpPr>
                  <a:spLocks noChangeAspect="1" noChangeArrowheads="1"/>
                </p:cNvSpPr>
                <p:nvPr/>
              </p:nvSpPr>
              <p:spPr bwMode="auto">
                <a:xfrm>
                  <a:off x="2141"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64" name="Oval 497"/>
                <p:cNvSpPr>
                  <a:spLocks noChangeAspect="1" noChangeArrowheads="1"/>
                </p:cNvSpPr>
                <p:nvPr/>
              </p:nvSpPr>
              <p:spPr bwMode="auto">
                <a:xfrm>
                  <a:off x="2204"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65" name="Oval 498"/>
                <p:cNvSpPr>
                  <a:spLocks noChangeAspect="1" noChangeArrowheads="1"/>
                </p:cNvSpPr>
                <p:nvPr/>
              </p:nvSpPr>
              <p:spPr bwMode="auto">
                <a:xfrm>
                  <a:off x="2151"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66" name="Oval 499"/>
                <p:cNvSpPr>
                  <a:spLocks noChangeAspect="1" noChangeArrowheads="1"/>
                </p:cNvSpPr>
                <p:nvPr/>
              </p:nvSpPr>
              <p:spPr bwMode="auto">
                <a:xfrm>
                  <a:off x="2202"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grpSp>
          <p:nvGrpSpPr>
            <p:cNvPr id="11087" name="Group 500"/>
            <p:cNvGrpSpPr>
              <a:grpSpLocks/>
            </p:cNvGrpSpPr>
            <p:nvPr/>
          </p:nvGrpSpPr>
          <p:grpSpPr bwMode="auto">
            <a:xfrm rot="5400000">
              <a:off x="3491" y="869"/>
              <a:ext cx="514" cy="376"/>
              <a:chOff x="1746" y="1434"/>
              <a:chExt cx="514" cy="376"/>
            </a:xfrm>
          </p:grpSpPr>
          <p:grpSp>
            <p:nvGrpSpPr>
              <p:cNvPr id="11088" name="Group 501"/>
              <p:cNvGrpSpPr>
                <a:grpSpLocks/>
              </p:cNvGrpSpPr>
              <p:nvPr/>
            </p:nvGrpSpPr>
            <p:grpSpPr bwMode="auto">
              <a:xfrm>
                <a:off x="2012" y="1438"/>
                <a:ext cx="242" cy="194"/>
                <a:chOff x="2012" y="1438"/>
                <a:chExt cx="242" cy="194"/>
              </a:xfrm>
            </p:grpSpPr>
            <p:sp>
              <p:nvSpPr>
                <p:cNvPr id="6447" name="Oval 502"/>
                <p:cNvSpPr>
                  <a:spLocks noChangeAspect="1" noChangeArrowheads="1"/>
                </p:cNvSpPr>
                <p:nvPr/>
              </p:nvSpPr>
              <p:spPr bwMode="auto">
                <a:xfrm>
                  <a:off x="2012"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48" name="Oval 503"/>
                <p:cNvSpPr>
                  <a:spLocks noChangeAspect="1" noChangeArrowheads="1"/>
                </p:cNvSpPr>
                <p:nvPr/>
              </p:nvSpPr>
              <p:spPr bwMode="auto">
                <a:xfrm>
                  <a:off x="2075" y="157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49" name="Oval 504"/>
                <p:cNvSpPr>
                  <a:spLocks noChangeAspect="1" noChangeArrowheads="1"/>
                </p:cNvSpPr>
                <p:nvPr/>
              </p:nvSpPr>
              <p:spPr bwMode="auto">
                <a:xfrm>
                  <a:off x="2022" y="1540"/>
                  <a:ext cx="56"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50" name="Oval 505"/>
                <p:cNvSpPr>
                  <a:spLocks noChangeAspect="1" noChangeArrowheads="1"/>
                </p:cNvSpPr>
                <p:nvPr/>
              </p:nvSpPr>
              <p:spPr bwMode="auto">
                <a:xfrm>
                  <a:off x="2073"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451" name="Oval 506"/>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52" name="Oval 507"/>
                <p:cNvSpPr>
                  <a:spLocks noChangeAspect="1" noChangeArrowheads="1"/>
                </p:cNvSpPr>
                <p:nvPr/>
              </p:nvSpPr>
              <p:spPr bwMode="auto">
                <a:xfrm>
                  <a:off x="2200"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53" name="Oval 508"/>
                <p:cNvSpPr>
                  <a:spLocks noChangeAspect="1" noChangeArrowheads="1"/>
                </p:cNvSpPr>
                <p:nvPr/>
              </p:nvSpPr>
              <p:spPr bwMode="auto">
                <a:xfrm>
                  <a:off x="2147"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54" name="Oval 509"/>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89" name="Group 510"/>
              <p:cNvGrpSpPr>
                <a:grpSpLocks/>
              </p:cNvGrpSpPr>
              <p:nvPr/>
            </p:nvGrpSpPr>
            <p:grpSpPr bwMode="auto">
              <a:xfrm>
                <a:off x="2018" y="1616"/>
                <a:ext cx="242" cy="194"/>
                <a:chOff x="2012" y="1438"/>
                <a:chExt cx="242" cy="194"/>
              </a:xfrm>
            </p:grpSpPr>
            <p:sp>
              <p:nvSpPr>
                <p:cNvPr id="6439" name="Oval 511"/>
                <p:cNvSpPr>
                  <a:spLocks noChangeAspect="1" noChangeArrowheads="1"/>
                </p:cNvSpPr>
                <p:nvPr/>
              </p:nvSpPr>
              <p:spPr bwMode="auto">
                <a:xfrm>
                  <a:off x="2012"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40" name="Oval 512"/>
                <p:cNvSpPr>
                  <a:spLocks noChangeAspect="1" noChangeArrowheads="1"/>
                </p:cNvSpPr>
                <p:nvPr/>
              </p:nvSpPr>
              <p:spPr bwMode="auto">
                <a:xfrm>
                  <a:off x="2078" y="1578"/>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41" name="Oval 513"/>
                <p:cNvSpPr>
                  <a:spLocks noChangeAspect="1" noChangeArrowheads="1"/>
                </p:cNvSpPr>
                <p:nvPr/>
              </p:nvSpPr>
              <p:spPr bwMode="auto">
                <a:xfrm>
                  <a:off x="2022" y="1540"/>
                  <a:ext cx="56"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42" name="Oval 514"/>
                <p:cNvSpPr>
                  <a:spLocks noChangeAspect="1" noChangeArrowheads="1"/>
                </p:cNvSpPr>
                <p:nvPr/>
              </p:nvSpPr>
              <p:spPr bwMode="auto">
                <a:xfrm>
                  <a:off x="2077"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443" name="Oval 515"/>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44" name="Oval 516"/>
                <p:cNvSpPr>
                  <a:spLocks noChangeAspect="1" noChangeArrowheads="1"/>
                </p:cNvSpPr>
                <p:nvPr/>
              </p:nvSpPr>
              <p:spPr bwMode="auto">
                <a:xfrm>
                  <a:off x="2200"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45" name="Oval 517"/>
                <p:cNvSpPr>
                  <a:spLocks noChangeAspect="1" noChangeArrowheads="1"/>
                </p:cNvSpPr>
                <p:nvPr/>
              </p:nvSpPr>
              <p:spPr bwMode="auto">
                <a:xfrm>
                  <a:off x="2151"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46" name="Oval 518"/>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90" name="Group 519"/>
              <p:cNvGrpSpPr>
                <a:grpSpLocks/>
              </p:cNvGrpSpPr>
              <p:nvPr/>
            </p:nvGrpSpPr>
            <p:grpSpPr bwMode="auto">
              <a:xfrm rot="10800000">
                <a:off x="1746" y="1434"/>
                <a:ext cx="242" cy="194"/>
                <a:chOff x="2012" y="1438"/>
                <a:chExt cx="242" cy="194"/>
              </a:xfrm>
            </p:grpSpPr>
            <p:sp>
              <p:nvSpPr>
                <p:cNvPr id="6431" name="Oval 520"/>
                <p:cNvSpPr>
                  <a:spLocks noChangeAspect="1" noChangeArrowheads="1"/>
                </p:cNvSpPr>
                <p:nvPr/>
              </p:nvSpPr>
              <p:spPr bwMode="auto">
                <a:xfrm>
                  <a:off x="2014"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32" name="Oval 521"/>
                <p:cNvSpPr>
                  <a:spLocks noChangeAspect="1" noChangeArrowheads="1"/>
                </p:cNvSpPr>
                <p:nvPr/>
              </p:nvSpPr>
              <p:spPr bwMode="auto">
                <a:xfrm>
                  <a:off x="2078" y="1578"/>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33" name="Oval 522"/>
                <p:cNvSpPr>
                  <a:spLocks noChangeAspect="1" noChangeArrowheads="1"/>
                </p:cNvSpPr>
                <p:nvPr/>
              </p:nvSpPr>
              <p:spPr bwMode="auto">
                <a:xfrm>
                  <a:off x="2023" y="1540"/>
                  <a:ext cx="56"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34" name="Oval 523"/>
                <p:cNvSpPr>
                  <a:spLocks noChangeAspect="1" noChangeArrowheads="1"/>
                </p:cNvSpPr>
                <p:nvPr/>
              </p:nvSpPr>
              <p:spPr bwMode="auto">
                <a:xfrm>
                  <a:off x="2076"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435" name="Oval 524"/>
                <p:cNvSpPr>
                  <a:spLocks noChangeAspect="1" noChangeArrowheads="1"/>
                </p:cNvSpPr>
                <p:nvPr/>
              </p:nvSpPr>
              <p:spPr bwMode="auto">
                <a:xfrm>
                  <a:off x="2139"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36" name="Oval 525"/>
                <p:cNvSpPr>
                  <a:spLocks noChangeAspect="1" noChangeArrowheads="1"/>
                </p:cNvSpPr>
                <p:nvPr/>
              </p:nvSpPr>
              <p:spPr bwMode="auto">
                <a:xfrm>
                  <a:off x="2202"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37" name="Oval 526"/>
                <p:cNvSpPr>
                  <a:spLocks noChangeAspect="1" noChangeArrowheads="1"/>
                </p:cNvSpPr>
                <p:nvPr/>
              </p:nvSpPr>
              <p:spPr bwMode="auto">
                <a:xfrm>
                  <a:off x="2149"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38" name="Oval 527"/>
                <p:cNvSpPr>
                  <a:spLocks noChangeAspect="1" noChangeArrowheads="1"/>
                </p:cNvSpPr>
                <p:nvPr/>
              </p:nvSpPr>
              <p:spPr bwMode="auto">
                <a:xfrm>
                  <a:off x="2200"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91" name="Group 528"/>
              <p:cNvGrpSpPr>
                <a:grpSpLocks/>
              </p:cNvGrpSpPr>
              <p:nvPr/>
            </p:nvGrpSpPr>
            <p:grpSpPr bwMode="auto">
              <a:xfrm rot="10800000">
                <a:off x="1746" y="1616"/>
                <a:ext cx="242" cy="194"/>
                <a:chOff x="2012" y="1438"/>
                <a:chExt cx="242" cy="194"/>
              </a:xfrm>
            </p:grpSpPr>
            <p:sp>
              <p:nvSpPr>
                <p:cNvPr id="6423" name="Oval 529"/>
                <p:cNvSpPr>
                  <a:spLocks noChangeAspect="1" noChangeArrowheads="1"/>
                </p:cNvSpPr>
                <p:nvPr/>
              </p:nvSpPr>
              <p:spPr bwMode="auto">
                <a:xfrm>
                  <a:off x="2014"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24" name="Oval 530"/>
                <p:cNvSpPr>
                  <a:spLocks noChangeAspect="1" noChangeArrowheads="1"/>
                </p:cNvSpPr>
                <p:nvPr/>
              </p:nvSpPr>
              <p:spPr bwMode="auto">
                <a:xfrm>
                  <a:off x="2078" y="1578"/>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25" name="Oval 531"/>
                <p:cNvSpPr>
                  <a:spLocks noChangeAspect="1" noChangeArrowheads="1"/>
                </p:cNvSpPr>
                <p:nvPr/>
              </p:nvSpPr>
              <p:spPr bwMode="auto">
                <a:xfrm>
                  <a:off x="2023" y="1540"/>
                  <a:ext cx="56"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26" name="Oval 532"/>
                <p:cNvSpPr>
                  <a:spLocks noChangeAspect="1" noChangeArrowheads="1"/>
                </p:cNvSpPr>
                <p:nvPr/>
              </p:nvSpPr>
              <p:spPr bwMode="auto">
                <a:xfrm>
                  <a:off x="2076"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427" name="Oval 533"/>
                <p:cNvSpPr>
                  <a:spLocks noChangeAspect="1" noChangeArrowheads="1"/>
                </p:cNvSpPr>
                <p:nvPr/>
              </p:nvSpPr>
              <p:spPr bwMode="auto">
                <a:xfrm>
                  <a:off x="2139"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28" name="Oval 534"/>
                <p:cNvSpPr>
                  <a:spLocks noChangeAspect="1" noChangeArrowheads="1"/>
                </p:cNvSpPr>
                <p:nvPr/>
              </p:nvSpPr>
              <p:spPr bwMode="auto">
                <a:xfrm>
                  <a:off x="2202"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29" name="Oval 535"/>
                <p:cNvSpPr>
                  <a:spLocks noChangeAspect="1" noChangeArrowheads="1"/>
                </p:cNvSpPr>
                <p:nvPr/>
              </p:nvSpPr>
              <p:spPr bwMode="auto">
                <a:xfrm>
                  <a:off x="2149"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30" name="Oval 536"/>
                <p:cNvSpPr>
                  <a:spLocks noChangeAspect="1" noChangeArrowheads="1"/>
                </p:cNvSpPr>
                <p:nvPr/>
              </p:nvSpPr>
              <p:spPr bwMode="auto">
                <a:xfrm>
                  <a:off x="2200"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grpSp>
          <p:nvGrpSpPr>
            <p:cNvPr id="11092" name="Group 538"/>
            <p:cNvGrpSpPr>
              <a:grpSpLocks/>
            </p:cNvGrpSpPr>
            <p:nvPr/>
          </p:nvGrpSpPr>
          <p:grpSpPr bwMode="auto">
            <a:xfrm rot="5400000">
              <a:off x="3491" y="2275"/>
              <a:ext cx="242" cy="194"/>
              <a:chOff x="2012" y="1438"/>
              <a:chExt cx="242" cy="194"/>
            </a:xfrm>
          </p:grpSpPr>
          <p:sp>
            <p:nvSpPr>
              <p:cNvPr id="6411" name="Oval 539"/>
              <p:cNvSpPr>
                <a:spLocks noChangeAspect="1" noChangeArrowheads="1"/>
              </p:cNvSpPr>
              <p:nvPr/>
            </p:nvSpPr>
            <p:spPr bwMode="auto">
              <a:xfrm>
                <a:off x="2012"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12" name="Oval 540"/>
              <p:cNvSpPr>
                <a:spLocks noChangeAspect="1" noChangeArrowheads="1"/>
              </p:cNvSpPr>
              <p:nvPr/>
            </p:nvSpPr>
            <p:spPr bwMode="auto">
              <a:xfrm>
                <a:off x="2075" y="157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13" name="Oval 541"/>
              <p:cNvSpPr>
                <a:spLocks noChangeAspect="1" noChangeArrowheads="1"/>
              </p:cNvSpPr>
              <p:nvPr/>
            </p:nvSpPr>
            <p:spPr bwMode="auto">
              <a:xfrm>
                <a:off x="2021" y="1540"/>
                <a:ext cx="55"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14" name="Oval 542"/>
              <p:cNvSpPr>
                <a:spLocks noChangeAspect="1" noChangeArrowheads="1"/>
              </p:cNvSpPr>
              <p:nvPr/>
            </p:nvSpPr>
            <p:spPr bwMode="auto">
              <a:xfrm>
                <a:off x="2073"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415" name="Oval 543"/>
              <p:cNvSpPr>
                <a:spLocks noChangeAspect="1" noChangeArrowheads="1"/>
              </p:cNvSpPr>
              <p:nvPr/>
            </p:nvSpPr>
            <p:spPr bwMode="auto">
              <a:xfrm>
                <a:off x="2133" y="1438"/>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16" name="Oval 544"/>
              <p:cNvSpPr>
                <a:spLocks noChangeAspect="1" noChangeArrowheads="1"/>
              </p:cNvSpPr>
              <p:nvPr/>
            </p:nvSpPr>
            <p:spPr bwMode="auto">
              <a:xfrm>
                <a:off x="2200"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17" name="Oval 545"/>
              <p:cNvSpPr>
                <a:spLocks noChangeAspect="1" noChangeArrowheads="1"/>
              </p:cNvSpPr>
              <p:nvPr/>
            </p:nvSpPr>
            <p:spPr bwMode="auto">
              <a:xfrm>
                <a:off x="2147"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18" name="Oval 546"/>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93" name="Group 547"/>
            <p:cNvGrpSpPr>
              <a:grpSpLocks/>
            </p:cNvGrpSpPr>
            <p:nvPr/>
          </p:nvGrpSpPr>
          <p:grpSpPr bwMode="auto">
            <a:xfrm rot="5400000">
              <a:off x="3763" y="1595"/>
              <a:ext cx="242" cy="194"/>
              <a:chOff x="2012" y="1438"/>
              <a:chExt cx="242" cy="194"/>
            </a:xfrm>
          </p:grpSpPr>
          <p:sp>
            <p:nvSpPr>
              <p:cNvPr id="6403" name="Oval 548"/>
              <p:cNvSpPr>
                <a:spLocks noChangeAspect="1" noChangeArrowheads="1"/>
              </p:cNvSpPr>
              <p:nvPr/>
            </p:nvSpPr>
            <p:spPr bwMode="auto">
              <a:xfrm>
                <a:off x="2012"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04" name="Oval 549"/>
              <p:cNvSpPr>
                <a:spLocks noChangeAspect="1" noChangeArrowheads="1"/>
              </p:cNvSpPr>
              <p:nvPr/>
            </p:nvSpPr>
            <p:spPr bwMode="auto">
              <a:xfrm>
                <a:off x="2075" y="157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05" name="Oval 550"/>
              <p:cNvSpPr>
                <a:spLocks noChangeAspect="1" noChangeArrowheads="1"/>
              </p:cNvSpPr>
              <p:nvPr/>
            </p:nvSpPr>
            <p:spPr bwMode="auto">
              <a:xfrm>
                <a:off x="2021" y="1540"/>
                <a:ext cx="55"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06" name="Oval 551"/>
              <p:cNvSpPr>
                <a:spLocks noChangeAspect="1" noChangeArrowheads="1"/>
              </p:cNvSpPr>
              <p:nvPr/>
            </p:nvSpPr>
            <p:spPr bwMode="auto">
              <a:xfrm>
                <a:off x="2073"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407" name="Oval 552"/>
              <p:cNvSpPr>
                <a:spLocks noChangeAspect="1" noChangeArrowheads="1"/>
              </p:cNvSpPr>
              <p:nvPr/>
            </p:nvSpPr>
            <p:spPr bwMode="auto">
              <a:xfrm>
                <a:off x="2133" y="1438"/>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08" name="Oval 553"/>
              <p:cNvSpPr>
                <a:spLocks noChangeAspect="1" noChangeArrowheads="1"/>
              </p:cNvSpPr>
              <p:nvPr/>
            </p:nvSpPr>
            <p:spPr bwMode="auto">
              <a:xfrm>
                <a:off x="2200"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09" name="Oval 554"/>
              <p:cNvSpPr>
                <a:spLocks noChangeAspect="1" noChangeArrowheads="1"/>
              </p:cNvSpPr>
              <p:nvPr/>
            </p:nvSpPr>
            <p:spPr bwMode="auto">
              <a:xfrm>
                <a:off x="2147"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10" name="Oval 555"/>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sp>
          <p:nvSpPr>
            <p:cNvPr id="6219" name="Oval 557"/>
            <p:cNvSpPr>
              <a:spLocks noChangeAspect="1" noChangeArrowheads="1"/>
            </p:cNvSpPr>
            <p:nvPr/>
          </p:nvSpPr>
          <p:spPr bwMode="auto">
            <a:xfrm rot="-5400000">
              <a:off x="3696" y="2841"/>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20" name="Oval 558"/>
            <p:cNvSpPr>
              <a:spLocks noChangeAspect="1" noChangeArrowheads="1"/>
            </p:cNvSpPr>
            <p:nvPr/>
          </p:nvSpPr>
          <p:spPr bwMode="auto">
            <a:xfrm rot="-5400000">
              <a:off x="3923" y="220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21" name="Oval 559"/>
            <p:cNvSpPr>
              <a:spLocks noChangeAspect="1" noChangeArrowheads="1"/>
            </p:cNvSpPr>
            <p:nvPr/>
          </p:nvSpPr>
          <p:spPr bwMode="auto">
            <a:xfrm rot="-5400000">
              <a:off x="2925" y="2614"/>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222" name="Oval 560"/>
            <p:cNvSpPr>
              <a:spLocks noChangeAspect="1" noChangeArrowheads="1"/>
            </p:cNvSpPr>
            <p:nvPr/>
          </p:nvSpPr>
          <p:spPr bwMode="auto">
            <a:xfrm rot="-5400000">
              <a:off x="2970" y="2478"/>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223" name="Oval 561"/>
            <p:cNvSpPr>
              <a:spLocks noChangeAspect="1" noChangeArrowheads="1"/>
            </p:cNvSpPr>
            <p:nvPr/>
          </p:nvSpPr>
          <p:spPr bwMode="auto">
            <a:xfrm rot="-5400000">
              <a:off x="3923" y="2114"/>
              <a:ext cx="56"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24" name="Oval 562"/>
            <p:cNvSpPr>
              <a:spLocks noChangeAspect="1" noChangeArrowheads="1"/>
            </p:cNvSpPr>
            <p:nvPr/>
          </p:nvSpPr>
          <p:spPr bwMode="auto">
            <a:xfrm rot="-5400000">
              <a:off x="2970" y="2705"/>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25" name="Oval 563"/>
            <p:cNvSpPr>
              <a:spLocks noChangeAspect="1" noChangeArrowheads="1"/>
            </p:cNvSpPr>
            <p:nvPr/>
          </p:nvSpPr>
          <p:spPr bwMode="auto">
            <a:xfrm rot="-5400000">
              <a:off x="3923" y="24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226" name="Oval 564"/>
            <p:cNvSpPr>
              <a:spLocks noChangeAspect="1" noChangeArrowheads="1"/>
            </p:cNvSpPr>
            <p:nvPr/>
          </p:nvSpPr>
          <p:spPr bwMode="auto">
            <a:xfrm rot="-5400000">
              <a:off x="3923" y="2024"/>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nvGrpSpPr>
            <p:cNvPr id="11094" name="Group 574"/>
            <p:cNvGrpSpPr>
              <a:grpSpLocks/>
            </p:cNvGrpSpPr>
            <p:nvPr/>
          </p:nvGrpSpPr>
          <p:grpSpPr bwMode="auto">
            <a:xfrm rot="-388189">
              <a:off x="3741" y="2251"/>
              <a:ext cx="242" cy="194"/>
              <a:chOff x="2012" y="1438"/>
              <a:chExt cx="242" cy="194"/>
            </a:xfrm>
          </p:grpSpPr>
          <p:sp>
            <p:nvSpPr>
              <p:cNvPr id="6395" name="Oval 575"/>
              <p:cNvSpPr>
                <a:spLocks noChangeAspect="1" noChangeArrowheads="1"/>
              </p:cNvSpPr>
              <p:nvPr/>
            </p:nvSpPr>
            <p:spPr bwMode="auto">
              <a:xfrm>
                <a:off x="2009" y="144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96" name="Oval 576"/>
              <p:cNvSpPr>
                <a:spLocks noChangeAspect="1" noChangeArrowheads="1"/>
              </p:cNvSpPr>
              <p:nvPr/>
            </p:nvSpPr>
            <p:spPr bwMode="auto">
              <a:xfrm>
                <a:off x="2071" y="157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97" name="Oval 577"/>
              <p:cNvSpPr>
                <a:spLocks noChangeAspect="1" noChangeArrowheads="1"/>
              </p:cNvSpPr>
              <p:nvPr/>
            </p:nvSpPr>
            <p:spPr bwMode="auto">
              <a:xfrm>
                <a:off x="2022" y="1540"/>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398" name="Oval 578"/>
              <p:cNvSpPr>
                <a:spLocks noChangeAspect="1" noChangeArrowheads="1"/>
              </p:cNvSpPr>
              <p:nvPr/>
            </p:nvSpPr>
            <p:spPr bwMode="auto">
              <a:xfrm>
                <a:off x="2069" y="1483"/>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399" name="Oval 579"/>
              <p:cNvSpPr>
                <a:spLocks noChangeAspect="1" noChangeArrowheads="1"/>
              </p:cNvSpPr>
              <p:nvPr/>
            </p:nvSpPr>
            <p:spPr bwMode="auto">
              <a:xfrm>
                <a:off x="2137" y="143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00" name="Oval 580"/>
              <p:cNvSpPr>
                <a:spLocks noChangeAspect="1" noChangeArrowheads="1"/>
              </p:cNvSpPr>
              <p:nvPr/>
            </p:nvSpPr>
            <p:spPr bwMode="auto">
              <a:xfrm>
                <a:off x="2200"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01" name="Oval 581"/>
              <p:cNvSpPr>
                <a:spLocks noChangeAspect="1" noChangeArrowheads="1"/>
              </p:cNvSpPr>
              <p:nvPr/>
            </p:nvSpPr>
            <p:spPr bwMode="auto">
              <a:xfrm>
                <a:off x="2146" y="1528"/>
                <a:ext cx="54" cy="55"/>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02" name="Oval 582"/>
              <p:cNvSpPr>
                <a:spLocks noChangeAspect="1" noChangeArrowheads="1"/>
              </p:cNvSpPr>
              <p:nvPr/>
            </p:nvSpPr>
            <p:spPr bwMode="auto">
              <a:xfrm>
                <a:off x="2196" y="1473"/>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95" name="Group 583"/>
            <p:cNvGrpSpPr>
              <a:grpSpLocks/>
            </p:cNvGrpSpPr>
            <p:nvPr/>
          </p:nvGrpSpPr>
          <p:grpSpPr bwMode="auto">
            <a:xfrm>
              <a:off x="3741" y="1797"/>
              <a:ext cx="242" cy="194"/>
              <a:chOff x="2012" y="1438"/>
              <a:chExt cx="242" cy="194"/>
            </a:xfrm>
          </p:grpSpPr>
          <p:sp>
            <p:nvSpPr>
              <p:cNvPr id="6387" name="Oval 584"/>
              <p:cNvSpPr>
                <a:spLocks noChangeAspect="1" noChangeArrowheads="1"/>
              </p:cNvSpPr>
              <p:nvPr/>
            </p:nvSpPr>
            <p:spPr bwMode="auto">
              <a:xfrm>
                <a:off x="2012"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88" name="Oval 585"/>
              <p:cNvSpPr>
                <a:spLocks noChangeAspect="1" noChangeArrowheads="1"/>
              </p:cNvSpPr>
              <p:nvPr/>
            </p:nvSpPr>
            <p:spPr bwMode="auto">
              <a:xfrm>
                <a:off x="2075" y="157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89" name="Oval 586"/>
              <p:cNvSpPr>
                <a:spLocks noChangeAspect="1" noChangeArrowheads="1"/>
              </p:cNvSpPr>
              <p:nvPr/>
            </p:nvSpPr>
            <p:spPr bwMode="auto">
              <a:xfrm>
                <a:off x="2022" y="1540"/>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390" name="Oval 587"/>
              <p:cNvSpPr>
                <a:spLocks noChangeAspect="1" noChangeArrowheads="1"/>
              </p:cNvSpPr>
              <p:nvPr/>
            </p:nvSpPr>
            <p:spPr bwMode="auto">
              <a:xfrm>
                <a:off x="2073"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391" name="Oval 588"/>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92" name="Oval 589"/>
              <p:cNvSpPr>
                <a:spLocks noChangeAspect="1" noChangeArrowheads="1"/>
              </p:cNvSpPr>
              <p:nvPr/>
            </p:nvSpPr>
            <p:spPr bwMode="auto">
              <a:xfrm>
                <a:off x="2200"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93" name="Oval 590"/>
              <p:cNvSpPr>
                <a:spLocks noChangeAspect="1" noChangeArrowheads="1"/>
              </p:cNvSpPr>
              <p:nvPr/>
            </p:nvSpPr>
            <p:spPr bwMode="auto">
              <a:xfrm>
                <a:off x="2147"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394" name="Oval 591"/>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sp>
          <p:nvSpPr>
            <p:cNvPr id="6229" name="Oval 592"/>
            <p:cNvSpPr>
              <a:spLocks noChangeAspect="1" noChangeArrowheads="1"/>
            </p:cNvSpPr>
            <p:nvPr/>
          </p:nvSpPr>
          <p:spPr bwMode="auto">
            <a:xfrm rot="-5400000">
              <a:off x="3783" y="289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30" name="Oval 593"/>
            <p:cNvSpPr>
              <a:spLocks noChangeAspect="1" noChangeArrowheads="1"/>
            </p:cNvSpPr>
            <p:nvPr/>
          </p:nvSpPr>
          <p:spPr bwMode="auto">
            <a:xfrm rot="-5400000">
              <a:off x="3696" y="288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31" name="Oval 594"/>
            <p:cNvSpPr>
              <a:spLocks noChangeAspect="1" noChangeArrowheads="1"/>
            </p:cNvSpPr>
            <p:nvPr/>
          </p:nvSpPr>
          <p:spPr bwMode="auto">
            <a:xfrm rot="-5400000">
              <a:off x="3877" y="2886"/>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232" name="Oval 595"/>
            <p:cNvSpPr>
              <a:spLocks noChangeAspect="1" noChangeArrowheads="1"/>
            </p:cNvSpPr>
            <p:nvPr/>
          </p:nvSpPr>
          <p:spPr bwMode="auto">
            <a:xfrm rot="-5400000">
              <a:off x="3561" y="2876"/>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233" name="Oval 596"/>
            <p:cNvSpPr>
              <a:spLocks noChangeAspect="1" noChangeArrowheads="1"/>
            </p:cNvSpPr>
            <p:nvPr/>
          </p:nvSpPr>
          <p:spPr bwMode="auto">
            <a:xfrm rot="-5400000">
              <a:off x="3946" y="2529"/>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34" name="Oval 597"/>
            <p:cNvSpPr>
              <a:spLocks noChangeAspect="1" noChangeArrowheads="1"/>
            </p:cNvSpPr>
            <p:nvPr/>
          </p:nvSpPr>
          <p:spPr bwMode="auto">
            <a:xfrm rot="-5400000">
              <a:off x="3515" y="288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35" name="Oval 598"/>
            <p:cNvSpPr>
              <a:spLocks noChangeAspect="1" noChangeArrowheads="1"/>
            </p:cNvSpPr>
            <p:nvPr/>
          </p:nvSpPr>
          <p:spPr bwMode="auto">
            <a:xfrm rot="-5400000">
              <a:off x="3477" y="2939"/>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236" name="Oval 599"/>
            <p:cNvSpPr>
              <a:spLocks noChangeAspect="1" noChangeArrowheads="1"/>
            </p:cNvSpPr>
            <p:nvPr/>
          </p:nvSpPr>
          <p:spPr bwMode="auto">
            <a:xfrm rot="-5400000">
              <a:off x="3424" y="2841"/>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nvGrpSpPr>
            <p:cNvPr id="11096" name="Group 600"/>
            <p:cNvGrpSpPr>
              <a:grpSpLocks/>
            </p:cNvGrpSpPr>
            <p:nvPr/>
          </p:nvGrpSpPr>
          <p:grpSpPr bwMode="auto">
            <a:xfrm rot="-5400000">
              <a:off x="3362" y="3046"/>
              <a:ext cx="242" cy="194"/>
              <a:chOff x="2012" y="1438"/>
              <a:chExt cx="242" cy="194"/>
            </a:xfrm>
          </p:grpSpPr>
          <p:sp>
            <p:nvSpPr>
              <p:cNvPr id="6379" name="Oval 601"/>
              <p:cNvSpPr>
                <a:spLocks noChangeAspect="1" noChangeArrowheads="1"/>
              </p:cNvSpPr>
              <p:nvPr/>
            </p:nvSpPr>
            <p:spPr bwMode="auto">
              <a:xfrm>
                <a:off x="2016"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80" name="Oval 602"/>
              <p:cNvSpPr>
                <a:spLocks noChangeAspect="1" noChangeArrowheads="1"/>
              </p:cNvSpPr>
              <p:nvPr/>
            </p:nvSpPr>
            <p:spPr bwMode="auto">
              <a:xfrm>
                <a:off x="2079" y="157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81" name="Oval 603"/>
              <p:cNvSpPr>
                <a:spLocks noChangeAspect="1" noChangeArrowheads="1"/>
              </p:cNvSpPr>
              <p:nvPr/>
            </p:nvSpPr>
            <p:spPr bwMode="auto">
              <a:xfrm>
                <a:off x="2022" y="1540"/>
                <a:ext cx="55"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382" name="Oval 604"/>
              <p:cNvSpPr>
                <a:spLocks noChangeAspect="1" noChangeArrowheads="1"/>
              </p:cNvSpPr>
              <p:nvPr/>
            </p:nvSpPr>
            <p:spPr bwMode="auto">
              <a:xfrm>
                <a:off x="2077"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383" name="Oval 605"/>
              <p:cNvSpPr>
                <a:spLocks noChangeAspect="1" noChangeArrowheads="1"/>
              </p:cNvSpPr>
              <p:nvPr/>
            </p:nvSpPr>
            <p:spPr bwMode="auto">
              <a:xfrm>
                <a:off x="2142"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84" name="Oval 606"/>
              <p:cNvSpPr>
                <a:spLocks noChangeAspect="1" noChangeArrowheads="1"/>
              </p:cNvSpPr>
              <p:nvPr/>
            </p:nvSpPr>
            <p:spPr bwMode="auto">
              <a:xfrm>
                <a:off x="2205" y="1570"/>
                <a:ext cx="56"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85" name="Oval 607"/>
              <p:cNvSpPr>
                <a:spLocks noChangeAspect="1" noChangeArrowheads="1"/>
              </p:cNvSpPr>
              <p:nvPr/>
            </p:nvSpPr>
            <p:spPr bwMode="auto">
              <a:xfrm>
                <a:off x="2150" y="1532"/>
                <a:ext cx="56"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386" name="Oval 608"/>
              <p:cNvSpPr>
                <a:spLocks noChangeAspect="1" noChangeArrowheads="1"/>
              </p:cNvSpPr>
              <p:nvPr/>
            </p:nvSpPr>
            <p:spPr bwMode="auto">
              <a:xfrm>
                <a:off x="2204" y="1477"/>
                <a:ext cx="55"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97" name="Group 694"/>
            <p:cNvGrpSpPr>
              <a:grpSpLocks/>
            </p:cNvGrpSpPr>
            <p:nvPr/>
          </p:nvGrpSpPr>
          <p:grpSpPr bwMode="auto">
            <a:xfrm>
              <a:off x="3061" y="3566"/>
              <a:ext cx="848" cy="190"/>
              <a:chOff x="1564" y="3067"/>
              <a:chExt cx="848" cy="190"/>
            </a:xfrm>
          </p:grpSpPr>
          <p:sp>
            <p:nvSpPr>
              <p:cNvPr id="6291" name="Oval 566"/>
              <p:cNvSpPr>
                <a:spLocks noChangeAspect="1" noChangeArrowheads="1"/>
              </p:cNvSpPr>
              <p:nvPr/>
            </p:nvSpPr>
            <p:spPr bwMode="auto">
              <a:xfrm rot="-5400000">
                <a:off x="1927"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92" name="Oval 567"/>
              <p:cNvSpPr>
                <a:spLocks noChangeAspect="1" noChangeArrowheads="1"/>
              </p:cNvSpPr>
              <p:nvPr/>
            </p:nvSpPr>
            <p:spPr bwMode="auto">
              <a:xfrm rot="-5400000">
                <a:off x="2358"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93" name="Oval 571"/>
              <p:cNvSpPr>
                <a:spLocks noChangeAspect="1" noChangeArrowheads="1"/>
              </p:cNvSpPr>
              <p:nvPr/>
            </p:nvSpPr>
            <p:spPr bwMode="auto">
              <a:xfrm rot="-5400000">
                <a:off x="1565"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94" name="Oval 609"/>
              <p:cNvSpPr>
                <a:spLocks noChangeAspect="1" noChangeArrowheads="1"/>
              </p:cNvSpPr>
              <p:nvPr/>
            </p:nvSpPr>
            <p:spPr bwMode="auto">
              <a:xfrm rot="-5400000">
                <a:off x="2018"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95" name="Oval 610"/>
              <p:cNvSpPr>
                <a:spLocks noChangeAspect="1" noChangeArrowheads="1"/>
              </p:cNvSpPr>
              <p:nvPr/>
            </p:nvSpPr>
            <p:spPr bwMode="auto">
              <a:xfrm rot="-5400000">
                <a:off x="2063"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96" name="Oval 611"/>
              <p:cNvSpPr>
                <a:spLocks noChangeAspect="1" noChangeArrowheads="1"/>
              </p:cNvSpPr>
              <p:nvPr/>
            </p:nvSpPr>
            <p:spPr bwMode="auto">
              <a:xfrm rot="-5400000">
                <a:off x="2109"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97" name="Oval 612"/>
              <p:cNvSpPr>
                <a:spLocks noChangeAspect="1" noChangeArrowheads="1"/>
              </p:cNvSpPr>
              <p:nvPr/>
            </p:nvSpPr>
            <p:spPr bwMode="auto">
              <a:xfrm rot="-5400000">
                <a:off x="1973"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98" name="Oval 613"/>
              <p:cNvSpPr>
                <a:spLocks noChangeAspect="1" noChangeArrowheads="1"/>
              </p:cNvSpPr>
              <p:nvPr/>
            </p:nvSpPr>
            <p:spPr bwMode="auto">
              <a:xfrm rot="-5400000">
                <a:off x="2154"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99" name="Oval 614"/>
              <p:cNvSpPr>
                <a:spLocks noChangeAspect="1" noChangeArrowheads="1"/>
              </p:cNvSpPr>
              <p:nvPr/>
            </p:nvSpPr>
            <p:spPr bwMode="auto">
              <a:xfrm rot="-5400000">
                <a:off x="2245"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00" name="Oval 615"/>
              <p:cNvSpPr>
                <a:spLocks noChangeAspect="1" noChangeArrowheads="1"/>
              </p:cNvSpPr>
              <p:nvPr/>
            </p:nvSpPr>
            <p:spPr bwMode="auto">
              <a:xfrm rot="-5400000">
                <a:off x="2290"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01" name="Oval 616"/>
              <p:cNvSpPr>
                <a:spLocks noChangeAspect="1" noChangeArrowheads="1"/>
              </p:cNvSpPr>
              <p:nvPr/>
            </p:nvSpPr>
            <p:spPr bwMode="auto">
              <a:xfrm rot="-5400000">
                <a:off x="2336"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02" name="Oval 617"/>
              <p:cNvSpPr>
                <a:spLocks noChangeAspect="1" noChangeArrowheads="1"/>
              </p:cNvSpPr>
              <p:nvPr/>
            </p:nvSpPr>
            <p:spPr bwMode="auto">
              <a:xfrm rot="-5400000">
                <a:off x="2200"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03" name="Oval 618"/>
              <p:cNvSpPr>
                <a:spLocks noChangeAspect="1" noChangeArrowheads="1"/>
              </p:cNvSpPr>
              <p:nvPr/>
            </p:nvSpPr>
            <p:spPr bwMode="auto">
              <a:xfrm rot="-5400000">
                <a:off x="1745"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04" name="Oval 619"/>
              <p:cNvSpPr>
                <a:spLocks noChangeAspect="1" noChangeArrowheads="1"/>
              </p:cNvSpPr>
              <p:nvPr/>
            </p:nvSpPr>
            <p:spPr bwMode="auto">
              <a:xfrm rot="-5400000">
                <a:off x="1836"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05" name="Oval 620"/>
              <p:cNvSpPr>
                <a:spLocks noChangeAspect="1" noChangeArrowheads="1"/>
              </p:cNvSpPr>
              <p:nvPr/>
            </p:nvSpPr>
            <p:spPr bwMode="auto">
              <a:xfrm rot="-5400000">
                <a:off x="1881"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06" name="Oval 621"/>
              <p:cNvSpPr>
                <a:spLocks noChangeAspect="1" noChangeArrowheads="1"/>
              </p:cNvSpPr>
              <p:nvPr/>
            </p:nvSpPr>
            <p:spPr bwMode="auto">
              <a:xfrm rot="-5400000">
                <a:off x="1927"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07" name="Oval 622"/>
              <p:cNvSpPr>
                <a:spLocks noChangeAspect="1" noChangeArrowheads="1"/>
              </p:cNvSpPr>
              <p:nvPr/>
            </p:nvSpPr>
            <p:spPr bwMode="auto">
              <a:xfrm rot="-5400000">
                <a:off x="1791"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08" name="Oval 623"/>
              <p:cNvSpPr>
                <a:spLocks noChangeAspect="1" noChangeArrowheads="1"/>
              </p:cNvSpPr>
              <p:nvPr/>
            </p:nvSpPr>
            <p:spPr bwMode="auto">
              <a:xfrm rot="-5400000">
                <a:off x="1610"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09" name="Oval 624"/>
              <p:cNvSpPr>
                <a:spLocks noChangeAspect="1" noChangeArrowheads="1"/>
              </p:cNvSpPr>
              <p:nvPr/>
            </p:nvSpPr>
            <p:spPr bwMode="auto">
              <a:xfrm rot="-5400000">
                <a:off x="1701"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10" name="Oval 625"/>
              <p:cNvSpPr>
                <a:spLocks noChangeAspect="1" noChangeArrowheads="1"/>
              </p:cNvSpPr>
              <p:nvPr/>
            </p:nvSpPr>
            <p:spPr bwMode="auto">
              <a:xfrm rot="-5400000">
                <a:off x="1746"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11" name="Oval 626"/>
              <p:cNvSpPr>
                <a:spLocks noChangeAspect="1" noChangeArrowheads="1"/>
              </p:cNvSpPr>
              <p:nvPr/>
            </p:nvSpPr>
            <p:spPr bwMode="auto">
              <a:xfrm rot="-5400000">
                <a:off x="1792"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12" name="Oval 627"/>
              <p:cNvSpPr>
                <a:spLocks noChangeAspect="1" noChangeArrowheads="1"/>
              </p:cNvSpPr>
              <p:nvPr/>
            </p:nvSpPr>
            <p:spPr bwMode="auto">
              <a:xfrm rot="-5400000">
                <a:off x="1656"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13" name="Oval 628"/>
              <p:cNvSpPr>
                <a:spLocks noChangeAspect="1" noChangeArrowheads="1"/>
              </p:cNvSpPr>
              <p:nvPr/>
            </p:nvSpPr>
            <p:spPr bwMode="auto">
              <a:xfrm rot="-5400000">
                <a:off x="1928"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14" name="Oval 629"/>
              <p:cNvSpPr>
                <a:spLocks noChangeAspect="1" noChangeArrowheads="1"/>
              </p:cNvSpPr>
              <p:nvPr/>
            </p:nvSpPr>
            <p:spPr bwMode="auto">
              <a:xfrm rot="-5400000">
                <a:off x="2359"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15" name="Oval 630"/>
              <p:cNvSpPr>
                <a:spLocks noChangeAspect="1" noChangeArrowheads="1"/>
              </p:cNvSpPr>
              <p:nvPr/>
            </p:nvSpPr>
            <p:spPr bwMode="auto">
              <a:xfrm rot="-5400000">
                <a:off x="1566"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16" name="Oval 631"/>
              <p:cNvSpPr>
                <a:spLocks noChangeAspect="1" noChangeArrowheads="1"/>
              </p:cNvSpPr>
              <p:nvPr/>
            </p:nvSpPr>
            <p:spPr bwMode="auto">
              <a:xfrm rot="-5400000">
                <a:off x="2019"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17" name="Oval 632"/>
              <p:cNvSpPr>
                <a:spLocks noChangeAspect="1" noChangeArrowheads="1"/>
              </p:cNvSpPr>
              <p:nvPr/>
            </p:nvSpPr>
            <p:spPr bwMode="auto">
              <a:xfrm rot="-5400000">
                <a:off x="2064"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18" name="Oval 633"/>
              <p:cNvSpPr>
                <a:spLocks noChangeAspect="1" noChangeArrowheads="1"/>
              </p:cNvSpPr>
              <p:nvPr/>
            </p:nvSpPr>
            <p:spPr bwMode="auto">
              <a:xfrm rot="-5400000">
                <a:off x="2110"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19" name="Oval 634"/>
              <p:cNvSpPr>
                <a:spLocks noChangeAspect="1" noChangeArrowheads="1"/>
              </p:cNvSpPr>
              <p:nvPr/>
            </p:nvSpPr>
            <p:spPr bwMode="auto">
              <a:xfrm rot="-5400000">
                <a:off x="1974"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20" name="Oval 635"/>
              <p:cNvSpPr>
                <a:spLocks noChangeAspect="1" noChangeArrowheads="1"/>
              </p:cNvSpPr>
              <p:nvPr/>
            </p:nvSpPr>
            <p:spPr bwMode="auto">
              <a:xfrm rot="-5400000">
                <a:off x="2155"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21" name="Oval 636"/>
              <p:cNvSpPr>
                <a:spLocks noChangeAspect="1" noChangeArrowheads="1"/>
              </p:cNvSpPr>
              <p:nvPr/>
            </p:nvSpPr>
            <p:spPr bwMode="auto">
              <a:xfrm rot="-5400000">
                <a:off x="2246"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22" name="Oval 637"/>
              <p:cNvSpPr>
                <a:spLocks noChangeAspect="1" noChangeArrowheads="1"/>
              </p:cNvSpPr>
              <p:nvPr/>
            </p:nvSpPr>
            <p:spPr bwMode="auto">
              <a:xfrm rot="-5400000">
                <a:off x="2291"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23" name="Oval 638"/>
              <p:cNvSpPr>
                <a:spLocks noChangeAspect="1" noChangeArrowheads="1"/>
              </p:cNvSpPr>
              <p:nvPr/>
            </p:nvSpPr>
            <p:spPr bwMode="auto">
              <a:xfrm rot="-5400000">
                <a:off x="2337"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24" name="Oval 639"/>
              <p:cNvSpPr>
                <a:spLocks noChangeAspect="1" noChangeArrowheads="1"/>
              </p:cNvSpPr>
              <p:nvPr/>
            </p:nvSpPr>
            <p:spPr bwMode="auto">
              <a:xfrm rot="-5400000">
                <a:off x="2201"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25" name="Oval 640"/>
              <p:cNvSpPr>
                <a:spLocks noChangeAspect="1" noChangeArrowheads="1"/>
              </p:cNvSpPr>
              <p:nvPr/>
            </p:nvSpPr>
            <p:spPr bwMode="auto">
              <a:xfrm rot="-5400000">
                <a:off x="1746"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26" name="Oval 641"/>
              <p:cNvSpPr>
                <a:spLocks noChangeAspect="1" noChangeArrowheads="1"/>
              </p:cNvSpPr>
              <p:nvPr/>
            </p:nvSpPr>
            <p:spPr bwMode="auto">
              <a:xfrm rot="-5400000">
                <a:off x="1837"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27" name="Oval 642"/>
              <p:cNvSpPr>
                <a:spLocks noChangeAspect="1" noChangeArrowheads="1"/>
              </p:cNvSpPr>
              <p:nvPr/>
            </p:nvSpPr>
            <p:spPr bwMode="auto">
              <a:xfrm rot="-5400000">
                <a:off x="1882"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28" name="Oval 643"/>
              <p:cNvSpPr>
                <a:spLocks noChangeAspect="1" noChangeArrowheads="1"/>
              </p:cNvSpPr>
              <p:nvPr/>
            </p:nvSpPr>
            <p:spPr bwMode="auto">
              <a:xfrm rot="-5400000">
                <a:off x="1928"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29" name="Oval 644"/>
              <p:cNvSpPr>
                <a:spLocks noChangeAspect="1" noChangeArrowheads="1"/>
              </p:cNvSpPr>
              <p:nvPr/>
            </p:nvSpPr>
            <p:spPr bwMode="auto">
              <a:xfrm rot="-5400000">
                <a:off x="1792"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30" name="Oval 645"/>
              <p:cNvSpPr>
                <a:spLocks noChangeAspect="1" noChangeArrowheads="1"/>
              </p:cNvSpPr>
              <p:nvPr/>
            </p:nvSpPr>
            <p:spPr bwMode="auto">
              <a:xfrm rot="-5400000">
                <a:off x="1611"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31" name="Oval 646"/>
              <p:cNvSpPr>
                <a:spLocks noChangeAspect="1" noChangeArrowheads="1"/>
              </p:cNvSpPr>
              <p:nvPr/>
            </p:nvSpPr>
            <p:spPr bwMode="auto">
              <a:xfrm rot="-5400000">
                <a:off x="1702"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32" name="Oval 647"/>
              <p:cNvSpPr>
                <a:spLocks noChangeAspect="1" noChangeArrowheads="1"/>
              </p:cNvSpPr>
              <p:nvPr/>
            </p:nvSpPr>
            <p:spPr bwMode="auto">
              <a:xfrm rot="-5400000">
                <a:off x="1747"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33" name="Oval 648"/>
              <p:cNvSpPr>
                <a:spLocks noChangeAspect="1" noChangeArrowheads="1"/>
              </p:cNvSpPr>
              <p:nvPr/>
            </p:nvSpPr>
            <p:spPr bwMode="auto">
              <a:xfrm rot="-5400000">
                <a:off x="1793"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34" name="Oval 649"/>
              <p:cNvSpPr>
                <a:spLocks noChangeAspect="1" noChangeArrowheads="1"/>
              </p:cNvSpPr>
              <p:nvPr/>
            </p:nvSpPr>
            <p:spPr bwMode="auto">
              <a:xfrm rot="-5400000">
                <a:off x="1657"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35" name="Oval 650"/>
              <p:cNvSpPr>
                <a:spLocks noChangeAspect="1" noChangeArrowheads="1"/>
              </p:cNvSpPr>
              <p:nvPr/>
            </p:nvSpPr>
            <p:spPr bwMode="auto">
              <a:xfrm rot="-5400000">
                <a:off x="1927"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36" name="Oval 651"/>
              <p:cNvSpPr>
                <a:spLocks noChangeAspect="1" noChangeArrowheads="1"/>
              </p:cNvSpPr>
              <p:nvPr/>
            </p:nvSpPr>
            <p:spPr bwMode="auto">
              <a:xfrm rot="-5400000">
                <a:off x="2358"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37" name="Oval 652"/>
              <p:cNvSpPr>
                <a:spLocks noChangeAspect="1" noChangeArrowheads="1"/>
              </p:cNvSpPr>
              <p:nvPr/>
            </p:nvSpPr>
            <p:spPr bwMode="auto">
              <a:xfrm rot="-5400000">
                <a:off x="1565"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38" name="Oval 653"/>
              <p:cNvSpPr>
                <a:spLocks noChangeAspect="1" noChangeArrowheads="1"/>
              </p:cNvSpPr>
              <p:nvPr/>
            </p:nvSpPr>
            <p:spPr bwMode="auto">
              <a:xfrm rot="-5400000">
                <a:off x="2018"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39" name="Oval 654"/>
              <p:cNvSpPr>
                <a:spLocks noChangeAspect="1" noChangeArrowheads="1"/>
              </p:cNvSpPr>
              <p:nvPr/>
            </p:nvSpPr>
            <p:spPr bwMode="auto">
              <a:xfrm rot="-5400000">
                <a:off x="2063"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40" name="Oval 655"/>
              <p:cNvSpPr>
                <a:spLocks noChangeAspect="1" noChangeArrowheads="1"/>
              </p:cNvSpPr>
              <p:nvPr/>
            </p:nvSpPr>
            <p:spPr bwMode="auto">
              <a:xfrm rot="-5400000">
                <a:off x="2109"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41" name="Oval 656"/>
              <p:cNvSpPr>
                <a:spLocks noChangeAspect="1" noChangeArrowheads="1"/>
              </p:cNvSpPr>
              <p:nvPr/>
            </p:nvSpPr>
            <p:spPr bwMode="auto">
              <a:xfrm rot="-5400000">
                <a:off x="1973"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42" name="Oval 657"/>
              <p:cNvSpPr>
                <a:spLocks noChangeAspect="1" noChangeArrowheads="1"/>
              </p:cNvSpPr>
              <p:nvPr/>
            </p:nvSpPr>
            <p:spPr bwMode="auto">
              <a:xfrm rot="-5400000">
                <a:off x="2154"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43" name="Oval 658"/>
              <p:cNvSpPr>
                <a:spLocks noChangeAspect="1" noChangeArrowheads="1"/>
              </p:cNvSpPr>
              <p:nvPr/>
            </p:nvSpPr>
            <p:spPr bwMode="auto">
              <a:xfrm rot="-5400000">
                <a:off x="2245"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44" name="Oval 659"/>
              <p:cNvSpPr>
                <a:spLocks noChangeAspect="1" noChangeArrowheads="1"/>
              </p:cNvSpPr>
              <p:nvPr/>
            </p:nvSpPr>
            <p:spPr bwMode="auto">
              <a:xfrm rot="-5400000">
                <a:off x="2290"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45" name="Oval 660"/>
              <p:cNvSpPr>
                <a:spLocks noChangeAspect="1" noChangeArrowheads="1"/>
              </p:cNvSpPr>
              <p:nvPr/>
            </p:nvSpPr>
            <p:spPr bwMode="auto">
              <a:xfrm rot="-5400000">
                <a:off x="2336"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46" name="Oval 661"/>
              <p:cNvSpPr>
                <a:spLocks noChangeAspect="1" noChangeArrowheads="1"/>
              </p:cNvSpPr>
              <p:nvPr/>
            </p:nvSpPr>
            <p:spPr bwMode="auto">
              <a:xfrm rot="-5400000">
                <a:off x="2200"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47" name="Oval 662"/>
              <p:cNvSpPr>
                <a:spLocks noChangeAspect="1" noChangeArrowheads="1"/>
              </p:cNvSpPr>
              <p:nvPr/>
            </p:nvSpPr>
            <p:spPr bwMode="auto">
              <a:xfrm rot="-5400000">
                <a:off x="1745"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48" name="Oval 663"/>
              <p:cNvSpPr>
                <a:spLocks noChangeAspect="1" noChangeArrowheads="1"/>
              </p:cNvSpPr>
              <p:nvPr/>
            </p:nvSpPr>
            <p:spPr bwMode="auto">
              <a:xfrm rot="-5400000">
                <a:off x="1836"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49" name="Oval 664"/>
              <p:cNvSpPr>
                <a:spLocks noChangeAspect="1" noChangeArrowheads="1"/>
              </p:cNvSpPr>
              <p:nvPr/>
            </p:nvSpPr>
            <p:spPr bwMode="auto">
              <a:xfrm rot="-5400000">
                <a:off x="1881"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50" name="Oval 665"/>
              <p:cNvSpPr>
                <a:spLocks noChangeAspect="1" noChangeArrowheads="1"/>
              </p:cNvSpPr>
              <p:nvPr/>
            </p:nvSpPr>
            <p:spPr bwMode="auto">
              <a:xfrm rot="-5400000">
                <a:off x="1927"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51" name="Oval 666"/>
              <p:cNvSpPr>
                <a:spLocks noChangeAspect="1" noChangeArrowheads="1"/>
              </p:cNvSpPr>
              <p:nvPr/>
            </p:nvSpPr>
            <p:spPr bwMode="auto">
              <a:xfrm rot="-5400000">
                <a:off x="1791"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52" name="Oval 667"/>
              <p:cNvSpPr>
                <a:spLocks noChangeAspect="1" noChangeArrowheads="1"/>
              </p:cNvSpPr>
              <p:nvPr/>
            </p:nvSpPr>
            <p:spPr bwMode="auto">
              <a:xfrm rot="-5400000">
                <a:off x="1610"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53" name="Oval 668"/>
              <p:cNvSpPr>
                <a:spLocks noChangeAspect="1" noChangeArrowheads="1"/>
              </p:cNvSpPr>
              <p:nvPr/>
            </p:nvSpPr>
            <p:spPr bwMode="auto">
              <a:xfrm rot="-5400000">
                <a:off x="1701"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54" name="Oval 669"/>
              <p:cNvSpPr>
                <a:spLocks noChangeAspect="1" noChangeArrowheads="1"/>
              </p:cNvSpPr>
              <p:nvPr/>
            </p:nvSpPr>
            <p:spPr bwMode="auto">
              <a:xfrm rot="-5400000">
                <a:off x="1746"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55" name="Oval 670"/>
              <p:cNvSpPr>
                <a:spLocks noChangeAspect="1" noChangeArrowheads="1"/>
              </p:cNvSpPr>
              <p:nvPr/>
            </p:nvSpPr>
            <p:spPr bwMode="auto">
              <a:xfrm rot="-5400000">
                <a:off x="1792"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56" name="Oval 671"/>
              <p:cNvSpPr>
                <a:spLocks noChangeAspect="1" noChangeArrowheads="1"/>
              </p:cNvSpPr>
              <p:nvPr/>
            </p:nvSpPr>
            <p:spPr bwMode="auto">
              <a:xfrm rot="-5400000">
                <a:off x="1656"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57" name="Oval 672"/>
              <p:cNvSpPr>
                <a:spLocks noChangeAspect="1" noChangeArrowheads="1"/>
              </p:cNvSpPr>
              <p:nvPr/>
            </p:nvSpPr>
            <p:spPr bwMode="auto">
              <a:xfrm rot="-5400000">
                <a:off x="1926"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58" name="Oval 673"/>
              <p:cNvSpPr>
                <a:spLocks noChangeAspect="1" noChangeArrowheads="1"/>
              </p:cNvSpPr>
              <p:nvPr/>
            </p:nvSpPr>
            <p:spPr bwMode="auto">
              <a:xfrm rot="-5400000">
                <a:off x="2357"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59" name="Oval 674"/>
              <p:cNvSpPr>
                <a:spLocks noChangeAspect="1" noChangeArrowheads="1"/>
              </p:cNvSpPr>
              <p:nvPr/>
            </p:nvSpPr>
            <p:spPr bwMode="auto">
              <a:xfrm rot="-5400000">
                <a:off x="1564"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60" name="Oval 675"/>
              <p:cNvSpPr>
                <a:spLocks noChangeAspect="1" noChangeArrowheads="1"/>
              </p:cNvSpPr>
              <p:nvPr/>
            </p:nvSpPr>
            <p:spPr bwMode="auto">
              <a:xfrm rot="-5400000">
                <a:off x="2017"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61" name="Oval 676"/>
              <p:cNvSpPr>
                <a:spLocks noChangeAspect="1" noChangeArrowheads="1"/>
              </p:cNvSpPr>
              <p:nvPr/>
            </p:nvSpPr>
            <p:spPr bwMode="auto">
              <a:xfrm rot="-5400000">
                <a:off x="2062"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62" name="Oval 677"/>
              <p:cNvSpPr>
                <a:spLocks noChangeAspect="1" noChangeArrowheads="1"/>
              </p:cNvSpPr>
              <p:nvPr/>
            </p:nvSpPr>
            <p:spPr bwMode="auto">
              <a:xfrm rot="-5400000">
                <a:off x="2108"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63" name="Oval 678"/>
              <p:cNvSpPr>
                <a:spLocks noChangeAspect="1" noChangeArrowheads="1"/>
              </p:cNvSpPr>
              <p:nvPr/>
            </p:nvSpPr>
            <p:spPr bwMode="auto">
              <a:xfrm rot="-5400000">
                <a:off x="1972"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64" name="Oval 679"/>
              <p:cNvSpPr>
                <a:spLocks noChangeAspect="1" noChangeArrowheads="1"/>
              </p:cNvSpPr>
              <p:nvPr/>
            </p:nvSpPr>
            <p:spPr bwMode="auto">
              <a:xfrm rot="-5400000">
                <a:off x="2153"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65" name="Oval 680"/>
              <p:cNvSpPr>
                <a:spLocks noChangeAspect="1" noChangeArrowheads="1"/>
              </p:cNvSpPr>
              <p:nvPr/>
            </p:nvSpPr>
            <p:spPr bwMode="auto">
              <a:xfrm rot="-5400000">
                <a:off x="2244"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66" name="Oval 681"/>
              <p:cNvSpPr>
                <a:spLocks noChangeAspect="1" noChangeArrowheads="1"/>
              </p:cNvSpPr>
              <p:nvPr/>
            </p:nvSpPr>
            <p:spPr bwMode="auto">
              <a:xfrm rot="-5400000">
                <a:off x="2289"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67" name="Oval 682"/>
              <p:cNvSpPr>
                <a:spLocks noChangeAspect="1" noChangeArrowheads="1"/>
              </p:cNvSpPr>
              <p:nvPr/>
            </p:nvSpPr>
            <p:spPr bwMode="auto">
              <a:xfrm rot="-5400000">
                <a:off x="2335"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68" name="Oval 683"/>
              <p:cNvSpPr>
                <a:spLocks noChangeAspect="1" noChangeArrowheads="1"/>
              </p:cNvSpPr>
              <p:nvPr/>
            </p:nvSpPr>
            <p:spPr bwMode="auto">
              <a:xfrm rot="-5400000">
                <a:off x="2199"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69" name="Oval 684"/>
              <p:cNvSpPr>
                <a:spLocks noChangeAspect="1" noChangeArrowheads="1"/>
              </p:cNvSpPr>
              <p:nvPr/>
            </p:nvSpPr>
            <p:spPr bwMode="auto">
              <a:xfrm rot="-5400000">
                <a:off x="1744"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70" name="Oval 685"/>
              <p:cNvSpPr>
                <a:spLocks noChangeAspect="1" noChangeArrowheads="1"/>
              </p:cNvSpPr>
              <p:nvPr/>
            </p:nvSpPr>
            <p:spPr bwMode="auto">
              <a:xfrm rot="-5400000">
                <a:off x="1835"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71" name="Oval 686"/>
              <p:cNvSpPr>
                <a:spLocks noChangeAspect="1" noChangeArrowheads="1"/>
              </p:cNvSpPr>
              <p:nvPr/>
            </p:nvSpPr>
            <p:spPr bwMode="auto">
              <a:xfrm rot="-5400000">
                <a:off x="1880"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72" name="Oval 687"/>
              <p:cNvSpPr>
                <a:spLocks noChangeAspect="1" noChangeArrowheads="1"/>
              </p:cNvSpPr>
              <p:nvPr/>
            </p:nvSpPr>
            <p:spPr bwMode="auto">
              <a:xfrm rot="-5400000">
                <a:off x="1926"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73" name="Oval 688"/>
              <p:cNvSpPr>
                <a:spLocks noChangeAspect="1" noChangeArrowheads="1"/>
              </p:cNvSpPr>
              <p:nvPr/>
            </p:nvSpPr>
            <p:spPr bwMode="auto">
              <a:xfrm rot="-5400000">
                <a:off x="1790"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74" name="Oval 689"/>
              <p:cNvSpPr>
                <a:spLocks noChangeAspect="1" noChangeArrowheads="1"/>
              </p:cNvSpPr>
              <p:nvPr/>
            </p:nvSpPr>
            <p:spPr bwMode="auto">
              <a:xfrm rot="-5400000">
                <a:off x="1609"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75" name="Oval 690"/>
              <p:cNvSpPr>
                <a:spLocks noChangeAspect="1" noChangeArrowheads="1"/>
              </p:cNvSpPr>
              <p:nvPr/>
            </p:nvSpPr>
            <p:spPr bwMode="auto">
              <a:xfrm rot="-5400000">
                <a:off x="1700"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76" name="Oval 691"/>
              <p:cNvSpPr>
                <a:spLocks noChangeAspect="1" noChangeArrowheads="1"/>
              </p:cNvSpPr>
              <p:nvPr/>
            </p:nvSpPr>
            <p:spPr bwMode="auto">
              <a:xfrm rot="-5400000">
                <a:off x="1745"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77" name="Oval 692"/>
              <p:cNvSpPr>
                <a:spLocks noChangeAspect="1" noChangeArrowheads="1"/>
              </p:cNvSpPr>
              <p:nvPr/>
            </p:nvSpPr>
            <p:spPr bwMode="auto">
              <a:xfrm rot="-5400000">
                <a:off x="1791"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78" name="Oval 693"/>
              <p:cNvSpPr>
                <a:spLocks noChangeAspect="1" noChangeArrowheads="1"/>
              </p:cNvSpPr>
              <p:nvPr/>
            </p:nvSpPr>
            <p:spPr bwMode="auto">
              <a:xfrm rot="-5400000">
                <a:off x="1655"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grpSp>
        <p:grpSp>
          <p:nvGrpSpPr>
            <p:cNvPr id="11098" name="Group 695"/>
            <p:cNvGrpSpPr>
              <a:grpSpLocks/>
            </p:cNvGrpSpPr>
            <p:nvPr/>
          </p:nvGrpSpPr>
          <p:grpSpPr bwMode="auto">
            <a:xfrm rot="-5400000">
              <a:off x="3066" y="3329"/>
              <a:ext cx="242" cy="194"/>
              <a:chOff x="2012" y="1438"/>
              <a:chExt cx="242" cy="194"/>
            </a:xfrm>
          </p:grpSpPr>
          <p:sp>
            <p:nvSpPr>
              <p:cNvPr id="6283" name="Oval 696"/>
              <p:cNvSpPr>
                <a:spLocks noChangeAspect="1" noChangeArrowheads="1"/>
              </p:cNvSpPr>
              <p:nvPr/>
            </p:nvSpPr>
            <p:spPr bwMode="auto">
              <a:xfrm>
                <a:off x="2016"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84" name="Oval 697"/>
              <p:cNvSpPr>
                <a:spLocks noChangeAspect="1" noChangeArrowheads="1"/>
              </p:cNvSpPr>
              <p:nvPr/>
            </p:nvSpPr>
            <p:spPr bwMode="auto">
              <a:xfrm>
                <a:off x="2079" y="157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85" name="Oval 698"/>
              <p:cNvSpPr>
                <a:spLocks noChangeAspect="1" noChangeArrowheads="1"/>
              </p:cNvSpPr>
              <p:nvPr/>
            </p:nvSpPr>
            <p:spPr bwMode="auto">
              <a:xfrm>
                <a:off x="2022" y="1540"/>
                <a:ext cx="55"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286" name="Oval 699"/>
              <p:cNvSpPr>
                <a:spLocks noChangeAspect="1" noChangeArrowheads="1"/>
              </p:cNvSpPr>
              <p:nvPr/>
            </p:nvSpPr>
            <p:spPr bwMode="auto">
              <a:xfrm>
                <a:off x="2077"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287" name="Oval 700"/>
              <p:cNvSpPr>
                <a:spLocks noChangeAspect="1" noChangeArrowheads="1"/>
              </p:cNvSpPr>
              <p:nvPr/>
            </p:nvSpPr>
            <p:spPr bwMode="auto">
              <a:xfrm>
                <a:off x="2142"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88" name="Oval 701"/>
              <p:cNvSpPr>
                <a:spLocks noChangeAspect="1" noChangeArrowheads="1"/>
              </p:cNvSpPr>
              <p:nvPr/>
            </p:nvSpPr>
            <p:spPr bwMode="auto">
              <a:xfrm>
                <a:off x="2205" y="1570"/>
                <a:ext cx="56"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89" name="Oval 702"/>
              <p:cNvSpPr>
                <a:spLocks noChangeAspect="1" noChangeArrowheads="1"/>
              </p:cNvSpPr>
              <p:nvPr/>
            </p:nvSpPr>
            <p:spPr bwMode="auto">
              <a:xfrm>
                <a:off x="2150" y="1532"/>
                <a:ext cx="56"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290" name="Oval 703"/>
              <p:cNvSpPr>
                <a:spLocks noChangeAspect="1" noChangeArrowheads="1"/>
              </p:cNvSpPr>
              <p:nvPr/>
            </p:nvSpPr>
            <p:spPr bwMode="auto">
              <a:xfrm>
                <a:off x="2204" y="1477"/>
                <a:ext cx="55"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99" name="Group 704"/>
            <p:cNvGrpSpPr>
              <a:grpSpLocks/>
            </p:cNvGrpSpPr>
            <p:nvPr/>
          </p:nvGrpSpPr>
          <p:grpSpPr bwMode="auto">
            <a:xfrm rot="-5400000">
              <a:off x="3686" y="3334"/>
              <a:ext cx="242" cy="194"/>
              <a:chOff x="2012" y="1438"/>
              <a:chExt cx="242" cy="194"/>
            </a:xfrm>
          </p:grpSpPr>
          <p:sp>
            <p:nvSpPr>
              <p:cNvPr id="6275" name="Oval 705"/>
              <p:cNvSpPr>
                <a:spLocks noChangeAspect="1" noChangeArrowheads="1"/>
              </p:cNvSpPr>
              <p:nvPr/>
            </p:nvSpPr>
            <p:spPr bwMode="auto">
              <a:xfrm>
                <a:off x="2012"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76" name="Oval 706"/>
              <p:cNvSpPr>
                <a:spLocks noChangeAspect="1" noChangeArrowheads="1"/>
              </p:cNvSpPr>
              <p:nvPr/>
            </p:nvSpPr>
            <p:spPr bwMode="auto">
              <a:xfrm>
                <a:off x="2077" y="1578"/>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77" name="Oval 707"/>
              <p:cNvSpPr>
                <a:spLocks noChangeAspect="1" noChangeArrowheads="1"/>
              </p:cNvSpPr>
              <p:nvPr/>
            </p:nvSpPr>
            <p:spPr bwMode="auto">
              <a:xfrm>
                <a:off x="2021" y="1540"/>
                <a:ext cx="55"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278" name="Oval 708"/>
              <p:cNvSpPr>
                <a:spLocks noChangeAspect="1" noChangeArrowheads="1"/>
              </p:cNvSpPr>
              <p:nvPr/>
            </p:nvSpPr>
            <p:spPr bwMode="auto">
              <a:xfrm>
                <a:off x="2077"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279" name="Oval 709"/>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80" name="Oval 710"/>
              <p:cNvSpPr>
                <a:spLocks noChangeAspect="1" noChangeArrowheads="1"/>
              </p:cNvSpPr>
              <p:nvPr/>
            </p:nvSpPr>
            <p:spPr bwMode="auto">
              <a:xfrm>
                <a:off x="2200"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81" name="Oval 711"/>
              <p:cNvSpPr>
                <a:spLocks noChangeAspect="1" noChangeArrowheads="1"/>
              </p:cNvSpPr>
              <p:nvPr/>
            </p:nvSpPr>
            <p:spPr bwMode="auto">
              <a:xfrm>
                <a:off x="2151"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282" name="Oval 712"/>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100" name="Group 713"/>
            <p:cNvGrpSpPr>
              <a:grpSpLocks/>
            </p:cNvGrpSpPr>
            <p:nvPr/>
          </p:nvGrpSpPr>
          <p:grpSpPr bwMode="auto">
            <a:xfrm rot="5902995">
              <a:off x="3264" y="3318"/>
              <a:ext cx="242" cy="194"/>
              <a:chOff x="2012" y="1438"/>
              <a:chExt cx="242" cy="194"/>
            </a:xfrm>
          </p:grpSpPr>
          <p:sp>
            <p:nvSpPr>
              <p:cNvPr id="6267" name="Oval 714"/>
              <p:cNvSpPr>
                <a:spLocks noChangeAspect="1" noChangeArrowheads="1"/>
              </p:cNvSpPr>
              <p:nvPr/>
            </p:nvSpPr>
            <p:spPr bwMode="auto">
              <a:xfrm>
                <a:off x="2011"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68" name="Oval 715"/>
              <p:cNvSpPr>
                <a:spLocks noChangeAspect="1" noChangeArrowheads="1"/>
              </p:cNvSpPr>
              <p:nvPr/>
            </p:nvSpPr>
            <p:spPr bwMode="auto">
              <a:xfrm>
                <a:off x="2072" y="158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69" name="Oval 716"/>
              <p:cNvSpPr>
                <a:spLocks noChangeAspect="1" noChangeArrowheads="1"/>
              </p:cNvSpPr>
              <p:nvPr/>
            </p:nvSpPr>
            <p:spPr bwMode="auto">
              <a:xfrm>
                <a:off x="2021" y="1540"/>
                <a:ext cx="55"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270" name="Oval 717"/>
              <p:cNvSpPr>
                <a:spLocks noChangeAspect="1" noChangeArrowheads="1"/>
              </p:cNvSpPr>
              <p:nvPr/>
            </p:nvSpPr>
            <p:spPr bwMode="auto">
              <a:xfrm>
                <a:off x="2073"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271" name="Oval 718"/>
              <p:cNvSpPr>
                <a:spLocks noChangeAspect="1" noChangeArrowheads="1"/>
              </p:cNvSpPr>
              <p:nvPr/>
            </p:nvSpPr>
            <p:spPr bwMode="auto">
              <a:xfrm>
                <a:off x="2132" y="1439"/>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72" name="Oval 719"/>
              <p:cNvSpPr>
                <a:spLocks noChangeAspect="1" noChangeArrowheads="1"/>
              </p:cNvSpPr>
              <p:nvPr/>
            </p:nvSpPr>
            <p:spPr bwMode="auto">
              <a:xfrm>
                <a:off x="2197" y="157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73" name="Oval 720"/>
              <p:cNvSpPr>
                <a:spLocks noChangeAspect="1" noChangeArrowheads="1"/>
              </p:cNvSpPr>
              <p:nvPr/>
            </p:nvSpPr>
            <p:spPr bwMode="auto">
              <a:xfrm>
                <a:off x="2144" y="1536"/>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274" name="Oval 721"/>
              <p:cNvSpPr>
                <a:spLocks noChangeAspect="1" noChangeArrowheads="1"/>
              </p:cNvSpPr>
              <p:nvPr/>
            </p:nvSpPr>
            <p:spPr bwMode="auto">
              <a:xfrm>
                <a:off x="2194" y="1479"/>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101" name="Group 722"/>
            <p:cNvGrpSpPr>
              <a:grpSpLocks/>
            </p:cNvGrpSpPr>
            <p:nvPr/>
          </p:nvGrpSpPr>
          <p:grpSpPr bwMode="auto">
            <a:xfrm rot="-353159">
              <a:off x="3469" y="3340"/>
              <a:ext cx="242" cy="194"/>
              <a:chOff x="2012" y="1438"/>
              <a:chExt cx="242" cy="194"/>
            </a:xfrm>
          </p:grpSpPr>
          <p:sp>
            <p:nvSpPr>
              <p:cNvPr id="6259" name="Oval 723"/>
              <p:cNvSpPr>
                <a:spLocks noChangeAspect="1" noChangeArrowheads="1"/>
              </p:cNvSpPr>
              <p:nvPr/>
            </p:nvSpPr>
            <p:spPr bwMode="auto">
              <a:xfrm>
                <a:off x="2012" y="1446"/>
                <a:ext cx="54" cy="53"/>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60" name="Oval 724"/>
              <p:cNvSpPr>
                <a:spLocks noChangeAspect="1" noChangeArrowheads="1"/>
              </p:cNvSpPr>
              <p:nvPr/>
            </p:nvSpPr>
            <p:spPr bwMode="auto">
              <a:xfrm>
                <a:off x="2071" y="1575"/>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61" name="Oval 725"/>
              <p:cNvSpPr>
                <a:spLocks noChangeAspect="1" noChangeArrowheads="1"/>
              </p:cNvSpPr>
              <p:nvPr/>
            </p:nvSpPr>
            <p:spPr bwMode="auto">
              <a:xfrm>
                <a:off x="2022" y="1536"/>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262" name="Oval 726"/>
              <p:cNvSpPr>
                <a:spLocks noChangeAspect="1" noChangeArrowheads="1"/>
              </p:cNvSpPr>
              <p:nvPr/>
            </p:nvSpPr>
            <p:spPr bwMode="auto">
              <a:xfrm>
                <a:off x="2069" y="1482"/>
                <a:ext cx="54" cy="53"/>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263" name="Oval 727"/>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64" name="Oval 728"/>
              <p:cNvSpPr>
                <a:spLocks noChangeAspect="1" noChangeArrowheads="1"/>
              </p:cNvSpPr>
              <p:nvPr/>
            </p:nvSpPr>
            <p:spPr bwMode="auto">
              <a:xfrm>
                <a:off x="2200" y="1570"/>
                <a:ext cx="54" cy="53"/>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65" name="Oval 729"/>
              <p:cNvSpPr>
                <a:spLocks noChangeAspect="1" noChangeArrowheads="1"/>
              </p:cNvSpPr>
              <p:nvPr/>
            </p:nvSpPr>
            <p:spPr bwMode="auto">
              <a:xfrm>
                <a:off x="2147"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266" name="Oval 730"/>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sp>
          <p:nvSpPr>
            <p:cNvPr id="6243" name="Oval 734"/>
            <p:cNvSpPr>
              <a:spLocks noChangeAspect="1" noChangeArrowheads="1"/>
            </p:cNvSpPr>
            <p:nvPr/>
          </p:nvSpPr>
          <p:spPr bwMode="auto">
            <a:xfrm rot="-5400000">
              <a:off x="3379" y="374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44" name="Oval 749"/>
            <p:cNvSpPr>
              <a:spLocks noChangeAspect="1" noChangeArrowheads="1"/>
            </p:cNvSpPr>
            <p:nvPr/>
          </p:nvSpPr>
          <p:spPr bwMode="auto">
            <a:xfrm rot="-5400000">
              <a:off x="3424" y="374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45" name="Oval 750"/>
            <p:cNvSpPr>
              <a:spLocks noChangeAspect="1" noChangeArrowheads="1"/>
            </p:cNvSpPr>
            <p:nvPr/>
          </p:nvSpPr>
          <p:spPr bwMode="auto">
            <a:xfrm rot="-5400000">
              <a:off x="3515" y="374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46" name="Oval 753"/>
            <p:cNvSpPr>
              <a:spLocks noChangeAspect="1" noChangeArrowheads="1"/>
            </p:cNvSpPr>
            <p:nvPr/>
          </p:nvSpPr>
          <p:spPr bwMode="auto">
            <a:xfrm rot="-5400000">
              <a:off x="3470" y="374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47" name="Oval 756"/>
            <p:cNvSpPr>
              <a:spLocks noChangeAspect="1" noChangeArrowheads="1"/>
            </p:cNvSpPr>
            <p:nvPr/>
          </p:nvSpPr>
          <p:spPr bwMode="auto">
            <a:xfrm rot="-5400000">
              <a:off x="3379" y="379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48" name="Oval 771"/>
            <p:cNvSpPr>
              <a:spLocks noChangeAspect="1" noChangeArrowheads="1"/>
            </p:cNvSpPr>
            <p:nvPr/>
          </p:nvSpPr>
          <p:spPr bwMode="auto">
            <a:xfrm rot="-5400000">
              <a:off x="3424" y="379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49" name="Oval 772"/>
            <p:cNvSpPr>
              <a:spLocks noChangeAspect="1" noChangeArrowheads="1"/>
            </p:cNvSpPr>
            <p:nvPr/>
          </p:nvSpPr>
          <p:spPr bwMode="auto">
            <a:xfrm rot="-5400000">
              <a:off x="3515" y="379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50" name="Oval 775"/>
            <p:cNvSpPr>
              <a:spLocks noChangeAspect="1" noChangeArrowheads="1"/>
            </p:cNvSpPr>
            <p:nvPr/>
          </p:nvSpPr>
          <p:spPr bwMode="auto">
            <a:xfrm rot="-5400000">
              <a:off x="3470" y="379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51" name="Oval 778"/>
            <p:cNvSpPr>
              <a:spLocks noChangeAspect="1" noChangeArrowheads="1"/>
            </p:cNvSpPr>
            <p:nvPr/>
          </p:nvSpPr>
          <p:spPr bwMode="auto">
            <a:xfrm rot="-5400000">
              <a:off x="3379" y="3839"/>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52" name="Oval 793"/>
            <p:cNvSpPr>
              <a:spLocks noChangeAspect="1" noChangeArrowheads="1"/>
            </p:cNvSpPr>
            <p:nvPr/>
          </p:nvSpPr>
          <p:spPr bwMode="auto">
            <a:xfrm rot="-5400000">
              <a:off x="3424" y="3839"/>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53" name="Oval 794"/>
            <p:cNvSpPr>
              <a:spLocks noChangeAspect="1" noChangeArrowheads="1"/>
            </p:cNvSpPr>
            <p:nvPr/>
          </p:nvSpPr>
          <p:spPr bwMode="auto">
            <a:xfrm rot="-5400000">
              <a:off x="3515" y="3839"/>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54" name="Oval 797"/>
            <p:cNvSpPr>
              <a:spLocks noChangeAspect="1" noChangeArrowheads="1"/>
            </p:cNvSpPr>
            <p:nvPr/>
          </p:nvSpPr>
          <p:spPr bwMode="auto">
            <a:xfrm rot="-5400000">
              <a:off x="3470" y="3839"/>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55" name="Oval 800"/>
            <p:cNvSpPr>
              <a:spLocks noChangeAspect="1" noChangeArrowheads="1"/>
            </p:cNvSpPr>
            <p:nvPr/>
          </p:nvSpPr>
          <p:spPr bwMode="auto">
            <a:xfrm rot="-5400000">
              <a:off x="3378" y="388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56" name="Oval 815"/>
            <p:cNvSpPr>
              <a:spLocks noChangeAspect="1" noChangeArrowheads="1"/>
            </p:cNvSpPr>
            <p:nvPr/>
          </p:nvSpPr>
          <p:spPr bwMode="auto">
            <a:xfrm rot="-5400000">
              <a:off x="3423" y="388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57" name="Oval 816"/>
            <p:cNvSpPr>
              <a:spLocks noChangeAspect="1" noChangeArrowheads="1"/>
            </p:cNvSpPr>
            <p:nvPr/>
          </p:nvSpPr>
          <p:spPr bwMode="auto">
            <a:xfrm rot="-5400000">
              <a:off x="3514" y="388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58" name="Oval 819"/>
            <p:cNvSpPr>
              <a:spLocks noChangeAspect="1" noChangeArrowheads="1"/>
            </p:cNvSpPr>
            <p:nvPr/>
          </p:nvSpPr>
          <p:spPr bwMode="auto">
            <a:xfrm rot="-5400000">
              <a:off x="3469" y="388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grpSp>
      <p:sp>
        <p:nvSpPr>
          <p:cNvPr id="11060" name="AutoShape 820"/>
          <p:cNvSpPr>
            <a:spLocks noChangeArrowheads="1"/>
          </p:cNvSpPr>
          <p:nvPr/>
        </p:nvSpPr>
        <p:spPr bwMode="auto">
          <a:xfrm>
            <a:off x="3719514" y="477839"/>
            <a:ext cx="936625" cy="288925"/>
          </a:xfrm>
          <a:prstGeom prst="rightArrow">
            <a:avLst>
              <a:gd name="adj1" fmla="val 50000"/>
              <a:gd name="adj2" fmla="val 81044"/>
            </a:avLst>
          </a:prstGeom>
          <a:solidFill>
            <a:schemeClr val="tx1"/>
          </a:solidFill>
          <a:ln w="9525">
            <a:solidFill>
              <a:schemeClr val="tx1"/>
            </a:solidFill>
            <a:miter lim="800000"/>
            <a:headEnd/>
            <a:tailEnd/>
          </a:ln>
        </p:spPr>
        <p:txBody>
          <a:bodyPr wrap="none" anchor="ctr"/>
          <a:lstStyle/>
          <a:p>
            <a:pPr>
              <a:defRPr/>
            </a:pPr>
            <a:endParaRPr lang="en-GB"/>
          </a:p>
        </p:txBody>
      </p:sp>
      <p:sp>
        <p:nvSpPr>
          <p:cNvPr id="11061" name="Text Box 821"/>
          <p:cNvSpPr txBox="1">
            <a:spLocks noChangeArrowheads="1"/>
          </p:cNvSpPr>
          <p:nvPr/>
        </p:nvSpPr>
        <p:spPr bwMode="auto">
          <a:xfrm>
            <a:off x="1919288" y="333376"/>
            <a:ext cx="1871662" cy="646331"/>
          </a:xfrm>
          <a:prstGeom prst="rect">
            <a:avLst/>
          </a:prstGeom>
          <a:noFill/>
          <a:ln w="9525">
            <a:noFill/>
            <a:miter lim="800000"/>
            <a:headEnd/>
            <a:tailEnd/>
          </a:ln>
        </p:spPr>
        <p:txBody>
          <a:bodyPr>
            <a:spAutoFit/>
          </a:bodyPr>
          <a:lstStyle/>
          <a:p>
            <a:pPr>
              <a:spcBef>
                <a:spcPct val="50000"/>
              </a:spcBef>
              <a:defRPr/>
            </a:pPr>
            <a:r>
              <a:rPr lang="en-GB" b="1" dirty="0">
                <a:solidFill>
                  <a:srgbClr val="FF0000"/>
                </a:solidFill>
              </a:rPr>
              <a:t>HYDROGEN</a:t>
            </a:r>
            <a:r>
              <a:rPr lang="en-GB" b="1" dirty="0"/>
              <a:t> &amp; </a:t>
            </a:r>
            <a:r>
              <a:rPr lang="en-GB" b="1" dirty="0">
                <a:solidFill>
                  <a:srgbClr val="0066FF"/>
                </a:solidFill>
              </a:rPr>
              <a:t>NITROGEN</a:t>
            </a:r>
            <a:r>
              <a:rPr lang="en-GB" b="1" dirty="0"/>
              <a:t> IN</a:t>
            </a:r>
            <a:endParaRPr lang="en-US" b="1" dirty="0"/>
          </a:p>
        </p:txBody>
      </p:sp>
      <p:sp>
        <p:nvSpPr>
          <p:cNvPr id="11062" name="AutoShape 822"/>
          <p:cNvSpPr>
            <a:spLocks noChangeArrowheads="1"/>
          </p:cNvSpPr>
          <p:nvPr/>
        </p:nvSpPr>
        <p:spPr bwMode="auto">
          <a:xfrm rot="-5400000">
            <a:off x="4187826" y="2889251"/>
            <a:ext cx="936625" cy="288925"/>
          </a:xfrm>
          <a:prstGeom prst="rightArrow">
            <a:avLst>
              <a:gd name="adj1" fmla="val 50000"/>
              <a:gd name="adj2" fmla="val 81044"/>
            </a:avLst>
          </a:prstGeom>
          <a:solidFill>
            <a:schemeClr val="tx1"/>
          </a:solidFill>
          <a:ln w="9525">
            <a:solidFill>
              <a:schemeClr val="tx1"/>
            </a:solidFill>
            <a:miter lim="800000"/>
            <a:headEnd/>
            <a:tailEnd/>
          </a:ln>
        </p:spPr>
        <p:txBody>
          <a:bodyPr wrap="none" anchor="ctr"/>
          <a:lstStyle/>
          <a:p>
            <a:pPr>
              <a:defRPr/>
            </a:pPr>
            <a:endParaRPr lang="en-GB"/>
          </a:p>
        </p:txBody>
      </p:sp>
      <p:sp>
        <p:nvSpPr>
          <p:cNvPr id="11063" name="Text Box 823"/>
          <p:cNvSpPr txBox="1">
            <a:spLocks noChangeArrowheads="1"/>
          </p:cNvSpPr>
          <p:nvPr/>
        </p:nvSpPr>
        <p:spPr bwMode="auto">
          <a:xfrm>
            <a:off x="2782888" y="2493964"/>
            <a:ext cx="1871662" cy="1200329"/>
          </a:xfrm>
          <a:prstGeom prst="rect">
            <a:avLst/>
          </a:prstGeom>
          <a:noFill/>
          <a:ln w="9525">
            <a:noFill/>
            <a:miter lim="800000"/>
            <a:headEnd/>
            <a:tailEnd/>
          </a:ln>
        </p:spPr>
        <p:txBody>
          <a:bodyPr>
            <a:spAutoFit/>
          </a:bodyPr>
          <a:lstStyle/>
          <a:p>
            <a:pPr>
              <a:spcBef>
                <a:spcPct val="50000"/>
              </a:spcBef>
              <a:defRPr/>
            </a:pPr>
            <a:r>
              <a:rPr lang="en-GB" b="1"/>
              <a:t>UNUSED </a:t>
            </a:r>
            <a:r>
              <a:rPr lang="en-GB" b="1">
                <a:solidFill>
                  <a:srgbClr val="FF0000"/>
                </a:solidFill>
              </a:rPr>
              <a:t>HYDROGEN</a:t>
            </a:r>
            <a:r>
              <a:rPr lang="en-GB" b="1"/>
              <a:t> &amp; </a:t>
            </a:r>
            <a:r>
              <a:rPr lang="en-GB" b="1">
                <a:solidFill>
                  <a:srgbClr val="0066FF"/>
                </a:solidFill>
              </a:rPr>
              <a:t>NITROGEN</a:t>
            </a:r>
            <a:r>
              <a:rPr lang="en-GB" b="1"/>
              <a:t> RECYCLED</a:t>
            </a:r>
            <a:endParaRPr lang="en-US" b="1"/>
          </a:p>
        </p:txBody>
      </p:sp>
      <p:grpSp>
        <p:nvGrpSpPr>
          <p:cNvPr id="11102" name="Group 847"/>
          <p:cNvGrpSpPr>
            <a:grpSpLocks/>
          </p:cNvGrpSpPr>
          <p:nvPr/>
        </p:nvGrpSpPr>
        <p:grpSpPr bwMode="auto">
          <a:xfrm>
            <a:off x="7248526" y="333376"/>
            <a:ext cx="3814763" cy="779463"/>
            <a:chOff x="3606" y="210"/>
            <a:chExt cx="2403" cy="491"/>
          </a:xfrm>
        </p:grpSpPr>
        <p:sp>
          <p:nvSpPr>
            <p:cNvPr id="6164" name="Rectangle 846"/>
            <p:cNvSpPr>
              <a:spLocks noChangeArrowheads="1"/>
            </p:cNvSpPr>
            <p:nvPr/>
          </p:nvSpPr>
          <p:spPr bwMode="auto">
            <a:xfrm>
              <a:off x="3606" y="210"/>
              <a:ext cx="2100" cy="474"/>
            </a:xfrm>
            <a:prstGeom prst="rect">
              <a:avLst/>
            </a:prstGeom>
            <a:solidFill>
              <a:srgbClr val="FFFFDD"/>
            </a:solidFill>
            <a:ln w="9525">
              <a:solidFill>
                <a:srgbClr val="FF0000"/>
              </a:solidFill>
              <a:miter lim="800000"/>
              <a:headEnd/>
              <a:tailEnd/>
            </a:ln>
          </p:spPr>
          <p:txBody>
            <a:bodyPr wrap="none" anchor="ctr"/>
            <a:lstStyle/>
            <a:p>
              <a:pPr>
                <a:defRPr/>
              </a:pPr>
              <a:endParaRPr lang="en-GB"/>
            </a:p>
          </p:txBody>
        </p:sp>
        <p:grpSp>
          <p:nvGrpSpPr>
            <p:cNvPr id="11103" name="Group 834"/>
            <p:cNvGrpSpPr>
              <a:grpSpLocks/>
            </p:cNvGrpSpPr>
            <p:nvPr/>
          </p:nvGrpSpPr>
          <p:grpSpPr bwMode="auto">
            <a:xfrm>
              <a:off x="3606" y="255"/>
              <a:ext cx="2403" cy="446"/>
              <a:chOff x="3606" y="255"/>
              <a:chExt cx="2403" cy="446"/>
            </a:xfrm>
          </p:grpSpPr>
          <p:sp>
            <p:nvSpPr>
              <p:cNvPr id="6166" name="Text Box 825"/>
              <p:cNvSpPr txBox="1">
                <a:spLocks noChangeArrowheads="1"/>
              </p:cNvSpPr>
              <p:nvPr/>
            </p:nvSpPr>
            <p:spPr bwMode="auto">
              <a:xfrm>
                <a:off x="3606" y="255"/>
                <a:ext cx="1088" cy="446"/>
              </a:xfrm>
              <a:prstGeom prst="rect">
                <a:avLst/>
              </a:prstGeom>
              <a:noFill/>
              <a:ln w="9525">
                <a:noFill/>
                <a:miter lim="800000"/>
                <a:headEnd/>
                <a:tailEnd/>
              </a:ln>
            </p:spPr>
            <p:txBody>
              <a:bodyPr>
                <a:spAutoFit/>
              </a:bodyPr>
              <a:lstStyle/>
              <a:p>
                <a:pPr>
                  <a:spcBef>
                    <a:spcPct val="50000"/>
                  </a:spcBef>
                  <a:defRPr/>
                </a:pPr>
                <a:r>
                  <a:rPr lang="en-GB" sz="2000" b="1">
                    <a:solidFill>
                      <a:srgbClr val="FF0000"/>
                    </a:solidFill>
                  </a:rPr>
                  <a:t>hydrogen</a:t>
                </a:r>
                <a:r>
                  <a:rPr lang="en-GB" sz="2000"/>
                  <a:t> +   </a:t>
                </a:r>
                <a:r>
                  <a:rPr lang="en-GB" sz="2000" b="1">
                    <a:solidFill>
                      <a:srgbClr val="0066FF"/>
                    </a:solidFill>
                  </a:rPr>
                  <a:t>nitrogen</a:t>
                </a:r>
                <a:r>
                  <a:rPr lang="en-GB"/>
                  <a:t> </a:t>
                </a:r>
                <a:endParaRPr lang="en-US"/>
              </a:p>
            </p:txBody>
          </p:sp>
          <p:grpSp>
            <p:nvGrpSpPr>
              <p:cNvPr id="6671" name="Group 826"/>
              <p:cNvGrpSpPr>
                <a:grpSpLocks noChangeAspect="1"/>
              </p:cNvGrpSpPr>
              <p:nvPr/>
            </p:nvGrpSpPr>
            <p:grpSpPr bwMode="auto">
              <a:xfrm>
                <a:off x="4604" y="300"/>
                <a:ext cx="326" cy="36"/>
                <a:chOff x="1066" y="2976"/>
                <a:chExt cx="771" cy="91"/>
              </a:xfrm>
            </p:grpSpPr>
            <p:sp>
              <p:nvSpPr>
                <p:cNvPr id="6172" name="Line 827"/>
                <p:cNvSpPr>
                  <a:spLocks noChangeAspect="1" noChangeShapeType="1"/>
                </p:cNvSpPr>
                <p:nvPr/>
              </p:nvSpPr>
              <p:spPr bwMode="auto">
                <a:xfrm>
                  <a:off x="1066" y="3067"/>
                  <a:ext cx="771" cy="0"/>
                </a:xfrm>
                <a:prstGeom prst="line">
                  <a:avLst/>
                </a:prstGeom>
                <a:noFill/>
                <a:ln w="47625">
                  <a:solidFill>
                    <a:schemeClr val="tx1"/>
                  </a:solidFill>
                  <a:round/>
                  <a:headEnd/>
                  <a:tailEnd/>
                </a:ln>
              </p:spPr>
              <p:txBody>
                <a:bodyPr/>
                <a:lstStyle/>
                <a:p>
                  <a:pPr>
                    <a:defRPr/>
                  </a:pPr>
                  <a:endParaRPr lang="en-GB"/>
                </a:p>
              </p:txBody>
            </p:sp>
            <p:sp>
              <p:nvSpPr>
                <p:cNvPr id="6173" name="Line 828"/>
                <p:cNvSpPr>
                  <a:spLocks noChangeAspect="1" noChangeShapeType="1"/>
                </p:cNvSpPr>
                <p:nvPr/>
              </p:nvSpPr>
              <p:spPr bwMode="auto">
                <a:xfrm flipH="1" flipV="1">
                  <a:off x="1700" y="2976"/>
                  <a:ext cx="137" cy="91"/>
                </a:xfrm>
                <a:prstGeom prst="line">
                  <a:avLst/>
                </a:prstGeom>
                <a:noFill/>
                <a:ln w="47625">
                  <a:solidFill>
                    <a:schemeClr val="tx1"/>
                  </a:solidFill>
                  <a:round/>
                  <a:headEnd/>
                  <a:tailEnd/>
                </a:ln>
              </p:spPr>
              <p:txBody>
                <a:bodyPr/>
                <a:lstStyle/>
                <a:p>
                  <a:pPr>
                    <a:defRPr/>
                  </a:pPr>
                  <a:endParaRPr lang="en-GB"/>
                </a:p>
              </p:txBody>
            </p:sp>
          </p:grpSp>
          <p:grpSp>
            <p:nvGrpSpPr>
              <p:cNvPr id="6672" name="Group 829"/>
              <p:cNvGrpSpPr>
                <a:grpSpLocks noChangeAspect="1"/>
              </p:cNvGrpSpPr>
              <p:nvPr/>
            </p:nvGrpSpPr>
            <p:grpSpPr bwMode="auto">
              <a:xfrm rot="10800000">
                <a:off x="4604" y="436"/>
                <a:ext cx="326" cy="36"/>
                <a:chOff x="1066" y="2976"/>
                <a:chExt cx="771" cy="91"/>
              </a:xfrm>
            </p:grpSpPr>
            <p:sp>
              <p:nvSpPr>
                <p:cNvPr id="6170" name="Line 830"/>
                <p:cNvSpPr>
                  <a:spLocks noChangeAspect="1" noChangeShapeType="1"/>
                </p:cNvSpPr>
                <p:nvPr/>
              </p:nvSpPr>
              <p:spPr bwMode="auto">
                <a:xfrm>
                  <a:off x="1066" y="3067"/>
                  <a:ext cx="771" cy="0"/>
                </a:xfrm>
                <a:prstGeom prst="line">
                  <a:avLst/>
                </a:prstGeom>
                <a:noFill/>
                <a:ln w="47625">
                  <a:solidFill>
                    <a:schemeClr val="tx1"/>
                  </a:solidFill>
                  <a:round/>
                  <a:headEnd/>
                  <a:tailEnd/>
                </a:ln>
              </p:spPr>
              <p:txBody>
                <a:bodyPr/>
                <a:lstStyle/>
                <a:p>
                  <a:pPr>
                    <a:defRPr/>
                  </a:pPr>
                  <a:endParaRPr lang="en-GB"/>
                </a:p>
              </p:txBody>
            </p:sp>
            <p:sp>
              <p:nvSpPr>
                <p:cNvPr id="6171" name="Line 831"/>
                <p:cNvSpPr>
                  <a:spLocks noChangeAspect="1" noChangeShapeType="1"/>
                </p:cNvSpPr>
                <p:nvPr/>
              </p:nvSpPr>
              <p:spPr bwMode="auto">
                <a:xfrm flipH="1" flipV="1">
                  <a:off x="1700" y="2976"/>
                  <a:ext cx="137" cy="91"/>
                </a:xfrm>
                <a:prstGeom prst="line">
                  <a:avLst/>
                </a:prstGeom>
                <a:noFill/>
                <a:ln w="47625">
                  <a:solidFill>
                    <a:schemeClr val="tx1"/>
                  </a:solidFill>
                  <a:round/>
                  <a:headEnd/>
                  <a:tailEnd/>
                </a:ln>
              </p:spPr>
              <p:txBody>
                <a:bodyPr/>
                <a:lstStyle/>
                <a:p>
                  <a:pPr>
                    <a:defRPr/>
                  </a:pPr>
                  <a:endParaRPr lang="en-GB"/>
                </a:p>
              </p:txBody>
            </p:sp>
          </p:grpSp>
          <p:sp>
            <p:nvSpPr>
              <p:cNvPr id="6169" name="Text Box 833"/>
              <p:cNvSpPr txBox="1">
                <a:spLocks noChangeArrowheads="1"/>
              </p:cNvSpPr>
              <p:nvPr/>
            </p:nvSpPr>
            <p:spPr bwMode="auto">
              <a:xfrm>
                <a:off x="4921" y="255"/>
                <a:ext cx="1088" cy="250"/>
              </a:xfrm>
              <a:prstGeom prst="rect">
                <a:avLst/>
              </a:prstGeom>
              <a:noFill/>
              <a:ln w="9525">
                <a:noFill/>
                <a:miter lim="800000"/>
                <a:headEnd/>
                <a:tailEnd/>
              </a:ln>
            </p:spPr>
            <p:txBody>
              <a:bodyPr>
                <a:spAutoFit/>
              </a:bodyPr>
              <a:lstStyle/>
              <a:p>
                <a:pPr>
                  <a:spcBef>
                    <a:spcPct val="50000"/>
                  </a:spcBef>
                  <a:defRPr/>
                </a:pPr>
                <a:r>
                  <a:rPr lang="en-GB" sz="2000" b="1">
                    <a:solidFill>
                      <a:srgbClr val="00CC00"/>
                    </a:solidFill>
                  </a:rPr>
                  <a:t>ammonia</a:t>
                </a:r>
                <a:endParaRPr lang="en-US" sz="2000" b="1">
                  <a:solidFill>
                    <a:srgbClr val="00CC00"/>
                  </a:solidFill>
                </a:endParaRPr>
              </a:p>
            </p:txBody>
          </p:sp>
        </p:grpSp>
      </p:grpSp>
      <p:sp>
        <p:nvSpPr>
          <p:cNvPr id="11075" name="AutoShape 835"/>
          <p:cNvSpPr>
            <a:spLocks noChangeArrowheads="1"/>
          </p:cNvSpPr>
          <p:nvPr/>
        </p:nvSpPr>
        <p:spPr bwMode="auto">
          <a:xfrm rot="8153710">
            <a:off x="7104064" y="1557339"/>
            <a:ext cx="2016125" cy="160337"/>
          </a:xfrm>
          <a:prstGeom prst="rightArrow">
            <a:avLst>
              <a:gd name="adj1" fmla="val 50000"/>
              <a:gd name="adj2" fmla="val 314357"/>
            </a:avLst>
          </a:prstGeom>
          <a:solidFill>
            <a:schemeClr val="tx1"/>
          </a:solidFill>
          <a:ln w="9525">
            <a:solidFill>
              <a:schemeClr val="tx1"/>
            </a:solidFill>
            <a:miter lim="800000"/>
            <a:headEnd/>
            <a:tailEnd/>
          </a:ln>
        </p:spPr>
        <p:txBody>
          <a:bodyPr wrap="none" anchor="ctr"/>
          <a:lstStyle/>
          <a:p>
            <a:pPr>
              <a:defRPr/>
            </a:pPr>
            <a:endParaRPr lang="en-GB"/>
          </a:p>
        </p:txBody>
      </p:sp>
      <p:sp>
        <p:nvSpPr>
          <p:cNvPr id="11076" name="Text Box 836"/>
          <p:cNvSpPr txBox="1">
            <a:spLocks noChangeArrowheads="1"/>
          </p:cNvSpPr>
          <p:nvPr/>
        </p:nvSpPr>
        <p:spPr bwMode="auto">
          <a:xfrm>
            <a:off x="7896225" y="2492375"/>
            <a:ext cx="2376488" cy="1320800"/>
          </a:xfrm>
          <a:prstGeom prst="rect">
            <a:avLst/>
          </a:prstGeom>
          <a:solidFill>
            <a:srgbClr val="FFFF99"/>
          </a:solidFill>
          <a:ln w="9525">
            <a:solidFill>
              <a:srgbClr val="FF0000"/>
            </a:solidFill>
            <a:miter lim="800000"/>
            <a:headEnd/>
            <a:tailEnd/>
          </a:ln>
        </p:spPr>
        <p:txBody>
          <a:bodyPr>
            <a:spAutoFit/>
          </a:bodyPr>
          <a:lstStyle/>
          <a:p>
            <a:pPr>
              <a:spcBef>
                <a:spcPct val="50000"/>
              </a:spcBef>
              <a:defRPr/>
            </a:pPr>
            <a:r>
              <a:rPr lang="en-GB" sz="2000"/>
              <a:t>TEMPERATURE and PRESSURE of the reaction vessel can be controlled</a:t>
            </a:r>
            <a:endParaRPr lang="en-US" sz="2000"/>
          </a:p>
        </p:txBody>
      </p:sp>
      <p:sp>
        <p:nvSpPr>
          <p:cNvPr id="11077" name="AutoShape 837"/>
          <p:cNvSpPr>
            <a:spLocks noChangeArrowheads="1"/>
          </p:cNvSpPr>
          <p:nvPr/>
        </p:nvSpPr>
        <p:spPr bwMode="auto">
          <a:xfrm rot="10800000">
            <a:off x="5232401" y="4724400"/>
            <a:ext cx="936625" cy="215900"/>
          </a:xfrm>
          <a:prstGeom prst="rightArrow">
            <a:avLst>
              <a:gd name="adj1" fmla="val 50000"/>
              <a:gd name="adj2" fmla="val 108456"/>
            </a:avLst>
          </a:prstGeom>
          <a:solidFill>
            <a:schemeClr val="tx1"/>
          </a:solidFill>
          <a:ln w="9525">
            <a:solidFill>
              <a:schemeClr val="tx1"/>
            </a:solidFill>
            <a:miter lim="800000"/>
            <a:headEnd/>
            <a:tailEnd/>
          </a:ln>
        </p:spPr>
        <p:txBody>
          <a:bodyPr wrap="none" anchor="ctr"/>
          <a:lstStyle/>
          <a:p>
            <a:pPr>
              <a:defRPr/>
            </a:pPr>
            <a:endParaRPr lang="en-GB"/>
          </a:p>
        </p:txBody>
      </p:sp>
      <p:sp>
        <p:nvSpPr>
          <p:cNvPr id="11078" name="AutoShape 838"/>
          <p:cNvSpPr>
            <a:spLocks noChangeArrowheads="1"/>
          </p:cNvSpPr>
          <p:nvPr/>
        </p:nvSpPr>
        <p:spPr bwMode="auto">
          <a:xfrm>
            <a:off x="5591176" y="260350"/>
            <a:ext cx="936625" cy="215900"/>
          </a:xfrm>
          <a:prstGeom prst="rightArrow">
            <a:avLst>
              <a:gd name="adj1" fmla="val 50000"/>
              <a:gd name="adj2" fmla="val 108456"/>
            </a:avLst>
          </a:prstGeom>
          <a:solidFill>
            <a:schemeClr val="tx1"/>
          </a:solidFill>
          <a:ln w="9525">
            <a:solidFill>
              <a:schemeClr val="tx1"/>
            </a:solidFill>
            <a:miter lim="800000"/>
            <a:headEnd/>
            <a:tailEnd/>
          </a:ln>
        </p:spPr>
        <p:txBody>
          <a:bodyPr wrap="none" anchor="ctr"/>
          <a:lstStyle/>
          <a:p>
            <a:pPr>
              <a:defRPr/>
            </a:pPr>
            <a:endParaRPr lang="en-GB"/>
          </a:p>
        </p:txBody>
      </p:sp>
      <p:sp>
        <p:nvSpPr>
          <p:cNvPr id="11079" name="AutoShape 839"/>
          <p:cNvSpPr>
            <a:spLocks noChangeArrowheads="1"/>
          </p:cNvSpPr>
          <p:nvPr/>
        </p:nvSpPr>
        <p:spPr bwMode="auto">
          <a:xfrm>
            <a:off x="6575426" y="5734050"/>
            <a:ext cx="360363" cy="503238"/>
          </a:xfrm>
          <a:prstGeom prst="downArrow">
            <a:avLst>
              <a:gd name="adj1" fmla="val 50000"/>
              <a:gd name="adj2" fmla="val 34912"/>
            </a:avLst>
          </a:prstGeom>
          <a:solidFill>
            <a:srgbClr val="66FF33"/>
          </a:solidFill>
          <a:ln w="9525">
            <a:solidFill>
              <a:schemeClr val="tx1"/>
            </a:solidFill>
            <a:miter lim="800000"/>
            <a:headEnd/>
            <a:tailEnd/>
          </a:ln>
        </p:spPr>
        <p:txBody>
          <a:bodyPr vert="eaVert" wrap="none" anchor="ctr"/>
          <a:lstStyle/>
          <a:p>
            <a:pPr>
              <a:defRPr/>
            </a:pPr>
            <a:endParaRPr lang="en-GB"/>
          </a:p>
        </p:txBody>
      </p:sp>
      <p:sp>
        <p:nvSpPr>
          <p:cNvPr id="11080" name="Text Box 840"/>
          <p:cNvSpPr txBox="1">
            <a:spLocks noChangeArrowheads="1"/>
          </p:cNvSpPr>
          <p:nvPr/>
        </p:nvSpPr>
        <p:spPr bwMode="auto">
          <a:xfrm>
            <a:off x="7608888" y="5229225"/>
            <a:ext cx="2767012" cy="711200"/>
          </a:xfrm>
          <a:prstGeom prst="rect">
            <a:avLst/>
          </a:prstGeom>
          <a:solidFill>
            <a:srgbClr val="CCFFFF"/>
          </a:solidFill>
          <a:ln w="9525">
            <a:solidFill>
              <a:srgbClr val="00FF00"/>
            </a:solidFill>
            <a:miter lim="800000"/>
            <a:headEnd/>
            <a:tailEnd/>
          </a:ln>
        </p:spPr>
        <p:txBody>
          <a:bodyPr>
            <a:spAutoFit/>
          </a:bodyPr>
          <a:lstStyle/>
          <a:p>
            <a:pPr>
              <a:spcBef>
                <a:spcPct val="50000"/>
              </a:spcBef>
              <a:defRPr/>
            </a:pPr>
            <a:r>
              <a:rPr lang="en-GB" sz="2000"/>
              <a:t>Mixture cooled here. </a:t>
            </a:r>
            <a:r>
              <a:rPr lang="en-GB" sz="2000" b="1">
                <a:solidFill>
                  <a:srgbClr val="00CC00"/>
                </a:solidFill>
              </a:rPr>
              <a:t>AMMONIA</a:t>
            </a:r>
            <a:r>
              <a:rPr lang="en-GB" sz="2000" b="1">
                <a:solidFill>
                  <a:srgbClr val="00CC99"/>
                </a:solidFill>
              </a:rPr>
              <a:t> </a:t>
            </a:r>
            <a:r>
              <a:rPr lang="en-GB" sz="2000"/>
              <a:t>condenses</a:t>
            </a:r>
            <a:endParaRPr lang="en-US" sz="2000"/>
          </a:p>
        </p:txBody>
      </p:sp>
      <p:sp>
        <p:nvSpPr>
          <p:cNvPr id="11081" name="Text Box 841"/>
          <p:cNvSpPr txBox="1">
            <a:spLocks noChangeArrowheads="1"/>
          </p:cNvSpPr>
          <p:nvPr/>
        </p:nvSpPr>
        <p:spPr bwMode="auto">
          <a:xfrm>
            <a:off x="5514975" y="5949951"/>
            <a:ext cx="2592388" cy="646331"/>
          </a:xfrm>
          <a:prstGeom prst="rect">
            <a:avLst/>
          </a:prstGeom>
          <a:noFill/>
          <a:ln w="9525">
            <a:noFill/>
            <a:miter lim="800000"/>
            <a:headEnd/>
            <a:tailEnd/>
          </a:ln>
        </p:spPr>
        <p:txBody>
          <a:bodyPr>
            <a:spAutoFit/>
          </a:bodyPr>
          <a:lstStyle/>
          <a:p>
            <a:pPr>
              <a:defRPr/>
            </a:pPr>
            <a:r>
              <a:rPr lang="en-GB" b="1"/>
              <a:t>LIQUID </a:t>
            </a:r>
          </a:p>
          <a:p>
            <a:pPr>
              <a:defRPr/>
            </a:pPr>
            <a:r>
              <a:rPr lang="en-GB" b="1">
                <a:solidFill>
                  <a:srgbClr val="00CC00"/>
                </a:solidFill>
              </a:rPr>
              <a:t>AMMONIA</a:t>
            </a:r>
            <a:r>
              <a:rPr lang="en-GB" b="1"/>
              <a:t> REMOVED</a:t>
            </a:r>
            <a:endParaRPr lang="en-US" b="1"/>
          </a:p>
        </p:txBody>
      </p:sp>
      <p:grpSp>
        <p:nvGrpSpPr>
          <p:cNvPr id="6673" name="Group 849"/>
          <p:cNvGrpSpPr>
            <a:grpSpLocks/>
          </p:cNvGrpSpPr>
          <p:nvPr/>
        </p:nvGrpSpPr>
        <p:grpSpPr bwMode="auto">
          <a:xfrm>
            <a:off x="1774825" y="4076700"/>
            <a:ext cx="2089150" cy="1512888"/>
            <a:chOff x="158" y="2568"/>
            <a:chExt cx="1316" cy="953"/>
          </a:xfrm>
        </p:grpSpPr>
        <p:sp>
          <p:nvSpPr>
            <p:cNvPr id="6162" name="AutoShape 844"/>
            <p:cNvSpPr>
              <a:spLocks noChangeArrowheads="1"/>
            </p:cNvSpPr>
            <p:nvPr/>
          </p:nvSpPr>
          <p:spPr bwMode="auto">
            <a:xfrm>
              <a:off x="158" y="2568"/>
              <a:ext cx="1316" cy="953"/>
            </a:xfrm>
            <a:prstGeom prst="roundRect">
              <a:avLst>
                <a:gd name="adj" fmla="val 16667"/>
              </a:avLst>
            </a:prstGeom>
            <a:solidFill>
              <a:srgbClr val="E1F2F3"/>
            </a:solidFill>
            <a:ln w="38100">
              <a:solidFill>
                <a:srgbClr val="FF0000"/>
              </a:solidFill>
              <a:round/>
              <a:headEnd/>
              <a:tailEnd/>
            </a:ln>
          </p:spPr>
          <p:txBody>
            <a:bodyPr wrap="none" anchor="ctr"/>
            <a:lstStyle/>
            <a:p>
              <a:pPr>
                <a:defRPr/>
              </a:pPr>
              <a:endParaRPr lang="en-GB"/>
            </a:p>
          </p:txBody>
        </p:sp>
        <p:sp>
          <p:nvSpPr>
            <p:cNvPr id="6163" name="Text Box 843"/>
            <p:cNvSpPr txBox="1">
              <a:spLocks noChangeArrowheads="1"/>
            </p:cNvSpPr>
            <p:nvPr/>
          </p:nvSpPr>
          <p:spPr bwMode="auto">
            <a:xfrm>
              <a:off x="204" y="2614"/>
              <a:ext cx="1225" cy="863"/>
            </a:xfrm>
            <a:prstGeom prst="rect">
              <a:avLst/>
            </a:prstGeom>
            <a:noFill/>
            <a:ln w="9525">
              <a:noFill/>
              <a:miter lim="800000"/>
              <a:headEnd/>
              <a:tailEnd/>
            </a:ln>
          </p:spPr>
          <p:txBody>
            <a:bodyPr>
              <a:spAutoFit/>
            </a:bodyPr>
            <a:lstStyle/>
            <a:p>
              <a:pPr algn="ctr">
                <a:spcBef>
                  <a:spcPct val="50000"/>
                </a:spcBef>
                <a:defRPr/>
              </a:pPr>
              <a:r>
                <a:rPr lang="en-GB" sz="2000" b="1"/>
                <a:t>% YIELD = </a:t>
              </a:r>
            </a:p>
            <a:p>
              <a:pPr algn="ctr">
                <a:spcBef>
                  <a:spcPct val="50000"/>
                </a:spcBef>
                <a:defRPr/>
              </a:pPr>
              <a:r>
                <a:rPr lang="en-GB"/>
                <a:t>% </a:t>
              </a:r>
              <a:r>
                <a:rPr lang="en-GB" b="1">
                  <a:solidFill>
                    <a:srgbClr val="00CC00"/>
                  </a:solidFill>
                </a:rPr>
                <a:t>AMMONIA</a:t>
              </a:r>
              <a:r>
                <a:rPr lang="en-GB"/>
                <a:t> in main reaction vessel</a:t>
              </a:r>
              <a:endParaRPr lang="en-US"/>
            </a:p>
          </p:txBody>
        </p:sp>
      </p:grpSp>
      <p:sp>
        <p:nvSpPr>
          <p:cNvPr id="11085" name="Freeform 845"/>
          <p:cNvSpPr>
            <a:spLocks/>
          </p:cNvSpPr>
          <p:nvPr/>
        </p:nvSpPr>
        <p:spPr bwMode="auto">
          <a:xfrm>
            <a:off x="3863975" y="3141664"/>
            <a:ext cx="2736850" cy="1296987"/>
          </a:xfrm>
          <a:custGeom>
            <a:avLst/>
            <a:gdLst>
              <a:gd name="T0" fmla="*/ 0 w 1724"/>
              <a:gd name="T1" fmla="*/ 817 h 817"/>
              <a:gd name="T2" fmla="*/ 499 w 1724"/>
              <a:gd name="T3" fmla="*/ 409 h 817"/>
              <a:gd name="T4" fmla="*/ 1724 w 1724"/>
              <a:gd name="T5" fmla="*/ 0 h 817"/>
              <a:gd name="T6" fmla="*/ 0 60000 65536"/>
              <a:gd name="T7" fmla="*/ 0 60000 65536"/>
              <a:gd name="T8" fmla="*/ 0 60000 65536"/>
              <a:gd name="T9" fmla="*/ 0 w 1724"/>
              <a:gd name="T10" fmla="*/ 0 h 817"/>
              <a:gd name="T11" fmla="*/ 1724 w 1724"/>
              <a:gd name="T12" fmla="*/ 817 h 817"/>
            </a:gdLst>
            <a:ahLst/>
            <a:cxnLst>
              <a:cxn ang="T6">
                <a:pos x="T0" y="T1"/>
              </a:cxn>
              <a:cxn ang="T7">
                <a:pos x="T2" y="T3"/>
              </a:cxn>
              <a:cxn ang="T8">
                <a:pos x="T4" y="T5"/>
              </a:cxn>
            </a:cxnLst>
            <a:rect l="T9" t="T10" r="T11" b="T12"/>
            <a:pathLst>
              <a:path w="1724" h="817">
                <a:moveTo>
                  <a:pt x="0" y="817"/>
                </a:moveTo>
                <a:cubicBezTo>
                  <a:pt x="106" y="681"/>
                  <a:pt x="212" y="545"/>
                  <a:pt x="499" y="409"/>
                </a:cubicBezTo>
                <a:cubicBezTo>
                  <a:pt x="786" y="273"/>
                  <a:pt x="1255" y="136"/>
                  <a:pt x="1724" y="0"/>
                </a:cubicBezTo>
              </a:path>
            </a:pathLst>
          </a:custGeom>
          <a:noFill/>
          <a:ln w="95250">
            <a:solidFill>
              <a:srgbClr val="0000FF"/>
            </a:solidFill>
            <a:round/>
            <a:headEnd/>
            <a:tailEnd type="stealth" w="med" len="med"/>
          </a:ln>
        </p:spPr>
        <p:txBody>
          <a:bodyPr/>
          <a:lstStyle/>
          <a:p>
            <a:pP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1061"/>
                                        </p:tgtEl>
                                        <p:attrNameLst>
                                          <p:attrName>style.visibility</p:attrName>
                                        </p:attrNameLst>
                                      </p:cBhvr>
                                      <p:to>
                                        <p:strVal val="visible"/>
                                      </p:to>
                                    </p:set>
                                    <p:animEffect transition="in" filter="dissolve">
                                      <p:cBhvr>
                                        <p:cTn id="16" dur="500"/>
                                        <p:tgtEl>
                                          <p:spTgt spid="11061"/>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1060"/>
                                        </p:tgtEl>
                                        <p:attrNameLst>
                                          <p:attrName>style.visibility</p:attrName>
                                        </p:attrNameLst>
                                      </p:cBhvr>
                                      <p:to>
                                        <p:strVal val="visible"/>
                                      </p:to>
                                    </p:set>
                                    <p:animEffect transition="in" filter="dissolve">
                                      <p:cBhvr>
                                        <p:cTn id="20" dur="500"/>
                                        <p:tgtEl>
                                          <p:spTgt spid="11060"/>
                                        </p:tgtEl>
                                      </p:cBhvr>
                                    </p:animEffect>
                                  </p:childTnLst>
                                </p:cTn>
                              </p:par>
                            </p:childTnLst>
                          </p:cTn>
                        </p:par>
                        <p:par>
                          <p:cTn id="21" fill="hold" nodeType="afterGroup">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11078"/>
                                        </p:tgtEl>
                                        <p:attrNameLst>
                                          <p:attrName>style.visibility</p:attrName>
                                        </p:attrNameLst>
                                      </p:cBhvr>
                                      <p:to>
                                        <p:strVal val="visible"/>
                                      </p:to>
                                    </p:set>
                                    <p:animEffect transition="in" filter="dissolve">
                                      <p:cBhvr>
                                        <p:cTn id="24" dur="500"/>
                                        <p:tgtEl>
                                          <p:spTgt spid="11078"/>
                                        </p:tgtEl>
                                      </p:cBhvr>
                                    </p:animEffect>
                                  </p:childTnLst>
                                </p:cTn>
                              </p:par>
                            </p:childTnLst>
                          </p:cTn>
                        </p:par>
                        <p:par>
                          <p:cTn id="25" fill="hold" nodeType="afterGroup">
                            <p:stCondLst>
                              <p:cond delay="1500"/>
                            </p:stCondLst>
                            <p:childTnLst>
                              <p:par>
                                <p:cTn id="26" presetID="9" presetClass="entr" presetSubtype="0" fill="hold" nodeType="afterEffect">
                                  <p:stCondLst>
                                    <p:cond delay="0"/>
                                  </p:stCondLst>
                                  <p:childTnLst>
                                    <p:set>
                                      <p:cBhvr>
                                        <p:cTn id="27" dur="1" fill="hold">
                                          <p:stCondLst>
                                            <p:cond delay="0"/>
                                          </p:stCondLst>
                                        </p:cTn>
                                        <p:tgtEl>
                                          <p:spTgt spid="11102"/>
                                        </p:tgtEl>
                                        <p:attrNameLst>
                                          <p:attrName>style.visibility</p:attrName>
                                        </p:attrNameLst>
                                      </p:cBhvr>
                                      <p:to>
                                        <p:strVal val="visible"/>
                                      </p:to>
                                    </p:set>
                                    <p:animEffect transition="in" filter="dissolve">
                                      <p:cBhvr>
                                        <p:cTn id="28" dur="500"/>
                                        <p:tgtEl>
                                          <p:spTgt spid="11102"/>
                                        </p:tgtEl>
                                      </p:cBhvr>
                                    </p:animEffect>
                                  </p:childTnLst>
                                </p:cTn>
                              </p:par>
                            </p:childTnLst>
                          </p:cTn>
                        </p:par>
                        <p:par>
                          <p:cTn id="29" fill="hold" nodeType="afterGroup">
                            <p:stCondLst>
                              <p:cond delay="2000"/>
                            </p:stCondLst>
                            <p:childTnLst>
                              <p:par>
                                <p:cTn id="30" presetID="9" presetClass="entr" presetSubtype="0" fill="hold" grpId="0" nodeType="afterEffect">
                                  <p:stCondLst>
                                    <p:cond delay="0"/>
                                  </p:stCondLst>
                                  <p:childTnLst>
                                    <p:set>
                                      <p:cBhvr>
                                        <p:cTn id="31" dur="1" fill="hold">
                                          <p:stCondLst>
                                            <p:cond delay="0"/>
                                          </p:stCondLst>
                                        </p:cTn>
                                        <p:tgtEl>
                                          <p:spTgt spid="11075"/>
                                        </p:tgtEl>
                                        <p:attrNameLst>
                                          <p:attrName>style.visibility</p:attrName>
                                        </p:attrNameLst>
                                      </p:cBhvr>
                                      <p:to>
                                        <p:strVal val="visible"/>
                                      </p:to>
                                    </p:set>
                                    <p:animEffect transition="in" filter="dissolve">
                                      <p:cBhvr>
                                        <p:cTn id="32" dur="500"/>
                                        <p:tgtEl>
                                          <p:spTgt spid="1107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076"/>
                                        </p:tgtEl>
                                        <p:attrNameLst>
                                          <p:attrName>style.visibility</p:attrName>
                                        </p:attrNameLst>
                                      </p:cBhvr>
                                      <p:to>
                                        <p:strVal val="visible"/>
                                      </p:to>
                                    </p:set>
                                    <p:animEffect transition="in" filter="dissolve">
                                      <p:cBhvr>
                                        <p:cTn id="37" dur="500"/>
                                        <p:tgtEl>
                                          <p:spTgt spid="1107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080"/>
                                        </p:tgtEl>
                                        <p:attrNameLst>
                                          <p:attrName>style.visibility</p:attrName>
                                        </p:attrNameLst>
                                      </p:cBhvr>
                                      <p:to>
                                        <p:strVal val="visible"/>
                                      </p:to>
                                    </p:set>
                                    <p:animEffect transition="in" filter="dissolve">
                                      <p:cBhvr>
                                        <p:cTn id="42" dur="500"/>
                                        <p:tgtEl>
                                          <p:spTgt spid="11080"/>
                                        </p:tgtEl>
                                      </p:cBhvr>
                                    </p:animEffect>
                                  </p:childTnLst>
                                </p:cTn>
                              </p:par>
                            </p:childTnLst>
                          </p:cTn>
                        </p:par>
                        <p:par>
                          <p:cTn id="43" fill="hold" nodeType="afterGroup">
                            <p:stCondLst>
                              <p:cond delay="500"/>
                            </p:stCondLst>
                            <p:childTnLst>
                              <p:par>
                                <p:cTn id="44" presetID="9" presetClass="entr" presetSubtype="0" fill="hold" grpId="0" nodeType="afterEffect">
                                  <p:stCondLst>
                                    <p:cond delay="0"/>
                                  </p:stCondLst>
                                  <p:childTnLst>
                                    <p:set>
                                      <p:cBhvr>
                                        <p:cTn id="45" dur="1" fill="hold">
                                          <p:stCondLst>
                                            <p:cond delay="0"/>
                                          </p:stCondLst>
                                        </p:cTn>
                                        <p:tgtEl>
                                          <p:spTgt spid="11079"/>
                                        </p:tgtEl>
                                        <p:attrNameLst>
                                          <p:attrName>style.visibility</p:attrName>
                                        </p:attrNameLst>
                                      </p:cBhvr>
                                      <p:to>
                                        <p:strVal val="visible"/>
                                      </p:to>
                                    </p:set>
                                    <p:animEffect transition="in" filter="dissolve">
                                      <p:cBhvr>
                                        <p:cTn id="46" dur="500"/>
                                        <p:tgtEl>
                                          <p:spTgt spid="11079"/>
                                        </p:tgtEl>
                                      </p:cBhvr>
                                    </p:animEffect>
                                  </p:childTnLst>
                                </p:cTn>
                              </p:par>
                            </p:childTnLst>
                          </p:cTn>
                        </p:par>
                        <p:par>
                          <p:cTn id="47" fill="hold" nodeType="afterGroup">
                            <p:stCondLst>
                              <p:cond delay="1000"/>
                            </p:stCondLst>
                            <p:childTnLst>
                              <p:par>
                                <p:cTn id="48" presetID="9" presetClass="entr" presetSubtype="0" fill="hold" grpId="0" nodeType="afterEffect">
                                  <p:stCondLst>
                                    <p:cond delay="0"/>
                                  </p:stCondLst>
                                  <p:childTnLst>
                                    <p:set>
                                      <p:cBhvr>
                                        <p:cTn id="49" dur="1" fill="hold">
                                          <p:stCondLst>
                                            <p:cond delay="0"/>
                                          </p:stCondLst>
                                        </p:cTn>
                                        <p:tgtEl>
                                          <p:spTgt spid="11081"/>
                                        </p:tgtEl>
                                        <p:attrNameLst>
                                          <p:attrName>style.visibility</p:attrName>
                                        </p:attrNameLst>
                                      </p:cBhvr>
                                      <p:to>
                                        <p:strVal val="visible"/>
                                      </p:to>
                                    </p:set>
                                    <p:animEffect transition="in" filter="dissolve">
                                      <p:cBhvr>
                                        <p:cTn id="50" dur="500"/>
                                        <p:tgtEl>
                                          <p:spTgt spid="1108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1077"/>
                                        </p:tgtEl>
                                        <p:attrNameLst>
                                          <p:attrName>style.visibility</p:attrName>
                                        </p:attrNameLst>
                                      </p:cBhvr>
                                      <p:to>
                                        <p:strVal val="visible"/>
                                      </p:to>
                                    </p:set>
                                    <p:animEffect transition="in" filter="dissolve">
                                      <p:cBhvr>
                                        <p:cTn id="55" dur="500"/>
                                        <p:tgtEl>
                                          <p:spTgt spid="11077"/>
                                        </p:tgtEl>
                                      </p:cBhvr>
                                    </p:animEffect>
                                  </p:childTnLst>
                                </p:cTn>
                              </p:par>
                            </p:childTnLst>
                          </p:cTn>
                        </p:par>
                        <p:par>
                          <p:cTn id="56" fill="hold" nodeType="afterGroup">
                            <p:stCondLst>
                              <p:cond delay="500"/>
                            </p:stCondLst>
                            <p:childTnLst>
                              <p:par>
                                <p:cTn id="57" presetID="9" presetClass="entr" presetSubtype="0" fill="hold" grpId="0" nodeType="afterEffect">
                                  <p:stCondLst>
                                    <p:cond delay="0"/>
                                  </p:stCondLst>
                                  <p:childTnLst>
                                    <p:set>
                                      <p:cBhvr>
                                        <p:cTn id="58" dur="1" fill="hold">
                                          <p:stCondLst>
                                            <p:cond delay="0"/>
                                          </p:stCondLst>
                                        </p:cTn>
                                        <p:tgtEl>
                                          <p:spTgt spid="11063"/>
                                        </p:tgtEl>
                                        <p:attrNameLst>
                                          <p:attrName>style.visibility</p:attrName>
                                        </p:attrNameLst>
                                      </p:cBhvr>
                                      <p:to>
                                        <p:strVal val="visible"/>
                                      </p:to>
                                    </p:set>
                                    <p:animEffect transition="in" filter="dissolve">
                                      <p:cBhvr>
                                        <p:cTn id="59" dur="500"/>
                                        <p:tgtEl>
                                          <p:spTgt spid="11063"/>
                                        </p:tgtEl>
                                      </p:cBhvr>
                                    </p:animEffect>
                                  </p:childTnLst>
                                </p:cTn>
                              </p:par>
                            </p:childTnLst>
                          </p:cTn>
                        </p:par>
                        <p:par>
                          <p:cTn id="60" fill="hold" nodeType="afterGroup">
                            <p:stCondLst>
                              <p:cond delay="1000"/>
                            </p:stCondLst>
                            <p:childTnLst>
                              <p:par>
                                <p:cTn id="61" presetID="9" presetClass="entr" presetSubtype="0" fill="hold" grpId="0" nodeType="afterEffect">
                                  <p:stCondLst>
                                    <p:cond delay="0"/>
                                  </p:stCondLst>
                                  <p:childTnLst>
                                    <p:set>
                                      <p:cBhvr>
                                        <p:cTn id="62" dur="1" fill="hold">
                                          <p:stCondLst>
                                            <p:cond delay="0"/>
                                          </p:stCondLst>
                                        </p:cTn>
                                        <p:tgtEl>
                                          <p:spTgt spid="11062"/>
                                        </p:tgtEl>
                                        <p:attrNameLst>
                                          <p:attrName>style.visibility</p:attrName>
                                        </p:attrNameLst>
                                      </p:cBhvr>
                                      <p:to>
                                        <p:strVal val="visible"/>
                                      </p:to>
                                    </p:set>
                                    <p:animEffect transition="in" filter="dissolve">
                                      <p:cBhvr>
                                        <p:cTn id="63" dur="500"/>
                                        <p:tgtEl>
                                          <p:spTgt spid="1106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9" presetClass="entr" presetSubtype="0" fill="hold" nodeType="clickEffect">
                                  <p:stCondLst>
                                    <p:cond delay="0"/>
                                  </p:stCondLst>
                                  <p:childTnLst>
                                    <p:set>
                                      <p:cBhvr>
                                        <p:cTn id="67" dur="1" fill="hold">
                                          <p:stCondLst>
                                            <p:cond delay="0"/>
                                          </p:stCondLst>
                                        </p:cTn>
                                        <p:tgtEl>
                                          <p:spTgt spid="6673"/>
                                        </p:tgtEl>
                                        <p:attrNameLst>
                                          <p:attrName>style.visibility</p:attrName>
                                        </p:attrNameLst>
                                      </p:cBhvr>
                                      <p:to>
                                        <p:strVal val="visible"/>
                                      </p:to>
                                    </p:set>
                                    <p:animEffect transition="in" filter="dissolve">
                                      <p:cBhvr>
                                        <p:cTn id="68" dur="500"/>
                                        <p:tgtEl>
                                          <p:spTgt spid="6673"/>
                                        </p:tgtEl>
                                      </p:cBhvr>
                                    </p:animEffect>
                                  </p:childTnLst>
                                </p:cTn>
                              </p:par>
                              <p:par>
                                <p:cTn id="69" presetID="9" presetClass="entr" presetSubtype="0" fill="hold" nodeType="withEffect">
                                  <p:stCondLst>
                                    <p:cond delay="0"/>
                                  </p:stCondLst>
                                  <p:childTnLst>
                                    <p:set>
                                      <p:cBhvr>
                                        <p:cTn id="70" dur="1" fill="hold">
                                          <p:stCondLst>
                                            <p:cond delay="0"/>
                                          </p:stCondLst>
                                        </p:cTn>
                                        <p:tgtEl>
                                          <p:spTgt spid="11085"/>
                                        </p:tgtEl>
                                        <p:attrNameLst>
                                          <p:attrName>style.visibility</p:attrName>
                                        </p:attrNameLst>
                                      </p:cBhvr>
                                      <p:to>
                                        <p:strVal val="visible"/>
                                      </p:to>
                                    </p:set>
                                    <p:animEffect transition="in" filter="dissolve">
                                      <p:cBhvr>
                                        <p:cTn id="71" dur="500"/>
                                        <p:tgtEl>
                                          <p:spTgt spid="11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 grpId="0" animBg="1"/>
      <p:bldP spid="11061" grpId="0"/>
      <p:bldP spid="11062" grpId="0" animBg="1"/>
      <p:bldP spid="11063" grpId="0"/>
      <p:bldP spid="11075" grpId="0" animBg="1"/>
      <p:bldP spid="11076" grpId="0" animBg="1"/>
      <p:bldP spid="11077" grpId="0" animBg="1"/>
      <p:bldP spid="11078" grpId="0" animBg="1"/>
      <p:bldP spid="11079" grpId="0" animBg="1"/>
      <p:bldP spid="11080" grpId="0" animBg="1"/>
      <p:bldP spid="1108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AutoShape 5"/>
          <p:cNvSpPr>
            <a:spLocks noChangeArrowheads="1"/>
          </p:cNvSpPr>
          <p:nvPr/>
        </p:nvSpPr>
        <p:spPr bwMode="auto">
          <a:xfrm rot="16200000">
            <a:off x="2170907" y="4067359"/>
            <a:ext cx="2881312" cy="936625"/>
          </a:xfrm>
          <a:custGeom>
            <a:avLst/>
            <a:gdLst>
              <a:gd name="T0" fmla="*/ 2160984 w 21600"/>
              <a:gd name="T1" fmla="*/ 0 h 21600"/>
              <a:gd name="T2" fmla="*/ 0 w 21600"/>
              <a:gd name="T3" fmla="*/ 468313 h 21600"/>
              <a:gd name="T4" fmla="*/ 2160984 w 21600"/>
              <a:gd name="T5" fmla="*/ 936625 h 21600"/>
              <a:gd name="T6" fmla="*/ 2881312 w 21600"/>
              <a:gd name="T7" fmla="*/ 46831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p:spPr>
        <p:txBody>
          <a:bodyPr wrap="none" anchor="ctr"/>
          <a:lstStyle/>
          <a:p>
            <a:pPr>
              <a:defRPr/>
            </a:pPr>
            <a:endParaRPr lang="en-GB"/>
          </a:p>
        </p:txBody>
      </p:sp>
      <p:sp>
        <p:nvSpPr>
          <p:cNvPr id="12300" name="AutoShape 12"/>
          <p:cNvSpPr>
            <a:spLocks noChangeArrowheads="1"/>
          </p:cNvSpPr>
          <p:nvPr/>
        </p:nvSpPr>
        <p:spPr bwMode="auto">
          <a:xfrm rot="16200000">
            <a:off x="6850857" y="3995922"/>
            <a:ext cx="2881313" cy="936625"/>
          </a:xfrm>
          <a:custGeom>
            <a:avLst/>
            <a:gdLst>
              <a:gd name="T0" fmla="*/ 2160984 w 21600"/>
              <a:gd name="T1" fmla="*/ 0 h 21600"/>
              <a:gd name="T2" fmla="*/ 0 w 21600"/>
              <a:gd name="T3" fmla="*/ 468313 h 21600"/>
              <a:gd name="T4" fmla="*/ 2160984 w 21600"/>
              <a:gd name="T5" fmla="*/ 936625 h 21600"/>
              <a:gd name="T6" fmla="*/ 2881313 w 21600"/>
              <a:gd name="T7" fmla="*/ 46831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9525">
            <a:solidFill>
              <a:schemeClr val="tx1"/>
            </a:solidFill>
            <a:miter lim="800000"/>
            <a:headEnd/>
            <a:tailEnd/>
          </a:ln>
        </p:spPr>
        <p:txBody>
          <a:bodyPr wrap="none" anchor="ctr"/>
          <a:lstStyle/>
          <a:p>
            <a:pPr>
              <a:defRPr/>
            </a:pPr>
            <a:endParaRPr lang="en-GB"/>
          </a:p>
        </p:txBody>
      </p:sp>
      <p:sp>
        <p:nvSpPr>
          <p:cNvPr id="12301" name="Text Box 13"/>
          <p:cNvSpPr txBox="1">
            <a:spLocks noChangeArrowheads="1"/>
          </p:cNvSpPr>
          <p:nvPr/>
        </p:nvSpPr>
        <p:spPr bwMode="auto">
          <a:xfrm>
            <a:off x="2422526" y="1871052"/>
            <a:ext cx="2665413" cy="369332"/>
          </a:xfrm>
          <a:prstGeom prst="rect">
            <a:avLst/>
          </a:prstGeom>
          <a:noFill/>
          <a:ln w="9525">
            <a:noFill/>
            <a:miter lim="800000"/>
            <a:headEnd/>
            <a:tailEnd/>
          </a:ln>
        </p:spPr>
        <p:txBody>
          <a:bodyPr>
            <a:spAutoFit/>
          </a:bodyPr>
          <a:lstStyle/>
          <a:p>
            <a:pPr>
              <a:spcBef>
                <a:spcPct val="50000"/>
              </a:spcBef>
              <a:defRPr/>
            </a:pPr>
            <a:r>
              <a:rPr lang="en-GB" b="1">
                <a:solidFill>
                  <a:srgbClr val="FF4F4F"/>
                </a:solidFill>
              </a:rPr>
              <a:t>TEMPERATURE</a:t>
            </a:r>
            <a:endParaRPr lang="en-US" b="1">
              <a:solidFill>
                <a:srgbClr val="FF4F4F"/>
              </a:solidFill>
            </a:endParaRPr>
          </a:p>
        </p:txBody>
      </p:sp>
      <p:sp>
        <p:nvSpPr>
          <p:cNvPr id="12302" name="Text Box 14"/>
          <p:cNvSpPr txBox="1">
            <a:spLocks noChangeArrowheads="1"/>
          </p:cNvSpPr>
          <p:nvPr/>
        </p:nvSpPr>
        <p:spPr bwMode="auto">
          <a:xfrm>
            <a:off x="7248526" y="1799615"/>
            <a:ext cx="2016125" cy="369332"/>
          </a:xfrm>
          <a:prstGeom prst="rect">
            <a:avLst/>
          </a:prstGeom>
          <a:noFill/>
          <a:ln w="9525">
            <a:noFill/>
            <a:miter lim="800000"/>
            <a:headEnd/>
            <a:tailEnd/>
          </a:ln>
        </p:spPr>
        <p:txBody>
          <a:bodyPr>
            <a:spAutoFit/>
          </a:bodyPr>
          <a:lstStyle/>
          <a:p>
            <a:pPr>
              <a:spcBef>
                <a:spcPct val="50000"/>
              </a:spcBef>
              <a:defRPr/>
            </a:pPr>
            <a:r>
              <a:rPr lang="en-GB" b="1">
                <a:solidFill>
                  <a:srgbClr val="33CC33"/>
                </a:solidFill>
              </a:rPr>
              <a:t>PRESSURE</a:t>
            </a:r>
            <a:endParaRPr lang="en-US" b="1">
              <a:solidFill>
                <a:srgbClr val="33CC33"/>
              </a:solidFill>
            </a:endParaRPr>
          </a:p>
        </p:txBody>
      </p:sp>
      <p:sp>
        <p:nvSpPr>
          <p:cNvPr id="7175" name="Text Box 15"/>
          <p:cNvSpPr txBox="1">
            <a:spLocks noChangeArrowheads="1"/>
          </p:cNvSpPr>
          <p:nvPr/>
        </p:nvSpPr>
        <p:spPr bwMode="auto">
          <a:xfrm>
            <a:off x="1992314" y="1223352"/>
            <a:ext cx="8351837" cy="461665"/>
          </a:xfrm>
          <a:prstGeom prst="rect">
            <a:avLst/>
          </a:prstGeom>
          <a:noFill/>
          <a:ln w="9525">
            <a:noFill/>
            <a:miter lim="800000"/>
            <a:headEnd/>
            <a:tailEnd/>
          </a:ln>
        </p:spPr>
        <p:txBody>
          <a:bodyPr>
            <a:spAutoFit/>
          </a:bodyPr>
          <a:lstStyle/>
          <a:p>
            <a:pPr>
              <a:spcBef>
                <a:spcPct val="50000"/>
              </a:spcBef>
              <a:defRPr/>
            </a:pPr>
            <a:r>
              <a:rPr lang="en-GB" sz="2400"/>
              <a:t>We can change 2 conditions inside the reaction vessel:</a:t>
            </a:r>
            <a:endParaRPr lang="en-US" sz="2400"/>
          </a:p>
        </p:txBody>
      </p:sp>
      <p:sp>
        <p:nvSpPr>
          <p:cNvPr id="12304" name="Text Box 16"/>
          <p:cNvSpPr txBox="1">
            <a:spLocks noChangeArrowheads="1"/>
          </p:cNvSpPr>
          <p:nvPr/>
        </p:nvSpPr>
        <p:spPr bwMode="auto">
          <a:xfrm>
            <a:off x="3070226" y="2590190"/>
            <a:ext cx="1223963" cy="369332"/>
          </a:xfrm>
          <a:prstGeom prst="rect">
            <a:avLst/>
          </a:prstGeom>
          <a:noFill/>
          <a:ln w="9525">
            <a:noFill/>
            <a:miter lim="800000"/>
            <a:headEnd/>
            <a:tailEnd/>
          </a:ln>
        </p:spPr>
        <p:txBody>
          <a:bodyPr>
            <a:spAutoFit/>
          </a:bodyPr>
          <a:lstStyle/>
          <a:p>
            <a:pPr>
              <a:spcBef>
                <a:spcPct val="50000"/>
              </a:spcBef>
              <a:defRPr/>
            </a:pPr>
            <a:r>
              <a:rPr lang="en-GB" b="1">
                <a:solidFill>
                  <a:srgbClr val="FF4F4F"/>
                </a:solidFill>
              </a:rPr>
              <a:t>500</a:t>
            </a:r>
            <a:r>
              <a:rPr lang="en-US" b="1">
                <a:solidFill>
                  <a:srgbClr val="FF4F4F"/>
                </a:solidFill>
                <a:cs typeface="Arial" charset="0"/>
              </a:rPr>
              <a:t>°C</a:t>
            </a:r>
          </a:p>
        </p:txBody>
      </p:sp>
      <p:sp>
        <p:nvSpPr>
          <p:cNvPr id="12305" name="Text Box 17"/>
          <p:cNvSpPr txBox="1">
            <a:spLocks noChangeArrowheads="1"/>
          </p:cNvSpPr>
          <p:nvPr/>
        </p:nvSpPr>
        <p:spPr bwMode="auto">
          <a:xfrm>
            <a:off x="2422525" y="6047766"/>
            <a:ext cx="2376488" cy="646331"/>
          </a:xfrm>
          <a:prstGeom prst="rect">
            <a:avLst/>
          </a:prstGeom>
          <a:noFill/>
          <a:ln w="9525">
            <a:noFill/>
            <a:miter lim="800000"/>
            <a:headEnd/>
            <a:tailEnd/>
          </a:ln>
        </p:spPr>
        <p:txBody>
          <a:bodyPr>
            <a:spAutoFit/>
          </a:bodyPr>
          <a:lstStyle/>
          <a:p>
            <a:pPr algn="ctr">
              <a:defRPr/>
            </a:pPr>
            <a:r>
              <a:rPr lang="en-GB" b="1">
                <a:solidFill>
                  <a:srgbClr val="0066FF"/>
                </a:solidFill>
              </a:rPr>
              <a:t>20</a:t>
            </a:r>
            <a:r>
              <a:rPr lang="en-US" b="1">
                <a:solidFill>
                  <a:srgbClr val="0066FF"/>
                </a:solidFill>
                <a:cs typeface="Arial" charset="0"/>
              </a:rPr>
              <a:t>°C </a:t>
            </a:r>
          </a:p>
          <a:p>
            <a:pPr algn="ctr">
              <a:defRPr/>
            </a:pPr>
            <a:r>
              <a:rPr lang="en-US" b="1">
                <a:solidFill>
                  <a:srgbClr val="0066FF"/>
                </a:solidFill>
                <a:cs typeface="Arial" charset="0"/>
              </a:rPr>
              <a:t>(normal temp)</a:t>
            </a:r>
          </a:p>
        </p:txBody>
      </p:sp>
      <p:sp>
        <p:nvSpPr>
          <p:cNvPr id="12306" name="Text Box 18"/>
          <p:cNvSpPr txBox="1">
            <a:spLocks noChangeArrowheads="1"/>
          </p:cNvSpPr>
          <p:nvPr/>
        </p:nvSpPr>
        <p:spPr bwMode="auto">
          <a:xfrm>
            <a:off x="6815139" y="2518752"/>
            <a:ext cx="3024187" cy="369332"/>
          </a:xfrm>
          <a:prstGeom prst="rect">
            <a:avLst/>
          </a:prstGeom>
          <a:noFill/>
          <a:ln w="9525">
            <a:noFill/>
            <a:miter lim="800000"/>
            <a:headEnd/>
            <a:tailEnd/>
          </a:ln>
        </p:spPr>
        <p:txBody>
          <a:bodyPr>
            <a:spAutoFit/>
          </a:bodyPr>
          <a:lstStyle/>
          <a:p>
            <a:pPr algn="ctr">
              <a:spcBef>
                <a:spcPct val="50000"/>
              </a:spcBef>
              <a:defRPr/>
            </a:pPr>
            <a:r>
              <a:rPr lang="en-GB" b="1">
                <a:solidFill>
                  <a:srgbClr val="FF4F4F"/>
                </a:solidFill>
              </a:rPr>
              <a:t>500 atmospheres</a:t>
            </a:r>
            <a:endParaRPr lang="en-US" b="1">
              <a:solidFill>
                <a:srgbClr val="FF4F4F"/>
              </a:solidFill>
            </a:endParaRPr>
          </a:p>
        </p:txBody>
      </p:sp>
      <p:sp>
        <p:nvSpPr>
          <p:cNvPr id="12307" name="Text Box 19"/>
          <p:cNvSpPr txBox="1">
            <a:spLocks noChangeArrowheads="1"/>
          </p:cNvSpPr>
          <p:nvPr/>
        </p:nvSpPr>
        <p:spPr bwMode="auto">
          <a:xfrm>
            <a:off x="6815139" y="6047766"/>
            <a:ext cx="3095625" cy="646331"/>
          </a:xfrm>
          <a:prstGeom prst="rect">
            <a:avLst/>
          </a:prstGeom>
          <a:noFill/>
          <a:ln w="9525">
            <a:noFill/>
            <a:miter lim="800000"/>
            <a:headEnd/>
            <a:tailEnd/>
          </a:ln>
        </p:spPr>
        <p:txBody>
          <a:bodyPr>
            <a:spAutoFit/>
          </a:bodyPr>
          <a:lstStyle/>
          <a:p>
            <a:pPr algn="ctr">
              <a:defRPr/>
            </a:pPr>
            <a:r>
              <a:rPr lang="en-GB" b="1">
                <a:solidFill>
                  <a:srgbClr val="0066FF"/>
                </a:solidFill>
              </a:rPr>
              <a:t>1 atmosphere</a:t>
            </a:r>
          </a:p>
          <a:p>
            <a:pPr algn="ctr">
              <a:defRPr/>
            </a:pPr>
            <a:r>
              <a:rPr lang="en-GB" b="1">
                <a:solidFill>
                  <a:srgbClr val="0066FF"/>
                </a:solidFill>
              </a:rPr>
              <a:t>(normal pressure)</a:t>
            </a:r>
            <a:endParaRPr lang="en-US" b="1">
              <a:solidFill>
                <a:srgbClr val="0066FF"/>
              </a:solidFill>
            </a:endParaRPr>
          </a:p>
        </p:txBody>
      </p:sp>
      <p:sp>
        <p:nvSpPr>
          <p:cNvPr id="12308" name="Text Box 20"/>
          <p:cNvSpPr txBox="1">
            <a:spLocks noChangeArrowheads="1"/>
          </p:cNvSpPr>
          <p:nvPr/>
        </p:nvSpPr>
        <p:spPr bwMode="auto">
          <a:xfrm>
            <a:off x="5016501" y="5542940"/>
            <a:ext cx="1800225" cy="406400"/>
          </a:xfrm>
          <a:prstGeom prst="rect">
            <a:avLst/>
          </a:prstGeom>
          <a:solidFill>
            <a:srgbClr val="FFFF99"/>
          </a:solidFill>
          <a:ln w="9525">
            <a:solidFill>
              <a:srgbClr val="FF0000"/>
            </a:solidFill>
            <a:miter lim="800000"/>
            <a:headEnd/>
            <a:tailEnd/>
          </a:ln>
        </p:spPr>
        <p:txBody>
          <a:bodyPr>
            <a:spAutoFit/>
          </a:bodyPr>
          <a:lstStyle/>
          <a:p>
            <a:pPr>
              <a:spcBef>
                <a:spcPct val="50000"/>
              </a:spcBef>
              <a:defRPr/>
            </a:pPr>
            <a:r>
              <a:rPr lang="en-GB" sz="2000" b="1"/>
              <a:t>££ CHEAP ££</a:t>
            </a:r>
            <a:endParaRPr lang="en-US" sz="2000" b="1"/>
          </a:p>
        </p:txBody>
      </p:sp>
      <p:sp>
        <p:nvSpPr>
          <p:cNvPr id="12309" name="Text Box 21"/>
          <p:cNvSpPr txBox="1">
            <a:spLocks noChangeArrowheads="1"/>
          </p:cNvSpPr>
          <p:nvPr/>
        </p:nvSpPr>
        <p:spPr bwMode="auto">
          <a:xfrm>
            <a:off x="4511676" y="3023578"/>
            <a:ext cx="2879725" cy="588963"/>
          </a:xfrm>
          <a:prstGeom prst="rect">
            <a:avLst/>
          </a:prstGeom>
          <a:solidFill>
            <a:srgbClr val="FFFF99"/>
          </a:solidFill>
          <a:ln w="9525">
            <a:solidFill>
              <a:srgbClr val="FF0000"/>
            </a:solidFill>
            <a:miter lim="800000"/>
            <a:headEnd/>
            <a:tailEnd/>
          </a:ln>
        </p:spPr>
        <p:txBody>
          <a:bodyPr>
            <a:spAutoFit/>
          </a:bodyPr>
          <a:lstStyle/>
          <a:p>
            <a:pPr>
              <a:spcBef>
                <a:spcPct val="50000"/>
              </a:spcBef>
              <a:defRPr/>
            </a:pPr>
            <a:r>
              <a:rPr lang="en-GB" sz="3200" b="1"/>
              <a:t>££ </a:t>
            </a:r>
            <a:r>
              <a:rPr lang="en-GB" sz="2000" b="1"/>
              <a:t>EXPENSIVE  </a:t>
            </a:r>
            <a:r>
              <a:rPr lang="en-GB" sz="3200" b="1"/>
              <a:t>££</a:t>
            </a:r>
            <a:endParaRPr lang="en-US" sz="3200" b="1"/>
          </a:p>
        </p:txBody>
      </p:sp>
      <p:sp>
        <p:nvSpPr>
          <p:cNvPr id="3" name="Rectangle 2">
            <a:extLst>
              <a:ext uri="{FF2B5EF4-FFF2-40B4-BE49-F238E27FC236}">
                <a16:creationId xmlns:a16="http://schemas.microsoft.com/office/drawing/2014/main" id="{F6762566-0143-6131-AD6A-6C99B7FE4803}"/>
              </a:ext>
            </a:extLst>
          </p:cNvPr>
          <p:cNvSpPr txBox="1">
            <a:spLocks noChangeArrowheads="1"/>
          </p:cNvSpPr>
          <p:nvPr/>
        </p:nvSpPr>
        <p:spPr>
          <a:xfrm>
            <a:off x="-2547" y="-187132"/>
            <a:ext cx="11971215"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How to make the most ammonia quickly and cheaply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3908" y="0"/>
            <a:ext cx="11722100" cy="1325563"/>
          </a:xfrm>
        </p:spPr>
        <p:txBody>
          <a:bodyPr>
            <a:normAutofit/>
          </a:bodyPr>
          <a:lstStyle/>
          <a:p>
            <a:r>
              <a:rPr lang="en-US" b="1" dirty="0">
                <a:solidFill>
                  <a:srgbClr val="70AD47"/>
                </a:solidFill>
              </a:rPr>
              <a:t>3.1.6.1 </a:t>
            </a:r>
            <a:r>
              <a:rPr lang="en-GB" b="1" dirty="0">
                <a:solidFill>
                  <a:srgbClr val="70AD47"/>
                </a:solidFill>
              </a:rPr>
              <a:t>Chemical equilibria, Le </a:t>
            </a:r>
            <a:r>
              <a:rPr lang="en-GB" b="1" dirty="0" err="1">
                <a:solidFill>
                  <a:srgbClr val="70AD47"/>
                </a:solidFill>
              </a:rPr>
              <a:t>Chatelier’s</a:t>
            </a:r>
            <a:endParaRPr lang="en-US" b="1" dirty="0">
              <a:solidFill>
                <a:srgbClr val="70AD47"/>
              </a:solidFill>
            </a:endParaRPr>
          </a:p>
        </p:txBody>
      </p:sp>
      <p:sp>
        <p:nvSpPr>
          <p:cNvPr id="3" name="Content Placeholder 2">
            <a:extLst>
              <a:ext uri="{FF2B5EF4-FFF2-40B4-BE49-F238E27FC236}">
                <a16:creationId xmlns:a16="http://schemas.microsoft.com/office/drawing/2014/main" id="{7DDBF2E8-AC8C-1045-8D7E-CC23ED7CA4FB}"/>
              </a:ext>
            </a:extLst>
          </p:cNvPr>
          <p:cNvSpPr>
            <a:spLocks noGrp="1"/>
          </p:cNvSpPr>
          <p:nvPr>
            <p:ph idx="1"/>
          </p:nvPr>
        </p:nvSpPr>
        <p:spPr>
          <a:xfrm>
            <a:off x="825656" y="959044"/>
            <a:ext cx="11366808" cy="4351338"/>
          </a:xfrm>
        </p:spPr>
        <p:txBody>
          <a:bodyPr vert="horz" lIns="91440" tIns="45720" rIns="91440" bIns="45720" rtlCol="0" anchor="t">
            <a:noAutofit/>
          </a:bodyPr>
          <a:lstStyle/>
          <a:p>
            <a:pPr marL="0" indent="0">
              <a:spcAft>
                <a:spcPts val="0"/>
              </a:spcAft>
              <a:buNone/>
            </a:pPr>
            <a:r>
              <a:rPr lang="en-GB" sz="2400" dirty="0">
                <a:ea typeface="ArialMT"/>
                <a:cs typeface="Calibri"/>
              </a:rPr>
              <a:t>Many chemical reactions are reversible.</a:t>
            </a:r>
            <a:endParaRPr lang="en-GB" sz="2400" dirty="0">
              <a:ea typeface="Calibri"/>
              <a:cs typeface="Times New Roman"/>
            </a:endParaRPr>
          </a:p>
          <a:p>
            <a:pPr>
              <a:lnSpc>
                <a:spcPct val="115000"/>
              </a:lnSpc>
            </a:pPr>
            <a:r>
              <a:rPr lang="en-GB" sz="2400" dirty="0">
                <a:ea typeface="ArialMT"/>
                <a:cs typeface="Calibri"/>
              </a:rPr>
              <a:t>In a reversible reaction at equilibrium:</a:t>
            </a:r>
            <a:endParaRPr lang="en-GB" sz="2400" dirty="0">
              <a:ea typeface="ArialMT"/>
              <a:cs typeface="Times New Roman"/>
            </a:endParaRPr>
          </a:p>
          <a:p>
            <a:pPr lvl="1">
              <a:lnSpc>
                <a:spcPct val="114999"/>
              </a:lnSpc>
              <a:buFont typeface="Courier New" panose="020B0604020202020204" pitchFamily="34" charset="0"/>
              <a:buChar char="o"/>
            </a:pPr>
            <a:r>
              <a:rPr lang="en-GB" dirty="0">
                <a:ea typeface="ArialMT"/>
                <a:cs typeface="Calibri"/>
              </a:rPr>
              <a:t>Forward and reverse reactions proceed at equal rates</a:t>
            </a:r>
            <a:endParaRPr lang="en-GB">
              <a:ea typeface="ArialMT"/>
              <a:cs typeface="Times New Roman"/>
            </a:endParaRPr>
          </a:p>
          <a:p>
            <a:pPr lvl="1">
              <a:lnSpc>
                <a:spcPct val="114999"/>
              </a:lnSpc>
              <a:spcAft>
                <a:spcPts val="0"/>
              </a:spcAft>
              <a:buFont typeface="Courier New" panose="020B0604020202020204" pitchFamily="34" charset="0"/>
              <a:buChar char="o"/>
            </a:pPr>
            <a:r>
              <a:rPr lang="en-GB" dirty="0">
                <a:ea typeface="ArialMT"/>
                <a:cs typeface="Calibri"/>
              </a:rPr>
              <a:t>The concentrations of reactants and products remain constant</a:t>
            </a:r>
            <a:endParaRPr lang="en-GB">
              <a:ea typeface="ArialMT"/>
              <a:cs typeface="Times New Roman"/>
            </a:endParaRPr>
          </a:p>
          <a:p>
            <a:pPr>
              <a:lnSpc>
                <a:spcPct val="115000"/>
              </a:lnSpc>
              <a:spcAft>
                <a:spcPts val="0"/>
              </a:spcAft>
            </a:pPr>
            <a:r>
              <a:rPr lang="en-GB" sz="2400" dirty="0">
                <a:ea typeface="ArialMT"/>
                <a:cs typeface="Calibri"/>
              </a:rPr>
              <a:t>Le Chatelier's principle can be used to predict the effects of changes in temperature, pressure and concentration on the position of equilibrium in homogeneous reactions.</a:t>
            </a:r>
            <a:endParaRPr lang="en-GB" sz="2400" dirty="0">
              <a:ea typeface="Calibri"/>
              <a:cs typeface="Times New Roman"/>
            </a:endParaRPr>
          </a:p>
          <a:p>
            <a:pPr>
              <a:lnSpc>
                <a:spcPct val="115000"/>
              </a:lnSpc>
              <a:spcAft>
                <a:spcPts val="0"/>
              </a:spcAft>
            </a:pPr>
            <a:r>
              <a:rPr lang="en-GB" sz="2400" dirty="0">
                <a:ea typeface="ArialMT"/>
                <a:cs typeface="Calibri"/>
              </a:rPr>
              <a:t>A catalyst does not affect the position of equilibrium.</a:t>
            </a:r>
            <a:endParaRPr lang="en-GB" sz="2400" dirty="0">
              <a:ea typeface="Calibri"/>
              <a:cs typeface="Times New Roman"/>
            </a:endParaRPr>
          </a:p>
          <a:p>
            <a:pPr>
              <a:lnSpc>
                <a:spcPct val="115000"/>
              </a:lnSpc>
              <a:spcAft>
                <a:spcPts val="0"/>
              </a:spcAft>
            </a:pPr>
            <a:r>
              <a:rPr lang="en-GB" sz="2400" b="1" dirty="0">
                <a:ea typeface="ArialMT"/>
                <a:cs typeface="Calibri"/>
              </a:rPr>
              <a:t>Students should be able to:</a:t>
            </a:r>
            <a:endParaRPr lang="en-GB" sz="2400" b="1" dirty="0">
              <a:ea typeface="ArialMT"/>
              <a:cs typeface="Times New Roman"/>
            </a:endParaRPr>
          </a:p>
          <a:p>
            <a:pPr>
              <a:lnSpc>
                <a:spcPct val="115000"/>
              </a:lnSpc>
            </a:pPr>
            <a:r>
              <a:rPr lang="en-GB" sz="2400" dirty="0">
                <a:ea typeface="ArialMT"/>
                <a:cs typeface="Calibri"/>
              </a:rPr>
              <a:t>Use Le Chatelier’s principle to predict qualitatively the effect of changes in temperature, pressure and concentration on the position of equilibrium</a:t>
            </a:r>
          </a:p>
          <a:p>
            <a:pPr>
              <a:lnSpc>
                <a:spcPct val="114999"/>
              </a:lnSpc>
              <a:spcAft>
                <a:spcPts val="0"/>
              </a:spcAft>
            </a:pPr>
            <a:r>
              <a:rPr lang="en-GB" sz="2400" dirty="0">
                <a:ea typeface="ArialMT"/>
                <a:cs typeface="Calibri"/>
              </a:rPr>
              <a:t>Explain why, for a reversible reaction used in an industrial process, a compromise temperature and pressure may be used.</a:t>
            </a:r>
            <a:endParaRPr lang="en-GB" sz="2400"/>
          </a:p>
        </p:txBody>
      </p:sp>
    </p:spTree>
    <p:extLst>
      <p:ext uri="{BB962C8B-B14F-4D97-AF65-F5344CB8AC3E}">
        <p14:creationId xmlns:p14="http://schemas.microsoft.com/office/powerpoint/2010/main" val="2918539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3" name="Text Box 39"/>
          <p:cNvSpPr txBox="1">
            <a:spLocks noChangeArrowheads="1"/>
          </p:cNvSpPr>
          <p:nvPr/>
        </p:nvSpPr>
        <p:spPr bwMode="auto">
          <a:xfrm>
            <a:off x="177191" y="1155944"/>
            <a:ext cx="12005040" cy="1384995"/>
          </a:xfrm>
          <a:prstGeom prst="rect">
            <a:avLst/>
          </a:prstGeom>
          <a:noFill/>
          <a:ln w="9525">
            <a:noFill/>
            <a:miter lim="800000"/>
            <a:headEnd/>
            <a:tailEnd/>
          </a:ln>
        </p:spPr>
        <p:txBody>
          <a:bodyPr wrap="square" lIns="91440" tIns="45720" rIns="91440" bIns="45720" anchor="t">
            <a:spAutoFit/>
          </a:bodyPr>
          <a:lstStyle/>
          <a:p>
            <a:pPr>
              <a:spcBef>
                <a:spcPct val="50000"/>
              </a:spcBef>
              <a:defRPr/>
            </a:pPr>
            <a:r>
              <a:rPr lang="en-GB" sz="2400" dirty="0"/>
              <a:t>Since the forward reaction is </a:t>
            </a:r>
            <a:r>
              <a:rPr lang="en-GB" sz="2400" b="1" dirty="0"/>
              <a:t>exothermic</a:t>
            </a:r>
            <a:r>
              <a:rPr lang="en-GB" sz="2400" dirty="0"/>
              <a:t> (’releases heat’), the </a:t>
            </a:r>
            <a:r>
              <a:rPr lang="en-GB" sz="2400" b="1" dirty="0"/>
              <a:t>% YIELD</a:t>
            </a:r>
            <a:r>
              <a:rPr lang="en-GB" sz="2400" dirty="0"/>
              <a:t> of ammonia is </a:t>
            </a:r>
            <a:r>
              <a:rPr lang="en-GB" sz="2400" b="1" dirty="0"/>
              <a:t>GREATER</a:t>
            </a:r>
            <a:r>
              <a:rPr lang="en-GB" sz="2400" dirty="0"/>
              <a:t> at </a:t>
            </a:r>
            <a:r>
              <a:rPr lang="en-GB" sz="2400" b="1" dirty="0">
                <a:solidFill>
                  <a:srgbClr val="0066FF"/>
                </a:solidFill>
              </a:rPr>
              <a:t>LOWER TEMPERATURES</a:t>
            </a:r>
          </a:p>
          <a:p>
            <a:pPr>
              <a:spcBef>
                <a:spcPct val="50000"/>
              </a:spcBef>
              <a:defRPr/>
            </a:pPr>
            <a:r>
              <a:rPr lang="en-GB" sz="2400" b="1" dirty="0"/>
              <a:t>(The ammonia molecules tend to split up again at </a:t>
            </a:r>
            <a:r>
              <a:rPr lang="en-GB" sz="2400" b="1" dirty="0">
                <a:solidFill>
                  <a:srgbClr val="FF4F4F"/>
                </a:solidFill>
              </a:rPr>
              <a:t>high temps</a:t>
            </a:r>
            <a:r>
              <a:rPr lang="en-GB" sz="2400" b="1" dirty="0"/>
              <a:t>)</a:t>
            </a:r>
            <a:endParaRPr lang="en-US" sz="2400" b="1" dirty="0"/>
          </a:p>
        </p:txBody>
      </p:sp>
      <p:sp>
        <p:nvSpPr>
          <p:cNvPr id="11312" name="Text Box 48"/>
          <p:cNvSpPr txBox="1">
            <a:spLocks noChangeArrowheads="1"/>
          </p:cNvSpPr>
          <p:nvPr/>
        </p:nvSpPr>
        <p:spPr bwMode="auto">
          <a:xfrm>
            <a:off x="1742466" y="2889617"/>
            <a:ext cx="8785225" cy="442912"/>
          </a:xfrm>
          <a:prstGeom prst="rect">
            <a:avLst/>
          </a:prstGeom>
          <a:noFill/>
          <a:ln w="9525">
            <a:noFill/>
            <a:miter lim="800000"/>
            <a:headEnd/>
            <a:tailEnd/>
          </a:ln>
        </p:spPr>
        <p:txBody>
          <a:bodyPr>
            <a:spAutoFit/>
          </a:bodyPr>
          <a:lstStyle/>
          <a:p>
            <a:pPr>
              <a:spcBef>
                <a:spcPct val="50000"/>
              </a:spcBef>
              <a:defRPr/>
            </a:pPr>
            <a:r>
              <a:rPr lang="en-GB" sz="2300" b="1"/>
              <a:t>So it would seem that the temperature needs to be </a:t>
            </a:r>
            <a:r>
              <a:rPr lang="en-GB" sz="2300" b="1">
                <a:solidFill>
                  <a:srgbClr val="0066FF"/>
                </a:solidFill>
              </a:rPr>
              <a:t>LOW</a:t>
            </a:r>
            <a:r>
              <a:rPr lang="en-GB" sz="2300" b="1"/>
              <a:t>……</a:t>
            </a:r>
            <a:endParaRPr lang="en-US" sz="2300" b="1"/>
          </a:p>
        </p:txBody>
      </p:sp>
      <p:sp>
        <p:nvSpPr>
          <p:cNvPr id="11313" name="Text Box 49"/>
          <p:cNvSpPr txBox="1">
            <a:spLocks noChangeArrowheads="1"/>
          </p:cNvSpPr>
          <p:nvPr/>
        </p:nvSpPr>
        <p:spPr bwMode="auto">
          <a:xfrm>
            <a:off x="172671" y="3879240"/>
            <a:ext cx="8280400" cy="861774"/>
          </a:xfrm>
          <a:prstGeom prst="rect">
            <a:avLst/>
          </a:prstGeom>
          <a:noFill/>
          <a:ln w="9525">
            <a:noFill/>
            <a:miter lim="800000"/>
            <a:headEnd/>
            <a:tailEnd/>
          </a:ln>
        </p:spPr>
        <p:txBody>
          <a:bodyPr>
            <a:spAutoFit/>
          </a:bodyPr>
          <a:lstStyle/>
          <a:p>
            <a:pPr>
              <a:spcBef>
                <a:spcPct val="50000"/>
              </a:spcBef>
              <a:defRPr/>
            </a:pPr>
            <a:r>
              <a:rPr lang="en-GB" sz="2400" b="1"/>
              <a:t>BUT</a:t>
            </a:r>
            <a:r>
              <a:rPr lang="en-GB" sz="2400"/>
              <a:t>… </a:t>
            </a:r>
            <a:r>
              <a:rPr lang="en-GB" sz="2400" b="1">
                <a:solidFill>
                  <a:srgbClr val="0066FF"/>
                </a:solidFill>
              </a:rPr>
              <a:t>LOW TEMPERATURES</a:t>
            </a:r>
            <a:r>
              <a:rPr lang="en-GB" sz="2400"/>
              <a:t> make the rate of reaction </a:t>
            </a:r>
            <a:r>
              <a:rPr lang="en-GB" sz="2400" b="1">
                <a:solidFill>
                  <a:srgbClr val="0066FF"/>
                </a:solidFill>
              </a:rPr>
              <a:t>SLOW</a:t>
            </a:r>
            <a:r>
              <a:rPr lang="en-GB" sz="2400"/>
              <a:t> so you would have to wait a long time…</a:t>
            </a:r>
            <a:endParaRPr lang="en-US" sz="2400"/>
          </a:p>
        </p:txBody>
      </p:sp>
      <p:sp>
        <p:nvSpPr>
          <p:cNvPr id="11314" name="Text Box 50"/>
          <p:cNvSpPr txBox="1">
            <a:spLocks noChangeArrowheads="1"/>
          </p:cNvSpPr>
          <p:nvPr/>
        </p:nvSpPr>
        <p:spPr bwMode="auto">
          <a:xfrm>
            <a:off x="1486267" y="5176106"/>
            <a:ext cx="8820150" cy="830997"/>
          </a:xfrm>
          <a:prstGeom prst="rect">
            <a:avLst/>
          </a:prstGeom>
          <a:solidFill>
            <a:srgbClr val="D9FFFF"/>
          </a:solidFill>
          <a:ln w="9525">
            <a:solidFill>
              <a:srgbClr val="FF0000"/>
            </a:solidFill>
            <a:miter lim="800000"/>
            <a:headEnd/>
            <a:tailEnd/>
          </a:ln>
        </p:spPr>
        <p:txBody>
          <a:bodyPr>
            <a:spAutoFit/>
          </a:bodyPr>
          <a:lstStyle/>
          <a:p>
            <a:pPr>
              <a:spcBef>
                <a:spcPct val="50000"/>
              </a:spcBef>
              <a:defRPr/>
            </a:pPr>
            <a:r>
              <a:rPr lang="en-GB" sz="2400"/>
              <a:t>So a </a:t>
            </a:r>
            <a:r>
              <a:rPr lang="en-GB" sz="2400" b="1">
                <a:solidFill>
                  <a:srgbClr val="FF0000"/>
                </a:solidFill>
              </a:rPr>
              <a:t>higher temperature (450</a:t>
            </a:r>
            <a:r>
              <a:rPr lang="en-US" sz="2400" b="1">
                <a:solidFill>
                  <a:srgbClr val="FF0000"/>
                </a:solidFill>
                <a:cs typeface="Arial" charset="0"/>
              </a:rPr>
              <a:t>°C)</a:t>
            </a:r>
            <a:r>
              <a:rPr lang="en-GB" sz="2400"/>
              <a:t> is actually used to make the ammonia </a:t>
            </a:r>
            <a:r>
              <a:rPr lang="en-GB" sz="2400" b="1">
                <a:solidFill>
                  <a:srgbClr val="FF0000"/>
                </a:solidFill>
              </a:rPr>
              <a:t>FASTER</a:t>
            </a:r>
            <a:r>
              <a:rPr lang="en-GB" sz="2400"/>
              <a:t> even though the yield is lower.</a:t>
            </a:r>
            <a:endParaRPr lang="en-US" sz="2400"/>
          </a:p>
        </p:txBody>
      </p:sp>
      <p:sp>
        <p:nvSpPr>
          <p:cNvPr id="4" name="Rectangle 2">
            <a:extLst>
              <a:ext uri="{FF2B5EF4-FFF2-40B4-BE49-F238E27FC236}">
                <a16:creationId xmlns:a16="http://schemas.microsoft.com/office/drawing/2014/main" id="{AE2B41D7-5C97-1A92-80C5-D53F51CCE3BC}"/>
              </a:ext>
            </a:extLst>
          </p:cNvPr>
          <p:cNvSpPr txBox="1">
            <a:spLocks noChangeArrowheads="1"/>
          </p:cNvSpPr>
          <p:nvPr/>
        </p:nvSpPr>
        <p:spPr>
          <a:xfrm>
            <a:off x="-2547" y="8253"/>
            <a:ext cx="10544908"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Effect of temperature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287714" y="766765"/>
            <a:ext cx="566737" cy="373063"/>
            <a:chOff x="2154" y="2752"/>
            <a:chExt cx="357" cy="235"/>
          </a:xfrm>
        </p:grpSpPr>
        <p:grpSp>
          <p:nvGrpSpPr>
            <p:cNvPr id="3" name="Group 6"/>
            <p:cNvGrpSpPr>
              <a:grpSpLocks noChangeAspect="1"/>
            </p:cNvGrpSpPr>
            <p:nvPr/>
          </p:nvGrpSpPr>
          <p:grpSpPr bwMode="auto">
            <a:xfrm>
              <a:off x="2154" y="2752"/>
              <a:ext cx="175" cy="235"/>
              <a:chOff x="657" y="1298"/>
              <a:chExt cx="232" cy="310"/>
            </a:xfrm>
          </p:grpSpPr>
          <p:sp>
            <p:nvSpPr>
              <p:cNvPr id="9319" name="Oval 7"/>
              <p:cNvSpPr>
                <a:spLocks noChangeAspect="1"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9320" name="Text Box 8"/>
              <p:cNvSpPr txBox="1">
                <a:spLocks noChangeAspect="1" noChangeArrowheads="1"/>
              </p:cNvSpPr>
              <p:nvPr/>
            </p:nvSpPr>
            <p:spPr bwMode="auto">
              <a:xfrm>
                <a:off x="662" y="1301"/>
                <a:ext cx="227" cy="307"/>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4" name="Group 9"/>
            <p:cNvGrpSpPr>
              <a:grpSpLocks noChangeAspect="1"/>
            </p:cNvGrpSpPr>
            <p:nvPr/>
          </p:nvGrpSpPr>
          <p:grpSpPr bwMode="auto">
            <a:xfrm>
              <a:off x="2336" y="2752"/>
              <a:ext cx="175" cy="235"/>
              <a:chOff x="657" y="1298"/>
              <a:chExt cx="232" cy="310"/>
            </a:xfrm>
          </p:grpSpPr>
          <p:sp>
            <p:nvSpPr>
              <p:cNvPr id="9317" name="Oval 10"/>
              <p:cNvSpPr>
                <a:spLocks noChangeAspect="1"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9318" name="Text Box 11"/>
              <p:cNvSpPr txBox="1">
                <a:spLocks noChangeAspect="1" noChangeArrowheads="1"/>
              </p:cNvSpPr>
              <p:nvPr/>
            </p:nvSpPr>
            <p:spPr bwMode="auto">
              <a:xfrm>
                <a:off x="662" y="1301"/>
                <a:ext cx="227" cy="307"/>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5" name="Group 12"/>
            <p:cNvGrpSpPr>
              <a:grpSpLocks noChangeAspect="1"/>
            </p:cNvGrpSpPr>
            <p:nvPr/>
          </p:nvGrpSpPr>
          <p:grpSpPr bwMode="auto">
            <a:xfrm>
              <a:off x="2154" y="2753"/>
              <a:ext cx="175" cy="177"/>
              <a:chOff x="657" y="1298"/>
              <a:chExt cx="232" cy="233"/>
            </a:xfrm>
          </p:grpSpPr>
          <p:sp>
            <p:nvSpPr>
              <p:cNvPr id="9315" name="Oval 13"/>
              <p:cNvSpPr>
                <a:spLocks noChangeAspect="1" noChangeArrowheads="1"/>
              </p:cNvSpPr>
              <p:nvPr/>
            </p:nvSpPr>
            <p:spPr bwMode="auto">
              <a:xfrm>
                <a:off x="657" y="1298"/>
                <a:ext cx="227" cy="226"/>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9316" name="Text Box 14"/>
              <p:cNvSpPr txBox="1">
                <a:spLocks noChangeAspect="1" noChangeArrowheads="1"/>
              </p:cNvSpPr>
              <p:nvPr/>
            </p:nvSpPr>
            <p:spPr bwMode="auto">
              <a:xfrm>
                <a:off x="662" y="1301"/>
                <a:ext cx="227" cy="230"/>
              </a:xfrm>
              <a:prstGeom prst="rect">
                <a:avLst/>
              </a:prstGeom>
              <a:noFill/>
              <a:ln w="9525">
                <a:noFill/>
                <a:miter lim="800000"/>
                <a:headEnd/>
                <a:tailEnd/>
              </a:ln>
            </p:spPr>
            <p:txBody>
              <a:bodyPr>
                <a:spAutoFit/>
              </a:bodyPr>
              <a:lstStyle/>
              <a:p>
                <a:pPr>
                  <a:spcBef>
                    <a:spcPct val="50000"/>
                  </a:spcBef>
                  <a:defRPr/>
                </a:pPr>
                <a:r>
                  <a:rPr lang="en-GB" sz="1200" b="1">
                    <a:cs typeface="Arial" charset="0"/>
                  </a:rPr>
                  <a:t>H</a:t>
                </a:r>
              </a:p>
            </p:txBody>
          </p:sp>
        </p:grpSp>
        <p:grpSp>
          <p:nvGrpSpPr>
            <p:cNvPr id="6" name="Group 15"/>
            <p:cNvGrpSpPr>
              <a:grpSpLocks noChangeAspect="1"/>
            </p:cNvGrpSpPr>
            <p:nvPr/>
          </p:nvGrpSpPr>
          <p:grpSpPr bwMode="auto">
            <a:xfrm>
              <a:off x="2336" y="2753"/>
              <a:ext cx="175" cy="177"/>
              <a:chOff x="657" y="1298"/>
              <a:chExt cx="232" cy="233"/>
            </a:xfrm>
          </p:grpSpPr>
          <p:sp>
            <p:nvSpPr>
              <p:cNvPr id="9313" name="Oval 16"/>
              <p:cNvSpPr>
                <a:spLocks noChangeAspect="1" noChangeArrowheads="1"/>
              </p:cNvSpPr>
              <p:nvPr/>
            </p:nvSpPr>
            <p:spPr bwMode="auto">
              <a:xfrm>
                <a:off x="657" y="1298"/>
                <a:ext cx="227" cy="226"/>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9314" name="Text Box 17"/>
              <p:cNvSpPr txBox="1">
                <a:spLocks noChangeAspect="1" noChangeArrowheads="1"/>
              </p:cNvSpPr>
              <p:nvPr/>
            </p:nvSpPr>
            <p:spPr bwMode="auto">
              <a:xfrm>
                <a:off x="662" y="1301"/>
                <a:ext cx="227" cy="230"/>
              </a:xfrm>
              <a:prstGeom prst="rect">
                <a:avLst/>
              </a:prstGeom>
              <a:noFill/>
              <a:ln w="9525">
                <a:noFill/>
                <a:miter lim="800000"/>
                <a:headEnd/>
                <a:tailEnd/>
              </a:ln>
            </p:spPr>
            <p:txBody>
              <a:bodyPr>
                <a:spAutoFit/>
              </a:bodyPr>
              <a:lstStyle/>
              <a:p>
                <a:pPr>
                  <a:spcBef>
                    <a:spcPct val="50000"/>
                  </a:spcBef>
                  <a:defRPr/>
                </a:pPr>
                <a:r>
                  <a:rPr lang="en-GB" sz="1200" b="1">
                    <a:cs typeface="Arial" charset="0"/>
                  </a:rPr>
                  <a:t>H</a:t>
                </a:r>
              </a:p>
            </p:txBody>
          </p:sp>
        </p:grpSp>
      </p:grpSp>
      <p:grpSp>
        <p:nvGrpSpPr>
          <p:cNvPr id="7" name="Group 18"/>
          <p:cNvGrpSpPr>
            <a:grpSpLocks/>
          </p:cNvGrpSpPr>
          <p:nvPr/>
        </p:nvGrpSpPr>
        <p:grpSpPr bwMode="auto">
          <a:xfrm>
            <a:off x="2062164" y="1196976"/>
            <a:ext cx="795337" cy="377825"/>
            <a:chOff x="1701" y="3430"/>
            <a:chExt cx="501" cy="238"/>
          </a:xfrm>
        </p:grpSpPr>
        <p:grpSp>
          <p:nvGrpSpPr>
            <p:cNvPr id="8" name="Group 19"/>
            <p:cNvGrpSpPr>
              <a:grpSpLocks noChangeAspect="1"/>
            </p:cNvGrpSpPr>
            <p:nvPr/>
          </p:nvGrpSpPr>
          <p:grpSpPr bwMode="auto">
            <a:xfrm>
              <a:off x="1701" y="3430"/>
              <a:ext cx="299" cy="238"/>
              <a:chOff x="1927" y="1888"/>
              <a:chExt cx="400" cy="318"/>
            </a:xfrm>
          </p:grpSpPr>
          <p:sp>
            <p:nvSpPr>
              <p:cNvPr id="9307" name="Oval 20"/>
              <p:cNvSpPr>
                <a:spLocks noChangeAspect="1" noChangeArrowheads="1"/>
              </p:cNvSpPr>
              <p:nvPr/>
            </p:nvSpPr>
            <p:spPr bwMode="auto">
              <a:xfrm>
                <a:off x="1927" y="1888"/>
                <a:ext cx="318" cy="318"/>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9308" name="Text Box 21"/>
              <p:cNvSpPr txBox="1">
                <a:spLocks noChangeAspect="1" noChangeArrowheads="1"/>
              </p:cNvSpPr>
              <p:nvPr/>
            </p:nvSpPr>
            <p:spPr bwMode="auto">
              <a:xfrm>
                <a:off x="1964" y="1897"/>
                <a:ext cx="363" cy="283"/>
              </a:xfrm>
              <a:prstGeom prst="rect">
                <a:avLst/>
              </a:prstGeom>
              <a:noFill/>
              <a:ln w="9525">
                <a:noFill/>
                <a:miter lim="800000"/>
                <a:headEnd/>
                <a:tailEnd/>
              </a:ln>
            </p:spPr>
            <p:txBody>
              <a:bodyPr>
                <a:spAutoFit/>
              </a:bodyPr>
              <a:lstStyle/>
              <a:p>
                <a:pPr>
                  <a:spcBef>
                    <a:spcPct val="50000"/>
                  </a:spcBef>
                  <a:defRPr/>
                </a:pPr>
                <a:r>
                  <a:rPr lang="en-GB" sz="1600" b="1"/>
                  <a:t>N</a:t>
                </a:r>
                <a:endParaRPr lang="en-US" sz="1600" b="1"/>
              </a:p>
            </p:txBody>
          </p:sp>
        </p:grpSp>
        <p:sp>
          <p:nvSpPr>
            <p:cNvPr id="9305" name="Oval 22"/>
            <p:cNvSpPr>
              <a:spLocks noChangeAspect="1" noChangeArrowheads="1"/>
            </p:cNvSpPr>
            <p:nvPr/>
          </p:nvSpPr>
          <p:spPr bwMode="auto">
            <a:xfrm>
              <a:off x="1927" y="3430"/>
              <a:ext cx="238" cy="238"/>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9306" name="Text Box 23"/>
            <p:cNvSpPr txBox="1">
              <a:spLocks noChangeAspect="1" noChangeArrowheads="1"/>
            </p:cNvSpPr>
            <p:nvPr/>
          </p:nvSpPr>
          <p:spPr bwMode="auto">
            <a:xfrm>
              <a:off x="1931" y="3437"/>
              <a:ext cx="271" cy="212"/>
            </a:xfrm>
            <a:prstGeom prst="rect">
              <a:avLst/>
            </a:prstGeom>
            <a:noFill/>
            <a:ln w="9525">
              <a:noFill/>
              <a:miter lim="800000"/>
              <a:headEnd/>
              <a:tailEnd/>
            </a:ln>
          </p:spPr>
          <p:txBody>
            <a:bodyPr>
              <a:spAutoFit/>
            </a:bodyPr>
            <a:lstStyle/>
            <a:p>
              <a:pPr>
                <a:spcBef>
                  <a:spcPct val="50000"/>
                </a:spcBef>
                <a:defRPr/>
              </a:pPr>
              <a:r>
                <a:rPr lang="en-GB" sz="1600" b="1"/>
                <a:t>N</a:t>
              </a:r>
              <a:endParaRPr lang="en-US" sz="1600" b="1"/>
            </a:p>
          </p:txBody>
        </p:sp>
      </p:grpSp>
      <p:grpSp>
        <p:nvGrpSpPr>
          <p:cNvPr id="9" name="Group 24"/>
          <p:cNvGrpSpPr>
            <a:grpSpLocks/>
          </p:cNvGrpSpPr>
          <p:nvPr/>
        </p:nvGrpSpPr>
        <p:grpSpPr bwMode="auto">
          <a:xfrm>
            <a:off x="3287714" y="1127124"/>
            <a:ext cx="566737" cy="373062"/>
            <a:chOff x="2154" y="2752"/>
            <a:chExt cx="357" cy="235"/>
          </a:xfrm>
        </p:grpSpPr>
        <p:grpSp>
          <p:nvGrpSpPr>
            <p:cNvPr id="10" name="Group 25"/>
            <p:cNvGrpSpPr>
              <a:grpSpLocks noChangeAspect="1"/>
            </p:cNvGrpSpPr>
            <p:nvPr/>
          </p:nvGrpSpPr>
          <p:grpSpPr bwMode="auto">
            <a:xfrm>
              <a:off x="2154" y="2752"/>
              <a:ext cx="175" cy="235"/>
              <a:chOff x="657" y="1298"/>
              <a:chExt cx="232" cy="310"/>
            </a:xfrm>
          </p:grpSpPr>
          <p:sp>
            <p:nvSpPr>
              <p:cNvPr id="9302" name="Oval 26"/>
              <p:cNvSpPr>
                <a:spLocks noChangeAspect="1"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9303" name="Text Box 27"/>
              <p:cNvSpPr txBox="1">
                <a:spLocks noChangeAspect="1" noChangeArrowheads="1"/>
              </p:cNvSpPr>
              <p:nvPr/>
            </p:nvSpPr>
            <p:spPr bwMode="auto">
              <a:xfrm>
                <a:off x="662" y="1301"/>
                <a:ext cx="227" cy="307"/>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11" name="Group 28"/>
            <p:cNvGrpSpPr>
              <a:grpSpLocks noChangeAspect="1"/>
            </p:cNvGrpSpPr>
            <p:nvPr/>
          </p:nvGrpSpPr>
          <p:grpSpPr bwMode="auto">
            <a:xfrm>
              <a:off x="2336" y="2752"/>
              <a:ext cx="175" cy="235"/>
              <a:chOff x="657" y="1298"/>
              <a:chExt cx="232" cy="310"/>
            </a:xfrm>
          </p:grpSpPr>
          <p:sp>
            <p:nvSpPr>
              <p:cNvPr id="9300" name="Oval 29"/>
              <p:cNvSpPr>
                <a:spLocks noChangeAspect="1"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9301" name="Text Box 30"/>
              <p:cNvSpPr txBox="1">
                <a:spLocks noChangeAspect="1" noChangeArrowheads="1"/>
              </p:cNvSpPr>
              <p:nvPr/>
            </p:nvSpPr>
            <p:spPr bwMode="auto">
              <a:xfrm>
                <a:off x="662" y="1301"/>
                <a:ext cx="227" cy="307"/>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12" name="Group 31"/>
            <p:cNvGrpSpPr>
              <a:grpSpLocks noChangeAspect="1"/>
            </p:cNvGrpSpPr>
            <p:nvPr/>
          </p:nvGrpSpPr>
          <p:grpSpPr bwMode="auto">
            <a:xfrm>
              <a:off x="2154" y="2753"/>
              <a:ext cx="175" cy="177"/>
              <a:chOff x="657" y="1298"/>
              <a:chExt cx="232" cy="233"/>
            </a:xfrm>
          </p:grpSpPr>
          <p:sp>
            <p:nvSpPr>
              <p:cNvPr id="9298" name="Oval 32"/>
              <p:cNvSpPr>
                <a:spLocks noChangeAspect="1" noChangeArrowheads="1"/>
              </p:cNvSpPr>
              <p:nvPr/>
            </p:nvSpPr>
            <p:spPr bwMode="auto">
              <a:xfrm>
                <a:off x="657" y="1298"/>
                <a:ext cx="227" cy="226"/>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9299" name="Text Box 33"/>
              <p:cNvSpPr txBox="1">
                <a:spLocks noChangeAspect="1" noChangeArrowheads="1"/>
              </p:cNvSpPr>
              <p:nvPr/>
            </p:nvSpPr>
            <p:spPr bwMode="auto">
              <a:xfrm>
                <a:off x="662" y="1301"/>
                <a:ext cx="227" cy="230"/>
              </a:xfrm>
              <a:prstGeom prst="rect">
                <a:avLst/>
              </a:prstGeom>
              <a:noFill/>
              <a:ln w="9525">
                <a:noFill/>
                <a:miter lim="800000"/>
                <a:headEnd/>
                <a:tailEnd/>
              </a:ln>
            </p:spPr>
            <p:txBody>
              <a:bodyPr>
                <a:spAutoFit/>
              </a:bodyPr>
              <a:lstStyle/>
              <a:p>
                <a:pPr>
                  <a:spcBef>
                    <a:spcPct val="50000"/>
                  </a:spcBef>
                  <a:defRPr/>
                </a:pPr>
                <a:r>
                  <a:rPr lang="en-GB" sz="1200" b="1">
                    <a:cs typeface="Arial" charset="0"/>
                  </a:rPr>
                  <a:t>H</a:t>
                </a:r>
              </a:p>
            </p:txBody>
          </p:sp>
        </p:grpSp>
        <p:grpSp>
          <p:nvGrpSpPr>
            <p:cNvPr id="13" name="Group 34"/>
            <p:cNvGrpSpPr>
              <a:grpSpLocks noChangeAspect="1"/>
            </p:cNvGrpSpPr>
            <p:nvPr/>
          </p:nvGrpSpPr>
          <p:grpSpPr bwMode="auto">
            <a:xfrm>
              <a:off x="2336" y="2753"/>
              <a:ext cx="175" cy="177"/>
              <a:chOff x="657" y="1298"/>
              <a:chExt cx="232" cy="233"/>
            </a:xfrm>
          </p:grpSpPr>
          <p:sp>
            <p:nvSpPr>
              <p:cNvPr id="9296" name="Oval 35"/>
              <p:cNvSpPr>
                <a:spLocks noChangeAspect="1" noChangeArrowheads="1"/>
              </p:cNvSpPr>
              <p:nvPr/>
            </p:nvSpPr>
            <p:spPr bwMode="auto">
              <a:xfrm>
                <a:off x="657" y="1298"/>
                <a:ext cx="227" cy="226"/>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9297" name="Text Box 36"/>
              <p:cNvSpPr txBox="1">
                <a:spLocks noChangeAspect="1" noChangeArrowheads="1"/>
              </p:cNvSpPr>
              <p:nvPr/>
            </p:nvSpPr>
            <p:spPr bwMode="auto">
              <a:xfrm>
                <a:off x="662" y="1301"/>
                <a:ext cx="227" cy="230"/>
              </a:xfrm>
              <a:prstGeom prst="rect">
                <a:avLst/>
              </a:prstGeom>
              <a:noFill/>
              <a:ln w="9525">
                <a:noFill/>
                <a:miter lim="800000"/>
                <a:headEnd/>
                <a:tailEnd/>
              </a:ln>
            </p:spPr>
            <p:txBody>
              <a:bodyPr>
                <a:spAutoFit/>
              </a:bodyPr>
              <a:lstStyle/>
              <a:p>
                <a:pPr>
                  <a:spcBef>
                    <a:spcPct val="50000"/>
                  </a:spcBef>
                  <a:defRPr/>
                </a:pPr>
                <a:r>
                  <a:rPr lang="en-GB" sz="1200" b="1">
                    <a:cs typeface="Arial" charset="0"/>
                  </a:rPr>
                  <a:t>H</a:t>
                </a:r>
              </a:p>
            </p:txBody>
          </p:sp>
        </p:grpSp>
      </p:grpSp>
      <p:grpSp>
        <p:nvGrpSpPr>
          <p:cNvPr id="14" name="Group 37"/>
          <p:cNvGrpSpPr>
            <a:grpSpLocks/>
          </p:cNvGrpSpPr>
          <p:nvPr/>
        </p:nvGrpSpPr>
        <p:grpSpPr bwMode="auto">
          <a:xfrm>
            <a:off x="3287714" y="1487490"/>
            <a:ext cx="566737" cy="373063"/>
            <a:chOff x="2154" y="2752"/>
            <a:chExt cx="357" cy="235"/>
          </a:xfrm>
        </p:grpSpPr>
        <p:grpSp>
          <p:nvGrpSpPr>
            <p:cNvPr id="15" name="Group 38"/>
            <p:cNvGrpSpPr>
              <a:grpSpLocks noChangeAspect="1"/>
            </p:cNvGrpSpPr>
            <p:nvPr/>
          </p:nvGrpSpPr>
          <p:grpSpPr bwMode="auto">
            <a:xfrm>
              <a:off x="2154" y="2752"/>
              <a:ext cx="175" cy="235"/>
              <a:chOff x="657" y="1298"/>
              <a:chExt cx="232" cy="310"/>
            </a:xfrm>
          </p:grpSpPr>
          <p:sp>
            <p:nvSpPr>
              <p:cNvPr id="9290" name="Oval 39"/>
              <p:cNvSpPr>
                <a:spLocks noChangeAspect="1"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9291" name="Text Box 40"/>
              <p:cNvSpPr txBox="1">
                <a:spLocks noChangeAspect="1" noChangeArrowheads="1"/>
              </p:cNvSpPr>
              <p:nvPr/>
            </p:nvSpPr>
            <p:spPr bwMode="auto">
              <a:xfrm>
                <a:off x="662" y="1301"/>
                <a:ext cx="227" cy="307"/>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16" name="Group 41"/>
            <p:cNvGrpSpPr>
              <a:grpSpLocks noChangeAspect="1"/>
            </p:cNvGrpSpPr>
            <p:nvPr/>
          </p:nvGrpSpPr>
          <p:grpSpPr bwMode="auto">
            <a:xfrm>
              <a:off x="2336" y="2752"/>
              <a:ext cx="175" cy="235"/>
              <a:chOff x="657" y="1298"/>
              <a:chExt cx="232" cy="310"/>
            </a:xfrm>
          </p:grpSpPr>
          <p:sp>
            <p:nvSpPr>
              <p:cNvPr id="9288" name="Oval 42"/>
              <p:cNvSpPr>
                <a:spLocks noChangeAspect="1"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9289" name="Text Box 43"/>
              <p:cNvSpPr txBox="1">
                <a:spLocks noChangeAspect="1" noChangeArrowheads="1"/>
              </p:cNvSpPr>
              <p:nvPr/>
            </p:nvSpPr>
            <p:spPr bwMode="auto">
              <a:xfrm>
                <a:off x="662" y="1301"/>
                <a:ext cx="227" cy="307"/>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17" name="Group 44"/>
            <p:cNvGrpSpPr>
              <a:grpSpLocks noChangeAspect="1"/>
            </p:cNvGrpSpPr>
            <p:nvPr/>
          </p:nvGrpSpPr>
          <p:grpSpPr bwMode="auto">
            <a:xfrm>
              <a:off x="2154" y="2753"/>
              <a:ext cx="175" cy="177"/>
              <a:chOff x="657" y="1298"/>
              <a:chExt cx="232" cy="233"/>
            </a:xfrm>
          </p:grpSpPr>
          <p:sp>
            <p:nvSpPr>
              <p:cNvPr id="9286" name="Oval 45"/>
              <p:cNvSpPr>
                <a:spLocks noChangeAspect="1" noChangeArrowheads="1"/>
              </p:cNvSpPr>
              <p:nvPr/>
            </p:nvSpPr>
            <p:spPr bwMode="auto">
              <a:xfrm>
                <a:off x="657" y="1298"/>
                <a:ext cx="227" cy="226"/>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9287" name="Text Box 46"/>
              <p:cNvSpPr txBox="1">
                <a:spLocks noChangeAspect="1" noChangeArrowheads="1"/>
              </p:cNvSpPr>
              <p:nvPr/>
            </p:nvSpPr>
            <p:spPr bwMode="auto">
              <a:xfrm>
                <a:off x="662" y="1301"/>
                <a:ext cx="227" cy="230"/>
              </a:xfrm>
              <a:prstGeom prst="rect">
                <a:avLst/>
              </a:prstGeom>
              <a:noFill/>
              <a:ln w="9525">
                <a:noFill/>
                <a:miter lim="800000"/>
                <a:headEnd/>
                <a:tailEnd/>
              </a:ln>
            </p:spPr>
            <p:txBody>
              <a:bodyPr>
                <a:spAutoFit/>
              </a:bodyPr>
              <a:lstStyle/>
              <a:p>
                <a:pPr>
                  <a:spcBef>
                    <a:spcPct val="50000"/>
                  </a:spcBef>
                  <a:defRPr/>
                </a:pPr>
                <a:r>
                  <a:rPr lang="en-GB" sz="1200" b="1">
                    <a:cs typeface="Arial" charset="0"/>
                  </a:rPr>
                  <a:t>H</a:t>
                </a:r>
              </a:p>
            </p:txBody>
          </p:sp>
        </p:grpSp>
        <p:grpSp>
          <p:nvGrpSpPr>
            <p:cNvPr id="18" name="Group 47"/>
            <p:cNvGrpSpPr>
              <a:grpSpLocks noChangeAspect="1"/>
            </p:cNvGrpSpPr>
            <p:nvPr/>
          </p:nvGrpSpPr>
          <p:grpSpPr bwMode="auto">
            <a:xfrm>
              <a:off x="2336" y="2753"/>
              <a:ext cx="175" cy="177"/>
              <a:chOff x="657" y="1298"/>
              <a:chExt cx="232" cy="233"/>
            </a:xfrm>
          </p:grpSpPr>
          <p:sp>
            <p:nvSpPr>
              <p:cNvPr id="9284" name="Oval 48"/>
              <p:cNvSpPr>
                <a:spLocks noChangeAspect="1" noChangeArrowheads="1"/>
              </p:cNvSpPr>
              <p:nvPr/>
            </p:nvSpPr>
            <p:spPr bwMode="auto">
              <a:xfrm>
                <a:off x="657" y="1298"/>
                <a:ext cx="227" cy="226"/>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9285" name="Text Box 49"/>
              <p:cNvSpPr txBox="1">
                <a:spLocks noChangeAspect="1" noChangeArrowheads="1"/>
              </p:cNvSpPr>
              <p:nvPr/>
            </p:nvSpPr>
            <p:spPr bwMode="auto">
              <a:xfrm>
                <a:off x="662" y="1301"/>
                <a:ext cx="227" cy="230"/>
              </a:xfrm>
              <a:prstGeom prst="rect">
                <a:avLst/>
              </a:prstGeom>
              <a:noFill/>
              <a:ln w="9525">
                <a:noFill/>
                <a:miter lim="800000"/>
                <a:headEnd/>
                <a:tailEnd/>
              </a:ln>
            </p:spPr>
            <p:txBody>
              <a:bodyPr>
                <a:spAutoFit/>
              </a:bodyPr>
              <a:lstStyle/>
              <a:p>
                <a:pPr>
                  <a:spcBef>
                    <a:spcPct val="50000"/>
                  </a:spcBef>
                  <a:defRPr/>
                </a:pPr>
                <a:r>
                  <a:rPr lang="en-GB" sz="1200" b="1">
                    <a:cs typeface="Arial" charset="0"/>
                  </a:rPr>
                  <a:t>H</a:t>
                </a:r>
              </a:p>
            </p:txBody>
          </p:sp>
        </p:grpSp>
      </p:grpSp>
      <p:grpSp>
        <p:nvGrpSpPr>
          <p:cNvPr id="19" name="Group 50"/>
          <p:cNvGrpSpPr>
            <a:grpSpLocks/>
          </p:cNvGrpSpPr>
          <p:nvPr/>
        </p:nvGrpSpPr>
        <p:grpSpPr bwMode="auto">
          <a:xfrm>
            <a:off x="5159376" y="762001"/>
            <a:ext cx="785813" cy="862013"/>
            <a:chOff x="4785" y="1568"/>
            <a:chExt cx="495" cy="543"/>
          </a:xfrm>
        </p:grpSpPr>
        <p:sp>
          <p:nvSpPr>
            <p:cNvPr id="9269" name="Oval 51"/>
            <p:cNvSpPr>
              <a:spLocks noChangeArrowheads="1"/>
            </p:cNvSpPr>
            <p:nvPr/>
          </p:nvSpPr>
          <p:spPr bwMode="auto">
            <a:xfrm>
              <a:off x="4910" y="1746"/>
              <a:ext cx="246" cy="247"/>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9270" name="Text Box 52"/>
            <p:cNvSpPr txBox="1">
              <a:spLocks noChangeArrowheads="1"/>
            </p:cNvSpPr>
            <p:nvPr/>
          </p:nvSpPr>
          <p:spPr bwMode="auto">
            <a:xfrm>
              <a:off x="4921" y="1753"/>
              <a:ext cx="281" cy="233"/>
            </a:xfrm>
            <a:prstGeom prst="rect">
              <a:avLst/>
            </a:prstGeom>
            <a:noFill/>
            <a:ln w="9525">
              <a:noFill/>
              <a:miter lim="800000"/>
              <a:headEnd/>
              <a:tailEnd/>
            </a:ln>
          </p:spPr>
          <p:txBody>
            <a:bodyPr>
              <a:spAutoFit/>
            </a:bodyPr>
            <a:lstStyle/>
            <a:p>
              <a:pPr>
                <a:spcBef>
                  <a:spcPct val="50000"/>
                </a:spcBef>
                <a:defRPr/>
              </a:pPr>
              <a:r>
                <a:rPr lang="en-GB" b="1"/>
                <a:t>N</a:t>
              </a:r>
              <a:endParaRPr lang="en-US" b="1"/>
            </a:p>
          </p:txBody>
        </p:sp>
        <p:grpSp>
          <p:nvGrpSpPr>
            <p:cNvPr id="20" name="Group 53"/>
            <p:cNvGrpSpPr>
              <a:grpSpLocks/>
            </p:cNvGrpSpPr>
            <p:nvPr/>
          </p:nvGrpSpPr>
          <p:grpSpPr bwMode="auto">
            <a:xfrm>
              <a:off x="4785" y="1935"/>
              <a:ext cx="180" cy="176"/>
              <a:chOff x="657" y="1298"/>
              <a:chExt cx="232" cy="227"/>
            </a:xfrm>
          </p:grpSpPr>
          <p:sp>
            <p:nvSpPr>
              <p:cNvPr id="9278" name="Oval 54"/>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9279" name="Text Box 55"/>
              <p:cNvSpPr txBox="1">
                <a:spLocks noChangeArrowheads="1"/>
              </p:cNvSpPr>
              <p:nvPr/>
            </p:nvSpPr>
            <p:spPr bwMode="auto">
              <a:xfrm>
                <a:off x="662" y="1301"/>
                <a:ext cx="227" cy="223"/>
              </a:xfrm>
              <a:prstGeom prst="rect">
                <a:avLst/>
              </a:prstGeom>
              <a:noFill/>
              <a:ln w="9525">
                <a:noFill/>
                <a:miter lim="800000"/>
                <a:headEnd/>
                <a:tailEnd/>
              </a:ln>
            </p:spPr>
            <p:txBody>
              <a:bodyPr>
                <a:spAutoFit/>
              </a:bodyPr>
              <a:lstStyle/>
              <a:p>
                <a:pPr>
                  <a:spcBef>
                    <a:spcPct val="50000"/>
                  </a:spcBef>
                  <a:defRPr/>
                </a:pPr>
                <a:r>
                  <a:rPr lang="en-GB" sz="1200" b="1">
                    <a:cs typeface="Arial" charset="0"/>
                  </a:rPr>
                  <a:t>H</a:t>
                </a:r>
              </a:p>
            </p:txBody>
          </p:sp>
        </p:grpSp>
        <p:grpSp>
          <p:nvGrpSpPr>
            <p:cNvPr id="21" name="Group 56"/>
            <p:cNvGrpSpPr>
              <a:grpSpLocks/>
            </p:cNvGrpSpPr>
            <p:nvPr/>
          </p:nvGrpSpPr>
          <p:grpSpPr bwMode="auto">
            <a:xfrm>
              <a:off x="5100" y="1930"/>
              <a:ext cx="180" cy="177"/>
              <a:chOff x="657" y="1298"/>
              <a:chExt cx="232" cy="228"/>
            </a:xfrm>
          </p:grpSpPr>
          <p:sp>
            <p:nvSpPr>
              <p:cNvPr id="9276" name="Oval 57"/>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9277" name="Text Box 58"/>
              <p:cNvSpPr txBox="1">
                <a:spLocks noChangeArrowheads="1"/>
              </p:cNvSpPr>
              <p:nvPr/>
            </p:nvSpPr>
            <p:spPr bwMode="auto">
              <a:xfrm>
                <a:off x="662" y="1301"/>
                <a:ext cx="227" cy="225"/>
              </a:xfrm>
              <a:prstGeom prst="rect">
                <a:avLst/>
              </a:prstGeom>
              <a:noFill/>
              <a:ln w="9525">
                <a:noFill/>
                <a:miter lim="800000"/>
                <a:headEnd/>
                <a:tailEnd/>
              </a:ln>
            </p:spPr>
            <p:txBody>
              <a:bodyPr>
                <a:spAutoFit/>
              </a:bodyPr>
              <a:lstStyle/>
              <a:p>
                <a:pPr>
                  <a:spcBef>
                    <a:spcPct val="50000"/>
                  </a:spcBef>
                  <a:defRPr/>
                </a:pPr>
                <a:r>
                  <a:rPr lang="en-GB" sz="1200" b="1">
                    <a:cs typeface="Arial" charset="0"/>
                  </a:rPr>
                  <a:t>H</a:t>
                </a:r>
              </a:p>
            </p:txBody>
          </p:sp>
        </p:grpSp>
        <p:grpSp>
          <p:nvGrpSpPr>
            <p:cNvPr id="22" name="Group 59"/>
            <p:cNvGrpSpPr>
              <a:grpSpLocks/>
            </p:cNvGrpSpPr>
            <p:nvPr/>
          </p:nvGrpSpPr>
          <p:grpSpPr bwMode="auto">
            <a:xfrm>
              <a:off x="4945" y="1568"/>
              <a:ext cx="180" cy="196"/>
              <a:chOff x="657" y="1298"/>
              <a:chExt cx="232" cy="253"/>
            </a:xfrm>
          </p:grpSpPr>
          <p:sp>
            <p:nvSpPr>
              <p:cNvPr id="9274" name="Oval 60"/>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9275" name="Text Box 61"/>
              <p:cNvSpPr txBox="1">
                <a:spLocks noChangeArrowheads="1"/>
              </p:cNvSpPr>
              <p:nvPr/>
            </p:nvSpPr>
            <p:spPr bwMode="auto">
              <a:xfrm>
                <a:off x="662" y="1301"/>
                <a:ext cx="227" cy="250"/>
              </a:xfrm>
              <a:prstGeom prst="rect">
                <a:avLst/>
              </a:prstGeom>
              <a:noFill/>
              <a:ln w="9525">
                <a:noFill/>
                <a:miter lim="800000"/>
                <a:headEnd/>
                <a:tailEnd/>
              </a:ln>
            </p:spPr>
            <p:txBody>
              <a:bodyPr>
                <a:spAutoFit/>
              </a:bodyPr>
              <a:lstStyle/>
              <a:p>
                <a:pPr>
                  <a:spcBef>
                    <a:spcPct val="50000"/>
                  </a:spcBef>
                  <a:defRPr/>
                </a:pPr>
                <a:r>
                  <a:rPr lang="en-GB" sz="1400" b="1">
                    <a:cs typeface="Arial" charset="0"/>
                  </a:rPr>
                  <a:t>H</a:t>
                </a:r>
              </a:p>
            </p:txBody>
          </p:sp>
        </p:grpSp>
      </p:grpSp>
      <p:grpSp>
        <p:nvGrpSpPr>
          <p:cNvPr id="23" name="Group 62"/>
          <p:cNvGrpSpPr>
            <a:grpSpLocks/>
          </p:cNvGrpSpPr>
          <p:nvPr/>
        </p:nvGrpSpPr>
        <p:grpSpPr bwMode="auto">
          <a:xfrm>
            <a:off x="6167438" y="762001"/>
            <a:ext cx="785812" cy="862013"/>
            <a:chOff x="4785" y="1568"/>
            <a:chExt cx="495" cy="543"/>
          </a:xfrm>
        </p:grpSpPr>
        <p:sp>
          <p:nvSpPr>
            <p:cNvPr id="9258" name="Oval 63"/>
            <p:cNvSpPr>
              <a:spLocks noChangeArrowheads="1"/>
            </p:cNvSpPr>
            <p:nvPr/>
          </p:nvSpPr>
          <p:spPr bwMode="auto">
            <a:xfrm>
              <a:off x="4910" y="1746"/>
              <a:ext cx="246" cy="247"/>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9259" name="Text Box 64"/>
            <p:cNvSpPr txBox="1">
              <a:spLocks noChangeArrowheads="1"/>
            </p:cNvSpPr>
            <p:nvPr/>
          </p:nvSpPr>
          <p:spPr bwMode="auto">
            <a:xfrm>
              <a:off x="4921" y="1753"/>
              <a:ext cx="281" cy="233"/>
            </a:xfrm>
            <a:prstGeom prst="rect">
              <a:avLst/>
            </a:prstGeom>
            <a:noFill/>
            <a:ln w="9525">
              <a:noFill/>
              <a:miter lim="800000"/>
              <a:headEnd/>
              <a:tailEnd/>
            </a:ln>
          </p:spPr>
          <p:txBody>
            <a:bodyPr>
              <a:spAutoFit/>
            </a:bodyPr>
            <a:lstStyle/>
            <a:p>
              <a:pPr>
                <a:spcBef>
                  <a:spcPct val="50000"/>
                </a:spcBef>
                <a:defRPr/>
              </a:pPr>
              <a:r>
                <a:rPr lang="en-GB" b="1"/>
                <a:t>N</a:t>
              </a:r>
              <a:endParaRPr lang="en-US" b="1"/>
            </a:p>
          </p:txBody>
        </p:sp>
        <p:grpSp>
          <p:nvGrpSpPr>
            <p:cNvPr id="24" name="Group 65"/>
            <p:cNvGrpSpPr>
              <a:grpSpLocks/>
            </p:cNvGrpSpPr>
            <p:nvPr/>
          </p:nvGrpSpPr>
          <p:grpSpPr bwMode="auto">
            <a:xfrm>
              <a:off x="4785" y="1935"/>
              <a:ext cx="180" cy="176"/>
              <a:chOff x="657" y="1298"/>
              <a:chExt cx="232" cy="227"/>
            </a:xfrm>
          </p:grpSpPr>
          <p:sp>
            <p:nvSpPr>
              <p:cNvPr id="9267" name="Oval 66"/>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9268" name="Text Box 67"/>
              <p:cNvSpPr txBox="1">
                <a:spLocks noChangeArrowheads="1"/>
              </p:cNvSpPr>
              <p:nvPr/>
            </p:nvSpPr>
            <p:spPr bwMode="auto">
              <a:xfrm>
                <a:off x="662" y="1301"/>
                <a:ext cx="227" cy="223"/>
              </a:xfrm>
              <a:prstGeom prst="rect">
                <a:avLst/>
              </a:prstGeom>
              <a:noFill/>
              <a:ln w="9525">
                <a:noFill/>
                <a:miter lim="800000"/>
                <a:headEnd/>
                <a:tailEnd/>
              </a:ln>
            </p:spPr>
            <p:txBody>
              <a:bodyPr>
                <a:spAutoFit/>
              </a:bodyPr>
              <a:lstStyle/>
              <a:p>
                <a:pPr>
                  <a:spcBef>
                    <a:spcPct val="50000"/>
                  </a:spcBef>
                  <a:defRPr/>
                </a:pPr>
                <a:r>
                  <a:rPr lang="en-GB" sz="1200" b="1">
                    <a:cs typeface="Arial" charset="0"/>
                  </a:rPr>
                  <a:t>H</a:t>
                </a:r>
              </a:p>
            </p:txBody>
          </p:sp>
        </p:grpSp>
        <p:grpSp>
          <p:nvGrpSpPr>
            <p:cNvPr id="25" name="Group 68"/>
            <p:cNvGrpSpPr>
              <a:grpSpLocks/>
            </p:cNvGrpSpPr>
            <p:nvPr/>
          </p:nvGrpSpPr>
          <p:grpSpPr bwMode="auto">
            <a:xfrm>
              <a:off x="5100" y="1930"/>
              <a:ext cx="180" cy="177"/>
              <a:chOff x="657" y="1298"/>
              <a:chExt cx="232" cy="228"/>
            </a:xfrm>
          </p:grpSpPr>
          <p:sp>
            <p:nvSpPr>
              <p:cNvPr id="9265" name="Oval 69"/>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9266" name="Text Box 70"/>
              <p:cNvSpPr txBox="1">
                <a:spLocks noChangeArrowheads="1"/>
              </p:cNvSpPr>
              <p:nvPr/>
            </p:nvSpPr>
            <p:spPr bwMode="auto">
              <a:xfrm>
                <a:off x="662" y="1301"/>
                <a:ext cx="227" cy="225"/>
              </a:xfrm>
              <a:prstGeom prst="rect">
                <a:avLst/>
              </a:prstGeom>
              <a:noFill/>
              <a:ln w="9525">
                <a:noFill/>
                <a:miter lim="800000"/>
                <a:headEnd/>
                <a:tailEnd/>
              </a:ln>
            </p:spPr>
            <p:txBody>
              <a:bodyPr>
                <a:spAutoFit/>
              </a:bodyPr>
              <a:lstStyle/>
              <a:p>
                <a:pPr>
                  <a:spcBef>
                    <a:spcPct val="50000"/>
                  </a:spcBef>
                  <a:defRPr/>
                </a:pPr>
                <a:r>
                  <a:rPr lang="en-GB" sz="1200" b="1">
                    <a:cs typeface="Arial" charset="0"/>
                  </a:rPr>
                  <a:t>H</a:t>
                </a:r>
              </a:p>
            </p:txBody>
          </p:sp>
        </p:grpSp>
        <p:grpSp>
          <p:nvGrpSpPr>
            <p:cNvPr id="26" name="Group 71"/>
            <p:cNvGrpSpPr>
              <a:grpSpLocks/>
            </p:cNvGrpSpPr>
            <p:nvPr/>
          </p:nvGrpSpPr>
          <p:grpSpPr bwMode="auto">
            <a:xfrm>
              <a:off x="4945" y="1568"/>
              <a:ext cx="180" cy="196"/>
              <a:chOff x="657" y="1298"/>
              <a:chExt cx="232" cy="253"/>
            </a:xfrm>
          </p:grpSpPr>
          <p:sp>
            <p:nvSpPr>
              <p:cNvPr id="9263" name="Oval 72"/>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9264" name="Text Box 73"/>
              <p:cNvSpPr txBox="1">
                <a:spLocks noChangeArrowheads="1"/>
              </p:cNvSpPr>
              <p:nvPr/>
            </p:nvSpPr>
            <p:spPr bwMode="auto">
              <a:xfrm>
                <a:off x="662" y="1301"/>
                <a:ext cx="227" cy="250"/>
              </a:xfrm>
              <a:prstGeom prst="rect">
                <a:avLst/>
              </a:prstGeom>
              <a:noFill/>
              <a:ln w="9525">
                <a:noFill/>
                <a:miter lim="800000"/>
                <a:headEnd/>
                <a:tailEnd/>
              </a:ln>
            </p:spPr>
            <p:txBody>
              <a:bodyPr>
                <a:spAutoFit/>
              </a:bodyPr>
              <a:lstStyle/>
              <a:p>
                <a:pPr>
                  <a:spcBef>
                    <a:spcPct val="50000"/>
                  </a:spcBef>
                  <a:defRPr/>
                </a:pPr>
                <a:r>
                  <a:rPr lang="en-GB" sz="1400" b="1">
                    <a:cs typeface="Arial" charset="0"/>
                  </a:rPr>
                  <a:t>H</a:t>
                </a:r>
              </a:p>
            </p:txBody>
          </p:sp>
        </p:grpSp>
      </p:grpSp>
      <p:sp>
        <p:nvSpPr>
          <p:cNvPr id="13386" name="Text Box 74"/>
          <p:cNvSpPr txBox="1">
            <a:spLocks noChangeArrowheads="1"/>
          </p:cNvSpPr>
          <p:nvPr/>
        </p:nvSpPr>
        <p:spPr bwMode="auto">
          <a:xfrm>
            <a:off x="2206626" y="1844675"/>
            <a:ext cx="2016125" cy="369332"/>
          </a:xfrm>
          <a:prstGeom prst="rect">
            <a:avLst/>
          </a:prstGeom>
          <a:noFill/>
          <a:ln w="9525">
            <a:noFill/>
            <a:miter lim="800000"/>
            <a:headEnd/>
            <a:tailEnd/>
          </a:ln>
        </p:spPr>
        <p:txBody>
          <a:bodyPr lIns="91440" tIns="45720" rIns="91440" bIns="45720" anchor="t">
            <a:spAutoFit/>
          </a:bodyPr>
          <a:lstStyle/>
          <a:p>
            <a:pPr>
              <a:spcBef>
                <a:spcPct val="50000"/>
              </a:spcBef>
              <a:defRPr/>
            </a:pPr>
            <a:r>
              <a:rPr lang="en-GB" b="1" dirty="0"/>
              <a:t>4 molecules of gas</a:t>
            </a:r>
            <a:endParaRPr lang="en-US" b="1" dirty="0"/>
          </a:p>
        </p:txBody>
      </p:sp>
      <p:sp>
        <p:nvSpPr>
          <p:cNvPr id="13387" name="Text Box 75"/>
          <p:cNvSpPr txBox="1">
            <a:spLocks noChangeArrowheads="1"/>
          </p:cNvSpPr>
          <p:nvPr/>
        </p:nvSpPr>
        <p:spPr bwMode="auto">
          <a:xfrm>
            <a:off x="5016501" y="1841623"/>
            <a:ext cx="2016125" cy="369332"/>
          </a:xfrm>
          <a:prstGeom prst="rect">
            <a:avLst/>
          </a:prstGeom>
          <a:noFill/>
          <a:ln w="9525">
            <a:noFill/>
            <a:miter lim="800000"/>
            <a:headEnd/>
            <a:tailEnd/>
          </a:ln>
        </p:spPr>
        <p:txBody>
          <a:bodyPr lIns="91440" tIns="45720" rIns="91440" bIns="45720" anchor="t">
            <a:spAutoFit/>
          </a:bodyPr>
          <a:lstStyle/>
          <a:p>
            <a:pPr>
              <a:spcBef>
                <a:spcPct val="50000"/>
              </a:spcBef>
              <a:defRPr/>
            </a:pPr>
            <a:r>
              <a:rPr lang="en-GB" b="1" dirty="0"/>
              <a:t>2 molecules of gas</a:t>
            </a:r>
            <a:endParaRPr lang="en-US" b="1" dirty="0"/>
          </a:p>
        </p:txBody>
      </p:sp>
      <p:sp>
        <p:nvSpPr>
          <p:cNvPr id="13388" name="Line 76"/>
          <p:cNvSpPr>
            <a:spLocks noChangeShapeType="1"/>
          </p:cNvSpPr>
          <p:nvPr/>
        </p:nvSpPr>
        <p:spPr bwMode="auto">
          <a:xfrm>
            <a:off x="4008439" y="1196975"/>
            <a:ext cx="1152525" cy="0"/>
          </a:xfrm>
          <a:prstGeom prst="line">
            <a:avLst/>
          </a:prstGeom>
          <a:noFill/>
          <a:ln w="57150">
            <a:solidFill>
              <a:schemeClr val="tx1"/>
            </a:solidFill>
            <a:round/>
            <a:headEnd/>
            <a:tailEnd type="triangle" w="med" len="med"/>
          </a:ln>
        </p:spPr>
        <p:txBody>
          <a:bodyPr/>
          <a:lstStyle/>
          <a:p>
            <a:pPr>
              <a:defRPr/>
            </a:pPr>
            <a:endParaRPr lang="en-GB"/>
          </a:p>
        </p:txBody>
      </p:sp>
      <p:sp>
        <p:nvSpPr>
          <p:cNvPr id="13432" name="Text Box 120"/>
          <p:cNvSpPr txBox="1">
            <a:spLocks noChangeArrowheads="1"/>
          </p:cNvSpPr>
          <p:nvPr/>
        </p:nvSpPr>
        <p:spPr bwMode="auto">
          <a:xfrm>
            <a:off x="-3175" y="2420939"/>
            <a:ext cx="12198350" cy="830997"/>
          </a:xfrm>
          <a:prstGeom prst="rect">
            <a:avLst/>
          </a:prstGeom>
          <a:noFill/>
          <a:ln w="9525">
            <a:noFill/>
            <a:miter lim="800000"/>
            <a:headEnd/>
            <a:tailEnd/>
          </a:ln>
        </p:spPr>
        <p:txBody>
          <a:bodyPr wrap="square">
            <a:spAutoFit/>
          </a:bodyPr>
          <a:lstStyle/>
          <a:p>
            <a:pPr>
              <a:spcBef>
                <a:spcPct val="50000"/>
              </a:spcBef>
              <a:defRPr/>
            </a:pPr>
            <a:r>
              <a:rPr lang="en-GB" sz="2400"/>
              <a:t>Because the FORWARD reaction produces a SMALLER NUMBER OF MOLECULES, a </a:t>
            </a:r>
            <a:r>
              <a:rPr lang="en-GB" sz="2400" b="1">
                <a:solidFill>
                  <a:srgbClr val="FF0000"/>
                </a:solidFill>
              </a:rPr>
              <a:t>HIGHER</a:t>
            </a:r>
            <a:r>
              <a:rPr lang="en-GB" sz="2400"/>
              <a:t> </a:t>
            </a:r>
            <a:r>
              <a:rPr lang="en-GB" sz="2400" b="1">
                <a:solidFill>
                  <a:srgbClr val="FF0000"/>
                </a:solidFill>
              </a:rPr>
              <a:t>PRESSURE</a:t>
            </a:r>
            <a:r>
              <a:rPr lang="en-GB" sz="2400"/>
              <a:t> makes a </a:t>
            </a:r>
            <a:r>
              <a:rPr lang="en-GB" sz="2400" b="1">
                <a:solidFill>
                  <a:srgbClr val="FF0000"/>
                </a:solidFill>
              </a:rPr>
              <a:t>LARGER YIELD</a:t>
            </a:r>
            <a:r>
              <a:rPr lang="en-GB" sz="2400"/>
              <a:t> of AMMONIA</a:t>
            </a:r>
            <a:endParaRPr lang="en-US" sz="2400"/>
          </a:p>
        </p:txBody>
      </p:sp>
      <p:sp>
        <p:nvSpPr>
          <p:cNvPr id="13433" name="Text Box 121"/>
          <p:cNvSpPr txBox="1">
            <a:spLocks noChangeArrowheads="1"/>
          </p:cNvSpPr>
          <p:nvPr/>
        </p:nvSpPr>
        <p:spPr bwMode="auto">
          <a:xfrm>
            <a:off x="1638056" y="3715536"/>
            <a:ext cx="8496300" cy="861774"/>
          </a:xfrm>
          <a:prstGeom prst="rect">
            <a:avLst/>
          </a:prstGeom>
          <a:noFill/>
          <a:ln w="9525">
            <a:noFill/>
            <a:miter lim="800000"/>
            <a:headEnd/>
            <a:tailEnd/>
          </a:ln>
        </p:spPr>
        <p:txBody>
          <a:bodyPr>
            <a:spAutoFit/>
          </a:bodyPr>
          <a:lstStyle/>
          <a:p>
            <a:pPr>
              <a:spcBef>
                <a:spcPct val="50000"/>
              </a:spcBef>
              <a:defRPr/>
            </a:pPr>
            <a:r>
              <a:rPr lang="en-GB" sz="2400" b="1" dirty="0"/>
              <a:t>BUT </a:t>
            </a:r>
            <a:r>
              <a:rPr lang="en-GB" sz="2400" dirty="0"/>
              <a:t>using a </a:t>
            </a:r>
            <a:r>
              <a:rPr lang="en-GB" sz="2400" b="1" dirty="0">
                <a:solidFill>
                  <a:srgbClr val="FF0000"/>
                </a:solidFill>
              </a:rPr>
              <a:t>HIGH PRESSURE</a:t>
            </a:r>
            <a:r>
              <a:rPr lang="en-GB" sz="2400" dirty="0"/>
              <a:t> means much stronger and MORE EXPENSIVE pipes and reaction vessels are needed. </a:t>
            </a:r>
            <a:endParaRPr lang="en-US" sz="2400" dirty="0"/>
          </a:p>
        </p:txBody>
      </p:sp>
      <p:sp>
        <p:nvSpPr>
          <p:cNvPr id="13440" name="Text Box 128"/>
          <p:cNvSpPr txBox="1">
            <a:spLocks noChangeArrowheads="1"/>
          </p:cNvSpPr>
          <p:nvPr/>
        </p:nvSpPr>
        <p:spPr bwMode="auto">
          <a:xfrm>
            <a:off x="1847850" y="5300663"/>
            <a:ext cx="8064500" cy="461665"/>
          </a:xfrm>
          <a:prstGeom prst="rect">
            <a:avLst/>
          </a:prstGeom>
          <a:solidFill>
            <a:srgbClr val="D9FFFF"/>
          </a:solidFill>
          <a:ln w="9525">
            <a:solidFill>
              <a:srgbClr val="FF0000"/>
            </a:solidFill>
            <a:miter lim="800000"/>
            <a:headEnd/>
            <a:tailEnd/>
          </a:ln>
        </p:spPr>
        <p:txBody>
          <a:bodyPr>
            <a:spAutoFit/>
          </a:bodyPr>
          <a:lstStyle/>
          <a:p>
            <a:pPr>
              <a:spcBef>
                <a:spcPct val="50000"/>
              </a:spcBef>
              <a:defRPr/>
            </a:pPr>
            <a:r>
              <a:rPr lang="en-GB" sz="2400"/>
              <a:t>So.. a </a:t>
            </a:r>
            <a:r>
              <a:rPr lang="en-GB" sz="2400" b="1"/>
              <a:t>MEDIUM PRESSURE</a:t>
            </a:r>
            <a:r>
              <a:rPr lang="en-GB" sz="2400"/>
              <a:t> of 200 atmospheres is used.</a:t>
            </a:r>
            <a:endParaRPr lang="en-US" sz="2400"/>
          </a:p>
        </p:txBody>
      </p:sp>
      <p:sp>
        <p:nvSpPr>
          <p:cNvPr id="30" name="Rectangle 2">
            <a:extLst>
              <a:ext uri="{FF2B5EF4-FFF2-40B4-BE49-F238E27FC236}">
                <a16:creationId xmlns:a16="http://schemas.microsoft.com/office/drawing/2014/main" id="{6F1FA5FB-7BBB-5D41-2659-841D91B4BF4F}"/>
              </a:ext>
            </a:extLst>
          </p:cNvPr>
          <p:cNvSpPr txBox="1">
            <a:spLocks noChangeArrowheads="1"/>
          </p:cNvSpPr>
          <p:nvPr/>
        </p:nvSpPr>
        <p:spPr>
          <a:xfrm>
            <a:off x="-2547" y="-187132"/>
            <a:ext cx="10544908"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Effect of pressure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
          <p:cNvGrpSpPr>
            <a:grpSpLocks/>
          </p:cNvGrpSpPr>
          <p:nvPr/>
        </p:nvGrpSpPr>
        <p:grpSpPr bwMode="auto">
          <a:xfrm>
            <a:off x="3503614" y="1163760"/>
            <a:ext cx="5616575" cy="4572000"/>
            <a:chOff x="385" y="210"/>
            <a:chExt cx="3538" cy="2880"/>
          </a:xfrm>
        </p:grpSpPr>
        <p:sp>
          <p:nvSpPr>
            <p:cNvPr id="10252" name="Line 4"/>
            <p:cNvSpPr>
              <a:spLocks noChangeShapeType="1"/>
            </p:cNvSpPr>
            <p:nvPr/>
          </p:nvSpPr>
          <p:spPr bwMode="auto">
            <a:xfrm flipV="1">
              <a:off x="1066" y="255"/>
              <a:ext cx="0" cy="2359"/>
            </a:xfrm>
            <a:prstGeom prst="line">
              <a:avLst/>
            </a:prstGeom>
            <a:noFill/>
            <a:ln w="31750">
              <a:solidFill>
                <a:schemeClr val="tx1"/>
              </a:solidFill>
              <a:round/>
              <a:headEnd/>
              <a:tailEnd type="triangle" w="med" len="med"/>
            </a:ln>
          </p:spPr>
          <p:txBody>
            <a:bodyPr/>
            <a:lstStyle/>
            <a:p>
              <a:pPr>
                <a:defRPr/>
              </a:pPr>
              <a:endParaRPr lang="en-GB"/>
            </a:p>
          </p:txBody>
        </p:sp>
        <p:sp>
          <p:nvSpPr>
            <p:cNvPr id="10253" name="Line 5"/>
            <p:cNvSpPr>
              <a:spLocks noChangeShapeType="1"/>
            </p:cNvSpPr>
            <p:nvPr/>
          </p:nvSpPr>
          <p:spPr bwMode="auto">
            <a:xfrm>
              <a:off x="1066" y="2614"/>
              <a:ext cx="2449" cy="0"/>
            </a:xfrm>
            <a:prstGeom prst="line">
              <a:avLst/>
            </a:prstGeom>
            <a:noFill/>
            <a:ln w="31750">
              <a:solidFill>
                <a:schemeClr val="tx1"/>
              </a:solidFill>
              <a:round/>
              <a:headEnd/>
              <a:tailEnd type="triangle" w="med" len="med"/>
            </a:ln>
          </p:spPr>
          <p:txBody>
            <a:bodyPr/>
            <a:lstStyle/>
            <a:p>
              <a:pPr>
                <a:defRPr/>
              </a:pPr>
              <a:endParaRPr lang="en-GB"/>
            </a:p>
          </p:txBody>
        </p:sp>
        <p:sp>
          <p:nvSpPr>
            <p:cNvPr id="10254" name="Freeform 7"/>
            <p:cNvSpPr>
              <a:spLocks/>
            </p:cNvSpPr>
            <p:nvPr/>
          </p:nvSpPr>
          <p:spPr bwMode="auto">
            <a:xfrm>
              <a:off x="1066" y="890"/>
              <a:ext cx="2268" cy="1724"/>
            </a:xfrm>
            <a:custGeom>
              <a:avLst/>
              <a:gdLst>
                <a:gd name="T0" fmla="*/ 0 w 2268"/>
                <a:gd name="T1" fmla="*/ 1724 h 1724"/>
                <a:gd name="T2" fmla="*/ 861 w 2268"/>
                <a:gd name="T3" fmla="*/ 363 h 1724"/>
                <a:gd name="T4" fmla="*/ 2268 w 2268"/>
                <a:gd name="T5" fmla="*/ 0 h 1724"/>
                <a:gd name="T6" fmla="*/ 0 60000 65536"/>
                <a:gd name="T7" fmla="*/ 0 60000 65536"/>
                <a:gd name="T8" fmla="*/ 0 60000 65536"/>
                <a:gd name="T9" fmla="*/ 0 w 2268"/>
                <a:gd name="T10" fmla="*/ 0 h 1724"/>
                <a:gd name="T11" fmla="*/ 2268 w 2268"/>
                <a:gd name="T12" fmla="*/ 1724 h 1724"/>
              </a:gdLst>
              <a:ahLst/>
              <a:cxnLst>
                <a:cxn ang="T6">
                  <a:pos x="T0" y="T1"/>
                </a:cxn>
                <a:cxn ang="T7">
                  <a:pos x="T2" y="T3"/>
                </a:cxn>
                <a:cxn ang="T8">
                  <a:pos x="T4" y="T5"/>
                </a:cxn>
              </a:cxnLst>
              <a:rect l="T9" t="T10" r="T11" b="T12"/>
              <a:pathLst>
                <a:path w="2268" h="1724">
                  <a:moveTo>
                    <a:pt x="0" y="1724"/>
                  </a:moveTo>
                  <a:cubicBezTo>
                    <a:pt x="241" y="1187"/>
                    <a:pt x="483" y="650"/>
                    <a:pt x="861" y="363"/>
                  </a:cubicBezTo>
                  <a:cubicBezTo>
                    <a:pt x="1239" y="76"/>
                    <a:pt x="1753" y="38"/>
                    <a:pt x="2268" y="0"/>
                  </a:cubicBezTo>
                </a:path>
              </a:pathLst>
            </a:custGeom>
            <a:noFill/>
            <a:ln w="31750">
              <a:solidFill>
                <a:srgbClr val="00FF00"/>
              </a:solidFill>
              <a:round/>
              <a:headEnd/>
              <a:tailEnd/>
            </a:ln>
          </p:spPr>
          <p:txBody>
            <a:bodyPr/>
            <a:lstStyle/>
            <a:p>
              <a:pPr>
                <a:defRPr/>
              </a:pPr>
              <a:endParaRPr lang="en-GB"/>
            </a:p>
          </p:txBody>
        </p:sp>
        <p:sp>
          <p:nvSpPr>
            <p:cNvPr id="10255" name="Freeform 8"/>
            <p:cNvSpPr>
              <a:spLocks/>
            </p:cNvSpPr>
            <p:nvPr/>
          </p:nvSpPr>
          <p:spPr bwMode="auto">
            <a:xfrm>
              <a:off x="1066" y="1389"/>
              <a:ext cx="2268" cy="1225"/>
            </a:xfrm>
            <a:custGeom>
              <a:avLst/>
              <a:gdLst>
                <a:gd name="T0" fmla="*/ 0 w 2313"/>
                <a:gd name="T1" fmla="*/ 1225 h 1225"/>
                <a:gd name="T2" fmla="*/ 1088 w 2313"/>
                <a:gd name="T3" fmla="*/ 272 h 1225"/>
                <a:gd name="T4" fmla="*/ 2313 w 2313"/>
                <a:gd name="T5" fmla="*/ 0 h 1225"/>
                <a:gd name="T6" fmla="*/ 0 60000 65536"/>
                <a:gd name="T7" fmla="*/ 0 60000 65536"/>
                <a:gd name="T8" fmla="*/ 0 60000 65536"/>
                <a:gd name="T9" fmla="*/ 0 w 2313"/>
                <a:gd name="T10" fmla="*/ 0 h 1225"/>
                <a:gd name="T11" fmla="*/ 2313 w 2313"/>
                <a:gd name="T12" fmla="*/ 1225 h 1225"/>
              </a:gdLst>
              <a:ahLst/>
              <a:cxnLst>
                <a:cxn ang="T6">
                  <a:pos x="T0" y="T1"/>
                </a:cxn>
                <a:cxn ang="T7">
                  <a:pos x="T2" y="T3"/>
                </a:cxn>
                <a:cxn ang="T8">
                  <a:pos x="T4" y="T5"/>
                </a:cxn>
              </a:cxnLst>
              <a:rect l="T9" t="T10" r="T11" b="T12"/>
              <a:pathLst>
                <a:path w="2313" h="1225">
                  <a:moveTo>
                    <a:pt x="0" y="1225"/>
                  </a:moveTo>
                  <a:cubicBezTo>
                    <a:pt x="351" y="850"/>
                    <a:pt x="702" y="476"/>
                    <a:pt x="1088" y="272"/>
                  </a:cubicBezTo>
                  <a:cubicBezTo>
                    <a:pt x="1474" y="68"/>
                    <a:pt x="1893" y="34"/>
                    <a:pt x="2313" y="0"/>
                  </a:cubicBezTo>
                </a:path>
              </a:pathLst>
            </a:custGeom>
            <a:noFill/>
            <a:ln w="31750">
              <a:solidFill>
                <a:srgbClr val="FF9900"/>
              </a:solidFill>
              <a:round/>
              <a:headEnd/>
              <a:tailEnd/>
            </a:ln>
          </p:spPr>
          <p:txBody>
            <a:bodyPr/>
            <a:lstStyle/>
            <a:p>
              <a:pPr>
                <a:defRPr/>
              </a:pPr>
              <a:endParaRPr lang="en-GB"/>
            </a:p>
          </p:txBody>
        </p:sp>
        <p:sp>
          <p:nvSpPr>
            <p:cNvPr id="10256" name="Freeform 9"/>
            <p:cNvSpPr>
              <a:spLocks/>
            </p:cNvSpPr>
            <p:nvPr/>
          </p:nvSpPr>
          <p:spPr bwMode="auto">
            <a:xfrm>
              <a:off x="1066" y="1888"/>
              <a:ext cx="2268" cy="726"/>
            </a:xfrm>
            <a:custGeom>
              <a:avLst/>
              <a:gdLst>
                <a:gd name="T0" fmla="*/ 0 w 2313"/>
                <a:gd name="T1" fmla="*/ 726 h 726"/>
                <a:gd name="T2" fmla="*/ 1224 w 2313"/>
                <a:gd name="T3" fmla="*/ 227 h 726"/>
                <a:gd name="T4" fmla="*/ 2313 w 2313"/>
                <a:gd name="T5" fmla="*/ 0 h 726"/>
                <a:gd name="T6" fmla="*/ 0 60000 65536"/>
                <a:gd name="T7" fmla="*/ 0 60000 65536"/>
                <a:gd name="T8" fmla="*/ 0 60000 65536"/>
                <a:gd name="T9" fmla="*/ 0 w 2313"/>
                <a:gd name="T10" fmla="*/ 0 h 726"/>
                <a:gd name="T11" fmla="*/ 2313 w 2313"/>
                <a:gd name="T12" fmla="*/ 726 h 726"/>
              </a:gdLst>
              <a:ahLst/>
              <a:cxnLst>
                <a:cxn ang="T6">
                  <a:pos x="T0" y="T1"/>
                </a:cxn>
                <a:cxn ang="T7">
                  <a:pos x="T2" y="T3"/>
                </a:cxn>
                <a:cxn ang="T8">
                  <a:pos x="T4" y="T5"/>
                </a:cxn>
              </a:cxnLst>
              <a:rect l="T9" t="T10" r="T11" b="T12"/>
              <a:pathLst>
                <a:path w="2313" h="726">
                  <a:moveTo>
                    <a:pt x="0" y="726"/>
                  </a:moveTo>
                  <a:cubicBezTo>
                    <a:pt x="419" y="537"/>
                    <a:pt x="839" y="348"/>
                    <a:pt x="1224" y="227"/>
                  </a:cubicBezTo>
                  <a:cubicBezTo>
                    <a:pt x="1609" y="106"/>
                    <a:pt x="1961" y="53"/>
                    <a:pt x="2313" y="0"/>
                  </a:cubicBezTo>
                </a:path>
              </a:pathLst>
            </a:custGeom>
            <a:noFill/>
            <a:ln w="31750">
              <a:solidFill>
                <a:srgbClr val="FF0000"/>
              </a:solidFill>
              <a:round/>
              <a:headEnd/>
              <a:tailEnd/>
            </a:ln>
          </p:spPr>
          <p:txBody>
            <a:bodyPr/>
            <a:lstStyle/>
            <a:p>
              <a:pPr>
                <a:defRPr/>
              </a:pPr>
              <a:endParaRPr lang="en-GB"/>
            </a:p>
          </p:txBody>
        </p:sp>
        <p:sp>
          <p:nvSpPr>
            <p:cNvPr id="10257" name="Freeform 11"/>
            <p:cNvSpPr>
              <a:spLocks/>
            </p:cNvSpPr>
            <p:nvPr/>
          </p:nvSpPr>
          <p:spPr bwMode="auto">
            <a:xfrm>
              <a:off x="1066" y="436"/>
              <a:ext cx="2268" cy="2178"/>
            </a:xfrm>
            <a:custGeom>
              <a:avLst/>
              <a:gdLst>
                <a:gd name="T0" fmla="*/ 0 w 2268"/>
                <a:gd name="T1" fmla="*/ 2178 h 2178"/>
                <a:gd name="T2" fmla="*/ 589 w 2268"/>
                <a:gd name="T3" fmla="*/ 681 h 2178"/>
                <a:gd name="T4" fmla="*/ 2268 w 2268"/>
                <a:gd name="T5" fmla="*/ 0 h 2178"/>
                <a:gd name="T6" fmla="*/ 0 60000 65536"/>
                <a:gd name="T7" fmla="*/ 0 60000 65536"/>
                <a:gd name="T8" fmla="*/ 0 60000 65536"/>
                <a:gd name="T9" fmla="*/ 0 w 2268"/>
                <a:gd name="T10" fmla="*/ 0 h 2178"/>
                <a:gd name="T11" fmla="*/ 2268 w 2268"/>
                <a:gd name="T12" fmla="*/ 2178 h 2178"/>
              </a:gdLst>
              <a:ahLst/>
              <a:cxnLst>
                <a:cxn ang="T6">
                  <a:pos x="T0" y="T1"/>
                </a:cxn>
                <a:cxn ang="T7">
                  <a:pos x="T2" y="T3"/>
                </a:cxn>
                <a:cxn ang="T8">
                  <a:pos x="T4" y="T5"/>
                </a:cxn>
              </a:cxnLst>
              <a:rect l="T9" t="T10" r="T11" b="T12"/>
              <a:pathLst>
                <a:path w="2268" h="2178">
                  <a:moveTo>
                    <a:pt x="0" y="2178"/>
                  </a:moveTo>
                  <a:cubicBezTo>
                    <a:pt x="105" y="1611"/>
                    <a:pt x="211" y="1044"/>
                    <a:pt x="589" y="681"/>
                  </a:cubicBezTo>
                  <a:cubicBezTo>
                    <a:pt x="967" y="318"/>
                    <a:pt x="1617" y="159"/>
                    <a:pt x="2268" y="0"/>
                  </a:cubicBezTo>
                </a:path>
              </a:pathLst>
            </a:custGeom>
            <a:noFill/>
            <a:ln w="31750">
              <a:solidFill>
                <a:srgbClr val="00CCFF"/>
              </a:solidFill>
              <a:round/>
              <a:headEnd/>
              <a:tailEnd/>
            </a:ln>
          </p:spPr>
          <p:txBody>
            <a:bodyPr/>
            <a:lstStyle/>
            <a:p>
              <a:pPr>
                <a:defRPr/>
              </a:pPr>
              <a:endParaRPr lang="en-GB"/>
            </a:p>
          </p:txBody>
        </p:sp>
        <p:sp>
          <p:nvSpPr>
            <p:cNvPr id="10258" name="Text Box 12"/>
            <p:cNvSpPr txBox="1">
              <a:spLocks noChangeArrowheads="1"/>
            </p:cNvSpPr>
            <p:nvPr/>
          </p:nvSpPr>
          <p:spPr bwMode="auto">
            <a:xfrm>
              <a:off x="1338" y="2614"/>
              <a:ext cx="454" cy="250"/>
            </a:xfrm>
            <a:prstGeom prst="rect">
              <a:avLst/>
            </a:prstGeom>
            <a:noFill/>
            <a:ln w="9525">
              <a:noFill/>
              <a:miter lim="800000"/>
              <a:headEnd/>
              <a:tailEnd/>
            </a:ln>
          </p:spPr>
          <p:txBody>
            <a:bodyPr>
              <a:spAutoFit/>
            </a:bodyPr>
            <a:lstStyle/>
            <a:p>
              <a:pPr>
                <a:spcBef>
                  <a:spcPct val="50000"/>
                </a:spcBef>
                <a:defRPr/>
              </a:pPr>
              <a:r>
                <a:rPr lang="en-GB" sz="2000" b="1"/>
                <a:t>100</a:t>
              </a:r>
              <a:endParaRPr lang="en-US" sz="2000" b="1"/>
            </a:p>
          </p:txBody>
        </p:sp>
        <p:sp>
          <p:nvSpPr>
            <p:cNvPr id="10259" name="Line 13"/>
            <p:cNvSpPr>
              <a:spLocks noChangeShapeType="1"/>
            </p:cNvSpPr>
            <p:nvPr/>
          </p:nvSpPr>
          <p:spPr bwMode="auto">
            <a:xfrm flipV="1">
              <a:off x="1519" y="346"/>
              <a:ext cx="0" cy="2268"/>
            </a:xfrm>
            <a:prstGeom prst="line">
              <a:avLst/>
            </a:prstGeom>
            <a:noFill/>
            <a:ln w="9525">
              <a:solidFill>
                <a:srgbClr val="808080"/>
              </a:solidFill>
              <a:round/>
              <a:headEnd/>
              <a:tailEnd/>
            </a:ln>
          </p:spPr>
          <p:txBody>
            <a:bodyPr/>
            <a:lstStyle/>
            <a:p>
              <a:pPr>
                <a:defRPr/>
              </a:pPr>
              <a:endParaRPr lang="en-GB"/>
            </a:p>
          </p:txBody>
        </p:sp>
        <p:sp>
          <p:nvSpPr>
            <p:cNvPr id="10260" name="Line 14"/>
            <p:cNvSpPr>
              <a:spLocks noChangeShapeType="1"/>
            </p:cNvSpPr>
            <p:nvPr/>
          </p:nvSpPr>
          <p:spPr bwMode="auto">
            <a:xfrm flipV="1">
              <a:off x="2426" y="346"/>
              <a:ext cx="0" cy="2268"/>
            </a:xfrm>
            <a:prstGeom prst="line">
              <a:avLst/>
            </a:prstGeom>
            <a:noFill/>
            <a:ln w="9525">
              <a:solidFill>
                <a:srgbClr val="808080"/>
              </a:solidFill>
              <a:round/>
              <a:headEnd/>
              <a:tailEnd/>
            </a:ln>
          </p:spPr>
          <p:txBody>
            <a:bodyPr/>
            <a:lstStyle/>
            <a:p>
              <a:pPr>
                <a:defRPr/>
              </a:pPr>
              <a:endParaRPr lang="en-GB"/>
            </a:p>
          </p:txBody>
        </p:sp>
        <p:sp>
          <p:nvSpPr>
            <p:cNvPr id="10261" name="Line 15"/>
            <p:cNvSpPr>
              <a:spLocks noChangeShapeType="1"/>
            </p:cNvSpPr>
            <p:nvPr/>
          </p:nvSpPr>
          <p:spPr bwMode="auto">
            <a:xfrm flipV="1">
              <a:off x="2880" y="346"/>
              <a:ext cx="0" cy="2268"/>
            </a:xfrm>
            <a:prstGeom prst="line">
              <a:avLst/>
            </a:prstGeom>
            <a:noFill/>
            <a:ln w="9525">
              <a:solidFill>
                <a:srgbClr val="808080"/>
              </a:solidFill>
              <a:round/>
              <a:headEnd/>
              <a:tailEnd/>
            </a:ln>
          </p:spPr>
          <p:txBody>
            <a:bodyPr/>
            <a:lstStyle/>
            <a:p>
              <a:pPr>
                <a:defRPr/>
              </a:pPr>
              <a:endParaRPr lang="en-GB"/>
            </a:p>
          </p:txBody>
        </p:sp>
        <p:sp>
          <p:nvSpPr>
            <p:cNvPr id="10262" name="Line 16"/>
            <p:cNvSpPr>
              <a:spLocks noChangeShapeType="1"/>
            </p:cNvSpPr>
            <p:nvPr/>
          </p:nvSpPr>
          <p:spPr bwMode="auto">
            <a:xfrm flipV="1">
              <a:off x="3334" y="346"/>
              <a:ext cx="0" cy="2268"/>
            </a:xfrm>
            <a:prstGeom prst="line">
              <a:avLst/>
            </a:prstGeom>
            <a:noFill/>
            <a:ln w="9525">
              <a:solidFill>
                <a:srgbClr val="808080"/>
              </a:solidFill>
              <a:round/>
              <a:headEnd/>
              <a:tailEnd/>
            </a:ln>
          </p:spPr>
          <p:txBody>
            <a:bodyPr/>
            <a:lstStyle/>
            <a:p>
              <a:pPr>
                <a:defRPr/>
              </a:pPr>
              <a:endParaRPr lang="en-GB"/>
            </a:p>
          </p:txBody>
        </p:sp>
        <p:sp>
          <p:nvSpPr>
            <p:cNvPr id="10263" name="Line 17"/>
            <p:cNvSpPr>
              <a:spLocks noChangeShapeType="1"/>
            </p:cNvSpPr>
            <p:nvPr/>
          </p:nvSpPr>
          <p:spPr bwMode="auto">
            <a:xfrm flipV="1">
              <a:off x="1973" y="346"/>
              <a:ext cx="0" cy="2268"/>
            </a:xfrm>
            <a:prstGeom prst="line">
              <a:avLst/>
            </a:prstGeom>
            <a:noFill/>
            <a:ln w="9525">
              <a:solidFill>
                <a:srgbClr val="808080"/>
              </a:solidFill>
              <a:round/>
              <a:headEnd/>
              <a:tailEnd/>
            </a:ln>
          </p:spPr>
          <p:txBody>
            <a:bodyPr/>
            <a:lstStyle/>
            <a:p>
              <a:pPr>
                <a:defRPr/>
              </a:pPr>
              <a:endParaRPr lang="en-GB"/>
            </a:p>
          </p:txBody>
        </p:sp>
        <p:sp>
          <p:nvSpPr>
            <p:cNvPr id="10264" name="Line 18"/>
            <p:cNvSpPr>
              <a:spLocks noChangeShapeType="1"/>
            </p:cNvSpPr>
            <p:nvPr/>
          </p:nvSpPr>
          <p:spPr bwMode="auto">
            <a:xfrm flipV="1">
              <a:off x="1066" y="2160"/>
              <a:ext cx="2268" cy="0"/>
            </a:xfrm>
            <a:prstGeom prst="line">
              <a:avLst/>
            </a:prstGeom>
            <a:noFill/>
            <a:ln w="9525">
              <a:solidFill>
                <a:srgbClr val="808080"/>
              </a:solidFill>
              <a:round/>
              <a:headEnd/>
              <a:tailEnd/>
            </a:ln>
          </p:spPr>
          <p:txBody>
            <a:bodyPr/>
            <a:lstStyle/>
            <a:p>
              <a:pPr>
                <a:defRPr/>
              </a:pPr>
              <a:endParaRPr lang="en-GB"/>
            </a:p>
          </p:txBody>
        </p:sp>
        <p:sp>
          <p:nvSpPr>
            <p:cNvPr id="10265" name="Line 19"/>
            <p:cNvSpPr>
              <a:spLocks noChangeShapeType="1"/>
            </p:cNvSpPr>
            <p:nvPr/>
          </p:nvSpPr>
          <p:spPr bwMode="auto">
            <a:xfrm flipV="1">
              <a:off x="1066" y="1706"/>
              <a:ext cx="2268" cy="0"/>
            </a:xfrm>
            <a:prstGeom prst="line">
              <a:avLst/>
            </a:prstGeom>
            <a:noFill/>
            <a:ln w="9525">
              <a:solidFill>
                <a:srgbClr val="808080"/>
              </a:solidFill>
              <a:round/>
              <a:headEnd/>
              <a:tailEnd/>
            </a:ln>
          </p:spPr>
          <p:txBody>
            <a:bodyPr/>
            <a:lstStyle/>
            <a:p>
              <a:pPr>
                <a:defRPr/>
              </a:pPr>
              <a:endParaRPr lang="en-GB"/>
            </a:p>
          </p:txBody>
        </p:sp>
        <p:sp>
          <p:nvSpPr>
            <p:cNvPr id="10266" name="Line 20"/>
            <p:cNvSpPr>
              <a:spLocks noChangeShapeType="1"/>
            </p:cNvSpPr>
            <p:nvPr/>
          </p:nvSpPr>
          <p:spPr bwMode="auto">
            <a:xfrm flipV="1">
              <a:off x="1066" y="1253"/>
              <a:ext cx="2268" cy="0"/>
            </a:xfrm>
            <a:prstGeom prst="line">
              <a:avLst/>
            </a:prstGeom>
            <a:noFill/>
            <a:ln w="9525">
              <a:solidFill>
                <a:srgbClr val="808080"/>
              </a:solidFill>
              <a:round/>
              <a:headEnd/>
              <a:tailEnd/>
            </a:ln>
          </p:spPr>
          <p:txBody>
            <a:bodyPr/>
            <a:lstStyle/>
            <a:p>
              <a:pPr>
                <a:defRPr/>
              </a:pPr>
              <a:endParaRPr lang="en-GB"/>
            </a:p>
          </p:txBody>
        </p:sp>
        <p:sp>
          <p:nvSpPr>
            <p:cNvPr id="10267" name="Line 21"/>
            <p:cNvSpPr>
              <a:spLocks noChangeShapeType="1"/>
            </p:cNvSpPr>
            <p:nvPr/>
          </p:nvSpPr>
          <p:spPr bwMode="auto">
            <a:xfrm flipV="1">
              <a:off x="1066" y="799"/>
              <a:ext cx="2268" cy="0"/>
            </a:xfrm>
            <a:prstGeom prst="line">
              <a:avLst/>
            </a:prstGeom>
            <a:noFill/>
            <a:ln w="9525">
              <a:solidFill>
                <a:srgbClr val="808080"/>
              </a:solidFill>
              <a:round/>
              <a:headEnd/>
              <a:tailEnd/>
            </a:ln>
          </p:spPr>
          <p:txBody>
            <a:bodyPr/>
            <a:lstStyle/>
            <a:p>
              <a:pPr>
                <a:defRPr/>
              </a:pPr>
              <a:endParaRPr lang="en-GB"/>
            </a:p>
          </p:txBody>
        </p:sp>
        <p:sp>
          <p:nvSpPr>
            <p:cNvPr id="10268" name="Line 22"/>
            <p:cNvSpPr>
              <a:spLocks noChangeShapeType="1"/>
            </p:cNvSpPr>
            <p:nvPr/>
          </p:nvSpPr>
          <p:spPr bwMode="auto">
            <a:xfrm flipV="1">
              <a:off x="1066" y="346"/>
              <a:ext cx="2268" cy="0"/>
            </a:xfrm>
            <a:prstGeom prst="line">
              <a:avLst/>
            </a:prstGeom>
            <a:noFill/>
            <a:ln w="9525">
              <a:solidFill>
                <a:srgbClr val="808080"/>
              </a:solidFill>
              <a:round/>
              <a:headEnd/>
              <a:tailEnd/>
            </a:ln>
          </p:spPr>
          <p:txBody>
            <a:bodyPr/>
            <a:lstStyle/>
            <a:p>
              <a:pPr>
                <a:defRPr/>
              </a:pPr>
              <a:endParaRPr lang="en-GB"/>
            </a:p>
          </p:txBody>
        </p:sp>
        <p:sp>
          <p:nvSpPr>
            <p:cNvPr id="10269" name="Text Box 23"/>
            <p:cNvSpPr txBox="1">
              <a:spLocks noChangeArrowheads="1"/>
            </p:cNvSpPr>
            <p:nvPr/>
          </p:nvSpPr>
          <p:spPr bwMode="auto">
            <a:xfrm>
              <a:off x="1746" y="2614"/>
              <a:ext cx="454" cy="250"/>
            </a:xfrm>
            <a:prstGeom prst="rect">
              <a:avLst/>
            </a:prstGeom>
            <a:noFill/>
            <a:ln w="9525">
              <a:noFill/>
              <a:miter lim="800000"/>
              <a:headEnd/>
              <a:tailEnd/>
            </a:ln>
          </p:spPr>
          <p:txBody>
            <a:bodyPr>
              <a:spAutoFit/>
            </a:bodyPr>
            <a:lstStyle/>
            <a:p>
              <a:pPr>
                <a:spcBef>
                  <a:spcPct val="50000"/>
                </a:spcBef>
                <a:defRPr/>
              </a:pPr>
              <a:r>
                <a:rPr lang="en-GB" sz="2000" b="1"/>
                <a:t>200</a:t>
              </a:r>
              <a:endParaRPr lang="en-US" sz="2000" b="1"/>
            </a:p>
          </p:txBody>
        </p:sp>
        <p:sp>
          <p:nvSpPr>
            <p:cNvPr id="10270" name="Text Box 24"/>
            <p:cNvSpPr txBox="1">
              <a:spLocks noChangeArrowheads="1"/>
            </p:cNvSpPr>
            <p:nvPr/>
          </p:nvSpPr>
          <p:spPr bwMode="auto">
            <a:xfrm>
              <a:off x="2200" y="2614"/>
              <a:ext cx="454" cy="250"/>
            </a:xfrm>
            <a:prstGeom prst="rect">
              <a:avLst/>
            </a:prstGeom>
            <a:noFill/>
            <a:ln w="9525">
              <a:noFill/>
              <a:miter lim="800000"/>
              <a:headEnd/>
              <a:tailEnd/>
            </a:ln>
          </p:spPr>
          <p:txBody>
            <a:bodyPr>
              <a:spAutoFit/>
            </a:bodyPr>
            <a:lstStyle/>
            <a:p>
              <a:pPr>
                <a:spcBef>
                  <a:spcPct val="50000"/>
                </a:spcBef>
                <a:defRPr/>
              </a:pPr>
              <a:r>
                <a:rPr lang="en-GB" sz="2000" b="1"/>
                <a:t>300</a:t>
              </a:r>
              <a:endParaRPr lang="en-US" sz="2000" b="1"/>
            </a:p>
          </p:txBody>
        </p:sp>
        <p:sp>
          <p:nvSpPr>
            <p:cNvPr id="10271" name="Text Box 25"/>
            <p:cNvSpPr txBox="1">
              <a:spLocks noChangeArrowheads="1"/>
            </p:cNvSpPr>
            <p:nvPr/>
          </p:nvSpPr>
          <p:spPr bwMode="auto">
            <a:xfrm>
              <a:off x="2653" y="2614"/>
              <a:ext cx="454" cy="250"/>
            </a:xfrm>
            <a:prstGeom prst="rect">
              <a:avLst/>
            </a:prstGeom>
            <a:noFill/>
            <a:ln w="9525">
              <a:noFill/>
              <a:miter lim="800000"/>
              <a:headEnd/>
              <a:tailEnd/>
            </a:ln>
          </p:spPr>
          <p:txBody>
            <a:bodyPr>
              <a:spAutoFit/>
            </a:bodyPr>
            <a:lstStyle/>
            <a:p>
              <a:pPr>
                <a:spcBef>
                  <a:spcPct val="50000"/>
                </a:spcBef>
                <a:defRPr/>
              </a:pPr>
              <a:r>
                <a:rPr lang="en-GB" sz="2000" b="1"/>
                <a:t>400</a:t>
              </a:r>
              <a:endParaRPr lang="en-US" sz="2000" b="1"/>
            </a:p>
          </p:txBody>
        </p:sp>
        <p:sp>
          <p:nvSpPr>
            <p:cNvPr id="10272" name="Text Box 26"/>
            <p:cNvSpPr txBox="1">
              <a:spLocks noChangeArrowheads="1"/>
            </p:cNvSpPr>
            <p:nvPr/>
          </p:nvSpPr>
          <p:spPr bwMode="auto">
            <a:xfrm>
              <a:off x="3107" y="2614"/>
              <a:ext cx="454" cy="250"/>
            </a:xfrm>
            <a:prstGeom prst="rect">
              <a:avLst/>
            </a:prstGeom>
            <a:noFill/>
            <a:ln w="9525">
              <a:noFill/>
              <a:miter lim="800000"/>
              <a:headEnd/>
              <a:tailEnd/>
            </a:ln>
          </p:spPr>
          <p:txBody>
            <a:bodyPr>
              <a:spAutoFit/>
            </a:bodyPr>
            <a:lstStyle/>
            <a:p>
              <a:pPr>
                <a:spcBef>
                  <a:spcPct val="50000"/>
                </a:spcBef>
                <a:defRPr/>
              </a:pPr>
              <a:r>
                <a:rPr lang="en-GB" sz="2000" b="1"/>
                <a:t>500</a:t>
              </a:r>
              <a:endParaRPr lang="en-US" sz="2000" b="1"/>
            </a:p>
          </p:txBody>
        </p:sp>
        <p:sp>
          <p:nvSpPr>
            <p:cNvPr id="10273" name="Text Box 27"/>
            <p:cNvSpPr txBox="1">
              <a:spLocks noChangeArrowheads="1"/>
            </p:cNvSpPr>
            <p:nvPr/>
          </p:nvSpPr>
          <p:spPr bwMode="auto">
            <a:xfrm>
              <a:off x="975" y="2614"/>
              <a:ext cx="227" cy="250"/>
            </a:xfrm>
            <a:prstGeom prst="rect">
              <a:avLst/>
            </a:prstGeom>
            <a:noFill/>
            <a:ln w="9525">
              <a:noFill/>
              <a:miter lim="800000"/>
              <a:headEnd/>
              <a:tailEnd/>
            </a:ln>
          </p:spPr>
          <p:txBody>
            <a:bodyPr>
              <a:spAutoFit/>
            </a:bodyPr>
            <a:lstStyle/>
            <a:p>
              <a:pPr>
                <a:spcBef>
                  <a:spcPct val="50000"/>
                </a:spcBef>
                <a:defRPr/>
              </a:pPr>
              <a:r>
                <a:rPr lang="en-GB" sz="2000" b="1"/>
                <a:t>0</a:t>
              </a:r>
              <a:endParaRPr lang="en-US" sz="2000" b="1"/>
            </a:p>
          </p:txBody>
        </p:sp>
        <p:sp>
          <p:nvSpPr>
            <p:cNvPr id="10274" name="Text Box 28"/>
            <p:cNvSpPr txBox="1">
              <a:spLocks noChangeArrowheads="1"/>
            </p:cNvSpPr>
            <p:nvPr/>
          </p:nvSpPr>
          <p:spPr bwMode="auto">
            <a:xfrm>
              <a:off x="657" y="2024"/>
              <a:ext cx="453" cy="250"/>
            </a:xfrm>
            <a:prstGeom prst="rect">
              <a:avLst/>
            </a:prstGeom>
            <a:noFill/>
            <a:ln w="9525">
              <a:noFill/>
              <a:miter lim="800000"/>
              <a:headEnd/>
              <a:tailEnd/>
            </a:ln>
          </p:spPr>
          <p:txBody>
            <a:bodyPr>
              <a:spAutoFit/>
            </a:bodyPr>
            <a:lstStyle/>
            <a:p>
              <a:pPr>
                <a:spcBef>
                  <a:spcPct val="50000"/>
                </a:spcBef>
                <a:defRPr/>
              </a:pPr>
              <a:r>
                <a:rPr lang="en-GB" sz="2000" b="1"/>
                <a:t>20%</a:t>
              </a:r>
              <a:endParaRPr lang="en-US" sz="2000" b="1"/>
            </a:p>
          </p:txBody>
        </p:sp>
        <p:sp>
          <p:nvSpPr>
            <p:cNvPr id="10275" name="Text Box 29"/>
            <p:cNvSpPr txBox="1">
              <a:spLocks noChangeArrowheads="1"/>
            </p:cNvSpPr>
            <p:nvPr/>
          </p:nvSpPr>
          <p:spPr bwMode="auto">
            <a:xfrm>
              <a:off x="657" y="1570"/>
              <a:ext cx="453" cy="250"/>
            </a:xfrm>
            <a:prstGeom prst="rect">
              <a:avLst/>
            </a:prstGeom>
            <a:noFill/>
            <a:ln w="9525">
              <a:noFill/>
              <a:miter lim="800000"/>
              <a:headEnd/>
              <a:tailEnd/>
            </a:ln>
          </p:spPr>
          <p:txBody>
            <a:bodyPr>
              <a:spAutoFit/>
            </a:bodyPr>
            <a:lstStyle/>
            <a:p>
              <a:pPr>
                <a:spcBef>
                  <a:spcPct val="50000"/>
                </a:spcBef>
                <a:defRPr/>
              </a:pPr>
              <a:r>
                <a:rPr lang="en-GB" sz="2000" b="1"/>
                <a:t>40%</a:t>
              </a:r>
              <a:endParaRPr lang="en-US" sz="2000" b="1"/>
            </a:p>
          </p:txBody>
        </p:sp>
        <p:sp>
          <p:nvSpPr>
            <p:cNvPr id="10276" name="Text Box 30"/>
            <p:cNvSpPr txBox="1">
              <a:spLocks noChangeArrowheads="1"/>
            </p:cNvSpPr>
            <p:nvPr/>
          </p:nvSpPr>
          <p:spPr bwMode="auto">
            <a:xfrm>
              <a:off x="657" y="1117"/>
              <a:ext cx="453" cy="250"/>
            </a:xfrm>
            <a:prstGeom prst="rect">
              <a:avLst/>
            </a:prstGeom>
            <a:noFill/>
            <a:ln w="9525">
              <a:noFill/>
              <a:miter lim="800000"/>
              <a:headEnd/>
              <a:tailEnd/>
            </a:ln>
          </p:spPr>
          <p:txBody>
            <a:bodyPr>
              <a:spAutoFit/>
            </a:bodyPr>
            <a:lstStyle/>
            <a:p>
              <a:pPr>
                <a:spcBef>
                  <a:spcPct val="50000"/>
                </a:spcBef>
                <a:defRPr/>
              </a:pPr>
              <a:r>
                <a:rPr lang="en-GB" sz="2000" b="1"/>
                <a:t>60%</a:t>
              </a:r>
              <a:endParaRPr lang="en-US" sz="2000" b="1"/>
            </a:p>
          </p:txBody>
        </p:sp>
        <p:sp>
          <p:nvSpPr>
            <p:cNvPr id="10277" name="Text Box 31"/>
            <p:cNvSpPr txBox="1">
              <a:spLocks noChangeArrowheads="1"/>
            </p:cNvSpPr>
            <p:nvPr/>
          </p:nvSpPr>
          <p:spPr bwMode="auto">
            <a:xfrm>
              <a:off x="657" y="663"/>
              <a:ext cx="453" cy="250"/>
            </a:xfrm>
            <a:prstGeom prst="rect">
              <a:avLst/>
            </a:prstGeom>
            <a:noFill/>
            <a:ln w="9525">
              <a:noFill/>
              <a:miter lim="800000"/>
              <a:headEnd/>
              <a:tailEnd/>
            </a:ln>
          </p:spPr>
          <p:txBody>
            <a:bodyPr>
              <a:spAutoFit/>
            </a:bodyPr>
            <a:lstStyle/>
            <a:p>
              <a:pPr>
                <a:spcBef>
                  <a:spcPct val="50000"/>
                </a:spcBef>
                <a:defRPr/>
              </a:pPr>
              <a:r>
                <a:rPr lang="en-GB" sz="2000" b="1"/>
                <a:t>80%</a:t>
              </a:r>
              <a:endParaRPr lang="en-US" sz="2000" b="1"/>
            </a:p>
          </p:txBody>
        </p:sp>
        <p:sp>
          <p:nvSpPr>
            <p:cNvPr id="10278" name="Text Box 32"/>
            <p:cNvSpPr txBox="1">
              <a:spLocks noChangeArrowheads="1"/>
            </p:cNvSpPr>
            <p:nvPr/>
          </p:nvSpPr>
          <p:spPr bwMode="auto">
            <a:xfrm>
              <a:off x="567" y="210"/>
              <a:ext cx="543" cy="250"/>
            </a:xfrm>
            <a:prstGeom prst="rect">
              <a:avLst/>
            </a:prstGeom>
            <a:noFill/>
            <a:ln w="9525">
              <a:noFill/>
              <a:miter lim="800000"/>
              <a:headEnd/>
              <a:tailEnd/>
            </a:ln>
          </p:spPr>
          <p:txBody>
            <a:bodyPr>
              <a:spAutoFit/>
            </a:bodyPr>
            <a:lstStyle/>
            <a:p>
              <a:pPr>
                <a:spcBef>
                  <a:spcPct val="50000"/>
                </a:spcBef>
                <a:defRPr/>
              </a:pPr>
              <a:r>
                <a:rPr lang="en-GB" sz="2000" b="1"/>
                <a:t>100%</a:t>
              </a:r>
              <a:endParaRPr lang="en-US" sz="2000" b="1"/>
            </a:p>
          </p:txBody>
        </p:sp>
        <p:sp>
          <p:nvSpPr>
            <p:cNvPr id="10279" name="Text Box 33"/>
            <p:cNvSpPr txBox="1">
              <a:spLocks noChangeArrowheads="1"/>
            </p:cNvSpPr>
            <p:nvPr/>
          </p:nvSpPr>
          <p:spPr bwMode="auto">
            <a:xfrm>
              <a:off x="703" y="2478"/>
              <a:ext cx="453" cy="250"/>
            </a:xfrm>
            <a:prstGeom prst="rect">
              <a:avLst/>
            </a:prstGeom>
            <a:noFill/>
            <a:ln w="9525">
              <a:noFill/>
              <a:miter lim="800000"/>
              <a:headEnd/>
              <a:tailEnd/>
            </a:ln>
          </p:spPr>
          <p:txBody>
            <a:bodyPr>
              <a:spAutoFit/>
            </a:bodyPr>
            <a:lstStyle/>
            <a:p>
              <a:pPr>
                <a:spcBef>
                  <a:spcPct val="50000"/>
                </a:spcBef>
                <a:defRPr/>
              </a:pPr>
              <a:r>
                <a:rPr lang="en-GB" sz="2000" b="1"/>
                <a:t>0%</a:t>
              </a:r>
              <a:endParaRPr lang="en-US" sz="2000" b="1"/>
            </a:p>
          </p:txBody>
        </p:sp>
        <p:sp>
          <p:nvSpPr>
            <p:cNvPr id="10280" name="Text Box 34"/>
            <p:cNvSpPr txBox="1">
              <a:spLocks noChangeArrowheads="1"/>
            </p:cNvSpPr>
            <p:nvPr/>
          </p:nvSpPr>
          <p:spPr bwMode="auto">
            <a:xfrm>
              <a:off x="3334" y="300"/>
              <a:ext cx="589" cy="250"/>
            </a:xfrm>
            <a:prstGeom prst="rect">
              <a:avLst/>
            </a:prstGeom>
            <a:noFill/>
            <a:ln w="9525">
              <a:noFill/>
              <a:miter lim="800000"/>
              <a:headEnd/>
              <a:tailEnd/>
            </a:ln>
          </p:spPr>
          <p:txBody>
            <a:bodyPr>
              <a:spAutoFit/>
            </a:bodyPr>
            <a:lstStyle/>
            <a:p>
              <a:pPr>
                <a:spcBef>
                  <a:spcPct val="50000"/>
                </a:spcBef>
                <a:defRPr/>
              </a:pPr>
              <a:r>
                <a:rPr lang="en-GB" sz="2000" b="1">
                  <a:solidFill>
                    <a:srgbClr val="33CCFF"/>
                  </a:solidFill>
                </a:rPr>
                <a:t>200</a:t>
              </a:r>
              <a:r>
                <a:rPr lang="en-US" sz="2000" b="1">
                  <a:solidFill>
                    <a:srgbClr val="33CCFF"/>
                  </a:solidFill>
                  <a:cs typeface="Arial" charset="0"/>
                </a:rPr>
                <a:t>°C</a:t>
              </a:r>
            </a:p>
          </p:txBody>
        </p:sp>
        <p:sp>
          <p:nvSpPr>
            <p:cNvPr id="10281" name="Text Box 35"/>
            <p:cNvSpPr txBox="1">
              <a:spLocks noChangeArrowheads="1"/>
            </p:cNvSpPr>
            <p:nvPr/>
          </p:nvSpPr>
          <p:spPr bwMode="auto">
            <a:xfrm>
              <a:off x="3334" y="754"/>
              <a:ext cx="589" cy="250"/>
            </a:xfrm>
            <a:prstGeom prst="rect">
              <a:avLst/>
            </a:prstGeom>
            <a:noFill/>
            <a:ln w="9525">
              <a:noFill/>
              <a:miter lim="800000"/>
              <a:headEnd/>
              <a:tailEnd/>
            </a:ln>
          </p:spPr>
          <p:txBody>
            <a:bodyPr>
              <a:spAutoFit/>
            </a:bodyPr>
            <a:lstStyle/>
            <a:p>
              <a:pPr>
                <a:spcBef>
                  <a:spcPct val="50000"/>
                </a:spcBef>
                <a:defRPr/>
              </a:pPr>
              <a:r>
                <a:rPr lang="en-GB" sz="2000" b="1">
                  <a:solidFill>
                    <a:srgbClr val="33CC33"/>
                  </a:solidFill>
                </a:rPr>
                <a:t>300</a:t>
              </a:r>
              <a:r>
                <a:rPr lang="en-US" sz="2000" b="1">
                  <a:solidFill>
                    <a:srgbClr val="33CC33"/>
                  </a:solidFill>
                  <a:cs typeface="Arial" charset="0"/>
                </a:rPr>
                <a:t>°C</a:t>
              </a:r>
            </a:p>
          </p:txBody>
        </p:sp>
        <p:sp>
          <p:nvSpPr>
            <p:cNvPr id="10282" name="Text Box 36"/>
            <p:cNvSpPr txBox="1">
              <a:spLocks noChangeArrowheads="1"/>
            </p:cNvSpPr>
            <p:nvPr/>
          </p:nvSpPr>
          <p:spPr bwMode="auto">
            <a:xfrm>
              <a:off x="3334" y="1253"/>
              <a:ext cx="589" cy="250"/>
            </a:xfrm>
            <a:prstGeom prst="rect">
              <a:avLst/>
            </a:prstGeom>
            <a:noFill/>
            <a:ln w="9525">
              <a:noFill/>
              <a:miter lim="800000"/>
              <a:headEnd/>
              <a:tailEnd/>
            </a:ln>
          </p:spPr>
          <p:txBody>
            <a:bodyPr>
              <a:spAutoFit/>
            </a:bodyPr>
            <a:lstStyle/>
            <a:p>
              <a:pPr>
                <a:spcBef>
                  <a:spcPct val="50000"/>
                </a:spcBef>
                <a:defRPr/>
              </a:pPr>
              <a:r>
                <a:rPr lang="en-GB" sz="2000" b="1">
                  <a:solidFill>
                    <a:srgbClr val="FF9933"/>
                  </a:solidFill>
                </a:rPr>
                <a:t>400</a:t>
              </a:r>
              <a:r>
                <a:rPr lang="en-US" sz="2000" b="1">
                  <a:solidFill>
                    <a:srgbClr val="FF9933"/>
                  </a:solidFill>
                  <a:cs typeface="Arial" charset="0"/>
                </a:rPr>
                <a:t>°C</a:t>
              </a:r>
            </a:p>
          </p:txBody>
        </p:sp>
        <p:sp>
          <p:nvSpPr>
            <p:cNvPr id="10283" name="Text Box 37"/>
            <p:cNvSpPr txBox="1">
              <a:spLocks noChangeArrowheads="1"/>
            </p:cNvSpPr>
            <p:nvPr/>
          </p:nvSpPr>
          <p:spPr bwMode="auto">
            <a:xfrm>
              <a:off x="3334" y="1752"/>
              <a:ext cx="589" cy="250"/>
            </a:xfrm>
            <a:prstGeom prst="rect">
              <a:avLst/>
            </a:prstGeom>
            <a:noFill/>
            <a:ln w="9525">
              <a:noFill/>
              <a:miter lim="800000"/>
              <a:headEnd/>
              <a:tailEnd/>
            </a:ln>
          </p:spPr>
          <p:txBody>
            <a:bodyPr>
              <a:spAutoFit/>
            </a:bodyPr>
            <a:lstStyle/>
            <a:p>
              <a:pPr>
                <a:spcBef>
                  <a:spcPct val="50000"/>
                </a:spcBef>
                <a:defRPr/>
              </a:pPr>
              <a:r>
                <a:rPr lang="en-GB" sz="2000" b="1">
                  <a:solidFill>
                    <a:srgbClr val="FF0000"/>
                  </a:solidFill>
                </a:rPr>
                <a:t>500</a:t>
              </a:r>
              <a:r>
                <a:rPr lang="en-US" sz="2000" b="1">
                  <a:solidFill>
                    <a:srgbClr val="FF0000"/>
                  </a:solidFill>
                  <a:cs typeface="Arial" charset="0"/>
                </a:rPr>
                <a:t>°C</a:t>
              </a:r>
            </a:p>
          </p:txBody>
        </p:sp>
        <p:sp>
          <p:nvSpPr>
            <p:cNvPr id="10284" name="Text Box 38"/>
            <p:cNvSpPr txBox="1">
              <a:spLocks noChangeArrowheads="1"/>
            </p:cNvSpPr>
            <p:nvPr/>
          </p:nvSpPr>
          <p:spPr bwMode="auto">
            <a:xfrm>
              <a:off x="1383" y="2840"/>
              <a:ext cx="1951" cy="250"/>
            </a:xfrm>
            <a:prstGeom prst="rect">
              <a:avLst/>
            </a:prstGeom>
            <a:noFill/>
            <a:ln w="9525">
              <a:noFill/>
              <a:miter lim="800000"/>
              <a:headEnd/>
              <a:tailEnd/>
            </a:ln>
          </p:spPr>
          <p:txBody>
            <a:bodyPr>
              <a:spAutoFit/>
            </a:bodyPr>
            <a:lstStyle/>
            <a:p>
              <a:pPr>
                <a:spcBef>
                  <a:spcPct val="50000"/>
                </a:spcBef>
                <a:defRPr/>
              </a:pPr>
              <a:r>
                <a:rPr lang="en-GB" sz="2000" b="1"/>
                <a:t>Pressure (atmospheres)</a:t>
              </a:r>
              <a:endParaRPr lang="en-US" sz="2000" b="1"/>
            </a:p>
          </p:txBody>
        </p:sp>
        <p:sp>
          <p:nvSpPr>
            <p:cNvPr id="10285" name="Text Box 39"/>
            <p:cNvSpPr txBox="1">
              <a:spLocks noChangeArrowheads="1"/>
            </p:cNvSpPr>
            <p:nvPr/>
          </p:nvSpPr>
          <p:spPr bwMode="auto">
            <a:xfrm rot="-5400000">
              <a:off x="-261" y="1037"/>
              <a:ext cx="1542" cy="250"/>
            </a:xfrm>
            <a:prstGeom prst="rect">
              <a:avLst/>
            </a:prstGeom>
            <a:noFill/>
            <a:ln w="9525">
              <a:noFill/>
              <a:miter lim="800000"/>
              <a:headEnd/>
              <a:tailEnd/>
            </a:ln>
          </p:spPr>
          <p:txBody>
            <a:bodyPr>
              <a:spAutoFit/>
            </a:bodyPr>
            <a:lstStyle/>
            <a:p>
              <a:pPr>
                <a:spcBef>
                  <a:spcPct val="50000"/>
                </a:spcBef>
                <a:defRPr/>
              </a:pPr>
              <a:r>
                <a:rPr lang="en-GB" sz="2000" b="1"/>
                <a:t>Yield of ammonia</a:t>
              </a:r>
              <a:endParaRPr lang="en-US" sz="2000" b="1"/>
            </a:p>
          </p:txBody>
        </p:sp>
      </p:grpSp>
      <p:sp>
        <p:nvSpPr>
          <p:cNvPr id="14377" name="Freeform 41"/>
          <p:cNvSpPr>
            <a:spLocks/>
          </p:cNvSpPr>
          <p:nvPr/>
        </p:nvSpPr>
        <p:spPr bwMode="auto">
          <a:xfrm>
            <a:off x="4583113" y="3395786"/>
            <a:ext cx="3600450" cy="1584325"/>
          </a:xfrm>
          <a:custGeom>
            <a:avLst/>
            <a:gdLst>
              <a:gd name="T0" fmla="*/ 0 w 2268"/>
              <a:gd name="T1" fmla="*/ 998 h 998"/>
              <a:gd name="T2" fmla="*/ 907 w 2268"/>
              <a:gd name="T3" fmla="*/ 363 h 998"/>
              <a:gd name="T4" fmla="*/ 2268 w 2268"/>
              <a:gd name="T5" fmla="*/ 0 h 998"/>
              <a:gd name="T6" fmla="*/ 0 60000 65536"/>
              <a:gd name="T7" fmla="*/ 0 60000 65536"/>
              <a:gd name="T8" fmla="*/ 0 60000 65536"/>
              <a:gd name="T9" fmla="*/ 0 w 2268"/>
              <a:gd name="T10" fmla="*/ 0 h 998"/>
              <a:gd name="T11" fmla="*/ 2268 w 2268"/>
              <a:gd name="T12" fmla="*/ 998 h 998"/>
            </a:gdLst>
            <a:ahLst/>
            <a:cxnLst>
              <a:cxn ang="T6">
                <a:pos x="T0" y="T1"/>
              </a:cxn>
              <a:cxn ang="T7">
                <a:pos x="T2" y="T3"/>
              </a:cxn>
              <a:cxn ang="T8">
                <a:pos x="T4" y="T5"/>
              </a:cxn>
            </a:cxnLst>
            <a:rect l="T9" t="T10" r="T11" b="T12"/>
            <a:pathLst>
              <a:path w="2268" h="998">
                <a:moveTo>
                  <a:pt x="0" y="998"/>
                </a:moveTo>
                <a:cubicBezTo>
                  <a:pt x="264" y="763"/>
                  <a:pt x="529" y="529"/>
                  <a:pt x="907" y="363"/>
                </a:cubicBezTo>
                <a:cubicBezTo>
                  <a:pt x="1285" y="197"/>
                  <a:pt x="1776" y="98"/>
                  <a:pt x="2268" y="0"/>
                </a:cubicBezTo>
              </a:path>
            </a:pathLst>
          </a:custGeom>
          <a:noFill/>
          <a:ln w="63500">
            <a:solidFill>
              <a:schemeClr val="tx1"/>
            </a:solidFill>
            <a:prstDash val="dash"/>
            <a:round/>
            <a:headEnd/>
            <a:tailEnd/>
          </a:ln>
        </p:spPr>
        <p:txBody>
          <a:bodyPr/>
          <a:lstStyle/>
          <a:p>
            <a:pPr>
              <a:defRPr/>
            </a:pPr>
            <a:endParaRPr lang="en-GB"/>
          </a:p>
        </p:txBody>
      </p:sp>
      <p:sp>
        <p:nvSpPr>
          <p:cNvPr id="14379" name="AutoShape 43"/>
          <p:cNvSpPr>
            <a:spLocks noChangeArrowheads="1"/>
          </p:cNvSpPr>
          <p:nvPr/>
        </p:nvSpPr>
        <p:spPr bwMode="auto">
          <a:xfrm>
            <a:off x="8646258" y="4619749"/>
            <a:ext cx="1888637" cy="935037"/>
          </a:xfrm>
          <a:prstGeom prst="wedgeRoundRectCallout">
            <a:avLst>
              <a:gd name="adj1" fmla="val -185273"/>
              <a:gd name="adj2" fmla="val -119269"/>
              <a:gd name="adj3" fmla="val 16667"/>
            </a:avLst>
          </a:prstGeom>
          <a:solidFill>
            <a:srgbClr val="FFFF99"/>
          </a:solidFill>
          <a:ln w="9525">
            <a:solidFill>
              <a:srgbClr val="FF0000"/>
            </a:solidFill>
            <a:miter lim="800000"/>
            <a:headEnd/>
            <a:tailEnd/>
          </a:ln>
        </p:spPr>
        <p:txBody>
          <a:bodyPr lIns="91440" tIns="45720" rIns="91440" bIns="45720" anchor="t"/>
          <a:lstStyle/>
          <a:p>
            <a:pPr algn="ctr">
              <a:defRPr/>
            </a:pPr>
            <a:r>
              <a:rPr lang="en-GB" b="1" dirty="0"/>
              <a:t>450</a:t>
            </a:r>
            <a:r>
              <a:rPr lang="en-US" b="1" dirty="0">
                <a:cs typeface="Arial"/>
              </a:rPr>
              <a:t>°C and 200 atm</a:t>
            </a:r>
            <a:endParaRPr lang="en-US" b="1" dirty="0">
              <a:cs typeface="Arial" charset="0"/>
            </a:endParaRPr>
          </a:p>
        </p:txBody>
      </p:sp>
      <p:sp>
        <p:nvSpPr>
          <p:cNvPr id="14380" name="Text Box 44"/>
          <p:cNvSpPr txBox="1">
            <a:spLocks noChangeArrowheads="1"/>
          </p:cNvSpPr>
          <p:nvPr/>
        </p:nvSpPr>
        <p:spPr bwMode="auto">
          <a:xfrm>
            <a:off x="1524000" y="5772274"/>
            <a:ext cx="9144000" cy="1061829"/>
          </a:xfrm>
          <a:prstGeom prst="rect">
            <a:avLst/>
          </a:prstGeom>
          <a:noFill/>
          <a:ln w="9525">
            <a:noFill/>
            <a:miter lim="800000"/>
            <a:headEnd/>
            <a:tailEnd/>
          </a:ln>
        </p:spPr>
        <p:txBody>
          <a:bodyPr>
            <a:spAutoFit/>
          </a:bodyPr>
          <a:lstStyle/>
          <a:p>
            <a:pPr>
              <a:spcBef>
                <a:spcPct val="50000"/>
              </a:spcBef>
              <a:defRPr/>
            </a:pPr>
            <a:r>
              <a:rPr lang="en-GB" u="sng"/>
              <a:t>TEMP</a:t>
            </a:r>
            <a:r>
              <a:rPr lang="en-GB"/>
              <a:t>:</a:t>
            </a:r>
            <a:r>
              <a:rPr lang="en-GB" b="1">
                <a:solidFill>
                  <a:srgbClr val="0066FF"/>
                </a:solidFill>
              </a:rPr>
              <a:t>LOW</a:t>
            </a:r>
            <a:r>
              <a:rPr lang="en-GB"/>
              <a:t> enough for a </a:t>
            </a:r>
            <a:r>
              <a:rPr lang="en-GB" b="1"/>
              <a:t>reasonable yield</a:t>
            </a:r>
            <a:r>
              <a:rPr lang="en-GB"/>
              <a:t> but </a:t>
            </a:r>
            <a:r>
              <a:rPr lang="en-GB" b="1">
                <a:solidFill>
                  <a:srgbClr val="FF0000"/>
                </a:solidFill>
              </a:rPr>
              <a:t>HIGH</a:t>
            </a:r>
            <a:r>
              <a:rPr lang="en-GB"/>
              <a:t> enough for a </a:t>
            </a:r>
            <a:r>
              <a:rPr lang="en-GB" b="1"/>
              <a:t>fast reaction</a:t>
            </a:r>
          </a:p>
          <a:p>
            <a:pPr>
              <a:spcBef>
                <a:spcPct val="50000"/>
              </a:spcBef>
              <a:defRPr/>
            </a:pPr>
            <a:r>
              <a:rPr lang="en-GB" u="sng"/>
              <a:t>PRESSURE</a:t>
            </a:r>
            <a:r>
              <a:rPr lang="en-GB"/>
              <a:t>: </a:t>
            </a:r>
            <a:r>
              <a:rPr lang="en-GB" b="1">
                <a:solidFill>
                  <a:srgbClr val="0066FF"/>
                </a:solidFill>
              </a:rPr>
              <a:t>LOW</a:t>
            </a:r>
            <a:r>
              <a:rPr lang="en-GB"/>
              <a:t> enough to not need </a:t>
            </a:r>
            <a:r>
              <a:rPr lang="en-GB" b="1"/>
              <a:t>expensive</a:t>
            </a:r>
            <a:r>
              <a:rPr lang="en-GB"/>
              <a:t> reinforced apparatus</a:t>
            </a:r>
            <a:r>
              <a:rPr lang="en-US"/>
              <a:t> but </a:t>
            </a:r>
            <a:r>
              <a:rPr lang="en-GB" b="1">
                <a:solidFill>
                  <a:srgbClr val="FF0000"/>
                </a:solidFill>
              </a:rPr>
              <a:t>HIGH</a:t>
            </a:r>
            <a:r>
              <a:rPr lang="en-GB"/>
              <a:t> enough to give a </a:t>
            </a:r>
            <a:r>
              <a:rPr lang="en-GB" b="1"/>
              <a:t>reasonable yield</a:t>
            </a:r>
            <a:endParaRPr lang="en-US" b="1"/>
          </a:p>
        </p:txBody>
      </p:sp>
      <p:sp>
        <p:nvSpPr>
          <p:cNvPr id="14416" name="Text Box 80"/>
          <p:cNvSpPr txBox="1">
            <a:spLocks noChangeArrowheads="1"/>
          </p:cNvSpPr>
          <p:nvPr/>
        </p:nvSpPr>
        <p:spPr bwMode="auto">
          <a:xfrm>
            <a:off x="8112125" y="3179885"/>
            <a:ext cx="1079500" cy="369332"/>
          </a:xfrm>
          <a:prstGeom prst="rect">
            <a:avLst/>
          </a:prstGeom>
          <a:noFill/>
          <a:ln w="9525">
            <a:solidFill>
              <a:schemeClr val="tx1"/>
            </a:solidFill>
            <a:miter lim="800000"/>
            <a:headEnd/>
            <a:tailEnd/>
          </a:ln>
        </p:spPr>
        <p:txBody>
          <a:bodyPr>
            <a:spAutoFit/>
          </a:bodyPr>
          <a:lstStyle/>
          <a:p>
            <a:pPr>
              <a:spcBef>
                <a:spcPct val="50000"/>
              </a:spcBef>
              <a:defRPr/>
            </a:pPr>
            <a:r>
              <a:rPr lang="en-GB" b="1"/>
              <a:t>450</a:t>
            </a:r>
            <a:r>
              <a:rPr lang="en-US" b="1">
                <a:cs typeface="Arial" charset="0"/>
              </a:rPr>
              <a:t>°C</a:t>
            </a:r>
          </a:p>
        </p:txBody>
      </p:sp>
      <p:grpSp>
        <p:nvGrpSpPr>
          <p:cNvPr id="3" name="Group 83"/>
          <p:cNvGrpSpPr>
            <a:grpSpLocks/>
          </p:cNvGrpSpPr>
          <p:nvPr/>
        </p:nvGrpSpPr>
        <p:grpSpPr bwMode="auto">
          <a:xfrm>
            <a:off x="420077" y="771770"/>
            <a:ext cx="2268538" cy="2592388"/>
            <a:chOff x="0" y="1117"/>
            <a:chExt cx="1429" cy="1633"/>
          </a:xfrm>
        </p:grpSpPr>
        <p:sp>
          <p:nvSpPr>
            <p:cNvPr id="10250" name="AutoShape 81"/>
            <p:cNvSpPr>
              <a:spLocks noChangeArrowheads="1"/>
            </p:cNvSpPr>
            <p:nvPr/>
          </p:nvSpPr>
          <p:spPr bwMode="auto">
            <a:xfrm>
              <a:off x="0" y="1117"/>
              <a:ext cx="1429" cy="1633"/>
            </a:xfrm>
            <a:prstGeom prst="star16">
              <a:avLst>
                <a:gd name="adj" fmla="val 37500"/>
              </a:avLst>
            </a:prstGeom>
            <a:solidFill>
              <a:srgbClr val="FFFFDD"/>
            </a:solidFill>
            <a:ln w="9525">
              <a:solidFill>
                <a:srgbClr val="FF0000"/>
              </a:solidFill>
              <a:miter lim="800000"/>
              <a:headEnd/>
              <a:tailEnd/>
            </a:ln>
          </p:spPr>
          <p:txBody>
            <a:bodyPr wrap="none" anchor="ctr"/>
            <a:lstStyle/>
            <a:p>
              <a:pPr>
                <a:defRPr/>
              </a:pPr>
              <a:endParaRPr lang="en-GB"/>
            </a:p>
          </p:txBody>
        </p:sp>
        <p:sp>
          <p:nvSpPr>
            <p:cNvPr id="10251" name="Text Box 82"/>
            <p:cNvSpPr txBox="1">
              <a:spLocks noChangeArrowheads="1"/>
            </p:cNvSpPr>
            <p:nvPr/>
          </p:nvSpPr>
          <p:spPr bwMode="auto">
            <a:xfrm>
              <a:off x="125" y="1623"/>
              <a:ext cx="1179" cy="834"/>
            </a:xfrm>
            <a:prstGeom prst="rect">
              <a:avLst/>
            </a:prstGeom>
            <a:noFill/>
            <a:ln w="9525">
              <a:noFill/>
              <a:miter lim="800000"/>
              <a:headEnd/>
              <a:tailEnd/>
            </a:ln>
          </p:spPr>
          <p:txBody>
            <a:bodyPr>
              <a:spAutoFit/>
            </a:bodyPr>
            <a:lstStyle/>
            <a:p>
              <a:pPr algn="ctr">
                <a:spcBef>
                  <a:spcPct val="50000"/>
                </a:spcBef>
                <a:defRPr/>
              </a:pPr>
              <a:r>
                <a:rPr lang="en-GB" sz="2000" b="1" dirty="0"/>
                <a:t>IRON CATALYST</a:t>
              </a:r>
              <a:r>
                <a:rPr lang="en-GB" sz="2000" dirty="0"/>
                <a:t> used to speed reaction up further</a:t>
              </a:r>
              <a:endParaRPr lang="en-US" sz="2000" dirty="0"/>
            </a:p>
          </p:txBody>
        </p:sp>
      </p:grpSp>
      <p:sp>
        <p:nvSpPr>
          <p:cNvPr id="14420" name="AutoShape 84"/>
          <p:cNvSpPr>
            <a:spLocks noChangeArrowheads="1"/>
          </p:cNvSpPr>
          <p:nvPr/>
        </p:nvSpPr>
        <p:spPr bwMode="auto">
          <a:xfrm>
            <a:off x="1552575" y="3899023"/>
            <a:ext cx="1987550" cy="1223962"/>
          </a:xfrm>
          <a:prstGeom prst="wedgeRoundRectCallout">
            <a:avLst>
              <a:gd name="adj1" fmla="val 103116"/>
              <a:gd name="adj2" fmla="val -51426"/>
              <a:gd name="adj3" fmla="val 16667"/>
            </a:avLst>
          </a:prstGeom>
          <a:solidFill>
            <a:srgbClr val="FFFF99"/>
          </a:solidFill>
          <a:ln w="9525">
            <a:solidFill>
              <a:srgbClr val="FF0000"/>
            </a:solidFill>
            <a:miter lim="800000"/>
            <a:headEnd/>
            <a:tailEnd/>
          </a:ln>
        </p:spPr>
        <p:txBody>
          <a:bodyPr/>
          <a:lstStyle/>
          <a:p>
            <a:pPr algn="ctr">
              <a:defRPr/>
            </a:pPr>
            <a:r>
              <a:rPr lang="en-GB" b="1"/>
              <a:t>Gives about 30% yield</a:t>
            </a:r>
            <a:endParaRPr lang="en-US" b="1"/>
          </a:p>
        </p:txBody>
      </p:sp>
      <p:sp>
        <p:nvSpPr>
          <p:cNvPr id="5" name="Rectangle 2">
            <a:extLst>
              <a:ext uri="{FF2B5EF4-FFF2-40B4-BE49-F238E27FC236}">
                <a16:creationId xmlns:a16="http://schemas.microsoft.com/office/drawing/2014/main" id="{F8BE0468-646F-4BDC-0EAC-558745228C98}"/>
              </a:ext>
            </a:extLst>
          </p:cNvPr>
          <p:cNvSpPr txBox="1">
            <a:spLocks noChangeArrowheads="1"/>
          </p:cNvSpPr>
          <p:nvPr/>
        </p:nvSpPr>
        <p:spPr>
          <a:xfrm>
            <a:off x="-2547" y="-187132"/>
            <a:ext cx="10544908"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A compromise solution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th equations on a white background&#10;&#10;Description automatically generated">
            <a:extLst>
              <a:ext uri="{FF2B5EF4-FFF2-40B4-BE49-F238E27FC236}">
                <a16:creationId xmlns:a16="http://schemas.microsoft.com/office/drawing/2014/main" id="{DA47E3F0-A600-0DFF-9AAC-D788A154C35B}"/>
              </a:ext>
            </a:extLst>
          </p:cNvPr>
          <p:cNvPicPr>
            <a:picLocks noChangeAspect="1"/>
          </p:cNvPicPr>
          <p:nvPr/>
        </p:nvPicPr>
        <p:blipFill>
          <a:blip r:embed="rId2"/>
          <a:stretch>
            <a:fillRect/>
          </a:stretch>
        </p:blipFill>
        <p:spPr>
          <a:xfrm>
            <a:off x="1439741" y="1844187"/>
            <a:ext cx="9019442" cy="3169626"/>
          </a:xfrm>
          <a:prstGeom prst="rect">
            <a:avLst/>
          </a:prstGeom>
        </p:spPr>
      </p:pic>
      <p:sp>
        <p:nvSpPr>
          <p:cNvPr id="4" name="Rectangle 2">
            <a:extLst>
              <a:ext uri="{FF2B5EF4-FFF2-40B4-BE49-F238E27FC236}">
                <a16:creationId xmlns:a16="http://schemas.microsoft.com/office/drawing/2014/main" id="{A0305E09-8B39-6AD0-4519-7C0A5C8E30B8}"/>
              </a:ext>
            </a:extLst>
          </p:cNvPr>
          <p:cNvSpPr txBox="1">
            <a:spLocks noChangeArrowheads="1"/>
          </p:cNvSpPr>
          <p:nvPr/>
        </p:nvSpPr>
        <p:spPr>
          <a:xfrm>
            <a:off x="3315" y="-540"/>
            <a:ext cx="10544908"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Quick test</a:t>
            </a:r>
            <a:endParaRPr lang="en-GB" altLang="en-US" b="1" dirty="0">
              <a:solidFill>
                <a:srgbClr val="70AD47"/>
              </a:solidFill>
              <a:ea typeface="Calibri Light"/>
              <a:cs typeface="Calibri Light"/>
            </a:endParaRPr>
          </a:p>
        </p:txBody>
      </p:sp>
    </p:spTree>
    <p:extLst>
      <p:ext uri="{BB962C8B-B14F-4D97-AF65-F5344CB8AC3E}">
        <p14:creationId xmlns:p14="http://schemas.microsoft.com/office/powerpoint/2010/main" val="3161704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30224" y="0"/>
            <a:ext cx="12127212" cy="1325563"/>
          </a:xfrm>
        </p:spPr>
        <p:txBody>
          <a:bodyPr>
            <a:normAutofit/>
          </a:bodyPr>
          <a:lstStyle/>
          <a:p>
            <a:r>
              <a:rPr lang="en-US" sz="4000" b="1" dirty="0">
                <a:solidFill>
                  <a:srgbClr val="70AD47"/>
                </a:solidFill>
              </a:rPr>
              <a:t>3.1.6.2 Equilibrium constant, K</a:t>
            </a:r>
            <a:r>
              <a:rPr lang="en-US" sz="4000" b="1" baseline="-25000" dirty="0">
                <a:solidFill>
                  <a:srgbClr val="70AD47"/>
                </a:solidFill>
              </a:rPr>
              <a:t>c</a:t>
            </a:r>
            <a:r>
              <a:rPr lang="en-US" sz="4000" b="1" dirty="0">
                <a:solidFill>
                  <a:srgbClr val="70AD47"/>
                </a:solidFill>
              </a:rPr>
              <a:t>, in homogeneous systems</a:t>
            </a:r>
          </a:p>
        </p:txBody>
      </p:sp>
      <p:sp>
        <p:nvSpPr>
          <p:cNvPr id="7" name="TextBox 6">
            <a:extLst>
              <a:ext uri="{FF2B5EF4-FFF2-40B4-BE49-F238E27FC236}">
                <a16:creationId xmlns:a16="http://schemas.microsoft.com/office/drawing/2014/main" id="{FE03A15D-3568-9947-88FE-EB76FECE2E72}"/>
              </a:ext>
            </a:extLst>
          </p:cNvPr>
          <p:cNvSpPr txBox="1"/>
          <p:nvPr/>
        </p:nvSpPr>
        <p:spPr>
          <a:xfrm>
            <a:off x="64305" y="1058665"/>
            <a:ext cx="12123514" cy="4739439"/>
          </a:xfrm>
          <a:prstGeom prst="rect">
            <a:avLst/>
          </a:prstGeom>
          <a:noFill/>
        </p:spPr>
        <p:txBody>
          <a:bodyPr wrap="square" lIns="91440" tIns="45720" rIns="91440" bIns="45720" anchor="t">
            <a:spAutoFit/>
          </a:bodyPr>
          <a:lstStyle/>
          <a:p>
            <a:pPr>
              <a:lnSpc>
                <a:spcPct val="115000"/>
              </a:lnSpc>
              <a:spcAft>
                <a:spcPts val="0"/>
              </a:spcAft>
            </a:pPr>
            <a:r>
              <a:rPr lang="en-GB" sz="2400" dirty="0">
                <a:latin typeface="Calibri"/>
                <a:ea typeface="ArialMT"/>
                <a:cs typeface="Calibri"/>
              </a:rPr>
              <a:t>The equilibrium constant </a:t>
            </a:r>
            <a:r>
              <a:rPr lang="en-GB" sz="2400" i="1" dirty="0">
                <a:latin typeface="Calibri"/>
                <a:ea typeface="ArialMT"/>
                <a:cs typeface="Calibri"/>
              </a:rPr>
              <a:t>K</a:t>
            </a:r>
            <a:r>
              <a:rPr lang="en-GB" sz="2400" baseline="-25000" dirty="0">
                <a:latin typeface="Calibri"/>
                <a:ea typeface="ArialMT"/>
                <a:cs typeface="Calibri"/>
              </a:rPr>
              <a:t>c</a:t>
            </a:r>
            <a:r>
              <a:rPr lang="en-GB" sz="2400" dirty="0">
                <a:latin typeface="Calibri"/>
                <a:ea typeface="ArialMT"/>
                <a:cs typeface="Calibri"/>
              </a:rPr>
              <a:t> is deduced from the equation for a reversible reaction.</a:t>
            </a:r>
            <a:endParaRPr lang="en-GB" sz="2400">
              <a:latin typeface="Calibri"/>
              <a:ea typeface="Calibri"/>
              <a:cs typeface="Times New Roman"/>
            </a:endParaRPr>
          </a:p>
          <a:p>
            <a:pPr>
              <a:lnSpc>
                <a:spcPct val="115000"/>
              </a:lnSpc>
              <a:spcAft>
                <a:spcPts val="0"/>
              </a:spcAft>
            </a:pPr>
            <a:r>
              <a:rPr lang="en-GB" sz="2400" dirty="0">
                <a:latin typeface="Calibri"/>
                <a:ea typeface="ArialMT"/>
                <a:cs typeface="Calibri"/>
              </a:rPr>
              <a:t>The concentration, in mol dm</a:t>
            </a:r>
            <a:r>
              <a:rPr lang="en-GB" sz="2400" baseline="30000" dirty="0">
                <a:latin typeface="Calibri"/>
                <a:ea typeface="ArialMT"/>
                <a:cs typeface="Calibri"/>
              </a:rPr>
              <a:t>–3</a:t>
            </a:r>
            <a:r>
              <a:rPr lang="en-GB" sz="2400" dirty="0">
                <a:latin typeface="Calibri"/>
                <a:ea typeface="ArialMT"/>
                <a:cs typeface="Calibri"/>
              </a:rPr>
              <a:t>, of a species X involved in the expression for </a:t>
            </a:r>
            <a:r>
              <a:rPr lang="en-GB" sz="2400" i="1" dirty="0">
                <a:latin typeface="Calibri"/>
                <a:ea typeface="ArialMT"/>
                <a:cs typeface="Calibri"/>
              </a:rPr>
              <a:t>K</a:t>
            </a:r>
            <a:r>
              <a:rPr lang="en-GB" sz="2400" baseline="-25000" dirty="0">
                <a:latin typeface="Calibri"/>
                <a:ea typeface="ArialMT"/>
                <a:cs typeface="Calibri"/>
              </a:rPr>
              <a:t>c</a:t>
            </a:r>
            <a:r>
              <a:rPr lang="en-GB" sz="2400" dirty="0">
                <a:latin typeface="Calibri"/>
                <a:ea typeface="ArialMT"/>
                <a:cs typeface="Calibri"/>
              </a:rPr>
              <a:t> is represented by [X]</a:t>
            </a:r>
            <a:endParaRPr lang="en-GB" sz="2400">
              <a:latin typeface="Calibri"/>
              <a:ea typeface="Calibri"/>
              <a:cs typeface="Times New Roman"/>
            </a:endParaRPr>
          </a:p>
          <a:p>
            <a:pPr>
              <a:lnSpc>
                <a:spcPct val="115000"/>
              </a:lnSpc>
              <a:spcAft>
                <a:spcPts val="0"/>
              </a:spcAft>
            </a:pPr>
            <a:r>
              <a:rPr lang="en-GB" sz="2400" dirty="0">
                <a:latin typeface="Calibri"/>
                <a:ea typeface="ArialMT"/>
                <a:cs typeface="Calibri"/>
              </a:rPr>
              <a:t>The value of the equilibrium constant is not affected either by changes in concentration or addition of a catalyst.</a:t>
            </a:r>
            <a:endParaRPr lang="en-GB" sz="2400">
              <a:latin typeface="Calibri"/>
              <a:ea typeface="Calibri"/>
              <a:cs typeface="Times New Roman"/>
            </a:endParaRPr>
          </a:p>
          <a:p>
            <a:pPr>
              <a:lnSpc>
                <a:spcPct val="115000"/>
              </a:lnSpc>
              <a:spcAft>
                <a:spcPts val="0"/>
              </a:spcAft>
            </a:pPr>
            <a:r>
              <a:rPr lang="en-GB" sz="2400" b="1" dirty="0">
                <a:latin typeface="Calibri"/>
                <a:ea typeface="ArialMT"/>
                <a:cs typeface="Calibri"/>
              </a:rPr>
              <a:t>Students should be able to:</a:t>
            </a:r>
            <a:endParaRPr lang="en-GB" sz="2400">
              <a:latin typeface="Calibri"/>
              <a:ea typeface="Calibri"/>
              <a:cs typeface="Times New Roman"/>
            </a:endParaRPr>
          </a:p>
          <a:p>
            <a:pPr marL="342900" lvl="0" indent="-342900">
              <a:lnSpc>
                <a:spcPct val="115000"/>
              </a:lnSpc>
              <a:spcAft>
                <a:spcPts val="0"/>
              </a:spcAft>
              <a:buFont typeface="Calibri"/>
              <a:buChar char="•"/>
            </a:pPr>
            <a:r>
              <a:rPr lang="en-GB" sz="2400" dirty="0">
                <a:latin typeface="Calibri"/>
                <a:ea typeface="ArialMT"/>
                <a:cs typeface="Calibri"/>
              </a:rPr>
              <a:t>construct an expression for </a:t>
            </a:r>
            <a:r>
              <a:rPr lang="en-GB" sz="2400" i="1" dirty="0">
                <a:latin typeface="Calibri"/>
                <a:ea typeface="ArialMT"/>
                <a:cs typeface="Calibri"/>
              </a:rPr>
              <a:t>K</a:t>
            </a:r>
            <a:r>
              <a:rPr lang="en-GB" sz="2400" baseline="-25000" dirty="0">
                <a:latin typeface="Calibri"/>
                <a:ea typeface="ArialMT"/>
                <a:cs typeface="Calibri"/>
              </a:rPr>
              <a:t>c</a:t>
            </a:r>
            <a:r>
              <a:rPr lang="en-GB" sz="2400" dirty="0">
                <a:latin typeface="Calibri"/>
                <a:ea typeface="ArialMT"/>
                <a:cs typeface="Calibri"/>
              </a:rPr>
              <a:t> for a homogeneous system in equilibrium</a:t>
            </a:r>
          </a:p>
          <a:p>
            <a:pPr marL="342900" lvl="0" indent="-342900">
              <a:lnSpc>
                <a:spcPct val="115000"/>
              </a:lnSpc>
              <a:spcAft>
                <a:spcPts val="0"/>
              </a:spcAft>
              <a:buFont typeface="Calibri"/>
              <a:buChar char="•"/>
            </a:pPr>
            <a:r>
              <a:rPr lang="en-GB" sz="2400" dirty="0">
                <a:latin typeface="Calibri"/>
                <a:ea typeface="ArialMT"/>
                <a:cs typeface="Calibri"/>
              </a:rPr>
              <a:t>calculate a value for </a:t>
            </a:r>
            <a:r>
              <a:rPr lang="en-GB" sz="2400" i="1" dirty="0">
                <a:latin typeface="Calibri"/>
                <a:ea typeface="ArialMT"/>
                <a:cs typeface="Calibri"/>
              </a:rPr>
              <a:t>K</a:t>
            </a:r>
            <a:r>
              <a:rPr lang="en-GB" sz="2400" baseline="-25000" dirty="0">
                <a:latin typeface="Calibri"/>
                <a:ea typeface="ArialMT"/>
                <a:cs typeface="Calibri"/>
              </a:rPr>
              <a:t>c</a:t>
            </a:r>
            <a:r>
              <a:rPr lang="en-GB" sz="2400" dirty="0">
                <a:latin typeface="Calibri"/>
                <a:ea typeface="ArialMT"/>
                <a:cs typeface="Calibri"/>
              </a:rPr>
              <a:t> from the equilibrium concentrations for a homogeneous system at constant temperature</a:t>
            </a:r>
          </a:p>
          <a:p>
            <a:pPr marL="342900" lvl="0" indent="-342900">
              <a:lnSpc>
                <a:spcPct val="115000"/>
              </a:lnSpc>
              <a:spcAft>
                <a:spcPts val="0"/>
              </a:spcAft>
              <a:buFont typeface="Calibri"/>
              <a:buChar char="•"/>
            </a:pPr>
            <a:r>
              <a:rPr lang="en-GB" sz="2400" dirty="0">
                <a:latin typeface="Calibri"/>
                <a:ea typeface="ArialMT"/>
                <a:cs typeface="Calibri"/>
              </a:rPr>
              <a:t>perform calculations involving </a:t>
            </a:r>
            <a:r>
              <a:rPr lang="en-GB" sz="2400" i="1" dirty="0">
                <a:latin typeface="Calibri"/>
                <a:ea typeface="ArialMT"/>
                <a:cs typeface="Calibri"/>
              </a:rPr>
              <a:t>K</a:t>
            </a:r>
            <a:r>
              <a:rPr lang="en-GB" sz="2400" baseline="-25000" dirty="0">
                <a:latin typeface="Calibri"/>
                <a:ea typeface="ArialMT"/>
                <a:cs typeface="Calibri"/>
              </a:rPr>
              <a:t>c</a:t>
            </a:r>
            <a:endParaRPr lang="en-GB" sz="2400" dirty="0">
              <a:latin typeface="Calibri"/>
              <a:ea typeface="ArialMT"/>
              <a:cs typeface="Calibri"/>
            </a:endParaRPr>
          </a:p>
          <a:p>
            <a:pPr marL="342900" lvl="0" indent="-342900">
              <a:lnSpc>
                <a:spcPct val="115000"/>
              </a:lnSpc>
              <a:spcAft>
                <a:spcPts val="0"/>
              </a:spcAft>
              <a:buFont typeface="Calibri"/>
              <a:buChar char="•"/>
            </a:pPr>
            <a:r>
              <a:rPr lang="en-GB" sz="2400" dirty="0">
                <a:latin typeface="Calibri"/>
                <a:ea typeface="ArialMT"/>
                <a:cs typeface="Calibri"/>
              </a:rPr>
              <a:t>predict the qualitative effects of changes of temperature on the value of </a:t>
            </a:r>
            <a:r>
              <a:rPr lang="en-GB" sz="2400" i="1" dirty="0">
                <a:latin typeface="Calibri"/>
                <a:ea typeface="ArialMT"/>
                <a:cs typeface="Calibri"/>
              </a:rPr>
              <a:t>K</a:t>
            </a:r>
            <a:r>
              <a:rPr lang="en-GB" sz="2400" baseline="-25000" dirty="0">
                <a:latin typeface="Calibri"/>
                <a:ea typeface="ArialMT"/>
                <a:cs typeface="Calibri"/>
              </a:rPr>
              <a:t>c</a:t>
            </a:r>
            <a:endParaRPr lang="en-GB" sz="2400" dirty="0">
              <a:latin typeface="Calibri"/>
              <a:ea typeface="ArialMT"/>
              <a:cs typeface="Calibri"/>
            </a:endParaRPr>
          </a:p>
        </p:txBody>
      </p:sp>
    </p:spTree>
    <p:extLst>
      <p:ext uri="{BB962C8B-B14F-4D97-AF65-F5344CB8AC3E}">
        <p14:creationId xmlns:p14="http://schemas.microsoft.com/office/powerpoint/2010/main" val="1044131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Text Box 2"/>
          <p:cNvSpPr txBox="1">
            <a:spLocks noChangeArrowheads="1"/>
          </p:cNvSpPr>
          <p:nvPr/>
        </p:nvSpPr>
        <p:spPr bwMode="auto">
          <a:xfrm>
            <a:off x="174436" y="950652"/>
            <a:ext cx="12007360" cy="5024452"/>
          </a:xfrm>
          <a:prstGeom prst="rect">
            <a:avLst/>
          </a:prstGeom>
          <a:noFill/>
          <a:ln w="9525">
            <a:noFill/>
            <a:miter lim="800000"/>
            <a:headEnd/>
            <a:tailEnd/>
          </a:ln>
          <a:effectLst/>
        </p:spPr>
        <p:txBody>
          <a:bodyPr wrap="square" lIns="91440" tIns="45720" rIns="91440" bIns="45720" anchor="t">
            <a:spAutoFit/>
          </a:bodyPr>
          <a:lstStyle/>
          <a:p>
            <a:pPr>
              <a:spcAft>
                <a:spcPts val="500"/>
              </a:spcAft>
            </a:pPr>
            <a:r>
              <a:rPr lang="en-GB" sz="2800" dirty="0">
                <a:solidFill>
                  <a:srgbClr val="000000"/>
                </a:solidFill>
                <a:latin typeface="Calibri"/>
                <a:ea typeface="Calibri"/>
                <a:cs typeface="Calibri"/>
              </a:rPr>
              <a:t>If the concentrations of all the substances present at equilibrium are raised to the power of the number of moles they appear in the equation, the product of the concentrations of the products divided by the product of the concentrations of the reactants is a constant, provided the temperature remains constant</a:t>
            </a:r>
          </a:p>
          <a:p>
            <a:pPr>
              <a:spcAft>
                <a:spcPts val="200"/>
              </a:spcAft>
            </a:pPr>
            <a:endParaRPr lang="en-GB" sz="2800" dirty="0">
              <a:solidFill>
                <a:srgbClr val="000000"/>
              </a:solidFill>
              <a:latin typeface="Calibri"/>
              <a:ea typeface="Calibri"/>
              <a:cs typeface="Calibri"/>
            </a:endParaRPr>
          </a:p>
          <a:p>
            <a:pPr>
              <a:spcAft>
                <a:spcPts val="200"/>
              </a:spcAft>
            </a:pPr>
            <a:r>
              <a:rPr lang="en-GB" sz="2800" dirty="0">
                <a:solidFill>
                  <a:srgbClr val="000000"/>
                </a:solidFill>
                <a:latin typeface="Calibri"/>
                <a:ea typeface="Calibri"/>
                <a:cs typeface="Calibri"/>
              </a:rPr>
              <a:t>There are several forms of the constant;  all vary with temperature. </a:t>
            </a:r>
          </a:p>
          <a:p>
            <a:pPr>
              <a:spcAft>
                <a:spcPts val="200"/>
              </a:spcAft>
            </a:pPr>
            <a:r>
              <a:rPr lang="en-GB" sz="2800" dirty="0">
                <a:solidFill>
                  <a:srgbClr val="000000"/>
                </a:solidFill>
                <a:latin typeface="Calibri"/>
                <a:ea typeface="Calibri"/>
                <a:cs typeface="Calibri"/>
              </a:rPr>
              <a:t>     K</a:t>
            </a:r>
            <a:r>
              <a:rPr lang="en-GB" sz="2800" baseline="-25000" dirty="0">
                <a:solidFill>
                  <a:srgbClr val="000000"/>
                </a:solidFill>
                <a:latin typeface="Calibri"/>
                <a:ea typeface="Calibri"/>
                <a:cs typeface="Calibri"/>
              </a:rPr>
              <a:t>c</a:t>
            </a:r>
            <a:r>
              <a:rPr lang="en-GB" sz="2800" dirty="0">
                <a:solidFill>
                  <a:srgbClr val="000000"/>
                </a:solidFill>
                <a:latin typeface="Calibri"/>
                <a:ea typeface="Calibri"/>
                <a:cs typeface="Calibri"/>
              </a:rPr>
              <a:t>   	the equilibrium values are expressed as concentrations of mol dm</a:t>
            </a:r>
            <a:r>
              <a:rPr lang="en-GB" sz="2800" baseline="30000" dirty="0">
                <a:solidFill>
                  <a:srgbClr val="000000"/>
                </a:solidFill>
                <a:latin typeface="Calibri"/>
                <a:ea typeface="Calibri"/>
                <a:cs typeface="Calibri"/>
              </a:rPr>
              <a:t>-3</a:t>
            </a:r>
          </a:p>
          <a:p>
            <a:pPr>
              <a:spcAft>
                <a:spcPts val="200"/>
              </a:spcAft>
            </a:pPr>
            <a:r>
              <a:rPr lang="en-GB" sz="2800" dirty="0">
                <a:solidFill>
                  <a:srgbClr val="000000"/>
                </a:solidFill>
                <a:latin typeface="Calibri"/>
                <a:ea typeface="Calibri"/>
                <a:cs typeface="Calibri"/>
              </a:rPr>
              <a:t>     </a:t>
            </a:r>
            <a:r>
              <a:rPr lang="en-GB" sz="2800" dirty="0" err="1">
                <a:solidFill>
                  <a:srgbClr val="000000"/>
                </a:solidFill>
                <a:latin typeface="Calibri"/>
                <a:ea typeface="Calibri"/>
                <a:cs typeface="Calibri"/>
              </a:rPr>
              <a:t>K</a:t>
            </a:r>
            <a:r>
              <a:rPr lang="en-GB" sz="2800" baseline="-25000" dirty="0" err="1">
                <a:solidFill>
                  <a:srgbClr val="000000"/>
                </a:solidFill>
                <a:latin typeface="Calibri"/>
                <a:ea typeface="Calibri"/>
                <a:cs typeface="Calibri"/>
              </a:rPr>
              <a:t>p</a:t>
            </a:r>
            <a:r>
              <a:rPr lang="en-GB" sz="2800" dirty="0">
                <a:solidFill>
                  <a:srgbClr val="000000"/>
                </a:solidFill>
                <a:latin typeface="Calibri"/>
                <a:ea typeface="Calibri"/>
                <a:cs typeface="Calibri"/>
              </a:rPr>
              <a:t>    	the equilibrium values are expressed as partial pressures (this comes into the A2 chemistry course).</a:t>
            </a:r>
          </a:p>
          <a:p>
            <a:pPr>
              <a:spcAft>
                <a:spcPts val="200"/>
              </a:spcAft>
            </a:pPr>
            <a:endParaRPr lang="en-GB" sz="2800" dirty="0">
              <a:solidFill>
                <a:srgbClr val="000000"/>
              </a:solidFill>
              <a:latin typeface="Calibri"/>
              <a:ea typeface="Calibri"/>
              <a:cs typeface="Calibri"/>
            </a:endParaRPr>
          </a:p>
          <a:p>
            <a:pPr>
              <a:spcAft>
                <a:spcPts val="200"/>
              </a:spcAft>
            </a:pPr>
            <a:r>
              <a:rPr lang="en-GB" sz="2800" dirty="0">
                <a:solidFill>
                  <a:srgbClr val="000000"/>
                </a:solidFill>
                <a:latin typeface="Calibri"/>
                <a:ea typeface="Calibri"/>
                <a:cs typeface="Calibri"/>
              </a:rPr>
              <a:t>     The partial pressure expression can be used for reactions involving gases</a:t>
            </a:r>
          </a:p>
        </p:txBody>
      </p:sp>
      <p:sp>
        <p:nvSpPr>
          <p:cNvPr id="263172" name="AutoShape 4">
            <a:hlinkClick r:id="" action="ppaction://hlinkshowjump?jump=nextslide" highlightClick="1"/>
          </p:cNvPr>
          <p:cNvSpPr>
            <a:spLocks noChangeArrowheads="1"/>
          </p:cNvSpPr>
          <p:nvPr/>
        </p:nvSpPr>
        <p:spPr bwMode="auto">
          <a:xfrm>
            <a:off x="10185400" y="6438900"/>
            <a:ext cx="457200" cy="393700"/>
          </a:xfrm>
          <a:prstGeom prst="actionButtonBlank">
            <a:avLst/>
          </a:prstGeom>
          <a:noFill/>
          <a:ln w="9525">
            <a:noFill/>
            <a:miter lim="800000"/>
            <a:headEnd/>
            <a:tailEnd/>
          </a:ln>
          <a:effectLst/>
        </p:spPr>
        <p:txBody>
          <a:bodyPr wrap="none" anchor="ctr"/>
          <a:lstStyle/>
          <a:p>
            <a:endParaRPr lang="en-GB"/>
          </a:p>
        </p:txBody>
      </p:sp>
      <p:sp>
        <p:nvSpPr>
          <p:cNvPr id="263174" name="AutoShape 6">
            <a:hlinkClick r:id="" action="ppaction://hlinkshowjump?jump=previousslide" highlightClick="1"/>
          </p:cNvPr>
          <p:cNvSpPr>
            <a:spLocks noChangeArrowheads="1"/>
          </p:cNvSpPr>
          <p:nvPr/>
        </p:nvSpPr>
        <p:spPr bwMode="auto">
          <a:xfrm>
            <a:off x="1663700" y="6438900"/>
            <a:ext cx="342900" cy="393700"/>
          </a:xfrm>
          <a:prstGeom prst="actionButtonBlank">
            <a:avLst/>
          </a:prstGeom>
          <a:noFill/>
          <a:ln w="9525">
            <a:noFill/>
            <a:miter lim="800000"/>
            <a:headEnd/>
            <a:tailEnd/>
          </a:ln>
          <a:effectLst/>
        </p:spPr>
        <p:txBody>
          <a:bodyPr wrap="none" anchor="ctr"/>
          <a:lstStyle/>
          <a:p>
            <a:endParaRPr lang="en-GB"/>
          </a:p>
        </p:txBody>
      </p:sp>
      <p:sp>
        <p:nvSpPr>
          <p:cNvPr id="3" name="Rectangle 2">
            <a:extLst>
              <a:ext uri="{FF2B5EF4-FFF2-40B4-BE49-F238E27FC236}">
                <a16:creationId xmlns:a16="http://schemas.microsoft.com/office/drawing/2014/main" id="{036C8E47-9D1A-D993-6271-F03A59ED8AFA}"/>
              </a:ext>
            </a:extLst>
          </p:cNvPr>
          <p:cNvSpPr txBox="1">
            <a:spLocks noChangeArrowheads="1"/>
          </p:cNvSpPr>
          <p:nvPr/>
        </p:nvSpPr>
        <p:spPr>
          <a:xfrm>
            <a:off x="-2547" y="-187132"/>
            <a:ext cx="10544908"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The equilibrium law</a:t>
            </a:r>
            <a:endParaRPr lang="en-US" dirty="0"/>
          </a:p>
        </p:txBody>
      </p:sp>
    </p:spTree>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ext Box 2"/>
          <p:cNvSpPr txBox="1">
            <a:spLocks noChangeArrowheads="1"/>
          </p:cNvSpPr>
          <p:nvPr/>
        </p:nvSpPr>
        <p:spPr bwMode="auto">
          <a:xfrm>
            <a:off x="399129" y="1270810"/>
            <a:ext cx="9379438" cy="4127284"/>
          </a:xfrm>
          <a:prstGeom prst="rect">
            <a:avLst/>
          </a:prstGeom>
          <a:noFill/>
          <a:ln w="9525">
            <a:noFill/>
            <a:miter lim="800000"/>
            <a:headEnd/>
            <a:tailEnd/>
          </a:ln>
          <a:effectLst/>
        </p:spPr>
        <p:txBody>
          <a:bodyPr wrap="square" lIns="91440" tIns="45720" rIns="91440" bIns="45720" anchor="t">
            <a:spAutoFit/>
          </a:bodyPr>
          <a:lstStyle/>
          <a:p>
            <a:pPr>
              <a:spcAft>
                <a:spcPts val="200"/>
              </a:spcAft>
            </a:pPr>
            <a:r>
              <a:rPr lang="en-GB" sz="2400" dirty="0">
                <a:latin typeface="Calibri"/>
                <a:cs typeface="Calibri"/>
              </a:rPr>
              <a:t>For an equilibrium reaction of the form...	</a:t>
            </a:r>
          </a:p>
          <a:p>
            <a:pPr>
              <a:spcAft>
                <a:spcPts val="200"/>
              </a:spcAft>
            </a:pPr>
            <a:endParaRPr lang="en-GB" sz="2400">
              <a:latin typeface="Calibri"/>
              <a:cs typeface="Calibri"/>
            </a:endParaRPr>
          </a:p>
          <a:p>
            <a:pPr>
              <a:spcAft>
                <a:spcPts val="200"/>
              </a:spcAft>
            </a:pPr>
            <a:r>
              <a:rPr lang="en-GB" sz="2400" dirty="0">
                <a:latin typeface="Calibri"/>
                <a:cs typeface="Calibri"/>
              </a:rPr>
              <a:t>		</a:t>
            </a:r>
            <a:r>
              <a:rPr lang="en-GB" sz="2400" dirty="0" err="1">
                <a:solidFill>
                  <a:srgbClr val="CC0000"/>
                </a:solidFill>
                <a:latin typeface="Calibri"/>
                <a:cs typeface="Calibri"/>
              </a:rPr>
              <a:t>a</a:t>
            </a:r>
            <a:r>
              <a:rPr lang="en-GB" sz="2400" dirty="0" err="1">
                <a:solidFill>
                  <a:srgbClr val="000066"/>
                </a:solidFill>
                <a:latin typeface="Calibri"/>
                <a:cs typeface="Calibri"/>
              </a:rPr>
              <a:t>A</a:t>
            </a:r>
            <a:r>
              <a:rPr lang="en-GB" sz="2400" dirty="0">
                <a:solidFill>
                  <a:srgbClr val="003399"/>
                </a:solidFill>
                <a:latin typeface="Calibri"/>
                <a:cs typeface="Calibri"/>
              </a:rPr>
              <a:t>     +     </a:t>
            </a:r>
            <a:r>
              <a:rPr lang="en-GB" sz="2400" dirty="0" err="1">
                <a:solidFill>
                  <a:srgbClr val="CC0000"/>
                </a:solidFill>
                <a:latin typeface="Calibri"/>
                <a:cs typeface="Calibri"/>
              </a:rPr>
              <a:t>b</a:t>
            </a:r>
            <a:r>
              <a:rPr lang="en-GB" sz="2400" dirty="0" err="1">
                <a:solidFill>
                  <a:srgbClr val="000066"/>
                </a:solidFill>
                <a:latin typeface="Calibri"/>
                <a:cs typeface="Calibri"/>
              </a:rPr>
              <a:t>B</a:t>
            </a:r>
            <a:r>
              <a:rPr lang="en-GB" sz="2400" dirty="0">
                <a:solidFill>
                  <a:srgbClr val="003399"/>
                </a:solidFill>
                <a:latin typeface="Calibri"/>
                <a:cs typeface="Calibri"/>
              </a:rPr>
              <a:t>                  </a:t>
            </a:r>
            <a:r>
              <a:rPr lang="en-GB" sz="2400" dirty="0">
                <a:solidFill>
                  <a:srgbClr val="CC0000"/>
                </a:solidFill>
                <a:latin typeface="Calibri"/>
                <a:cs typeface="Calibri"/>
              </a:rPr>
              <a:t> </a:t>
            </a:r>
            <a:r>
              <a:rPr lang="en-GB" sz="2400" dirty="0" err="1">
                <a:solidFill>
                  <a:srgbClr val="CC0000"/>
                </a:solidFill>
                <a:latin typeface="Calibri"/>
                <a:cs typeface="Calibri"/>
              </a:rPr>
              <a:t>c</a:t>
            </a:r>
            <a:r>
              <a:rPr lang="en-GB" sz="2400" dirty="0" err="1">
                <a:solidFill>
                  <a:srgbClr val="000066"/>
                </a:solidFill>
                <a:latin typeface="Calibri"/>
                <a:cs typeface="Calibri"/>
              </a:rPr>
              <a:t>C</a:t>
            </a:r>
            <a:r>
              <a:rPr lang="en-GB" sz="2400" dirty="0">
                <a:solidFill>
                  <a:srgbClr val="003399"/>
                </a:solidFill>
                <a:latin typeface="Calibri"/>
                <a:cs typeface="Calibri"/>
              </a:rPr>
              <a:t>     +     </a:t>
            </a:r>
            <a:r>
              <a:rPr lang="en-GB" sz="2400" dirty="0" err="1">
                <a:solidFill>
                  <a:srgbClr val="CC0000"/>
                </a:solidFill>
                <a:latin typeface="Calibri"/>
                <a:cs typeface="Calibri"/>
              </a:rPr>
              <a:t>d</a:t>
            </a:r>
            <a:r>
              <a:rPr lang="en-GB" sz="2400" dirty="0" err="1">
                <a:solidFill>
                  <a:srgbClr val="000066"/>
                </a:solidFill>
                <a:latin typeface="Calibri"/>
                <a:cs typeface="Calibri"/>
              </a:rPr>
              <a:t>D</a:t>
            </a:r>
            <a:endParaRPr lang="en-GB" sz="2400" dirty="0" err="1">
              <a:solidFill>
                <a:srgbClr val="003399"/>
              </a:solidFill>
              <a:latin typeface="Calibri"/>
              <a:cs typeface="Calibri"/>
            </a:endParaRPr>
          </a:p>
          <a:p>
            <a:pPr>
              <a:spcAft>
                <a:spcPts val="200"/>
              </a:spcAft>
            </a:pPr>
            <a:endParaRPr lang="en-GB" sz="2400">
              <a:latin typeface="Calibri"/>
              <a:cs typeface="Calibri"/>
            </a:endParaRPr>
          </a:p>
          <a:p>
            <a:pPr>
              <a:spcAft>
                <a:spcPts val="200"/>
              </a:spcAft>
            </a:pPr>
            <a:endParaRPr lang="en-GB" sz="2400">
              <a:latin typeface="Calibri"/>
              <a:cs typeface="Calibri"/>
            </a:endParaRPr>
          </a:p>
          <a:p>
            <a:pPr>
              <a:spcAft>
                <a:spcPts val="200"/>
              </a:spcAft>
            </a:pPr>
            <a:r>
              <a:rPr lang="en-GB" sz="2400" dirty="0">
                <a:latin typeface="Calibri"/>
                <a:cs typeface="Calibri"/>
              </a:rPr>
              <a:t>then  (at constant temperature)	[C]</a:t>
            </a:r>
            <a:r>
              <a:rPr lang="en-GB" sz="2400" baseline="30000" dirty="0">
                <a:solidFill>
                  <a:srgbClr val="CC0000"/>
                </a:solidFill>
                <a:latin typeface="Calibri"/>
                <a:cs typeface="Calibri"/>
              </a:rPr>
              <a:t>c</a:t>
            </a:r>
            <a:r>
              <a:rPr lang="en-GB" sz="2400" dirty="0">
                <a:latin typeface="Calibri"/>
                <a:cs typeface="Calibri"/>
              </a:rPr>
              <a:t> . [D]</a:t>
            </a:r>
            <a:r>
              <a:rPr lang="en-GB" sz="2400" baseline="30000" dirty="0">
                <a:solidFill>
                  <a:srgbClr val="CC0000"/>
                </a:solidFill>
                <a:latin typeface="Calibri"/>
                <a:cs typeface="Calibri"/>
              </a:rPr>
              <a:t>d</a:t>
            </a:r>
            <a:r>
              <a:rPr lang="en-GB" sz="2400" dirty="0">
                <a:latin typeface="Calibri"/>
                <a:cs typeface="Calibri"/>
              </a:rPr>
              <a:t>   =   a constant,   (</a:t>
            </a:r>
            <a:r>
              <a:rPr lang="en-GB" sz="2400" dirty="0">
                <a:solidFill>
                  <a:srgbClr val="CC0000"/>
                </a:solidFill>
                <a:latin typeface="Calibri"/>
                <a:cs typeface="Calibri"/>
              </a:rPr>
              <a:t>K</a:t>
            </a:r>
            <a:r>
              <a:rPr lang="en-GB" sz="2400" baseline="-25000" dirty="0">
                <a:solidFill>
                  <a:srgbClr val="CC0000"/>
                </a:solidFill>
                <a:latin typeface="Calibri"/>
                <a:cs typeface="Calibri"/>
              </a:rPr>
              <a:t>c</a:t>
            </a:r>
            <a:r>
              <a:rPr lang="en-GB" sz="2400" dirty="0">
                <a:latin typeface="Calibri"/>
                <a:cs typeface="Calibri"/>
              </a:rPr>
              <a:t>)</a:t>
            </a:r>
          </a:p>
          <a:p>
            <a:pPr>
              <a:lnSpc>
                <a:spcPct val="150000"/>
              </a:lnSpc>
              <a:spcAft>
                <a:spcPts val="200"/>
              </a:spcAft>
            </a:pPr>
            <a:r>
              <a:rPr lang="en-GB" sz="2400" dirty="0">
                <a:latin typeface="Calibri"/>
                <a:cs typeface="Calibri"/>
              </a:rPr>
              <a:t> 				   [A]</a:t>
            </a:r>
            <a:r>
              <a:rPr lang="en-GB" sz="2400" baseline="30000" dirty="0">
                <a:solidFill>
                  <a:srgbClr val="CC0000"/>
                </a:solidFill>
                <a:latin typeface="Calibri"/>
                <a:cs typeface="Calibri"/>
              </a:rPr>
              <a:t>a</a:t>
            </a:r>
            <a:r>
              <a:rPr lang="en-GB" sz="2400" dirty="0">
                <a:latin typeface="Calibri"/>
                <a:cs typeface="Calibri"/>
              </a:rPr>
              <a:t> . [B]</a:t>
            </a:r>
            <a:r>
              <a:rPr lang="en-GB" sz="2400" baseline="30000" dirty="0">
                <a:solidFill>
                  <a:srgbClr val="CC0000"/>
                </a:solidFill>
                <a:latin typeface="Calibri"/>
                <a:cs typeface="Calibri"/>
              </a:rPr>
              <a:t>b</a:t>
            </a:r>
            <a:endParaRPr lang="en-GB" sz="2400" dirty="0">
              <a:latin typeface="Calibri"/>
              <a:cs typeface="Calibri"/>
            </a:endParaRPr>
          </a:p>
          <a:p>
            <a:pPr>
              <a:lnSpc>
                <a:spcPct val="80000"/>
              </a:lnSpc>
              <a:spcAft>
                <a:spcPts val="200"/>
              </a:spcAft>
            </a:pPr>
            <a:endParaRPr lang="en-GB" sz="2400">
              <a:latin typeface="Calibri"/>
              <a:cs typeface="Calibri"/>
            </a:endParaRPr>
          </a:p>
          <a:p>
            <a:pPr>
              <a:spcAft>
                <a:spcPts val="200"/>
              </a:spcAft>
            </a:pPr>
            <a:r>
              <a:rPr lang="en-GB" sz="2400" dirty="0">
                <a:latin typeface="Calibri"/>
                <a:cs typeface="Calibri"/>
              </a:rPr>
              <a:t>Where,	[  ]     denotes the equilibrium concentration in  mol dm</a:t>
            </a:r>
            <a:r>
              <a:rPr lang="en-GB" sz="2400" baseline="30000" dirty="0">
                <a:latin typeface="Calibri"/>
                <a:cs typeface="Calibri"/>
              </a:rPr>
              <a:t>-3</a:t>
            </a:r>
            <a:r>
              <a:rPr lang="en-GB" sz="2400" dirty="0">
                <a:latin typeface="Calibri"/>
                <a:cs typeface="Calibri"/>
              </a:rPr>
              <a:t>  </a:t>
            </a:r>
            <a:endParaRPr lang="en-GB" sz="2400">
              <a:latin typeface="Calibri"/>
              <a:cs typeface="Calibri"/>
            </a:endParaRPr>
          </a:p>
          <a:p>
            <a:pPr>
              <a:spcAft>
                <a:spcPts val="200"/>
              </a:spcAft>
            </a:pPr>
            <a:r>
              <a:rPr lang="en-GB" sz="2400" dirty="0">
                <a:solidFill>
                  <a:srgbClr val="FF0000"/>
                </a:solidFill>
                <a:latin typeface="Calibri"/>
                <a:cs typeface="Calibri"/>
              </a:rPr>
              <a:t>		K</a:t>
            </a:r>
            <a:r>
              <a:rPr lang="en-GB" sz="2400" baseline="-25000" dirty="0">
                <a:solidFill>
                  <a:srgbClr val="FF0000"/>
                </a:solidFill>
                <a:latin typeface="Calibri"/>
                <a:cs typeface="Calibri"/>
              </a:rPr>
              <a:t>c</a:t>
            </a:r>
            <a:r>
              <a:rPr lang="en-GB" sz="2400" dirty="0">
                <a:solidFill>
                  <a:srgbClr val="FF0000"/>
                </a:solidFill>
                <a:latin typeface="Calibri"/>
                <a:cs typeface="Calibri"/>
              </a:rPr>
              <a:t>      is known as the Equilibrium Constant</a:t>
            </a:r>
          </a:p>
        </p:txBody>
      </p:sp>
      <p:sp>
        <p:nvSpPr>
          <p:cNvPr id="282628" name="AutoShape 4">
            <a:hlinkClick r:id="" action="ppaction://hlinkshowjump?jump=nextslide" highlightClick="1"/>
          </p:cNvPr>
          <p:cNvSpPr>
            <a:spLocks noChangeArrowheads="1"/>
          </p:cNvSpPr>
          <p:nvPr/>
        </p:nvSpPr>
        <p:spPr bwMode="auto">
          <a:xfrm>
            <a:off x="10185400" y="6438900"/>
            <a:ext cx="457200" cy="393700"/>
          </a:xfrm>
          <a:prstGeom prst="actionButtonBlank">
            <a:avLst/>
          </a:prstGeom>
          <a:noFill/>
          <a:ln w="9525">
            <a:noFill/>
            <a:miter lim="800000"/>
            <a:headEnd/>
            <a:tailEnd/>
          </a:ln>
          <a:effectLst/>
        </p:spPr>
        <p:txBody>
          <a:bodyPr wrap="none" anchor="ctr"/>
          <a:lstStyle/>
          <a:p>
            <a:endParaRPr lang="en-GB"/>
          </a:p>
        </p:txBody>
      </p:sp>
      <p:sp>
        <p:nvSpPr>
          <p:cNvPr id="282630" name="AutoShape 6">
            <a:hlinkClick r:id="" action="ppaction://hlinkshowjump?jump=previousslide" highlightClick="1"/>
          </p:cNvPr>
          <p:cNvSpPr>
            <a:spLocks noChangeArrowheads="1"/>
          </p:cNvSpPr>
          <p:nvPr/>
        </p:nvSpPr>
        <p:spPr bwMode="auto">
          <a:xfrm>
            <a:off x="1663700" y="6438900"/>
            <a:ext cx="342900" cy="393700"/>
          </a:xfrm>
          <a:prstGeom prst="actionButtonBlank">
            <a:avLst/>
          </a:prstGeom>
          <a:noFill/>
          <a:ln w="9525">
            <a:noFill/>
            <a:miter lim="800000"/>
            <a:headEnd/>
            <a:tailEnd/>
          </a:ln>
          <a:effectLst/>
        </p:spPr>
        <p:txBody>
          <a:bodyPr wrap="none" anchor="ctr"/>
          <a:lstStyle/>
          <a:p>
            <a:endParaRPr lang="en-GB"/>
          </a:p>
        </p:txBody>
      </p:sp>
      <p:grpSp>
        <p:nvGrpSpPr>
          <p:cNvPr id="2" name="Group 10"/>
          <p:cNvGrpSpPr>
            <a:grpSpLocks/>
          </p:cNvGrpSpPr>
          <p:nvPr/>
        </p:nvGrpSpPr>
        <p:grpSpPr bwMode="auto">
          <a:xfrm>
            <a:off x="4274694" y="2263491"/>
            <a:ext cx="479425" cy="123825"/>
            <a:chOff x="908" y="497"/>
            <a:chExt cx="302" cy="78"/>
          </a:xfrm>
        </p:grpSpPr>
        <p:grpSp>
          <p:nvGrpSpPr>
            <p:cNvPr id="3" name="Group 11"/>
            <p:cNvGrpSpPr>
              <a:grpSpLocks/>
            </p:cNvGrpSpPr>
            <p:nvPr/>
          </p:nvGrpSpPr>
          <p:grpSpPr bwMode="auto">
            <a:xfrm>
              <a:off x="912" y="497"/>
              <a:ext cx="298" cy="22"/>
              <a:chOff x="912" y="497"/>
              <a:chExt cx="298" cy="22"/>
            </a:xfrm>
          </p:grpSpPr>
          <p:sp>
            <p:nvSpPr>
              <p:cNvPr id="282636" name="Line 12"/>
              <p:cNvSpPr>
                <a:spLocks noChangeShapeType="1"/>
              </p:cNvSpPr>
              <p:nvPr/>
            </p:nvSpPr>
            <p:spPr bwMode="auto">
              <a:xfrm>
                <a:off x="912" y="519"/>
                <a:ext cx="296" cy="0"/>
              </a:xfrm>
              <a:prstGeom prst="line">
                <a:avLst/>
              </a:prstGeom>
              <a:noFill/>
              <a:ln w="28575">
                <a:solidFill>
                  <a:srgbClr val="003399"/>
                </a:solidFill>
                <a:round/>
                <a:headEnd/>
                <a:tailEnd/>
              </a:ln>
              <a:effectLst/>
            </p:spPr>
            <p:txBody>
              <a:bodyPr wrap="none" anchor="ctr"/>
              <a:lstStyle/>
              <a:p>
                <a:endParaRPr lang="en-GB"/>
              </a:p>
            </p:txBody>
          </p:sp>
          <p:sp>
            <p:nvSpPr>
              <p:cNvPr id="282637" name="Line 13"/>
              <p:cNvSpPr>
                <a:spLocks noChangeShapeType="1"/>
              </p:cNvSpPr>
              <p:nvPr/>
            </p:nvSpPr>
            <p:spPr bwMode="auto">
              <a:xfrm rot="-2729471">
                <a:off x="1176" y="468"/>
                <a:ext cx="6" cy="63"/>
              </a:xfrm>
              <a:prstGeom prst="line">
                <a:avLst/>
              </a:prstGeom>
              <a:noFill/>
              <a:ln w="28575">
                <a:solidFill>
                  <a:srgbClr val="003399"/>
                </a:solidFill>
                <a:round/>
                <a:headEnd/>
                <a:tailEnd/>
              </a:ln>
              <a:effectLst/>
            </p:spPr>
            <p:txBody>
              <a:bodyPr wrap="none" anchor="ctr"/>
              <a:lstStyle/>
              <a:p>
                <a:endParaRPr lang="en-GB"/>
              </a:p>
            </p:txBody>
          </p:sp>
        </p:grpSp>
        <p:grpSp>
          <p:nvGrpSpPr>
            <p:cNvPr id="4" name="Group 14"/>
            <p:cNvGrpSpPr>
              <a:grpSpLocks/>
            </p:cNvGrpSpPr>
            <p:nvPr/>
          </p:nvGrpSpPr>
          <p:grpSpPr bwMode="auto">
            <a:xfrm rot="-10800000">
              <a:off x="908" y="553"/>
              <a:ext cx="298" cy="22"/>
              <a:chOff x="912" y="497"/>
              <a:chExt cx="298" cy="22"/>
            </a:xfrm>
          </p:grpSpPr>
          <p:sp>
            <p:nvSpPr>
              <p:cNvPr id="282639" name="Line 15"/>
              <p:cNvSpPr>
                <a:spLocks noChangeShapeType="1"/>
              </p:cNvSpPr>
              <p:nvPr/>
            </p:nvSpPr>
            <p:spPr bwMode="auto">
              <a:xfrm>
                <a:off x="912" y="519"/>
                <a:ext cx="296" cy="0"/>
              </a:xfrm>
              <a:prstGeom prst="line">
                <a:avLst/>
              </a:prstGeom>
              <a:noFill/>
              <a:ln w="28575">
                <a:solidFill>
                  <a:srgbClr val="003399"/>
                </a:solidFill>
                <a:round/>
                <a:headEnd/>
                <a:tailEnd/>
              </a:ln>
              <a:effectLst/>
            </p:spPr>
            <p:txBody>
              <a:bodyPr wrap="none" anchor="ctr"/>
              <a:lstStyle/>
              <a:p>
                <a:endParaRPr lang="en-GB"/>
              </a:p>
            </p:txBody>
          </p:sp>
          <p:sp>
            <p:nvSpPr>
              <p:cNvPr id="282640" name="Line 16"/>
              <p:cNvSpPr>
                <a:spLocks noChangeShapeType="1"/>
              </p:cNvSpPr>
              <p:nvPr/>
            </p:nvSpPr>
            <p:spPr bwMode="auto">
              <a:xfrm rot="-2729471">
                <a:off x="1176" y="468"/>
                <a:ext cx="6" cy="63"/>
              </a:xfrm>
              <a:prstGeom prst="line">
                <a:avLst/>
              </a:prstGeom>
              <a:noFill/>
              <a:ln w="28575">
                <a:solidFill>
                  <a:srgbClr val="003399"/>
                </a:solidFill>
                <a:round/>
                <a:headEnd/>
                <a:tailEnd/>
              </a:ln>
              <a:effectLst/>
            </p:spPr>
            <p:txBody>
              <a:bodyPr wrap="none" anchor="ctr"/>
              <a:lstStyle/>
              <a:p>
                <a:endParaRPr lang="en-GB"/>
              </a:p>
            </p:txBody>
          </p:sp>
        </p:grpSp>
      </p:grpSp>
      <p:sp>
        <p:nvSpPr>
          <p:cNvPr id="282641" name="Line 17"/>
          <p:cNvSpPr>
            <a:spLocks noChangeShapeType="1"/>
          </p:cNvSpPr>
          <p:nvPr/>
        </p:nvSpPr>
        <p:spPr bwMode="auto">
          <a:xfrm>
            <a:off x="5091530" y="3736200"/>
            <a:ext cx="900112" cy="0"/>
          </a:xfrm>
          <a:prstGeom prst="line">
            <a:avLst/>
          </a:prstGeom>
          <a:noFill/>
          <a:ln w="28575">
            <a:solidFill>
              <a:schemeClr val="tx1"/>
            </a:solidFill>
            <a:round/>
            <a:headEnd/>
            <a:tailEnd/>
          </a:ln>
          <a:effectLst/>
        </p:spPr>
        <p:txBody>
          <a:bodyPr wrap="none" anchor="ctr"/>
          <a:lstStyle/>
          <a:p>
            <a:endParaRPr lang="en-GB"/>
          </a:p>
        </p:txBody>
      </p:sp>
      <p:sp>
        <p:nvSpPr>
          <p:cNvPr id="6" name="Rectangle 2">
            <a:extLst>
              <a:ext uri="{FF2B5EF4-FFF2-40B4-BE49-F238E27FC236}">
                <a16:creationId xmlns:a16="http://schemas.microsoft.com/office/drawing/2014/main" id="{B8D798C6-EEA3-2B0D-DB43-027202DB28B6}"/>
              </a:ext>
            </a:extLst>
          </p:cNvPr>
          <p:cNvSpPr txBox="1">
            <a:spLocks noChangeArrowheads="1"/>
          </p:cNvSpPr>
          <p:nvPr/>
        </p:nvSpPr>
        <p:spPr>
          <a:xfrm>
            <a:off x="-2547" y="-187132"/>
            <a:ext cx="10544908"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The equilibrium constant, </a:t>
            </a:r>
            <a:r>
              <a:rPr lang="en-GB" altLang="en-US" b="1" i="1" dirty="0">
                <a:solidFill>
                  <a:srgbClr val="70AD47"/>
                </a:solidFill>
              </a:rPr>
              <a:t>K</a:t>
            </a:r>
            <a:r>
              <a:rPr lang="en-GB" altLang="en-US" b="1" i="1" baseline="-25000" dirty="0">
                <a:solidFill>
                  <a:srgbClr val="70AD47"/>
                </a:solidFill>
              </a:rPr>
              <a:t>c</a:t>
            </a:r>
          </a:p>
        </p:txBody>
      </p:sp>
    </p:spTree>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AutoShape 4">
            <a:hlinkClick r:id="" action="ppaction://hlinkshowjump?jump=nextslide" highlightClick="1"/>
          </p:cNvPr>
          <p:cNvSpPr>
            <a:spLocks noChangeArrowheads="1"/>
          </p:cNvSpPr>
          <p:nvPr/>
        </p:nvSpPr>
        <p:spPr bwMode="auto">
          <a:xfrm>
            <a:off x="10185400" y="6438900"/>
            <a:ext cx="457200" cy="393700"/>
          </a:xfrm>
          <a:prstGeom prst="actionButtonBlank">
            <a:avLst/>
          </a:prstGeom>
          <a:noFill/>
          <a:ln w="9525">
            <a:noFill/>
            <a:miter lim="800000"/>
            <a:headEnd/>
            <a:tailEnd/>
          </a:ln>
          <a:effectLst/>
        </p:spPr>
        <p:txBody>
          <a:bodyPr wrap="none" anchor="ctr"/>
          <a:lstStyle/>
          <a:p>
            <a:endParaRPr lang="en-GB"/>
          </a:p>
        </p:txBody>
      </p:sp>
      <p:sp>
        <p:nvSpPr>
          <p:cNvPr id="282630" name="AutoShape 6">
            <a:hlinkClick r:id="" action="ppaction://hlinkshowjump?jump=previousslide" highlightClick="1"/>
          </p:cNvPr>
          <p:cNvSpPr>
            <a:spLocks noChangeArrowheads="1"/>
          </p:cNvSpPr>
          <p:nvPr/>
        </p:nvSpPr>
        <p:spPr bwMode="auto">
          <a:xfrm>
            <a:off x="1663700" y="6438900"/>
            <a:ext cx="342900" cy="393700"/>
          </a:xfrm>
          <a:prstGeom prst="actionButtonBlank">
            <a:avLst/>
          </a:prstGeom>
          <a:noFill/>
          <a:ln w="9525">
            <a:noFill/>
            <a:miter lim="800000"/>
            <a:headEnd/>
            <a:tailEnd/>
          </a:ln>
          <a:effectLst/>
        </p:spPr>
        <p:txBody>
          <a:bodyPr wrap="none" anchor="ctr"/>
          <a:lstStyle/>
          <a:p>
            <a:endParaRPr lang="en-GB"/>
          </a:p>
        </p:txBody>
      </p:sp>
      <p:sp>
        <p:nvSpPr>
          <p:cNvPr id="6" name="Rectangle 2">
            <a:extLst>
              <a:ext uri="{FF2B5EF4-FFF2-40B4-BE49-F238E27FC236}">
                <a16:creationId xmlns:a16="http://schemas.microsoft.com/office/drawing/2014/main" id="{B8D798C6-EEA3-2B0D-DB43-027202DB28B6}"/>
              </a:ext>
            </a:extLst>
          </p:cNvPr>
          <p:cNvSpPr txBox="1">
            <a:spLocks noChangeArrowheads="1"/>
          </p:cNvSpPr>
          <p:nvPr/>
        </p:nvSpPr>
        <p:spPr>
          <a:xfrm>
            <a:off x="-2547" y="-187132"/>
            <a:ext cx="10544908"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The equilibrium constant, </a:t>
            </a:r>
            <a:r>
              <a:rPr lang="en-GB" altLang="en-US" b="1" i="1" dirty="0">
                <a:solidFill>
                  <a:srgbClr val="70AD47"/>
                </a:solidFill>
              </a:rPr>
              <a:t>K</a:t>
            </a:r>
            <a:r>
              <a:rPr lang="en-GB" altLang="en-US" b="1" i="1" baseline="-25000" dirty="0">
                <a:solidFill>
                  <a:srgbClr val="70AD47"/>
                </a:solidFill>
              </a:rPr>
              <a:t>c</a:t>
            </a:r>
          </a:p>
        </p:txBody>
      </p:sp>
      <p:sp>
        <p:nvSpPr>
          <p:cNvPr id="7" name="Text Box 16">
            <a:extLst>
              <a:ext uri="{FF2B5EF4-FFF2-40B4-BE49-F238E27FC236}">
                <a16:creationId xmlns:a16="http://schemas.microsoft.com/office/drawing/2014/main" id="{35BC13B6-B792-1B5B-119F-449FE2B72A63}"/>
              </a:ext>
            </a:extLst>
          </p:cNvPr>
          <p:cNvSpPr txBox="1">
            <a:spLocks noChangeArrowheads="1"/>
          </p:cNvSpPr>
          <p:nvPr/>
        </p:nvSpPr>
        <p:spPr bwMode="auto">
          <a:xfrm>
            <a:off x="463062" y="1197098"/>
            <a:ext cx="11401668" cy="2160591"/>
          </a:xfrm>
          <a:prstGeom prst="rect">
            <a:avLst/>
          </a:prstGeom>
          <a:noFill/>
          <a:ln w="9525">
            <a:noFill/>
            <a:miter lim="800000"/>
            <a:headEnd/>
            <a:tailEnd/>
          </a:ln>
          <a:effectLst/>
        </p:spPr>
        <p:txBody>
          <a:bodyPr wrap="square">
            <a:spAutoFit/>
          </a:bodyPr>
          <a:lstStyle/>
          <a:p>
            <a:r>
              <a:rPr lang="en-GB" sz="2400">
                <a:solidFill>
                  <a:srgbClr val="000000"/>
                </a:solidFill>
                <a:latin typeface="Arial" pitchFamily="34" charset="0"/>
              </a:rPr>
              <a:t>Example</a:t>
            </a:r>
            <a:r>
              <a:rPr lang="en-GB" sz="2400">
                <a:solidFill>
                  <a:srgbClr val="000000"/>
                </a:solidFill>
                <a:latin typeface="Times"/>
              </a:rPr>
              <a:t>	       	</a:t>
            </a:r>
            <a:r>
              <a:rPr lang="en-GB" sz="2400">
                <a:solidFill>
                  <a:srgbClr val="000000"/>
                </a:solidFill>
                <a:latin typeface="Arial" pitchFamily="34" charset="0"/>
              </a:rPr>
              <a:t>Fe</a:t>
            </a:r>
            <a:r>
              <a:rPr lang="en-GB" sz="2400" baseline="30000">
                <a:solidFill>
                  <a:srgbClr val="000000"/>
                </a:solidFill>
                <a:latin typeface="Arial" pitchFamily="34" charset="0"/>
              </a:rPr>
              <a:t>3+</a:t>
            </a:r>
            <a:r>
              <a:rPr lang="en-GB" sz="2400">
                <a:solidFill>
                  <a:srgbClr val="000000"/>
                </a:solidFill>
                <a:latin typeface="Arial" pitchFamily="34" charset="0"/>
              </a:rPr>
              <a:t>(aq)    +    NCS¯(aq)                FeNCS</a:t>
            </a:r>
            <a:r>
              <a:rPr lang="en-GB" sz="2400" baseline="30000">
                <a:solidFill>
                  <a:srgbClr val="000000"/>
                </a:solidFill>
                <a:latin typeface="Arial" pitchFamily="34" charset="0"/>
              </a:rPr>
              <a:t>2+</a:t>
            </a:r>
            <a:r>
              <a:rPr lang="en-GB" sz="2400">
                <a:solidFill>
                  <a:srgbClr val="000000"/>
                </a:solidFill>
                <a:latin typeface="Arial" pitchFamily="34" charset="0"/>
              </a:rPr>
              <a:t>(aq)</a:t>
            </a:r>
          </a:p>
          <a:p>
            <a:endParaRPr lang="en-GB" sz="2400">
              <a:solidFill>
                <a:srgbClr val="000000"/>
              </a:solidFill>
              <a:latin typeface="Arial" pitchFamily="34" charset="0"/>
            </a:endParaRPr>
          </a:p>
          <a:p>
            <a:r>
              <a:rPr lang="en-GB" sz="2400">
                <a:solidFill>
                  <a:srgbClr val="000000"/>
                </a:solidFill>
                <a:latin typeface="Arial" pitchFamily="34" charset="0"/>
              </a:rPr>
              <a:t>	       	K</a:t>
            </a:r>
            <a:r>
              <a:rPr lang="en-GB" sz="2400" baseline="-25000">
                <a:solidFill>
                  <a:srgbClr val="000000"/>
                </a:solidFill>
                <a:latin typeface="Arial" pitchFamily="34" charset="0"/>
              </a:rPr>
              <a:t>c</a:t>
            </a:r>
            <a:r>
              <a:rPr lang="en-GB" sz="2400">
                <a:solidFill>
                  <a:srgbClr val="000000"/>
                </a:solidFill>
                <a:latin typeface="Arial" pitchFamily="34" charset="0"/>
              </a:rPr>
              <a:t>    =     [ FeNCS</a:t>
            </a:r>
            <a:r>
              <a:rPr lang="en-GB" sz="2400" baseline="30000">
                <a:solidFill>
                  <a:srgbClr val="000000"/>
                </a:solidFill>
                <a:latin typeface="Arial" pitchFamily="34" charset="0"/>
              </a:rPr>
              <a:t>2+ </a:t>
            </a:r>
            <a:r>
              <a:rPr lang="en-GB" sz="2400">
                <a:solidFill>
                  <a:srgbClr val="000000"/>
                </a:solidFill>
                <a:latin typeface="Arial" pitchFamily="34" charset="0"/>
              </a:rPr>
              <a:t>]	with units of  dm</a:t>
            </a:r>
            <a:r>
              <a:rPr lang="en-GB" sz="2400" baseline="30000">
                <a:solidFill>
                  <a:srgbClr val="000000"/>
                </a:solidFill>
                <a:latin typeface="Arial" pitchFamily="34" charset="0"/>
              </a:rPr>
              <a:t>3</a:t>
            </a:r>
            <a:r>
              <a:rPr lang="en-GB" sz="2400">
                <a:solidFill>
                  <a:srgbClr val="000000"/>
                </a:solidFill>
                <a:latin typeface="Arial" pitchFamily="34" charset="0"/>
              </a:rPr>
              <a:t> mol</a:t>
            </a:r>
            <a:r>
              <a:rPr lang="en-GB" sz="2400" baseline="30000">
                <a:solidFill>
                  <a:srgbClr val="000000"/>
                </a:solidFill>
                <a:latin typeface="Arial" pitchFamily="34" charset="0"/>
              </a:rPr>
              <a:t>-1</a:t>
            </a:r>
            <a:endParaRPr lang="en-GB" sz="2400">
              <a:solidFill>
                <a:srgbClr val="000000"/>
              </a:solidFill>
              <a:latin typeface="Arial" pitchFamily="34" charset="0"/>
            </a:endParaRPr>
          </a:p>
          <a:p>
            <a:pPr>
              <a:lnSpc>
                <a:spcPct val="160000"/>
              </a:lnSpc>
            </a:pPr>
            <a:r>
              <a:rPr lang="en-GB" sz="2400">
                <a:solidFill>
                  <a:srgbClr val="000000"/>
                </a:solidFill>
                <a:latin typeface="Arial" pitchFamily="34" charset="0"/>
              </a:rPr>
              <a:t>		            [ Fe</a:t>
            </a:r>
            <a:r>
              <a:rPr lang="en-GB" sz="2400" baseline="30000">
                <a:solidFill>
                  <a:srgbClr val="000000"/>
                </a:solidFill>
                <a:latin typeface="Arial" pitchFamily="34" charset="0"/>
              </a:rPr>
              <a:t>3+ </a:t>
            </a:r>
            <a:r>
              <a:rPr lang="en-GB" sz="2400">
                <a:solidFill>
                  <a:srgbClr val="000000"/>
                </a:solidFill>
                <a:latin typeface="Arial" pitchFamily="34" charset="0"/>
              </a:rPr>
              <a:t>] [ NCS¯ ] </a:t>
            </a:r>
          </a:p>
          <a:p>
            <a:pPr>
              <a:spcAft>
                <a:spcPts val="200"/>
              </a:spcAft>
            </a:pPr>
            <a:endParaRPr lang="en-GB" sz="2400">
              <a:solidFill>
                <a:srgbClr val="000000"/>
              </a:solidFill>
              <a:latin typeface="Arial" pitchFamily="34" charset="0"/>
            </a:endParaRPr>
          </a:p>
        </p:txBody>
      </p:sp>
      <p:sp>
        <p:nvSpPr>
          <p:cNvPr id="9" name="Line 24">
            <a:extLst>
              <a:ext uri="{FF2B5EF4-FFF2-40B4-BE49-F238E27FC236}">
                <a16:creationId xmlns:a16="http://schemas.microsoft.com/office/drawing/2014/main" id="{3275515D-F4B8-D3AE-81B6-6782CACFE585}"/>
              </a:ext>
            </a:extLst>
          </p:cNvPr>
          <p:cNvSpPr>
            <a:spLocks noChangeShapeType="1"/>
          </p:cNvSpPr>
          <p:nvPr/>
        </p:nvSpPr>
        <p:spPr bwMode="auto">
          <a:xfrm>
            <a:off x="3384428" y="2406040"/>
            <a:ext cx="2131035" cy="0"/>
          </a:xfrm>
          <a:prstGeom prst="line">
            <a:avLst/>
          </a:prstGeom>
          <a:noFill/>
          <a:ln w="28575">
            <a:solidFill>
              <a:schemeClr val="tx1"/>
            </a:solidFill>
            <a:round/>
            <a:headEnd/>
            <a:tailEnd/>
          </a:ln>
          <a:effectLst/>
        </p:spPr>
        <p:txBody>
          <a:bodyPr wrap="none" anchor="ctr"/>
          <a:lstStyle/>
          <a:p>
            <a:endParaRPr lang="en-GB"/>
          </a:p>
        </p:txBody>
      </p:sp>
      <p:grpSp>
        <p:nvGrpSpPr>
          <p:cNvPr id="17" name="Group 17">
            <a:extLst>
              <a:ext uri="{FF2B5EF4-FFF2-40B4-BE49-F238E27FC236}">
                <a16:creationId xmlns:a16="http://schemas.microsoft.com/office/drawing/2014/main" id="{6E745467-C8B7-9477-EB20-505E9D95005A}"/>
              </a:ext>
            </a:extLst>
          </p:cNvPr>
          <p:cNvGrpSpPr>
            <a:grpSpLocks/>
          </p:cNvGrpSpPr>
          <p:nvPr/>
        </p:nvGrpSpPr>
        <p:grpSpPr bwMode="auto">
          <a:xfrm>
            <a:off x="7102965" y="1383447"/>
            <a:ext cx="479425" cy="123825"/>
            <a:chOff x="908" y="497"/>
            <a:chExt cx="302" cy="78"/>
          </a:xfrm>
        </p:grpSpPr>
        <p:grpSp>
          <p:nvGrpSpPr>
            <p:cNvPr id="11" name="Group 18">
              <a:extLst>
                <a:ext uri="{FF2B5EF4-FFF2-40B4-BE49-F238E27FC236}">
                  <a16:creationId xmlns:a16="http://schemas.microsoft.com/office/drawing/2014/main" id="{DE0EF03E-16C0-ECAF-3C2E-9A452B90EA59}"/>
                </a:ext>
              </a:extLst>
            </p:cNvPr>
            <p:cNvGrpSpPr>
              <a:grpSpLocks/>
            </p:cNvGrpSpPr>
            <p:nvPr/>
          </p:nvGrpSpPr>
          <p:grpSpPr bwMode="auto">
            <a:xfrm>
              <a:off x="912" y="497"/>
              <a:ext cx="298" cy="22"/>
              <a:chOff x="912" y="497"/>
              <a:chExt cx="298" cy="22"/>
            </a:xfrm>
          </p:grpSpPr>
          <p:sp>
            <p:nvSpPr>
              <p:cNvPr id="15" name="Line 19">
                <a:extLst>
                  <a:ext uri="{FF2B5EF4-FFF2-40B4-BE49-F238E27FC236}">
                    <a16:creationId xmlns:a16="http://schemas.microsoft.com/office/drawing/2014/main" id="{B7512FAA-FE49-D79D-A869-93848E69CA91}"/>
                  </a:ext>
                </a:extLst>
              </p:cNvPr>
              <p:cNvSpPr>
                <a:spLocks noChangeShapeType="1"/>
              </p:cNvSpPr>
              <p:nvPr/>
            </p:nvSpPr>
            <p:spPr bwMode="auto">
              <a:xfrm>
                <a:off x="912" y="519"/>
                <a:ext cx="296" cy="0"/>
              </a:xfrm>
              <a:prstGeom prst="line">
                <a:avLst/>
              </a:prstGeom>
              <a:noFill/>
              <a:ln w="28575">
                <a:solidFill>
                  <a:schemeClr val="tx1"/>
                </a:solidFill>
                <a:round/>
                <a:headEnd/>
                <a:tailEnd/>
              </a:ln>
              <a:effectLst/>
            </p:spPr>
            <p:txBody>
              <a:bodyPr wrap="none" anchor="ctr"/>
              <a:lstStyle/>
              <a:p>
                <a:endParaRPr lang="en-GB">
                  <a:solidFill>
                    <a:srgbClr val="000000"/>
                  </a:solidFill>
                </a:endParaRPr>
              </a:p>
            </p:txBody>
          </p:sp>
          <p:sp>
            <p:nvSpPr>
              <p:cNvPr id="16" name="Line 20">
                <a:extLst>
                  <a:ext uri="{FF2B5EF4-FFF2-40B4-BE49-F238E27FC236}">
                    <a16:creationId xmlns:a16="http://schemas.microsoft.com/office/drawing/2014/main" id="{FADAFA18-B703-7C5A-D916-D474813895C0}"/>
                  </a:ext>
                </a:extLst>
              </p:cNvPr>
              <p:cNvSpPr>
                <a:spLocks noChangeShapeType="1"/>
              </p:cNvSpPr>
              <p:nvPr/>
            </p:nvSpPr>
            <p:spPr bwMode="auto">
              <a:xfrm rot="-2729471">
                <a:off x="1176" y="468"/>
                <a:ext cx="6" cy="63"/>
              </a:xfrm>
              <a:prstGeom prst="line">
                <a:avLst/>
              </a:prstGeom>
              <a:noFill/>
              <a:ln w="28575">
                <a:solidFill>
                  <a:schemeClr val="tx1"/>
                </a:solidFill>
                <a:round/>
                <a:headEnd/>
                <a:tailEnd/>
              </a:ln>
              <a:effectLst/>
            </p:spPr>
            <p:txBody>
              <a:bodyPr wrap="none" anchor="ctr"/>
              <a:lstStyle/>
              <a:p>
                <a:endParaRPr lang="en-GB">
                  <a:solidFill>
                    <a:srgbClr val="000000"/>
                  </a:solidFill>
                </a:endParaRPr>
              </a:p>
            </p:txBody>
          </p:sp>
        </p:grpSp>
        <p:grpSp>
          <p:nvGrpSpPr>
            <p:cNvPr id="12" name="Group 21">
              <a:extLst>
                <a:ext uri="{FF2B5EF4-FFF2-40B4-BE49-F238E27FC236}">
                  <a16:creationId xmlns:a16="http://schemas.microsoft.com/office/drawing/2014/main" id="{1DA16A37-C013-4213-423E-514D6ABD5B19}"/>
                </a:ext>
              </a:extLst>
            </p:cNvPr>
            <p:cNvGrpSpPr>
              <a:grpSpLocks/>
            </p:cNvGrpSpPr>
            <p:nvPr/>
          </p:nvGrpSpPr>
          <p:grpSpPr bwMode="auto">
            <a:xfrm rot="-10800000">
              <a:off x="908" y="553"/>
              <a:ext cx="298" cy="22"/>
              <a:chOff x="912" y="497"/>
              <a:chExt cx="298" cy="22"/>
            </a:xfrm>
          </p:grpSpPr>
          <p:sp>
            <p:nvSpPr>
              <p:cNvPr id="13" name="Line 22">
                <a:extLst>
                  <a:ext uri="{FF2B5EF4-FFF2-40B4-BE49-F238E27FC236}">
                    <a16:creationId xmlns:a16="http://schemas.microsoft.com/office/drawing/2014/main" id="{62CC8BDD-015C-63D8-0E20-18BB20AF298E}"/>
                  </a:ext>
                </a:extLst>
              </p:cNvPr>
              <p:cNvSpPr>
                <a:spLocks noChangeShapeType="1"/>
              </p:cNvSpPr>
              <p:nvPr/>
            </p:nvSpPr>
            <p:spPr bwMode="auto">
              <a:xfrm>
                <a:off x="912" y="519"/>
                <a:ext cx="296" cy="0"/>
              </a:xfrm>
              <a:prstGeom prst="line">
                <a:avLst/>
              </a:prstGeom>
              <a:noFill/>
              <a:ln w="28575">
                <a:solidFill>
                  <a:schemeClr val="tx1"/>
                </a:solidFill>
                <a:round/>
                <a:headEnd/>
                <a:tailEnd/>
              </a:ln>
              <a:effectLst/>
            </p:spPr>
            <p:txBody>
              <a:bodyPr wrap="none" anchor="ctr"/>
              <a:lstStyle/>
              <a:p>
                <a:endParaRPr lang="en-GB">
                  <a:solidFill>
                    <a:srgbClr val="000000"/>
                  </a:solidFill>
                </a:endParaRPr>
              </a:p>
            </p:txBody>
          </p:sp>
          <p:sp>
            <p:nvSpPr>
              <p:cNvPr id="14" name="Line 23">
                <a:extLst>
                  <a:ext uri="{FF2B5EF4-FFF2-40B4-BE49-F238E27FC236}">
                    <a16:creationId xmlns:a16="http://schemas.microsoft.com/office/drawing/2014/main" id="{85D8B2F5-AFFA-D623-6556-8685C1D5B003}"/>
                  </a:ext>
                </a:extLst>
              </p:cNvPr>
              <p:cNvSpPr>
                <a:spLocks noChangeShapeType="1"/>
              </p:cNvSpPr>
              <p:nvPr/>
            </p:nvSpPr>
            <p:spPr bwMode="auto">
              <a:xfrm rot="-2729471">
                <a:off x="1176" y="468"/>
                <a:ext cx="6" cy="63"/>
              </a:xfrm>
              <a:prstGeom prst="line">
                <a:avLst/>
              </a:prstGeom>
              <a:noFill/>
              <a:ln w="28575">
                <a:solidFill>
                  <a:schemeClr val="tx1"/>
                </a:solidFill>
                <a:round/>
                <a:headEnd/>
                <a:tailEnd/>
              </a:ln>
              <a:effectLst/>
            </p:spPr>
            <p:txBody>
              <a:bodyPr wrap="none" anchor="ctr"/>
              <a:lstStyle/>
              <a:p>
                <a:endParaRPr lang="en-GB">
                  <a:solidFill>
                    <a:srgbClr val="000000"/>
                  </a:solidFill>
                </a:endParaRPr>
              </a:p>
            </p:txBody>
          </p:sp>
        </p:grpSp>
      </p:grpSp>
    </p:spTree>
    <p:extLst>
      <p:ext uri="{BB962C8B-B14F-4D97-AF65-F5344CB8AC3E}">
        <p14:creationId xmlns:p14="http://schemas.microsoft.com/office/powerpoint/2010/main" val="2524781402"/>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815289" y="2541140"/>
            <a:ext cx="46313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000" dirty="0">
                <a:latin typeface="Arial" panose="020B0604020202020204" pitchFamily="34" charset="0"/>
                <a:ea typeface="Calibri" panose="020F0502020204030204" pitchFamily="34" charset="0"/>
                <a:cs typeface="Arial" panose="020B0604020202020204" pitchFamily="34" charset="0"/>
              </a:rPr>
              <a:t>C</a:t>
            </a:r>
            <a:r>
              <a:rPr lang="en-GB" altLang="en-US" sz="2000" baseline="-30000" dirty="0">
                <a:latin typeface="Arial" panose="020B0604020202020204" pitchFamily="34" charset="0"/>
                <a:ea typeface="Calibri" panose="020F0502020204030204" pitchFamily="34" charset="0"/>
                <a:cs typeface="Arial" panose="020B0604020202020204" pitchFamily="34" charset="0"/>
              </a:rPr>
              <a:t>2</a:t>
            </a:r>
            <a:r>
              <a:rPr lang="en-GB" altLang="en-US" sz="2000" dirty="0">
                <a:latin typeface="Arial" panose="020B0604020202020204" pitchFamily="34" charset="0"/>
                <a:ea typeface="Calibri" panose="020F0502020204030204" pitchFamily="34" charset="0"/>
                <a:cs typeface="Arial" panose="020B0604020202020204" pitchFamily="34" charset="0"/>
              </a:rPr>
              <a:t>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5</a:t>
            </a:r>
            <a:r>
              <a:rPr lang="en-GB" altLang="en-US" sz="2000" dirty="0">
                <a:latin typeface="Arial" panose="020B0604020202020204" pitchFamily="34" charset="0"/>
                <a:ea typeface="Calibri" panose="020F0502020204030204" pitchFamily="34" charset="0"/>
                <a:cs typeface="Arial" panose="020B0604020202020204" pitchFamily="34" charset="0"/>
              </a:rPr>
              <a:t>OH       +       CH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3</a:t>
            </a:r>
            <a:r>
              <a:rPr lang="en-GB" altLang="en-US" sz="2000" dirty="0">
                <a:latin typeface="Arial" panose="020B0604020202020204" pitchFamily="34" charset="0"/>
                <a:ea typeface="Calibri" panose="020F0502020204030204" pitchFamily="34" charset="0"/>
                <a:cs typeface="Arial" panose="020B0604020202020204" pitchFamily="34" charset="0"/>
              </a:rPr>
              <a:t>COOH                </a:t>
            </a:r>
            <a:endParaRPr lang="en-GB" altLang="en-US" sz="3600" dirty="0">
              <a:latin typeface="Arial" panose="020B0604020202020204" pitchFamily="34" charset="0"/>
            </a:endParaRPr>
          </a:p>
        </p:txBody>
      </p:sp>
      <p:pic>
        <p:nvPicPr>
          <p:cNvPr id="102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5123" y="2505886"/>
            <a:ext cx="707468" cy="4353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986972" y="2541140"/>
            <a:ext cx="53864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000" dirty="0">
                <a:latin typeface="Arial" panose="020B0604020202020204" pitchFamily="34" charset="0"/>
                <a:ea typeface="Calibri" panose="020F0502020204030204" pitchFamily="34" charset="0"/>
                <a:cs typeface="Arial" panose="020B0604020202020204" pitchFamily="34" charset="0"/>
              </a:rPr>
              <a:t>                                 CH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3</a:t>
            </a:r>
            <a:r>
              <a:rPr lang="en-GB" altLang="en-US" sz="2000" dirty="0">
                <a:latin typeface="Arial" panose="020B0604020202020204" pitchFamily="34" charset="0"/>
                <a:ea typeface="Calibri" panose="020F0502020204030204" pitchFamily="34" charset="0"/>
                <a:cs typeface="Arial" panose="020B0604020202020204" pitchFamily="34" charset="0"/>
              </a:rPr>
              <a:t>COOC</a:t>
            </a:r>
            <a:r>
              <a:rPr lang="en-GB" altLang="en-US" sz="2000" baseline="-30000" dirty="0">
                <a:latin typeface="Arial" panose="020B0604020202020204" pitchFamily="34" charset="0"/>
                <a:ea typeface="Calibri" panose="020F0502020204030204" pitchFamily="34" charset="0"/>
                <a:cs typeface="Arial" panose="020B0604020202020204" pitchFamily="34" charset="0"/>
              </a:rPr>
              <a:t>2</a:t>
            </a:r>
            <a:r>
              <a:rPr lang="en-GB" altLang="en-US" sz="2000" dirty="0">
                <a:latin typeface="Arial" panose="020B0604020202020204" pitchFamily="34" charset="0"/>
                <a:ea typeface="Calibri" panose="020F0502020204030204" pitchFamily="34" charset="0"/>
                <a:cs typeface="Arial" panose="020B0604020202020204" pitchFamily="34" charset="0"/>
              </a:rPr>
              <a:t>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5</a:t>
            </a:r>
            <a:r>
              <a:rPr lang="en-GB" altLang="en-US" sz="2000" dirty="0">
                <a:latin typeface="Arial" panose="020B0604020202020204" pitchFamily="34" charset="0"/>
                <a:ea typeface="Calibri" panose="020F0502020204030204" pitchFamily="34" charset="0"/>
                <a:cs typeface="Arial" panose="020B0604020202020204" pitchFamily="34" charset="0"/>
              </a:rPr>
              <a:t>     +    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2</a:t>
            </a:r>
            <a:r>
              <a:rPr lang="en-GB" altLang="en-US" sz="2000" dirty="0">
                <a:latin typeface="Arial" panose="020B0604020202020204" pitchFamily="34" charset="0"/>
                <a:ea typeface="Calibri" panose="020F0502020204030204" pitchFamily="34" charset="0"/>
                <a:cs typeface="Arial" panose="020B0604020202020204" pitchFamily="34" charset="0"/>
              </a:rPr>
              <a:t>O</a:t>
            </a:r>
            <a:endParaRPr lang="en-GB" altLang="en-US" sz="3600" dirty="0">
              <a:latin typeface="Arial" panose="020B0604020202020204" pitchFamily="34" charset="0"/>
            </a:endParaRPr>
          </a:p>
        </p:txBody>
      </p:sp>
      <p:sp>
        <p:nvSpPr>
          <p:cNvPr id="5" name="TextBox 4"/>
          <p:cNvSpPr txBox="1"/>
          <p:nvPr/>
        </p:nvSpPr>
        <p:spPr>
          <a:xfrm>
            <a:off x="3044332" y="2933761"/>
            <a:ext cx="1313480" cy="461665"/>
          </a:xfrm>
          <a:prstGeom prst="rect">
            <a:avLst/>
          </a:prstGeom>
          <a:noFill/>
        </p:spPr>
        <p:txBody>
          <a:bodyPr wrap="square" lIns="91440" tIns="45720" rIns="91440" bIns="45720" rtlCol="0" anchor="t">
            <a:spAutoFit/>
          </a:bodyPr>
          <a:lstStyle/>
          <a:p>
            <a:r>
              <a:rPr lang="en-GB" sz="2400" dirty="0">
                <a:solidFill>
                  <a:srgbClr val="FF0000"/>
                </a:solidFill>
              </a:rPr>
              <a:t>1.00 mol</a:t>
            </a:r>
          </a:p>
        </p:txBody>
      </p:sp>
      <p:sp>
        <p:nvSpPr>
          <p:cNvPr id="7" name="TextBox 6"/>
          <p:cNvSpPr txBox="1"/>
          <p:nvPr/>
        </p:nvSpPr>
        <p:spPr>
          <a:xfrm>
            <a:off x="5121218" y="2941251"/>
            <a:ext cx="1303711" cy="461665"/>
          </a:xfrm>
          <a:prstGeom prst="rect">
            <a:avLst/>
          </a:prstGeom>
          <a:noFill/>
        </p:spPr>
        <p:txBody>
          <a:bodyPr wrap="square" lIns="91440" tIns="45720" rIns="91440" bIns="45720" rtlCol="0" anchor="t">
            <a:spAutoFit/>
          </a:bodyPr>
          <a:lstStyle/>
          <a:p>
            <a:r>
              <a:rPr lang="en-GB" sz="2400" dirty="0">
                <a:solidFill>
                  <a:srgbClr val="FF0000"/>
                </a:solidFill>
              </a:rPr>
              <a:t>1.00 mol</a:t>
            </a:r>
          </a:p>
        </p:txBody>
      </p:sp>
      <p:sp>
        <p:nvSpPr>
          <p:cNvPr id="8" name="TextBox 7"/>
          <p:cNvSpPr txBox="1"/>
          <p:nvPr/>
        </p:nvSpPr>
        <p:spPr>
          <a:xfrm>
            <a:off x="7693569" y="2941250"/>
            <a:ext cx="1313480" cy="461665"/>
          </a:xfrm>
          <a:prstGeom prst="rect">
            <a:avLst/>
          </a:prstGeom>
          <a:noFill/>
        </p:spPr>
        <p:txBody>
          <a:bodyPr wrap="square" lIns="91440" tIns="45720" rIns="91440" bIns="45720" rtlCol="0" anchor="t">
            <a:spAutoFit/>
          </a:bodyPr>
          <a:lstStyle/>
          <a:p>
            <a:r>
              <a:rPr lang="en-GB" sz="2400" dirty="0">
                <a:solidFill>
                  <a:srgbClr val="FF0000"/>
                </a:solidFill>
              </a:rPr>
              <a:t>0.00 mol</a:t>
            </a:r>
          </a:p>
        </p:txBody>
      </p:sp>
      <p:sp>
        <p:nvSpPr>
          <p:cNvPr id="9" name="TextBox 8"/>
          <p:cNvSpPr txBox="1"/>
          <p:nvPr/>
        </p:nvSpPr>
        <p:spPr>
          <a:xfrm>
            <a:off x="9618367" y="2941249"/>
            <a:ext cx="1460019" cy="461665"/>
          </a:xfrm>
          <a:prstGeom prst="rect">
            <a:avLst/>
          </a:prstGeom>
          <a:noFill/>
        </p:spPr>
        <p:txBody>
          <a:bodyPr wrap="square" lIns="91440" tIns="45720" rIns="91440" bIns="45720" rtlCol="0" anchor="t">
            <a:spAutoFit/>
          </a:bodyPr>
          <a:lstStyle/>
          <a:p>
            <a:r>
              <a:rPr lang="en-GB" sz="2400" dirty="0">
                <a:solidFill>
                  <a:srgbClr val="FF0000"/>
                </a:solidFill>
              </a:rPr>
              <a:t>0.00 mol</a:t>
            </a:r>
          </a:p>
        </p:txBody>
      </p:sp>
      <p:sp>
        <p:nvSpPr>
          <p:cNvPr id="10" name="TextBox 9"/>
          <p:cNvSpPr txBox="1"/>
          <p:nvPr/>
        </p:nvSpPr>
        <p:spPr>
          <a:xfrm>
            <a:off x="1498181" y="3004642"/>
            <a:ext cx="1869744" cy="400110"/>
          </a:xfrm>
          <a:prstGeom prst="rect">
            <a:avLst/>
          </a:prstGeom>
          <a:noFill/>
        </p:spPr>
        <p:txBody>
          <a:bodyPr wrap="square" rtlCol="0">
            <a:spAutoFit/>
          </a:bodyPr>
          <a:lstStyle/>
          <a:p>
            <a:r>
              <a:rPr lang="en-GB" sz="2000" dirty="0"/>
              <a:t>Initial moles</a:t>
            </a:r>
          </a:p>
        </p:txBody>
      </p:sp>
      <p:sp>
        <p:nvSpPr>
          <p:cNvPr id="12" name="TextBox 11"/>
          <p:cNvSpPr txBox="1"/>
          <p:nvPr/>
        </p:nvSpPr>
        <p:spPr>
          <a:xfrm>
            <a:off x="1490131" y="3589321"/>
            <a:ext cx="1869744" cy="707886"/>
          </a:xfrm>
          <a:prstGeom prst="rect">
            <a:avLst/>
          </a:prstGeom>
          <a:noFill/>
        </p:spPr>
        <p:txBody>
          <a:bodyPr wrap="square" rtlCol="0">
            <a:spAutoFit/>
          </a:bodyPr>
          <a:lstStyle/>
          <a:p>
            <a:r>
              <a:rPr lang="en-GB" sz="2000" dirty="0"/>
              <a:t>Equilibrium moles</a:t>
            </a:r>
          </a:p>
        </p:txBody>
      </p:sp>
      <p:sp>
        <p:nvSpPr>
          <p:cNvPr id="13" name="TextBox 12"/>
          <p:cNvSpPr txBox="1"/>
          <p:nvPr/>
        </p:nvSpPr>
        <p:spPr>
          <a:xfrm>
            <a:off x="7742415" y="3589322"/>
            <a:ext cx="1224136" cy="461665"/>
          </a:xfrm>
          <a:prstGeom prst="rect">
            <a:avLst/>
          </a:prstGeom>
          <a:noFill/>
        </p:spPr>
        <p:txBody>
          <a:bodyPr wrap="square" lIns="91440" tIns="45720" rIns="91440" bIns="45720" rtlCol="0" anchor="t">
            <a:spAutoFit/>
          </a:bodyPr>
          <a:lstStyle/>
          <a:p>
            <a:r>
              <a:rPr lang="en-GB" sz="2400" dirty="0">
                <a:solidFill>
                  <a:srgbClr val="FF0000"/>
                </a:solidFill>
              </a:rPr>
              <a:t>? mol</a:t>
            </a:r>
          </a:p>
        </p:txBody>
      </p:sp>
      <p:sp>
        <p:nvSpPr>
          <p:cNvPr id="14" name="TextBox 13"/>
          <p:cNvSpPr txBox="1"/>
          <p:nvPr/>
        </p:nvSpPr>
        <p:spPr>
          <a:xfrm>
            <a:off x="9737144" y="3581601"/>
            <a:ext cx="1224136" cy="461665"/>
          </a:xfrm>
          <a:prstGeom prst="rect">
            <a:avLst/>
          </a:prstGeom>
          <a:noFill/>
        </p:spPr>
        <p:txBody>
          <a:bodyPr wrap="square" lIns="91440" tIns="45720" rIns="91440" bIns="45720" rtlCol="0" anchor="t">
            <a:spAutoFit/>
          </a:bodyPr>
          <a:lstStyle/>
          <a:p>
            <a:r>
              <a:rPr lang="en-GB" sz="2400" dirty="0">
                <a:solidFill>
                  <a:srgbClr val="FF0000"/>
                </a:solidFill>
              </a:rPr>
              <a:t>? mol</a:t>
            </a:r>
          </a:p>
        </p:txBody>
      </p:sp>
      <p:sp>
        <p:nvSpPr>
          <p:cNvPr id="15" name="TextBox 14"/>
          <p:cNvSpPr txBox="1"/>
          <p:nvPr/>
        </p:nvSpPr>
        <p:spPr>
          <a:xfrm>
            <a:off x="3039708" y="3581600"/>
            <a:ext cx="1399982" cy="461665"/>
          </a:xfrm>
          <a:prstGeom prst="rect">
            <a:avLst/>
          </a:prstGeom>
          <a:noFill/>
        </p:spPr>
        <p:txBody>
          <a:bodyPr wrap="square" lIns="91440" tIns="45720" rIns="91440" bIns="45720" rtlCol="0" anchor="t">
            <a:spAutoFit/>
          </a:bodyPr>
          <a:lstStyle/>
          <a:p>
            <a:r>
              <a:rPr lang="en-GB" sz="2400" dirty="0">
                <a:solidFill>
                  <a:srgbClr val="FF0000"/>
                </a:solidFill>
              </a:rPr>
              <a:t>0.33 mol</a:t>
            </a:r>
          </a:p>
        </p:txBody>
      </p:sp>
      <p:sp>
        <p:nvSpPr>
          <p:cNvPr id="16" name="TextBox 15"/>
          <p:cNvSpPr txBox="1"/>
          <p:nvPr/>
        </p:nvSpPr>
        <p:spPr>
          <a:xfrm>
            <a:off x="5123178" y="3585699"/>
            <a:ext cx="1224136" cy="461665"/>
          </a:xfrm>
          <a:prstGeom prst="rect">
            <a:avLst/>
          </a:prstGeom>
          <a:noFill/>
        </p:spPr>
        <p:txBody>
          <a:bodyPr wrap="square" lIns="91440" tIns="45720" rIns="91440" bIns="45720" rtlCol="0" anchor="t">
            <a:spAutoFit/>
          </a:bodyPr>
          <a:lstStyle/>
          <a:p>
            <a:r>
              <a:rPr lang="en-GB" sz="2400">
                <a:solidFill>
                  <a:srgbClr val="FF0000"/>
                </a:solidFill>
              </a:rPr>
              <a:t>? </a:t>
            </a:r>
            <a:r>
              <a:rPr lang="en-GB" sz="2400" dirty="0">
                <a:solidFill>
                  <a:srgbClr val="FF0000"/>
                </a:solidFill>
              </a:rPr>
              <a:t>mol</a:t>
            </a:r>
          </a:p>
        </p:txBody>
      </p:sp>
      <p:sp>
        <p:nvSpPr>
          <p:cNvPr id="11" name="Title 1">
            <a:extLst>
              <a:ext uri="{FF2B5EF4-FFF2-40B4-BE49-F238E27FC236}">
                <a16:creationId xmlns:a16="http://schemas.microsoft.com/office/drawing/2014/main" id="{DAC1CCE9-718E-5125-DC12-D6D2480CC3D4}"/>
              </a:ext>
            </a:extLst>
          </p:cNvPr>
          <p:cNvSpPr txBox="1">
            <a:spLocks/>
          </p:cNvSpPr>
          <p:nvPr/>
        </p:nvSpPr>
        <p:spPr>
          <a:xfrm>
            <a:off x="406400" y="66675"/>
            <a:ext cx="11722100" cy="132556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70AD47"/>
                </a:solidFill>
              </a:rPr>
              <a:t>Try this....</a:t>
            </a:r>
            <a:endParaRPr lang="en-US" b="1" dirty="0">
              <a:solidFill>
                <a:srgbClr val="70AD47"/>
              </a:solidFill>
            </a:endParaRPr>
          </a:p>
        </p:txBody>
      </p:sp>
      <p:sp>
        <p:nvSpPr>
          <p:cNvPr id="6" name="TextBox 5">
            <a:extLst>
              <a:ext uri="{FF2B5EF4-FFF2-40B4-BE49-F238E27FC236}">
                <a16:creationId xmlns:a16="http://schemas.microsoft.com/office/drawing/2014/main" id="{83654245-4F0C-20D1-B166-876E4B29F435}"/>
              </a:ext>
            </a:extLst>
          </p:cNvPr>
          <p:cNvSpPr txBox="1"/>
          <p:nvPr/>
        </p:nvSpPr>
        <p:spPr>
          <a:xfrm>
            <a:off x="668215" y="820614"/>
            <a:ext cx="1129518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cs typeface="Calibri"/>
              </a:rPr>
              <a:t>Find the equilibrium constant, </a:t>
            </a:r>
            <a:r>
              <a:rPr lang="en-GB" sz="2400" i="1" dirty="0">
                <a:cs typeface="Calibri"/>
              </a:rPr>
              <a:t>K</a:t>
            </a:r>
            <a:r>
              <a:rPr lang="en-GB" sz="2400" i="1" baseline="-25000" dirty="0">
                <a:cs typeface="Calibri"/>
              </a:rPr>
              <a:t>c</a:t>
            </a:r>
            <a:r>
              <a:rPr lang="en-GB" sz="2400" dirty="0">
                <a:cs typeface="Calibri"/>
              </a:rPr>
              <a:t> for the following reaction in a volume of 1 dm</a:t>
            </a:r>
            <a:r>
              <a:rPr lang="en-GB" sz="2400" baseline="30000" dirty="0">
                <a:cs typeface="Calibri"/>
              </a:rPr>
              <a:t>3</a:t>
            </a:r>
            <a:r>
              <a:rPr lang="en-GB" sz="2400" dirty="0">
                <a:cs typeface="Calibri"/>
              </a:rPr>
              <a:t>;</a:t>
            </a:r>
            <a:endParaRPr lang="en-GB" sz="2400" dirty="0"/>
          </a:p>
        </p:txBody>
      </p:sp>
    </p:spTree>
    <p:extLst>
      <p:ext uri="{BB962C8B-B14F-4D97-AF65-F5344CB8AC3E}">
        <p14:creationId xmlns:p14="http://schemas.microsoft.com/office/powerpoint/2010/main" val="3578336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88472156"/>
              </p:ext>
            </p:extLst>
          </p:nvPr>
        </p:nvGraphicFramePr>
        <p:xfrm>
          <a:off x="1695450" y="3524647"/>
          <a:ext cx="9144000" cy="2782777"/>
        </p:xfrm>
        <a:graphic>
          <a:graphicData uri="http://schemas.openxmlformats.org/drawingml/2006/table">
            <a:tbl>
              <a:tblPr firstRow="1" firstCol="1" bandRow="1">
                <a:tableStyleId>{5C22544A-7EE6-4342-B048-85BDC9FD1C3A}</a:tableStyleId>
              </a:tblPr>
              <a:tblGrid>
                <a:gridCol w="3047430">
                  <a:extLst>
                    <a:ext uri="{9D8B030D-6E8A-4147-A177-3AD203B41FA5}">
                      <a16:colId xmlns:a16="http://schemas.microsoft.com/office/drawing/2014/main" val="20000"/>
                    </a:ext>
                  </a:extLst>
                </a:gridCol>
                <a:gridCol w="3048285">
                  <a:extLst>
                    <a:ext uri="{9D8B030D-6E8A-4147-A177-3AD203B41FA5}">
                      <a16:colId xmlns:a16="http://schemas.microsoft.com/office/drawing/2014/main" val="20001"/>
                    </a:ext>
                  </a:extLst>
                </a:gridCol>
                <a:gridCol w="3048285">
                  <a:extLst>
                    <a:ext uri="{9D8B030D-6E8A-4147-A177-3AD203B41FA5}">
                      <a16:colId xmlns:a16="http://schemas.microsoft.com/office/drawing/2014/main" val="20002"/>
                    </a:ext>
                  </a:extLst>
                </a:gridCol>
              </a:tblGrid>
              <a:tr h="644769">
                <a:tc>
                  <a:txBody>
                    <a:bodyPr/>
                    <a:lstStyle/>
                    <a:p>
                      <a:pPr>
                        <a:lnSpc>
                          <a:spcPct val="115000"/>
                        </a:lnSpc>
                        <a:spcAft>
                          <a:spcPts val="1000"/>
                        </a:spcAft>
                      </a:pPr>
                      <a:r>
                        <a:rPr lang="en-GB" sz="2400" dirty="0">
                          <a:effectLst/>
                        </a:rPr>
                        <a:t>Reagent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rPr>
                        <a:t>Initial moles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rPr>
                        <a:t>Final moles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34502">
                <a:tc>
                  <a:txBody>
                    <a:bodyPr/>
                    <a:lstStyle/>
                    <a:p>
                      <a:pPr>
                        <a:lnSpc>
                          <a:spcPct val="115000"/>
                        </a:lnSpc>
                        <a:spcAft>
                          <a:spcPts val="1000"/>
                        </a:spcAft>
                      </a:pPr>
                      <a:r>
                        <a:rPr lang="en-GB" sz="2400" dirty="0">
                          <a:effectLst/>
                        </a:rPr>
                        <a:t>C</a:t>
                      </a:r>
                      <a:r>
                        <a:rPr lang="en-GB" sz="2400" baseline="-25000" dirty="0">
                          <a:effectLst/>
                        </a:rPr>
                        <a:t>2</a:t>
                      </a:r>
                      <a:r>
                        <a:rPr lang="en-GB" sz="2400" dirty="0">
                          <a:effectLst/>
                        </a:rPr>
                        <a:t>H</a:t>
                      </a:r>
                      <a:r>
                        <a:rPr lang="en-GB" sz="2400" baseline="-25000" dirty="0">
                          <a:effectLst/>
                        </a:rPr>
                        <a:t>5</a:t>
                      </a:r>
                      <a:r>
                        <a:rPr lang="en-GB" sz="2400" dirty="0">
                          <a:effectLst/>
                        </a:rPr>
                        <a:t>OH</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rPr>
                        <a:t>1.00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rPr>
                        <a:t>0.33   (i.e. 1.00-0.67)</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34502">
                <a:tc>
                  <a:txBody>
                    <a:bodyPr/>
                    <a:lstStyle/>
                    <a:p>
                      <a:pPr>
                        <a:lnSpc>
                          <a:spcPct val="115000"/>
                        </a:lnSpc>
                        <a:spcAft>
                          <a:spcPts val="1000"/>
                        </a:spcAft>
                      </a:pPr>
                      <a:r>
                        <a:rPr lang="en-GB" sz="2400" dirty="0">
                          <a:effectLst/>
                        </a:rPr>
                        <a:t>CH</a:t>
                      </a:r>
                      <a:r>
                        <a:rPr lang="en-GB" sz="2400" baseline="-25000" dirty="0">
                          <a:effectLst/>
                        </a:rPr>
                        <a:t>3</a:t>
                      </a:r>
                      <a:r>
                        <a:rPr lang="en-GB" sz="2400" dirty="0">
                          <a:effectLst/>
                        </a:rPr>
                        <a:t>COOH</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rPr>
                        <a:t>1.00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latin typeface="Calibri"/>
                          <a:ea typeface="Calibri" panose="020F0502020204030204" pitchFamily="34" charset="0"/>
                          <a:cs typeface="Times New Roman"/>
                        </a:rPr>
                        <a:t>1.00-0.67</a:t>
                      </a:r>
                      <a:endParaRPr lang="en-GB" sz="2400" dirty="0">
                        <a:effectLst/>
                        <a:latin typeface="Calibri"/>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34502">
                <a:tc>
                  <a:txBody>
                    <a:bodyPr/>
                    <a:lstStyle/>
                    <a:p>
                      <a:pPr>
                        <a:lnSpc>
                          <a:spcPct val="115000"/>
                        </a:lnSpc>
                        <a:spcAft>
                          <a:spcPts val="1000"/>
                        </a:spcAft>
                      </a:pPr>
                      <a:r>
                        <a:rPr lang="en-GB" sz="2400" dirty="0">
                          <a:effectLst/>
                        </a:rPr>
                        <a:t>CH</a:t>
                      </a:r>
                      <a:r>
                        <a:rPr lang="en-GB" sz="2400" baseline="-25000" dirty="0">
                          <a:effectLst/>
                        </a:rPr>
                        <a:t>3</a:t>
                      </a:r>
                      <a:r>
                        <a:rPr lang="en-GB" sz="2400" dirty="0">
                          <a:effectLst/>
                        </a:rPr>
                        <a:t>COOC</a:t>
                      </a:r>
                      <a:r>
                        <a:rPr lang="en-GB" sz="2400" baseline="-25000" dirty="0">
                          <a:effectLst/>
                        </a:rPr>
                        <a:t>2</a:t>
                      </a:r>
                      <a:r>
                        <a:rPr lang="en-GB" sz="2400" dirty="0">
                          <a:effectLst/>
                        </a:rPr>
                        <a:t>H</a:t>
                      </a:r>
                      <a:r>
                        <a:rPr lang="en-GB" sz="2400" baseline="-25000" dirty="0">
                          <a:effectLst/>
                        </a:rPr>
                        <a:t>5</a:t>
                      </a: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rPr>
                        <a:t>0.00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latin typeface="Calibri"/>
                          <a:ea typeface="Calibri" panose="020F0502020204030204" pitchFamily="34" charset="0"/>
                          <a:cs typeface="Times New Roman"/>
                        </a:rPr>
                        <a:t>0.00+0.67</a:t>
                      </a:r>
                    </a:p>
                  </a:txBody>
                  <a:tcPr marL="68580" marR="68580" marT="0" marB="0"/>
                </a:tc>
                <a:extLst>
                  <a:ext uri="{0D108BD9-81ED-4DB2-BD59-A6C34878D82A}">
                    <a16:rowId xmlns:a16="http://schemas.microsoft.com/office/drawing/2014/main" val="10003"/>
                  </a:ext>
                </a:extLst>
              </a:tr>
              <a:tr h="534502">
                <a:tc>
                  <a:txBody>
                    <a:bodyPr/>
                    <a:lstStyle/>
                    <a:p>
                      <a:pPr>
                        <a:lnSpc>
                          <a:spcPct val="115000"/>
                        </a:lnSpc>
                        <a:spcAft>
                          <a:spcPts val="1000"/>
                        </a:spcAft>
                      </a:pPr>
                      <a:r>
                        <a:rPr lang="en-GB" sz="2400" dirty="0">
                          <a:effectLst/>
                        </a:rPr>
                        <a:t>H</a:t>
                      </a:r>
                      <a:r>
                        <a:rPr lang="en-GB" sz="2400" baseline="-25000" dirty="0">
                          <a:effectLst/>
                        </a:rPr>
                        <a:t>2</a:t>
                      </a:r>
                      <a:r>
                        <a:rPr lang="en-GB" sz="2400" dirty="0">
                          <a:effectLst/>
                        </a:rPr>
                        <a:t>O</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rPr>
                        <a:t>0.00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lvl="0">
                        <a:lnSpc>
                          <a:spcPct val="114999"/>
                        </a:lnSpc>
                        <a:spcAft>
                          <a:spcPts val="1000"/>
                        </a:spcAft>
                        <a:buNone/>
                      </a:pPr>
                      <a:r>
                        <a:rPr lang="en-GB" sz="2400" b="0" i="0" u="none" strike="noStrike" noProof="0" dirty="0">
                          <a:solidFill>
                            <a:srgbClr val="000000"/>
                          </a:solidFill>
                          <a:effectLst/>
                          <a:latin typeface="Calibri"/>
                        </a:rPr>
                        <a:t>0.00+0.67</a:t>
                      </a:r>
                      <a:endParaRPr lang="en-US" dirty="0"/>
                    </a:p>
                  </a:txBody>
                  <a:tcPr marL="68580" marR="68580" marT="0" marB="0"/>
                </a:tc>
                <a:extLst>
                  <a:ext uri="{0D108BD9-81ED-4DB2-BD59-A6C34878D82A}">
                    <a16:rowId xmlns:a16="http://schemas.microsoft.com/office/drawing/2014/main" val="10004"/>
                  </a:ext>
                </a:extLst>
              </a:tr>
            </a:tbl>
          </a:graphicData>
        </a:graphic>
      </p:graphicFrame>
      <p:sp>
        <p:nvSpPr>
          <p:cNvPr id="3" name="Rectangle 2"/>
          <p:cNvSpPr>
            <a:spLocks noChangeArrowheads="1"/>
          </p:cNvSpPr>
          <p:nvPr/>
        </p:nvSpPr>
        <p:spPr bwMode="auto">
          <a:xfrm>
            <a:off x="2815289" y="1486063"/>
            <a:ext cx="46313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000" dirty="0">
                <a:latin typeface="Arial" panose="020B0604020202020204" pitchFamily="34" charset="0"/>
                <a:ea typeface="Calibri" panose="020F0502020204030204" pitchFamily="34" charset="0"/>
                <a:cs typeface="Arial" panose="020B0604020202020204" pitchFamily="34" charset="0"/>
              </a:rPr>
              <a:t>C</a:t>
            </a:r>
            <a:r>
              <a:rPr lang="en-GB" altLang="en-US" sz="2000" baseline="-30000" dirty="0">
                <a:latin typeface="Arial" panose="020B0604020202020204" pitchFamily="34" charset="0"/>
                <a:ea typeface="Calibri" panose="020F0502020204030204" pitchFamily="34" charset="0"/>
                <a:cs typeface="Arial" panose="020B0604020202020204" pitchFamily="34" charset="0"/>
              </a:rPr>
              <a:t>2</a:t>
            </a:r>
            <a:r>
              <a:rPr lang="en-GB" altLang="en-US" sz="2000" dirty="0">
                <a:latin typeface="Arial" panose="020B0604020202020204" pitchFamily="34" charset="0"/>
                <a:ea typeface="Calibri" panose="020F0502020204030204" pitchFamily="34" charset="0"/>
                <a:cs typeface="Arial" panose="020B0604020202020204" pitchFamily="34" charset="0"/>
              </a:rPr>
              <a:t>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5</a:t>
            </a:r>
            <a:r>
              <a:rPr lang="en-GB" altLang="en-US" sz="2000" dirty="0">
                <a:latin typeface="Arial" panose="020B0604020202020204" pitchFamily="34" charset="0"/>
                <a:ea typeface="Calibri" panose="020F0502020204030204" pitchFamily="34" charset="0"/>
                <a:cs typeface="Arial" panose="020B0604020202020204" pitchFamily="34" charset="0"/>
              </a:rPr>
              <a:t>OH       +       CH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3</a:t>
            </a:r>
            <a:r>
              <a:rPr lang="en-GB" altLang="en-US" sz="2000" dirty="0">
                <a:latin typeface="Arial" panose="020B0604020202020204" pitchFamily="34" charset="0"/>
                <a:ea typeface="Calibri" panose="020F0502020204030204" pitchFamily="34" charset="0"/>
                <a:cs typeface="Arial" panose="020B0604020202020204" pitchFamily="34" charset="0"/>
              </a:rPr>
              <a:t>COOH                </a:t>
            </a:r>
            <a:endParaRPr lang="en-GB" altLang="en-US" sz="3600" dirty="0">
              <a:latin typeface="Arial" panose="020B0604020202020204" pitchFamily="34" charset="0"/>
            </a:endParaRPr>
          </a:p>
        </p:txBody>
      </p:sp>
      <p:pic>
        <p:nvPicPr>
          <p:cNvPr id="102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5123" y="1450809"/>
            <a:ext cx="707468" cy="4353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986972" y="1486063"/>
            <a:ext cx="53864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000" dirty="0">
                <a:latin typeface="Arial" panose="020B0604020202020204" pitchFamily="34" charset="0"/>
                <a:ea typeface="Calibri" panose="020F0502020204030204" pitchFamily="34" charset="0"/>
                <a:cs typeface="Arial" panose="020B0604020202020204" pitchFamily="34" charset="0"/>
              </a:rPr>
              <a:t>                                 CH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3</a:t>
            </a:r>
            <a:r>
              <a:rPr lang="en-GB" altLang="en-US" sz="2000" dirty="0">
                <a:latin typeface="Arial" panose="020B0604020202020204" pitchFamily="34" charset="0"/>
                <a:ea typeface="Calibri" panose="020F0502020204030204" pitchFamily="34" charset="0"/>
                <a:cs typeface="Arial" panose="020B0604020202020204" pitchFamily="34" charset="0"/>
              </a:rPr>
              <a:t>COOC</a:t>
            </a:r>
            <a:r>
              <a:rPr lang="en-GB" altLang="en-US" sz="2000" baseline="-30000" dirty="0">
                <a:latin typeface="Arial" panose="020B0604020202020204" pitchFamily="34" charset="0"/>
                <a:ea typeface="Calibri" panose="020F0502020204030204" pitchFamily="34" charset="0"/>
                <a:cs typeface="Arial" panose="020B0604020202020204" pitchFamily="34" charset="0"/>
              </a:rPr>
              <a:t>2</a:t>
            </a:r>
            <a:r>
              <a:rPr lang="en-GB" altLang="en-US" sz="2000" dirty="0">
                <a:latin typeface="Arial" panose="020B0604020202020204" pitchFamily="34" charset="0"/>
                <a:ea typeface="Calibri" panose="020F0502020204030204" pitchFamily="34" charset="0"/>
                <a:cs typeface="Arial" panose="020B0604020202020204" pitchFamily="34" charset="0"/>
              </a:rPr>
              <a:t>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5</a:t>
            </a:r>
            <a:r>
              <a:rPr lang="en-GB" altLang="en-US" sz="2000" dirty="0">
                <a:latin typeface="Arial" panose="020B0604020202020204" pitchFamily="34" charset="0"/>
                <a:ea typeface="Calibri" panose="020F0502020204030204" pitchFamily="34" charset="0"/>
                <a:cs typeface="Arial" panose="020B0604020202020204" pitchFamily="34" charset="0"/>
              </a:rPr>
              <a:t>     +    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2</a:t>
            </a:r>
            <a:r>
              <a:rPr lang="en-GB" altLang="en-US" sz="2000" dirty="0">
                <a:latin typeface="Arial" panose="020B0604020202020204" pitchFamily="34" charset="0"/>
                <a:ea typeface="Calibri" panose="020F0502020204030204" pitchFamily="34" charset="0"/>
                <a:cs typeface="Arial" panose="020B0604020202020204" pitchFamily="34" charset="0"/>
              </a:rPr>
              <a:t>O</a:t>
            </a:r>
            <a:endParaRPr lang="en-GB" altLang="en-US" sz="3600" dirty="0">
              <a:latin typeface="Arial" panose="020B0604020202020204" pitchFamily="34" charset="0"/>
            </a:endParaRPr>
          </a:p>
        </p:txBody>
      </p:sp>
      <p:sp>
        <p:nvSpPr>
          <p:cNvPr id="5" name="TextBox 4"/>
          <p:cNvSpPr txBox="1"/>
          <p:nvPr/>
        </p:nvSpPr>
        <p:spPr>
          <a:xfrm>
            <a:off x="3044332" y="1878684"/>
            <a:ext cx="1313480" cy="461665"/>
          </a:xfrm>
          <a:prstGeom prst="rect">
            <a:avLst/>
          </a:prstGeom>
          <a:noFill/>
        </p:spPr>
        <p:txBody>
          <a:bodyPr wrap="square" lIns="91440" tIns="45720" rIns="91440" bIns="45720" rtlCol="0" anchor="t">
            <a:spAutoFit/>
          </a:bodyPr>
          <a:lstStyle/>
          <a:p>
            <a:r>
              <a:rPr lang="en-GB" sz="2400" dirty="0">
                <a:solidFill>
                  <a:srgbClr val="FF0000"/>
                </a:solidFill>
              </a:rPr>
              <a:t>1.00 mol</a:t>
            </a:r>
          </a:p>
        </p:txBody>
      </p:sp>
      <p:sp>
        <p:nvSpPr>
          <p:cNvPr id="7" name="TextBox 6"/>
          <p:cNvSpPr txBox="1"/>
          <p:nvPr/>
        </p:nvSpPr>
        <p:spPr>
          <a:xfrm>
            <a:off x="5121218" y="1886174"/>
            <a:ext cx="1303711" cy="461665"/>
          </a:xfrm>
          <a:prstGeom prst="rect">
            <a:avLst/>
          </a:prstGeom>
          <a:noFill/>
        </p:spPr>
        <p:txBody>
          <a:bodyPr wrap="square" lIns="91440" tIns="45720" rIns="91440" bIns="45720" rtlCol="0" anchor="t">
            <a:spAutoFit/>
          </a:bodyPr>
          <a:lstStyle/>
          <a:p>
            <a:r>
              <a:rPr lang="en-GB" sz="2400" dirty="0">
                <a:solidFill>
                  <a:srgbClr val="FF0000"/>
                </a:solidFill>
              </a:rPr>
              <a:t>1.00 mol</a:t>
            </a:r>
          </a:p>
        </p:txBody>
      </p:sp>
      <p:sp>
        <p:nvSpPr>
          <p:cNvPr id="8" name="TextBox 7"/>
          <p:cNvSpPr txBox="1"/>
          <p:nvPr/>
        </p:nvSpPr>
        <p:spPr>
          <a:xfrm>
            <a:off x="7693569" y="1886173"/>
            <a:ext cx="1313480" cy="461665"/>
          </a:xfrm>
          <a:prstGeom prst="rect">
            <a:avLst/>
          </a:prstGeom>
          <a:noFill/>
        </p:spPr>
        <p:txBody>
          <a:bodyPr wrap="square" lIns="91440" tIns="45720" rIns="91440" bIns="45720" rtlCol="0" anchor="t">
            <a:spAutoFit/>
          </a:bodyPr>
          <a:lstStyle/>
          <a:p>
            <a:r>
              <a:rPr lang="en-GB" sz="2400" dirty="0">
                <a:solidFill>
                  <a:srgbClr val="FF0000"/>
                </a:solidFill>
              </a:rPr>
              <a:t>0.00 mol</a:t>
            </a:r>
          </a:p>
        </p:txBody>
      </p:sp>
      <p:sp>
        <p:nvSpPr>
          <p:cNvPr id="9" name="TextBox 8"/>
          <p:cNvSpPr txBox="1"/>
          <p:nvPr/>
        </p:nvSpPr>
        <p:spPr>
          <a:xfrm>
            <a:off x="9618367" y="1886172"/>
            <a:ext cx="1460019" cy="461665"/>
          </a:xfrm>
          <a:prstGeom prst="rect">
            <a:avLst/>
          </a:prstGeom>
          <a:noFill/>
        </p:spPr>
        <p:txBody>
          <a:bodyPr wrap="square" lIns="91440" tIns="45720" rIns="91440" bIns="45720" rtlCol="0" anchor="t">
            <a:spAutoFit/>
          </a:bodyPr>
          <a:lstStyle/>
          <a:p>
            <a:r>
              <a:rPr lang="en-GB" sz="2400" dirty="0">
                <a:solidFill>
                  <a:srgbClr val="FF0000"/>
                </a:solidFill>
              </a:rPr>
              <a:t>0.00 mol</a:t>
            </a:r>
          </a:p>
        </p:txBody>
      </p:sp>
      <p:sp>
        <p:nvSpPr>
          <p:cNvPr id="10" name="TextBox 9"/>
          <p:cNvSpPr txBox="1"/>
          <p:nvPr/>
        </p:nvSpPr>
        <p:spPr>
          <a:xfrm>
            <a:off x="1498181" y="1949565"/>
            <a:ext cx="1869744" cy="400110"/>
          </a:xfrm>
          <a:prstGeom prst="rect">
            <a:avLst/>
          </a:prstGeom>
          <a:noFill/>
        </p:spPr>
        <p:txBody>
          <a:bodyPr wrap="square" rtlCol="0">
            <a:spAutoFit/>
          </a:bodyPr>
          <a:lstStyle/>
          <a:p>
            <a:r>
              <a:rPr lang="en-GB" sz="2000" dirty="0"/>
              <a:t>Initial moles</a:t>
            </a:r>
          </a:p>
        </p:txBody>
      </p:sp>
      <p:sp>
        <p:nvSpPr>
          <p:cNvPr id="12" name="TextBox 11"/>
          <p:cNvSpPr txBox="1"/>
          <p:nvPr/>
        </p:nvSpPr>
        <p:spPr>
          <a:xfrm>
            <a:off x="1490131" y="2534244"/>
            <a:ext cx="1869744" cy="707886"/>
          </a:xfrm>
          <a:prstGeom prst="rect">
            <a:avLst/>
          </a:prstGeom>
          <a:noFill/>
        </p:spPr>
        <p:txBody>
          <a:bodyPr wrap="square" rtlCol="0">
            <a:spAutoFit/>
          </a:bodyPr>
          <a:lstStyle/>
          <a:p>
            <a:r>
              <a:rPr lang="en-GB" sz="2000" dirty="0"/>
              <a:t>Equilibrium moles</a:t>
            </a:r>
          </a:p>
        </p:txBody>
      </p:sp>
      <p:sp>
        <p:nvSpPr>
          <p:cNvPr id="13" name="TextBox 12"/>
          <p:cNvSpPr txBox="1"/>
          <p:nvPr/>
        </p:nvSpPr>
        <p:spPr>
          <a:xfrm>
            <a:off x="7742415" y="2534245"/>
            <a:ext cx="1224136" cy="461665"/>
          </a:xfrm>
          <a:prstGeom prst="rect">
            <a:avLst/>
          </a:prstGeom>
          <a:noFill/>
        </p:spPr>
        <p:txBody>
          <a:bodyPr wrap="square" lIns="91440" tIns="45720" rIns="91440" bIns="45720" rtlCol="0" anchor="t">
            <a:spAutoFit/>
          </a:bodyPr>
          <a:lstStyle/>
          <a:p>
            <a:r>
              <a:rPr lang="en-GB" sz="2400" dirty="0">
                <a:solidFill>
                  <a:srgbClr val="FF0000"/>
                </a:solidFill>
              </a:rPr>
              <a:t>? mol</a:t>
            </a:r>
          </a:p>
        </p:txBody>
      </p:sp>
      <p:sp>
        <p:nvSpPr>
          <p:cNvPr id="14" name="TextBox 13"/>
          <p:cNvSpPr txBox="1"/>
          <p:nvPr/>
        </p:nvSpPr>
        <p:spPr>
          <a:xfrm>
            <a:off x="9737144" y="2526524"/>
            <a:ext cx="1224136" cy="461665"/>
          </a:xfrm>
          <a:prstGeom prst="rect">
            <a:avLst/>
          </a:prstGeom>
          <a:noFill/>
        </p:spPr>
        <p:txBody>
          <a:bodyPr wrap="square" lIns="91440" tIns="45720" rIns="91440" bIns="45720" rtlCol="0" anchor="t">
            <a:spAutoFit/>
          </a:bodyPr>
          <a:lstStyle/>
          <a:p>
            <a:r>
              <a:rPr lang="en-GB" sz="2400" dirty="0">
                <a:solidFill>
                  <a:srgbClr val="FF0000"/>
                </a:solidFill>
              </a:rPr>
              <a:t>? mol</a:t>
            </a:r>
          </a:p>
        </p:txBody>
      </p:sp>
      <p:sp>
        <p:nvSpPr>
          <p:cNvPr id="15" name="TextBox 14"/>
          <p:cNvSpPr txBox="1"/>
          <p:nvPr/>
        </p:nvSpPr>
        <p:spPr>
          <a:xfrm>
            <a:off x="3039708" y="2526523"/>
            <a:ext cx="1399982" cy="461665"/>
          </a:xfrm>
          <a:prstGeom prst="rect">
            <a:avLst/>
          </a:prstGeom>
          <a:noFill/>
        </p:spPr>
        <p:txBody>
          <a:bodyPr wrap="square" lIns="91440" tIns="45720" rIns="91440" bIns="45720" rtlCol="0" anchor="t">
            <a:spAutoFit/>
          </a:bodyPr>
          <a:lstStyle/>
          <a:p>
            <a:r>
              <a:rPr lang="en-GB" sz="2400" dirty="0">
                <a:solidFill>
                  <a:srgbClr val="FF0000"/>
                </a:solidFill>
              </a:rPr>
              <a:t>0.33 mol</a:t>
            </a:r>
          </a:p>
        </p:txBody>
      </p:sp>
      <p:sp>
        <p:nvSpPr>
          <p:cNvPr id="16" name="TextBox 15"/>
          <p:cNvSpPr txBox="1"/>
          <p:nvPr/>
        </p:nvSpPr>
        <p:spPr>
          <a:xfrm>
            <a:off x="5123178" y="2530622"/>
            <a:ext cx="1224136" cy="461665"/>
          </a:xfrm>
          <a:prstGeom prst="rect">
            <a:avLst/>
          </a:prstGeom>
          <a:noFill/>
        </p:spPr>
        <p:txBody>
          <a:bodyPr wrap="square" lIns="91440" tIns="45720" rIns="91440" bIns="45720" rtlCol="0" anchor="t">
            <a:spAutoFit/>
          </a:bodyPr>
          <a:lstStyle/>
          <a:p>
            <a:r>
              <a:rPr lang="en-GB" sz="2400">
                <a:solidFill>
                  <a:srgbClr val="FF0000"/>
                </a:solidFill>
              </a:rPr>
              <a:t>? </a:t>
            </a:r>
            <a:r>
              <a:rPr lang="en-GB" sz="2400" dirty="0">
                <a:solidFill>
                  <a:srgbClr val="FF0000"/>
                </a:solidFill>
              </a:rPr>
              <a:t>mol</a:t>
            </a:r>
          </a:p>
        </p:txBody>
      </p:sp>
      <p:sp>
        <p:nvSpPr>
          <p:cNvPr id="11" name="Title 1">
            <a:extLst>
              <a:ext uri="{FF2B5EF4-FFF2-40B4-BE49-F238E27FC236}">
                <a16:creationId xmlns:a16="http://schemas.microsoft.com/office/drawing/2014/main" id="{DAC1CCE9-718E-5125-DC12-D6D2480CC3D4}"/>
              </a:ext>
            </a:extLst>
          </p:cNvPr>
          <p:cNvSpPr txBox="1">
            <a:spLocks/>
          </p:cNvSpPr>
          <p:nvPr/>
        </p:nvSpPr>
        <p:spPr>
          <a:xfrm>
            <a:off x="406400" y="66675"/>
            <a:ext cx="11722100" cy="132556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70AD47"/>
                </a:solidFill>
              </a:rPr>
              <a:t>Try this....</a:t>
            </a:r>
            <a:endParaRPr lang="en-US" b="1" dirty="0">
              <a:solidFill>
                <a:srgbClr val="70AD47"/>
              </a:solidFill>
            </a:endParaRPr>
          </a:p>
        </p:txBody>
      </p:sp>
      <p:sp>
        <p:nvSpPr>
          <p:cNvPr id="6" name="TextBox 5">
            <a:extLst>
              <a:ext uri="{FF2B5EF4-FFF2-40B4-BE49-F238E27FC236}">
                <a16:creationId xmlns:a16="http://schemas.microsoft.com/office/drawing/2014/main" id="{83654245-4F0C-20D1-B166-876E4B29F435}"/>
              </a:ext>
            </a:extLst>
          </p:cNvPr>
          <p:cNvSpPr txBox="1"/>
          <p:nvPr/>
        </p:nvSpPr>
        <p:spPr>
          <a:xfrm>
            <a:off x="668215" y="820614"/>
            <a:ext cx="768056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cs typeface="Calibri"/>
              </a:rPr>
              <a:t>Find the equilibrium constant, </a:t>
            </a:r>
            <a:r>
              <a:rPr lang="en-GB" sz="2400" i="1" dirty="0">
                <a:cs typeface="Calibri"/>
              </a:rPr>
              <a:t>K</a:t>
            </a:r>
            <a:r>
              <a:rPr lang="en-GB" sz="2400" i="1" baseline="-25000" dirty="0">
                <a:cs typeface="Calibri"/>
              </a:rPr>
              <a:t>c</a:t>
            </a:r>
            <a:r>
              <a:rPr lang="en-GB" sz="2400" dirty="0">
                <a:cs typeface="Calibri"/>
              </a:rPr>
              <a:t> for the following reaction;</a:t>
            </a:r>
            <a:endParaRPr lang="en-GB" sz="2400" dirty="0"/>
          </a:p>
        </p:txBody>
      </p:sp>
    </p:spTree>
    <p:extLst>
      <p:ext uri="{BB962C8B-B14F-4D97-AF65-F5344CB8AC3E}">
        <p14:creationId xmlns:p14="http://schemas.microsoft.com/office/powerpoint/2010/main" val="2667817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13677" y="0"/>
            <a:ext cx="11722100" cy="1325563"/>
          </a:xfrm>
        </p:spPr>
        <p:txBody>
          <a:bodyPr>
            <a:normAutofit/>
          </a:bodyPr>
          <a:lstStyle/>
          <a:p>
            <a:r>
              <a:rPr lang="en-GB" b="1" dirty="0">
                <a:solidFill>
                  <a:srgbClr val="70AD47"/>
                </a:solidFill>
              </a:rPr>
              <a:t>Dynamic equilibrium</a:t>
            </a:r>
            <a:endParaRPr lang="en-US" b="1" dirty="0">
              <a:solidFill>
                <a:srgbClr val="70AD47"/>
              </a:solidFill>
            </a:endParaRPr>
          </a:p>
        </p:txBody>
      </p:sp>
      <p:sp>
        <p:nvSpPr>
          <p:cNvPr id="6" name="Text Box 3">
            <a:extLst>
              <a:ext uri="{FF2B5EF4-FFF2-40B4-BE49-F238E27FC236}">
                <a16:creationId xmlns:a16="http://schemas.microsoft.com/office/drawing/2014/main" id="{0832EE3B-443D-E8F7-23C8-A0006BAD2CEA}"/>
              </a:ext>
            </a:extLst>
          </p:cNvPr>
          <p:cNvSpPr txBox="1">
            <a:spLocks noChangeArrowheads="1"/>
          </p:cNvSpPr>
          <p:nvPr/>
        </p:nvSpPr>
        <p:spPr bwMode="auto">
          <a:xfrm>
            <a:off x="1791999" y="1236808"/>
            <a:ext cx="8113712" cy="1938992"/>
          </a:xfrm>
          <a:prstGeom prst="rect">
            <a:avLst/>
          </a:prstGeom>
          <a:noFill/>
          <a:ln w="9525" algn="ctr">
            <a:noFill/>
            <a:miter lim="800000"/>
            <a:headEnd/>
            <a:tailEnd/>
          </a:ln>
          <a:effectLst/>
        </p:spPr>
        <p:txBody>
          <a:bodyPr>
            <a:spAutoFit/>
          </a:bodyPr>
          <a:lstStyle/>
          <a:p>
            <a:r>
              <a:rPr lang="en-GB" altLang="en-US" sz="2400" dirty="0"/>
              <a:t>Not all reactions proceed in only one direction (Products </a:t>
            </a:r>
            <a:r>
              <a:rPr lang="en-GB" altLang="en-US" sz="2400" dirty="0">
                <a:sym typeface="Wingdings" panose="05000000000000000000" pitchFamily="2" charset="2"/>
              </a:rPr>
              <a:t> Reactants). Some reactions are REVERSIBLE  (      ) .</a:t>
            </a:r>
            <a:endParaRPr lang="en-GB" altLang="en-US" sz="2400" dirty="0"/>
          </a:p>
          <a:p>
            <a:r>
              <a:rPr lang="en-GB" altLang="en-US" sz="2400" dirty="0"/>
              <a:t>If a reversible reaction is carried out in a closed system so that the reactants and products cannot escape, a state of </a:t>
            </a:r>
            <a:r>
              <a:rPr lang="en-GB" altLang="en-US" sz="2400" b="1" dirty="0">
                <a:solidFill>
                  <a:srgbClr val="FF6600"/>
                </a:solidFill>
              </a:rPr>
              <a:t>dynamic equilibrium</a:t>
            </a:r>
            <a:r>
              <a:rPr lang="en-GB" altLang="en-US" sz="2400" dirty="0"/>
              <a:t> can be established.</a:t>
            </a:r>
          </a:p>
        </p:txBody>
      </p:sp>
      <p:sp>
        <p:nvSpPr>
          <p:cNvPr id="10" name="Text Box 11">
            <a:extLst>
              <a:ext uri="{FF2B5EF4-FFF2-40B4-BE49-F238E27FC236}">
                <a16:creationId xmlns:a16="http://schemas.microsoft.com/office/drawing/2014/main" id="{CE598749-A5DC-06F5-C5E6-2863EC22F9D9}"/>
              </a:ext>
            </a:extLst>
          </p:cNvPr>
          <p:cNvSpPr txBox="1">
            <a:spLocks noChangeArrowheads="1"/>
          </p:cNvSpPr>
          <p:nvPr/>
        </p:nvSpPr>
        <p:spPr bwMode="auto">
          <a:xfrm>
            <a:off x="1791999" y="4282364"/>
            <a:ext cx="7589837" cy="1615827"/>
          </a:xfrm>
          <a:prstGeom prst="rect">
            <a:avLst/>
          </a:prstGeom>
          <a:noFill/>
          <a:ln w="9525" algn="ctr">
            <a:noFill/>
            <a:miter lim="800000"/>
            <a:headEnd/>
            <a:tailEnd/>
          </a:ln>
          <a:effectLst/>
        </p:spPr>
        <p:txBody>
          <a:bodyPr lIns="91440" tIns="45720" rIns="91440" bIns="45720" anchor="t">
            <a:spAutoFit/>
          </a:bodyPr>
          <a:lstStyle/>
          <a:p>
            <a:pPr>
              <a:spcBef>
                <a:spcPct val="50000"/>
              </a:spcBef>
              <a:buClr>
                <a:srgbClr val="FF6600"/>
              </a:buClr>
              <a:buSzPct val="80000"/>
            </a:pPr>
            <a:r>
              <a:rPr lang="en-GB" altLang="en-US" sz="2400" dirty="0">
                <a:latin typeface="Calibri"/>
                <a:ea typeface="Calibri"/>
                <a:cs typeface="Arial"/>
              </a:rPr>
              <a:t>Both the forward and reverse reactions occur are the same rate, therefore, the </a:t>
            </a:r>
            <a:r>
              <a:rPr lang="en-GB" altLang="en-US" sz="2400" b="1" dirty="0">
                <a:latin typeface="Calibri"/>
                <a:ea typeface="Calibri"/>
                <a:cs typeface="Arial"/>
              </a:rPr>
              <a:t>net</a:t>
            </a:r>
            <a:r>
              <a:rPr lang="en-GB" altLang="en-US" sz="2400" dirty="0">
                <a:latin typeface="Calibri"/>
                <a:ea typeface="Calibri"/>
                <a:cs typeface="Arial"/>
              </a:rPr>
              <a:t> concentrations of the components of the reaction mixture remain constant.</a:t>
            </a:r>
          </a:p>
          <a:p>
            <a:pPr>
              <a:spcBef>
                <a:spcPct val="50000"/>
              </a:spcBef>
              <a:buClr>
                <a:srgbClr val="FF6600"/>
              </a:buClr>
              <a:buSzPct val="80000"/>
            </a:pPr>
            <a:r>
              <a:rPr lang="en-GB" altLang="en-US" dirty="0">
                <a:latin typeface="Arial" pitchFamily="34" charset="0"/>
              </a:rPr>
              <a:t> </a:t>
            </a:r>
          </a:p>
        </p:txBody>
      </p:sp>
      <p:grpSp>
        <p:nvGrpSpPr>
          <p:cNvPr id="11" name="Group 17">
            <a:extLst>
              <a:ext uri="{FF2B5EF4-FFF2-40B4-BE49-F238E27FC236}">
                <a16:creationId xmlns:a16="http://schemas.microsoft.com/office/drawing/2014/main" id="{A0707212-A54A-7EF3-9569-20F6359F9F07}"/>
              </a:ext>
            </a:extLst>
          </p:cNvPr>
          <p:cNvGrpSpPr>
            <a:grpSpLocks/>
          </p:cNvGrpSpPr>
          <p:nvPr/>
        </p:nvGrpSpPr>
        <p:grpSpPr bwMode="auto">
          <a:xfrm>
            <a:off x="3354243" y="3433007"/>
            <a:ext cx="3733800" cy="433388"/>
            <a:chOff x="1704" y="1386"/>
            <a:chExt cx="2352" cy="273"/>
          </a:xfrm>
        </p:grpSpPr>
        <p:sp>
          <p:nvSpPr>
            <p:cNvPr id="12" name="AutoShape 14">
              <a:extLst>
                <a:ext uri="{FF2B5EF4-FFF2-40B4-BE49-F238E27FC236}">
                  <a16:creationId xmlns:a16="http://schemas.microsoft.com/office/drawing/2014/main" id="{D2C1AACD-0755-CFD0-96CC-92FFBBB9ADAB}"/>
                </a:ext>
              </a:extLst>
            </p:cNvPr>
            <p:cNvSpPr>
              <a:spLocks noChangeArrowheads="1"/>
            </p:cNvSpPr>
            <p:nvPr/>
          </p:nvSpPr>
          <p:spPr bwMode="auto">
            <a:xfrm>
              <a:off x="1704" y="1404"/>
              <a:ext cx="2352" cy="255"/>
            </a:xfrm>
            <a:prstGeom prst="roundRect">
              <a:avLst>
                <a:gd name="adj" fmla="val 15426"/>
              </a:avLst>
            </a:prstGeom>
            <a:solidFill>
              <a:srgbClr val="FFFFCC"/>
            </a:solidFill>
            <a:ln w="38100" algn="ctr">
              <a:solidFill>
                <a:srgbClr val="FF6600"/>
              </a:solidFill>
              <a:round/>
              <a:headEnd/>
              <a:tailEnd/>
            </a:ln>
            <a:effectLst/>
          </p:spPr>
          <p:txBody>
            <a:bodyPr anchor="ctr">
              <a:spAutoFit/>
            </a:bodyPr>
            <a:lstStyle/>
            <a:p>
              <a:endParaRPr lang="en-GB" altLang="en-US"/>
            </a:p>
          </p:txBody>
        </p:sp>
        <p:sp>
          <p:nvSpPr>
            <p:cNvPr id="13" name="Text Box 4">
              <a:extLst>
                <a:ext uri="{FF2B5EF4-FFF2-40B4-BE49-F238E27FC236}">
                  <a16:creationId xmlns:a16="http://schemas.microsoft.com/office/drawing/2014/main" id="{FA164D6E-43BC-7A90-C5E4-C65A249F2271}"/>
                </a:ext>
              </a:extLst>
            </p:cNvPr>
            <p:cNvSpPr txBox="1">
              <a:spLocks noChangeArrowheads="1"/>
            </p:cNvSpPr>
            <p:nvPr/>
          </p:nvSpPr>
          <p:spPr bwMode="auto">
            <a:xfrm>
              <a:off x="1945" y="1386"/>
              <a:ext cx="1871" cy="233"/>
            </a:xfrm>
            <a:prstGeom prst="rect">
              <a:avLst/>
            </a:prstGeom>
            <a:noFill/>
            <a:ln w="9525" algn="ctr">
              <a:noFill/>
              <a:miter lim="800000"/>
              <a:headEnd/>
              <a:tailEnd/>
            </a:ln>
            <a:effectLst/>
          </p:spPr>
          <p:txBody>
            <a:bodyPr>
              <a:spAutoFit/>
            </a:bodyPr>
            <a:lstStyle/>
            <a:p>
              <a:pPr algn="ctr"/>
              <a:r>
                <a:rPr lang="en-GB" altLang="en-US" b="1">
                  <a:cs typeface="Arial" pitchFamily="34" charset="0"/>
                </a:rPr>
                <a:t>A  +  B      </a:t>
              </a:r>
              <a:r>
                <a:rPr lang="en-US" altLang="en-US" b="1">
                  <a:latin typeface="Royal Society of Chemistry"/>
                  <a:cs typeface="Arial" pitchFamily="34" charset="0"/>
                </a:rPr>
                <a:t> </a:t>
              </a:r>
              <a:r>
                <a:rPr lang="en-GB" altLang="en-US" b="1">
                  <a:cs typeface="Arial" pitchFamily="34" charset="0"/>
                </a:rPr>
                <a:t>  C  +  D</a:t>
              </a:r>
              <a:endParaRPr lang="en-US" altLang="en-US" b="1">
                <a:latin typeface="Royal Society of Chemistry"/>
                <a:cs typeface="Arial" pitchFamily="34" charset="0"/>
              </a:endParaRPr>
            </a:p>
          </p:txBody>
        </p:sp>
        <p:pic>
          <p:nvPicPr>
            <p:cNvPr id="14" name="Picture 16" descr="new_reverse_sign">
              <a:extLst>
                <a:ext uri="{FF2B5EF4-FFF2-40B4-BE49-F238E27FC236}">
                  <a16:creationId xmlns:a16="http://schemas.microsoft.com/office/drawing/2014/main" id="{335B0821-9B08-F9A6-7B1F-7F4DB1967D4D}"/>
                </a:ext>
              </a:extLst>
            </p:cNvPr>
            <p:cNvPicPr>
              <a:picLocks noChangeAspect="1" noChangeArrowheads="1"/>
            </p:cNvPicPr>
            <p:nvPr/>
          </p:nvPicPr>
          <p:blipFill>
            <a:blip r:embed="rId2" cstate="print"/>
            <a:srcRect/>
            <a:stretch>
              <a:fillRect/>
            </a:stretch>
          </p:blipFill>
          <p:spPr bwMode="auto">
            <a:xfrm>
              <a:off x="2742" y="1390"/>
              <a:ext cx="263" cy="251"/>
            </a:xfrm>
            <a:prstGeom prst="rect">
              <a:avLst/>
            </a:prstGeom>
            <a:noFill/>
            <a:ln w="9525">
              <a:noFill/>
              <a:miter lim="800000"/>
              <a:headEnd/>
              <a:tailEnd/>
            </a:ln>
          </p:spPr>
        </p:pic>
      </p:grpSp>
      <p:pic>
        <p:nvPicPr>
          <p:cNvPr id="15" name="Picture 16" descr="new_reverse_sign">
            <a:extLst>
              <a:ext uri="{FF2B5EF4-FFF2-40B4-BE49-F238E27FC236}">
                <a16:creationId xmlns:a16="http://schemas.microsoft.com/office/drawing/2014/main" id="{AC4E7469-F690-0B6B-0ED5-A9D459FBCA50}"/>
              </a:ext>
            </a:extLst>
          </p:cNvPr>
          <p:cNvPicPr>
            <a:picLocks noChangeAspect="1" noChangeArrowheads="1"/>
          </p:cNvPicPr>
          <p:nvPr/>
        </p:nvPicPr>
        <p:blipFill>
          <a:blip r:embed="rId2" cstate="print"/>
          <a:srcRect/>
          <a:stretch>
            <a:fillRect/>
          </a:stretch>
        </p:blipFill>
        <p:spPr bwMode="auto">
          <a:xfrm>
            <a:off x="7445153" y="1659982"/>
            <a:ext cx="417513" cy="398463"/>
          </a:xfrm>
          <a:prstGeom prst="rect">
            <a:avLst/>
          </a:prstGeom>
          <a:noFill/>
          <a:ln w="9525">
            <a:noFill/>
            <a:miter lim="800000"/>
            <a:headEnd/>
            <a:tailEnd/>
          </a:ln>
        </p:spPr>
      </p:pic>
    </p:spTree>
    <p:extLst>
      <p:ext uri="{BB962C8B-B14F-4D97-AF65-F5344CB8AC3E}">
        <p14:creationId xmlns:p14="http://schemas.microsoft.com/office/powerpoint/2010/main" val="815479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36875528"/>
              </p:ext>
            </p:extLst>
          </p:nvPr>
        </p:nvGraphicFramePr>
        <p:xfrm>
          <a:off x="1719384" y="1631461"/>
          <a:ext cx="9109400" cy="2677269"/>
        </p:xfrm>
        <a:graphic>
          <a:graphicData uri="http://schemas.openxmlformats.org/drawingml/2006/table">
            <a:tbl>
              <a:tblPr firstRow="1" firstCol="1" bandRow="1">
                <a:tableStyleId>{5C22544A-7EE6-4342-B048-85BDC9FD1C3A}</a:tableStyleId>
              </a:tblPr>
              <a:tblGrid>
                <a:gridCol w="3012830">
                  <a:extLst>
                    <a:ext uri="{9D8B030D-6E8A-4147-A177-3AD203B41FA5}">
                      <a16:colId xmlns:a16="http://schemas.microsoft.com/office/drawing/2014/main" val="20000"/>
                    </a:ext>
                  </a:extLst>
                </a:gridCol>
                <a:gridCol w="3048285">
                  <a:extLst>
                    <a:ext uri="{9D8B030D-6E8A-4147-A177-3AD203B41FA5}">
                      <a16:colId xmlns:a16="http://schemas.microsoft.com/office/drawing/2014/main" val="20001"/>
                    </a:ext>
                  </a:extLst>
                </a:gridCol>
                <a:gridCol w="3048285">
                  <a:extLst>
                    <a:ext uri="{9D8B030D-6E8A-4147-A177-3AD203B41FA5}">
                      <a16:colId xmlns:a16="http://schemas.microsoft.com/office/drawing/2014/main" val="20002"/>
                    </a:ext>
                  </a:extLst>
                </a:gridCol>
              </a:tblGrid>
              <a:tr h="539261">
                <a:tc>
                  <a:txBody>
                    <a:bodyPr/>
                    <a:lstStyle/>
                    <a:p>
                      <a:pPr>
                        <a:lnSpc>
                          <a:spcPct val="115000"/>
                        </a:lnSpc>
                        <a:spcAft>
                          <a:spcPts val="1000"/>
                        </a:spcAft>
                      </a:pPr>
                      <a:r>
                        <a:rPr lang="en-GB" sz="2400" dirty="0">
                          <a:effectLst/>
                        </a:rPr>
                        <a:t>Reagent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rPr>
                        <a:t>Initial moles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rPr>
                        <a:t>Final moles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34502">
                <a:tc>
                  <a:txBody>
                    <a:bodyPr/>
                    <a:lstStyle/>
                    <a:p>
                      <a:pPr>
                        <a:lnSpc>
                          <a:spcPct val="115000"/>
                        </a:lnSpc>
                        <a:spcAft>
                          <a:spcPts val="1000"/>
                        </a:spcAft>
                      </a:pPr>
                      <a:r>
                        <a:rPr lang="en-GB" sz="2400" dirty="0">
                          <a:effectLst/>
                        </a:rPr>
                        <a:t>C</a:t>
                      </a:r>
                      <a:r>
                        <a:rPr lang="en-GB" sz="2400" baseline="-25000" dirty="0">
                          <a:effectLst/>
                        </a:rPr>
                        <a:t>2</a:t>
                      </a:r>
                      <a:r>
                        <a:rPr lang="en-GB" sz="2400" dirty="0">
                          <a:effectLst/>
                        </a:rPr>
                        <a:t>H</a:t>
                      </a:r>
                      <a:r>
                        <a:rPr lang="en-GB" sz="2400" baseline="-25000" dirty="0">
                          <a:effectLst/>
                        </a:rPr>
                        <a:t>5</a:t>
                      </a:r>
                      <a:r>
                        <a:rPr lang="en-GB" sz="2400" dirty="0">
                          <a:effectLst/>
                        </a:rPr>
                        <a:t>OH</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rPr>
                        <a:t>1.00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rPr>
                        <a:t>0.33</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34502">
                <a:tc>
                  <a:txBody>
                    <a:bodyPr/>
                    <a:lstStyle/>
                    <a:p>
                      <a:pPr>
                        <a:lnSpc>
                          <a:spcPct val="115000"/>
                        </a:lnSpc>
                        <a:spcAft>
                          <a:spcPts val="1000"/>
                        </a:spcAft>
                      </a:pPr>
                      <a:r>
                        <a:rPr lang="en-GB" sz="2400" dirty="0">
                          <a:effectLst/>
                        </a:rPr>
                        <a:t>CH</a:t>
                      </a:r>
                      <a:r>
                        <a:rPr lang="en-GB" sz="2400" baseline="-25000" dirty="0">
                          <a:effectLst/>
                        </a:rPr>
                        <a:t>3</a:t>
                      </a:r>
                      <a:r>
                        <a:rPr lang="en-GB" sz="2400" dirty="0">
                          <a:effectLst/>
                        </a:rPr>
                        <a:t>COOH</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rPr>
                        <a:t>1.00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0.33</a:t>
                      </a:r>
                    </a:p>
                  </a:txBody>
                  <a:tcPr marL="68580" marR="68580" marT="0" marB="0"/>
                </a:tc>
                <a:extLst>
                  <a:ext uri="{0D108BD9-81ED-4DB2-BD59-A6C34878D82A}">
                    <a16:rowId xmlns:a16="http://schemas.microsoft.com/office/drawing/2014/main" val="10002"/>
                  </a:ext>
                </a:extLst>
              </a:tr>
              <a:tr h="534502">
                <a:tc>
                  <a:txBody>
                    <a:bodyPr/>
                    <a:lstStyle/>
                    <a:p>
                      <a:pPr>
                        <a:lnSpc>
                          <a:spcPct val="115000"/>
                        </a:lnSpc>
                        <a:spcAft>
                          <a:spcPts val="1000"/>
                        </a:spcAft>
                      </a:pPr>
                      <a:r>
                        <a:rPr lang="en-GB" sz="2400" dirty="0">
                          <a:effectLst/>
                        </a:rPr>
                        <a:t>CH</a:t>
                      </a:r>
                      <a:r>
                        <a:rPr lang="en-GB" sz="2400" baseline="-25000" dirty="0">
                          <a:effectLst/>
                        </a:rPr>
                        <a:t>3</a:t>
                      </a:r>
                      <a:r>
                        <a:rPr lang="en-GB" sz="2400" dirty="0">
                          <a:effectLst/>
                        </a:rPr>
                        <a:t>COOC</a:t>
                      </a:r>
                      <a:r>
                        <a:rPr lang="en-GB" sz="2400" baseline="-25000" dirty="0">
                          <a:effectLst/>
                        </a:rPr>
                        <a:t>2</a:t>
                      </a:r>
                      <a:r>
                        <a:rPr lang="en-GB" sz="2400" dirty="0">
                          <a:effectLst/>
                        </a:rPr>
                        <a:t>H</a:t>
                      </a:r>
                      <a:r>
                        <a:rPr lang="en-GB" sz="2400" baseline="-25000" dirty="0">
                          <a:effectLst/>
                        </a:rPr>
                        <a:t>5</a:t>
                      </a: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rPr>
                        <a:t>0.00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0.67</a:t>
                      </a:r>
                    </a:p>
                  </a:txBody>
                  <a:tcPr marL="68580" marR="68580" marT="0" marB="0"/>
                </a:tc>
                <a:extLst>
                  <a:ext uri="{0D108BD9-81ED-4DB2-BD59-A6C34878D82A}">
                    <a16:rowId xmlns:a16="http://schemas.microsoft.com/office/drawing/2014/main" val="10003"/>
                  </a:ext>
                </a:extLst>
              </a:tr>
              <a:tr h="534502">
                <a:tc>
                  <a:txBody>
                    <a:bodyPr/>
                    <a:lstStyle/>
                    <a:p>
                      <a:pPr>
                        <a:lnSpc>
                          <a:spcPct val="115000"/>
                        </a:lnSpc>
                        <a:spcAft>
                          <a:spcPts val="1000"/>
                        </a:spcAft>
                      </a:pPr>
                      <a:r>
                        <a:rPr lang="en-GB" sz="2400" dirty="0">
                          <a:effectLst/>
                        </a:rPr>
                        <a:t>H</a:t>
                      </a:r>
                      <a:r>
                        <a:rPr lang="en-GB" sz="2400" baseline="-25000" dirty="0">
                          <a:effectLst/>
                        </a:rPr>
                        <a:t>2</a:t>
                      </a:r>
                      <a:r>
                        <a:rPr lang="en-GB" sz="2400" dirty="0">
                          <a:effectLst/>
                        </a:rPr>
                        <a:t>O</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rPr>
                        <a:t>0.00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0.67</a:t>
                      </a:r>
                    </a:p>
                  </a:txBody>
                  <a:tcPr marL="68580" marR="68580" marT="0" marB="0"/>
                </a:tc>
                <a:extLst>
                  <a:ext uri="{0D108BD9-81ED-4DB2-BD59-A6C34878D82A}">
                    <a16:rowId xmlns:a16="http://schemas.microsoft.com/office/drawing/2014/main" val="10004"/>
                  </a:ext>
                </a:extLst>
              </a:tr>
            </a:tbl>
          </a:graphicData>
        </a:graphic>
      </p:graphicFrame>
      <p:sp>
        <p:nvSpPr>
          <p:cNvPr id="3" name="Rectangle 2"/>
          <p:cNvSpPr>
            <a:spLocks noChangeArrowheads="1"/>
          </p:cNvSpPr>
          <p:nvPr/>
        </p:nvSpPr>
        <p:spPr bwMode="auto">
          <a:xfrm>
            <a:off x="2403394" y="1083004"/>
            <a:ext cx="46313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000" dirty="0">
                <a:latin typeface="Arial" panose="020B0604020202020204" pitchFamily="34" charset="0"/>
                <a:ea typeface="Calibri" panose="020F0502020204030204" pitchFamily="34" charset="0"/>
                <a:cs typeface="Arial" panose="020B0604020202020204" pitchFamily="34" charset="0"/>
              </a:rPr>
              <a:t>C</a:t>
            </a:r>
            <a:r>
              <a:rPr lang="en-GB" altLang="en-US" sz="2000" baseline="-30000" dirty="0">
                <a:latin typeface="Arial" panose="020B0604020202020204" pitchFamily="34" charset="0"/>
                <a:ea typeface="Calibri" panose="020F0502020204030204" pitchFamily="34" charset="0"/>
                <a:cs typeface="Arial" panose="020B0604020202020204" pitchFamily="34" charset="0"/>
              </a:rPr>
              <a:t>2</a:t>
            </a:r>
            <a:r>
              <a:rPr lang="en-GB" altLang="en-US" sz="2000" dirty="0">
                <a:latin typeface="Arial" panose="020B0604020202020204" pitchFamily="34" charset="0"/>
                <a:ea typeface="Calibri" panose="020F0502020204030204" pitchFamily="34" charset="0"/>
                <a:cs typeface="Arial" panose="020B0604020202020204" pitchFamily="34" charset="0"/>
              </a:rPr>
              <a:t>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5</a:t>
            </a:r>
            <a:r>
              <a:rPr lang="en-GB" altLang="en-US" sz="2000" dirty="0">
                <a:latin typeface="Arial" panose="020B0604020202020204" pitchFamily="34" charset="0"/>
                <a:ea typeface="Calibri" panose="020F0502020204030204" pitchFamily="34" charset="0"/>
                <a:cs typeface="Arial" panose="020B0604020202020204" pitchFamily="34" charset="0"/>
              </a:rPr>
              <a:t>OH       +       CH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3</a:t>
            </a:r>
            <a:r>
              <a:rPr lang="en-GB" altLang="en-US" sz="2000" dirty="0">
                <a:latin typeface="Arial" panose="020B0604020202020204" pitchFamily="34" charset="0"/>
                <a:ea typeface="Calibri" panose="020F0502020204030204" pitchFamily="34" charset="0"/>
                <a:cs typeface="Arial" panose="020B0604020202020204" pitchFamily="34" charset="0"/>
              </a:rPr>
              <a:t>COOH                </a:t>
            </a:r>
            <a:endParaRPr lang="en-GB" altLang="en-US" sz="3600" dirty="0">
              <a:latin typeface="Arial" panose="020B0604020202020204" pitchFamily="34" charset="0"/>
            </a:endParaRPr>
          </a:p>
        </p:txBody>
      </p:sp>
      <p:pic>
        <p:nvPicPr>
          <p:cNvPr id="102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228" y="1047750"/>
            <a:ext cx="707468" cy="4353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575077" y="1083004"/>
            <a:ext cx="53864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000" dirty="0">
                <a:latin typeface="Arial" panose="020B0604020202020204" pitchFamily="34" charset="0"/>
                <a:ea typeface="Calibri" panose="020F0502020204030204" pitchFamily="34" charset="0"/>
                <a:cs typeface="Arial" panose="020B0604020202020204" pitchFamily="34" charset="0"/>
              </a:rPr>
              <a:t>                                 CH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3</a:t>
            </a:r>
            <a:r>
              <a:rPr lang="en-GB" altLang="en-US" sz="2000" dirty="0">
                <a:latin typeface="Arial" panose="020B0604020202020204" pitchFamily="34" charset="0"/>
                <a:ea typeface="Calibri" panose="020F0502020204030204" pitchFamily="34" charset="0"/>
                <a:cs typeface="Arial" panose="020B0604020202020204" pitchFamily="34" charset="0"/>
              </a:rPr>
              <a:t>COOC</a:t>
            </a:r>
            <a:r>
              <a:rPr lang="en-GB" altLang="en-US" sz="2000" baseline="-30000" dirty="0">
                <a:latin typeface="Arial" panose="020B0604020202020204" pitchFamily="34" charset="0"/>
                <a:ea typeface="Calibri" panose="020F0502020204030204" pitchFamily="34" charset="0"/>
                <a:cs typeface="Arial" panose="020B0604020202020204" pitchFamily="34" charset="0"/>
              </a:rPr>
              <a:t>2</a:t>
            </a:r>
            <a:r>
              <a:rPr lang="en-GB" altLang="en-US" sz="2000" dirty="0">
                <a:latin typeface="Arial" panose="020B0604020202020204" pitchFamily="34" charset="0"/>
                <a:ea typeface="Calibri" panose="020F0502020204030204" pitchFamily="34" charset="0"/>
                <a:cs typeface="Arial" panose="020B0604020202020204" pitchFamily="34" charset="0"/>
              </a:rPr>
              <a:t>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5</a:t>
            </a:r>
            <a:r>
              <a:rPr lang="en-GB" altLang="en-US" sz="2000" dirty="0">
                <a:latin typeface="Arial" panose="020B0604020202020204" pitchFamily="34" charset="0"/>
                <a:ea typeface="Calibri" panose="020F0502020204030204" pitchFamily="34" charset="0"/>
                <a:cs typeface="Arial" panose="020B0604020202020204" pitchFamily="34" charset="0"/>
              </a:rPr>
              <a:t>     +    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2</a:t>
            </a:r>
            <a:r>
              <a:rPr lang="en-GB" altLang="en-US" sz="2000" dirty="0">
                <a:latin typeface="Arial" panose="020B0604020202020204" pitchFamily="34" charset="0"/>
                <a:ea typeface="Calibri" panose="020F0502020204030204" pitchFamily="34" charset="0"/>
                <a:cs typeface="Arial" panose="020B0604020202020204" pitchFamily="34" charset="0"/>
              </a:rPr>
              <a:t>O</a:t>
            </a:r>
            <a:endParaRPr lang="en-GB" altLang="en-US" sz="3600" dirty="0">
              <a:latin typeface="Arial" panose="020B0604020202020204" pitchFamily="34" charset="0"/>
            </a:endParaRPr>
          </a:p>
        </p:txBody>
      </p:sp>
      <p:sp>
        <p:nvSpPr>
          <p:cNvPr id="6" name="Title 1">
            <a:extLst>
              <a:ext uri="{FF2B5EF4-FFF2-40B4-BE49-F238E27FC236}">
                <a16:creationId xmlns:a16="http://schemas.microsoft.com/office/drawing/2014/main" id="{F09D4FA4-EA45-AC2F-5D4D-E38FD7486270}"/>
              </a:ext>
            </a:extLst>
          </p:cNvPr>
          <p:cNvSpPr txBox="1">
            <a:spLocks/>
          </p:cNvSpPr>
          <p:nvPr/>
        </p:nvSpPr>
        <p:spPr>
          <a:xfrm>
            <a:off x="406400" y="66675"/>
            <a:ext cx="11722100" cy="132556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70AD47"/>
                </a:solidFill>
              </a:rPr>
              <a:t>Check your answer</a:t>
            </a:r>
            <a:endParaRPr lang="en-US" b="1" dirty="0">
              <a:solidFill>
                <a:srgbClr val="70AD47"/>
              </a:solidFill>
            </a:endParaRPr>
          </a:p>
        </p:txBody>
      </p:sp>
    </p:spTree>
    <p:extLst>
      <p:ext uri="{BB962C8B-B14F-4D97-AF65-F5344CB8AC3E}">
        <p14:creationId xmlns:p14="http://schemas.microsoft.com/office/powerpoint/2010/main" val="18397849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403394" y="1083004"/>
            <a:ext cx="46313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000" dirty="0">
                <a:latin typeface="Arial" panose="020B0604020202020204" pitchFamily="34" charset="0"/>
                <a:ea typeface="Calibri" panose="020F0502020204030204" pitchFamily="34" charset="0"/>
                <a:cs typeface="Arial" panose="020B0604020202020204" pitchFamily="34" charset="0"/>
              </a:rPr>
              <a:t>C</a:t>
            </a:r>
            <a:r>
              <a:rPr lang="en-GB" altLang="en-US" sz="2000" baseline="-30000" dirty="0">
                <a:latin typeface="Arial" panose="020B0604020202020204" pitchFamily="34" charset="0"/>
                <a:ea typeface="Calibri" panose="020F0502020204030204" pitchFamily="34" charset="0"/>
                <a:cs typeface="Arial" panose="020B0604020202020204" pitchFamily="34" charset="0"/>
              </a:rPr>
              <a:t>2</a:t>
            </a:r>
            <a:r>
              <a:rPr lang="en-GB" altLang="en-US" sz="2000" dirty="0">
                <a:latin typeface="Arial" panose="020B0604020202020204" pitchFamily="34" charset="0"/>
                <a:ea typeface="Calibri" panose="020F0502020204030204" pitchFamily="34" charset="0"/>
                <a:cs typeface="Arial" panose="020B0604020202020204" pitchFamily="34" charset="0"/>
              </a:rPr>
              <a:t>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5</a:t>
            </a:r>
            <a:r>
              <a:rPr lang="en-GB" altLang="en-US" sz="2000" dirty="0">
                <a:latin typeface="Arial" panose="020B0604020202020204" pitchFamily="34" charset="0"/>
                <a:ea typeface="Calibri" panose="020F0502020204030204" pitchFamily="34" charset="0"/>
                <a:cs typeface="Arial" panose="020B0604020202020204" pitchFamily="34" charset="0"/>
              </a:rPr>
              <a:t>OH       +       CH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3</a:t>
            </a:r>
            <a:r>
              <a:rPr lang="en-GB" altLang="en-US" sz="2000" dirty="0">
                <a:latin typeface="Arial" panose="020B0604020202020204" pitchFamily="34" charset="0"/>
                <a:ea typeface="Calibri" panose="020F0502020204030204" pitchFamily="34" charset="0"/>
                <a:cs typeface="Arial" panose="020B0604020202020204" pitchFamily="34" charset="0"/>
              </a:rPr>
              <a:t>COOH                </a:t>
            </a:r>
            <a:endParaRPr lang="en-GB" altLang="en-US" sz="3600" dirty="0">
              <a:latin typeface="Arial" panose="020B0604020202020204" pitchFamily="34" charset="0"/>
            </a:endParaRPr>
          </a:p>
        </p:txBody>
      </p:sp>
      <p:pic>
        <p:nvPicPr>
          <p:cNvPr id="102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228" y="1047750"/>
            <a:ext cx="707468" cy="4353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575077" y="1083004"/>
            <a:ext cx="53864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000" dirty="0">
                <a:latin typeface="Arial" panose="020B0604020202020204" pitchFamily="34" charset="0"/>
                <a:ea typeface="Calibri" panose="020F0502020204030204" pitchFamily="34" charset="0"/>
                <a:cs typeface="Arial" panose="020B0604020202020204" pitchFamily="34" charset="0"/>
              </a:rPr>
              <a:t>                                 CH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3</a:t>
            </a:r>
            <a:r>
              <a:rPr lang="en-GB" altLang="en-US" sz="2000" dirty="0">
                <a:latin typeface="Arial" panose="020B0604020202020204" pitchFamily="34" charset="0"/>
                <a:ea typeface="Calibri" panose="020F0502020204030204" pitchFamily="34" charset="0"/>
                <a:cs typeface="Arial" panose="020B0604020202020204" pitchFamily="34" charset="0"/>
              </a:rPr>
              <a:t>COOC</a:t>
            </a:r>
            <a:r>
              <a:rPr lang="en-GB" altLang="en-US" sz="2000" baseline="-30000" dirty="0">
                <a:latin typeface="Arial" panose="020B0604020202020204" pitchFamily="34" charset="0"/>
                <a:ea typeface="Calibri" panose="020F0502020204030204" pitchFamily="34" charset="0"/>
                <a:cs typeface="Arial" panose="020B0604020202020204" pitchFamily="34" charset="0"/>
              </a:rPr>
              <a:t>2</a:t>
            </a:r>
            <a:r>
              <a:rPr lang="en-GB" altLang="en-US" sz="2000" dirty="0">
                <a:latin typeface="Arial" panose="020B0604020202020204" pitchFamily="34" charset="0"/>
                <a:ea typeface="Calibri" panose="020F0502020204030204" pitchFamily="34" charset="0"/>
                <a:cs typeface="Arial" panose="020B0604020202020204" pitchFamily="34" charset="0"/>
              </a:rPr>
              <a:t>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5</a:t>
            </a:r>
            <a:r>
              <a:rPr lang="en-GB" altLang="en-US" sz="2000" dirty="0">
                <a:latin typeface="Arial" panose="020B0604020202020204" pitchFamily="34" charset="0"/>
                <a:ea typeface="Calibri" panose="020F0502020204030204" pitchFamily="34" charset="0"/>
                <a:cs typeface="Arial" panose="020B0604020202020204" pitchFamily="34" charset="0"/>
              </a:rPr>
              <a:t>     +    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2</a:t>
            </a:r>
            <a:r>
              <a:rPr lang="en-GB" altLang="en-US" sz="2000" dirty="0">
                <a:latin typeface="Arial" panose="020B0604020202020204" pitchFamily="34" charset="0"/>
                <a:ea typeface="Calibri" panose="020F0502020204030204" pitchFamily="34" charset="0"/>
                <a:cs typeface="Arial" panose="020B0604020202020204" pitchFamily="34" charset="0"/>
              </a:rPr>
              <a:t>O</a:t>
            </a:r>
            <a:endParaRPr lang="en-GB" altLang="en-US" sz="3600" dirty="0">
              <a:latin typeface="Arial" panose="020B0604020202020204" pitchFamily="34" charset="0"/>
            </a:endParaRPr>
          </a:p>
        </p:txBody>
      </p:sp>
      <p:sp>
        <p:nvSpPr>
          <p:cNvPr id="6" name="Title 1">
            <a:extLst>
              <a:ext uri="{FF2B5EF4-FFF2-40B4-BE49-F238E27FC236}">
                <a16:creationId xmlns:a16="http://schemas.microsoft.com/office/drawing/2014/main" id="{F09D4FA4-EA45-AC2F-5D4D-E38FD7486270}"/>
              </a:ext>
            </a:extLst>
          </p:cNvPr>
          <p:cNvSpPr txBox="1">
            <a:spLocks/>
          </p:cNvSpPr>
          <p:nvPr/>
        </p:nvSpPr>
        <p:spPr>
          <a:xfrm>
            <a:off x="406400" y="66675"/>
            <a:ext cx="11722100" cy="132556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70AD47"/>
                </a:solidFill>
              </a:rPr>
              <a:t>Check your answer</a:t>
            </a:r>
            <a:endParaRPr lang="en-US" b="1" dirty="0">
              <a:solidFill>
                <a:srgbClr val="70AD47"/>
              </a:solidFill>
            </a:endParaRPr>
          </a:p>
        </p:txBody>
      </p:sp>
      <p:sp>
        <p:nvSpPr>
          <p:cNvPr id="5" name="TextBox 4">
            <a:extLst>
              <a:ext uri="{FF2B5EF4-FFF2-40B4-BE49-F238E27FC236}">
                <a16:creationId xmlns:a16="http://schemas.microsoft.com/office/drawing/2014/main" id="{C1A886A5-640C-D0AE-7E43-F826807071AD}"/>
              </a:ext>
            </a:extLst>
          </p:cNvPr>
          <p:cNvSpPr txBox="1"/>
          <p:nvPr/>
        </p:nvSpPr>
        <p:spPr>
          <a:xfrm>
            <a:off x="2332892" y="2403231"/>
            <a:ext cx="7713784"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i="1" err="1">
                <a:cs typeface="Calibri"/>
              </a:rPr>
              <a:t>K</a:t>
            </a:r>
            <a:r>
              <a:rPr lang="en-GB" i="1" baseline="-25000" err="1">
                <a:cs typeface="Calibri"/>
              </a:rPr>
              <a:t>p</a:t>
            </a:r>
            <a:r>
              <a:rPr lang="en-GB" i="1" dirty="0">
                <a:cs typeface="Calibri"/>
              </a:rPr>
              <a:t> </a:t>
            </a:r>
            <a:r>
              <a:rPr lang="en-GB" dirty="0">
                <a:cs typeface="Calibri"/>
              </a:rPr>
              <a:t>=  </a:t>
            </a:r>
            <a:r>
              <a:rPr lang="en-GB" u="sng" dirty="0">
                <a:cs typeface="Calibri"/>
              </a:rPr>
              <a:t>[CH</a:t>
            </a:r>
            <a:r>
              <a:rPr lang="en-GB" u="sng" baseline="-25000" dirty="0">
                <a:cs typeface="Calibri"/>
              </a:rPr>
              <a:t>3</a:t>
            </a:r>
            <a:r>
              <a:rPr lang="en-GB" u="sng" dirty="0">
                <a:cs typeface="Calibri"/>
              </a:rPr>
              <a:t>COOC</a:t>
            </a:r>
            <a:r>
              <a:rPr lang="en-GB" u="sng" baseline="-25000" dirty="0">
                <a:cs typeface="Calibri"/>
              </a:rPr>
              <a:t>2</a:t>
            </a:r>
            <a:r>
              <a:rPr lang="en-GB" u="sng" dirty="0">
                <a:cs typeface="Calibri"/>
              </a:rPr>
              <a:t>H</a:t>
            </a:r>
            <a:r>
              <a:rPr lang="en-GB" u="sng" baseline="-25000" dirty="0">
                <a:cs typeface="Calibri"/>
              </a:rPr>
              <a:t>5</a:t>
            </a:r>
            <a:r>
              <a:rPr lang="en-GB" u="sng" dirty="0">
                <a:cs typeface="Calibri"/>
              </a:rPr>
              <a:t>] . [H</a:t>
            </a:r>
            <a:r>
              <a:rPr lang="en-GB" u="sng" baseline="-25000" dirty="0">
                <a:cs typeface="Calibri"/>
              </a:rPr>
              <a:t>2</a:t>
            </a:r>
            <a:r>
              <a:rPr lang="en-GB" u="sng" dirty="0">
                <a:cs typeface="Calibri"/>
              </a:rPr>
              <a:t>0]</a:t>
            </a:r>
            <a:endParaRPr lang="en-US" u="sng" dirty="0"/>
          </a:p>
          <a:p>
            <a:r>
              <a:rPr lang="en-GB" dirty="0">
                <a:cs typeface="Calibri"/>
              </a:rPr>
              <a:t>  [C</a:t>
            </a:r>
            <a:r>
              <a:rPr lang="en-GB" baseline="-25000" dirty="0">
                <a:cs typeface="Calibri"/>
              </a:rPr>
              <a:t>2</a:t>
            </a:r>
            <a:r>
              <a:rPr lang="en-GB" dirty="0">
                <a:cs typeface="Calibri"/>
              </a:rPr>
              <a:t>H</a:t>
            </a:r>
            <a:r>
              <a:rPr lang="en-GB" baseline="-25000" dirty="0">
                <a:cs typeface="Calibri"/>
              </a:rPr>
              <a:t>5</a:t>
            </a:r>
            <a:r>
              <a:rPr lang="en-GB" dirty="0">
                <a:cs typeface="Calibri"/>
              </a:rPr>
              <a:t>OH] . [CH</a:t>
            </a:r>
            <a:r>
              <a:rPr lang="en-GB" baseline="-25000" dirty="0">
                <a:cs typeface="Calibri"/>
              </a:rPr>
              <a:t>3</a:t>
            </a:r>
            <a:r>
              <a:rPr lang="en-GB" dirty="0">
                <a:cs typeface="Calibri"/>
              </a:rPr>
              <a:t>COOH]</a:t>
            </a:r>
          </a:p>
          <a:p>
            <a:endParaRPr lang="en-GB" dirty="0">
              <a:cs typeface="Calibri"/>
            </a:endParaRPr>
          </a:p>
          <a:p>
            <a:r>
              <a:rPr lang="en-GB" dirty="0">
                <a:cs typeface="Calibri"/>
              </a:rPr>
              <a:t> =  </a:t>
            </a:r>
            <a:r>
              <a:rPr lang="en-GB" u="sng" dirty="0">
                <a:cs typeface="Calibri"/>
              </a:rPr>
              <a:t>0.67 x 0.67</a:t>
            </a:r>
          </a:p>
          <a:p>
            <a:r>
              <a:rPr lang="en-GB" dirty="0">
                <a:cs typeface="Calibri"/>
              </a:rPr>
              <a:t>   0.33 x 0.33</a:t>
            </a:r>
          </a:p>
          <a:p>
            <a:endParaRPr lang="en-GB" dirty="0">
              <a:cs typeface="Calibri"/>
            </a:endParaRPr>
          </a:p>
          <a:p>
            <a:r>
              <a:rPr lang="en-GB" dirty="0">
                <a:cs typeface="Calibri"/>
              </a:rPr>
              <a:t> =  </a:t>
            </a:r>
            <a:r>
              <a:rPr lang="en-GB" u="sng" dirty="0">
                <a:solidFill>
                  <a:srgbClr val="FF0000"/>
                </a:solidFill>
                <a:cs typeface="Calibri"/>
              </a:rPr>
              <a:t>4.12  No units</a:t>
            </a:r>
          </a:p>
        </p:txBody>
      </p:sp>
    </p:spTree>
    <p:extLst>
      <p:ext uri="{BB962C8B-B14F-4D97-AF65-F5344CB8AC3E}">
        <p14:creationId xmlns:p14="http://schemas.microsoft.com/office/powerpoint/2010/main" val="3633545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Word&#10;&#10;Description automatically generated">
            <a:extLst>
              <a:ext uri="{FF2B5EF4-FFF2-40B4-BE49-F238E27FC236}">
                <a16:creationId xmlns:a16="http://schemas.microsoft.com/office/drawing/2014/main" id="{CF02BB69-EFD0-D843-BB59-BB6145BD7862}"/>
              </a:ext>
            </a:extLst>
          </p:cNvPr>
          <p:cNvPicPr>
            <a:picLocks noChangeAspect="1"/>
          </p:cNvPicPr>
          <p:nvPr/>
        </p:nvPicPr>
        <p:blipFill rotWithShape="1">
          <a:blip r:embed="rId2"/>
          <a:srcRect l="20751" t="14000" r="23913" b="28000"/>
          <a:stretch/>
        </p:blipFill>
        <p:spPr>
          <a:xfrm>
            <a:off x="2504552" y="707906"/>
            <a:ext cx="8212549" cy="5389873"/>
          </a:xfrm>
          <a:prstGeom prst="rect">
            <a:avLst/>
          </a:prstGeom>
        </p:spPr>
      </p:pic>
      <p:sp>
        <p:nvSpPr>
          <p:cNvPr id="3" name="Rectangle 2">
            <a:extLst>
              <a:ext uri="{FF2B5EF4-FFF2-40B4-BE49-F238E27FC236}">
                <a16:creationId xmlns:a16="http://schemas.microsoft.com/office/drawing/2014/main" id="{B76E6BFE-CE75-2D4F-0AC9-B200C02E94FA}"/>
              </a:ext>
            </a:extLst>
          </p:cNvPr>
          <p:cNvSpPr txBox="1">
            <a:spLocks noChangeArrowheads="1"/>
          </p:cNvSpPr>
          <p:nvPr/>
        </p:nvSpPr>
        <p:spPr>
          <a:xfrm>
            <a:off x="-2547" y="-187132"/>
            <a:ext cx="10544908"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Quick test</a:t>
            </a:r>
            <a:endParaRPr lang="en-GB" altLang="en-US" b="1" dirty="0">
              <a:solidFill>
                <a:srgbClr val="70AD47"/>
              </a:solidFill>
              <a:ea typeface="Calibri Light"/>
              <a:cs typeface="Calibri Light"/>
            </a:endParaRPr>
          </a:p>
        </p:txBody>
      </p:sp>
      <p:pic>
        <p:nvPicPr>
          <p:cNvPr id="2" name="Picture 1" descr="A number and numbers on a white background&#10;&#10;Description automatically generated">
            <a:extLst>
              <a:ext uri="{FF2B5EF4-FFF2-40B4-BE49-F238E27FC236}">
                <a16:creationId xmlns:a16="http://schemas.microsoft.com/office/drawing/2014/main" id="{4CE615E2-21B7-7F4F-9803-9634BC94B95D}"/>
              </a:ext>
            </a:extLst>
          </p:cNvPr>
          <p:cNvPicPr>
            <a:picLocks noChangeAspect="1"/>
          </p:cNvPicPr>
          <p:nvPr/>
        </p:nvPicPr>
        <p:blipFill>
          <a:blip r:embed="rId3"/>
          <a:stretch>
            <a:fillRect/>
          </a:stretch>
        </p:blipFill>
        <p:spPr>
          <a:xfrm>
            <a:off x="2506907" y="5081344"/>
            <a:ext cx="8223493" cy="1286851"/>
          </a:xfrm>
          <a:prstGeom prst="rect">
            <a:avLst/>
          </a:prstGeom>
        </p:spPr>
      </p:pic>
    </p:spTree>
    <p:extLst>
      <p:ext uri="{BB962C8B-B14F-4D97-AF65-F5344CB8AC3E}">
        <p14:creationId xmlns:p14="http://schemas.microsoft.com/office/powerpoint/2010/main" val="135354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2" name="AutoShape 4">
            <a:hlinkClick r:id="" action="ppaction://hlinkshowjump?jump=nextslide" highlightClick="1"/>
          </p:cNvPr>
          <p:cNvSpPr>
            <a:spLocks noChangeArrowheads="1"/>
          </p:cNvSpPr>
          <p:nvPr/>
        </p:nvSpPr>
        <p:spPr bwMode="auto">
          <a:xfrm>
            <a:off x="10185400" y="6438900"/>
            <a:ext cx="457200" cy="393700"/>
          </a:xfrm>
          <a:prstGeom prst="actionButtonBlank">
            <a:avLst/>
          </a:prstGeom>
          <a:noFill/>
          <a:ln w="9525">
            <a:noFill/>
            <a:miter lim="800000"/>
            <a:headEnd/>
            <a:tailEnd/>
          </a:ln>
          <a:effectLst/>
        </p:spPr>
        <p:txBody>
          <a:bodyPr wrap="none" anchor="ctr"/>
          <a:lstStyle/>
          <a:p>
            <a:endParaRPr lang="en-GB"/>
          </a:p>
        </p:txBody>
      </p:sp>
      <p:sp>
        <p:nvSpPr>
          <p:cNvPr id="309254" name="AutoShape 6">
            <a:hlinkClick r:id="" action="ppaction://hlinkshowjump?jump=previousslide" highlightClick="1"/>
          </p:cNvPr>
          <p:cNvSpPr>
            <a:spLocks noChangeArrowheads="1"/>
          </p:cNvSpPr>
          <p:nvPr/>
        </p:nvSpPr>
        <p:spPr bwMode="auto">
          <a:xfrm>
            <a:off x="1663700" y="6438900"/>
            <a:ext cx="342900" cy="393700"/>
          </a:xfrm>
          <a:prstGeom prst="actionButtonBlank">
            <a:avLst/>
          </a:prstGeom>
          <a:noFill/>
          <a:ln w="9525">
            <a:noFill/>
            <a:miter lim="800000"/>
            <a:headEnd/>
            <a:tailEnd/>
          </a:ln>
          <a:effectLst/>
        </p:spPr>
        <p:txBody>
          <a:bodyPr wrap="none" anchor="ctr"/>
          <a:lstStyle/>
          <a:p>
            <a:endParaRPr lang="en-GB"/>
          </a:p>
        </p:txBody>
      </p:sp>
      <p:sp>
        <p:nvSpPr>
          <p:cNvPr id="309264" name="Text Box 16"/>
          <p:cNvSpPr txBox="1">
            <a:spLocks noChangeArrowheads="1"/>
          </p:cNvSpPr>
          <p:nvPr/>
        </p:nvSpPr>
        <p:spPr bwMode="auto">
          <a:xfrm>
            <a:off x="3908" y="1562467"/>
            <a:ext cx="12192976" cy="2609945"/>
          </a:xfrm>
          <a:prstGeom prst="rect">
            <a:avLst/>
          </a:prstGeom>
          <a:noFill/>
          <a:ln w="9525">
            <a:noFill/>
            <a:miter lim="800000"/>
            <a:headEnd/>
            <a:tailEnd/>
          </a:ln>
          <a:effectLst/>
        </p:spPr>
        <p:txBody>
          <a:bodyPr wrap="square" lIns="91440" tIns="45720" rIns="91440" bIns="45720" anchor="t">
            <a:spAutoFit/>
          </a:bodyPr>
          <a:lstStyle/>
          <a:p>
            <a:pPr algn="ctr">
              <a:spcAft>
                <a:spcPts val="200"/>
              </a:spcAft>
            </a:pPr>
            <a:r>
              <a:rPr lang="en-GB" sz="2400" b="1" dirty="0">
                <a:solidFill>
                  <a:srgbClr val="CC0000"/>
                </a:solidFill>
                <a:latin typeface="Arial"/>
                <a:cs typeface="Arial"/>
              </a:rPr>
              <a:t>VALUE OF K</a:t>
            </a:r>
            <a:r>
              <a:rPr lang="en-GB" sz="2400" b="1" baseline="-25000" dirty="0">
                <a:solidFill>
                  <a:srgbClr val="CC0000"/>
                </a:solidFill>
                <a:latin typeface="Arial"/>
                <a:cs typeface="Arial"/>
              </a:rPr>
              <a:t>c</a:t>
            </a:r>
          </a:p>
          <a:p>
            <a:pPr algn="ctr">
              <a:lnSpc>
                <a:spcPct val="40000"/>
              </a:lnSpc>
              <a:spcAft>
                <a:spcPts val="200"/>
              </a:spcAft>
            </a:pPr>
            <a:endParaRPr lang="en-GB" sz="2400" b="1">
              <a:solidFill>
                <a:srgbClr val="CC0000"/>
              </a:solidFill>
              <a:latin typeface="Arial" pitchFamily="34" charset="0"/>
            </a:endParaRPr>
          </a:p>
          <a:p>
            <a:pPr>
              <a:spcAft>
                <a:spcPts val="200"/>
              </a:spcAft>
            </a:pPr>
            <a:r>
              <a:rPr lang="en-GB" sz="2400" dirty="0">
                <a:latin typeface="Arial"/>
                <a:cs typeface="Arial"/>
              </a:rPr>
              <a:t>AFFECTED by;      a change of </a:t>
            </a:r>
            <a:r>
              <a:rPr lang="en-GB" sz="2400" dirty="0">
                <a:solidFill>
                  <a:srgbClr val="FF0000"/>
                </a:solidFill>
                <a:latin typeface="Arial"/>
                <a:cs typeface="Arial"/>
              </a:rPr>
              <a:t>temperature</a:t>
            </a:r>
          </a:p>
          <a:p>
            <a:pPr>
              <a:spcAft>
                <a:spcPts val="200"/>
              </a:spcAft>
            </a:pPr>
            <a:endParaRPr lang="en-GB" sz="2400" dirty="0">
              <a:latin typeface="Arial" pitchFamily="34" charset="0"/>
              <a:cs typeface="Arial"/>
            </a:endParaRPr>
          </a:p>
          <a:p>
            <a:pPr>
              <a:spcAft>
                <a:spcPts val="200"/>
              </a:spcAft>
            </a:pPr>
            <a:r>
              <a:rPr lang="en-GB" sz="2400" b="1" u="sng" dirty="0">
                <a:latin typeface="Arial"/>
                <a:cs typeface="Arial"/>
              </a:rPr>
              <a:t>NOT</a:t>
            </a:r>
            <a:r>
              <a:rPr lang="en-GB" sz="2400" dirty="0">
                <a:latin typeface="Arial"/>
                <a:cs typeface="Arial"/>
              </a:rPr>
              <a:t> AFFECTED by;   a change in </a:t>
            </a:r>
            <a:r>
              <a:rPr lang="en-GB" sz="2400" dirty="0">
                <a:solidFill>
                  <a:srgbClr val="FF0000"/>
                </a:solidFill>
                <a:latin typeface="Arial"/>
                <a:cs typeface="Arial"/>
              </a:rPr>
              <a:t>concentration</a:t>
            </a:r>
            <a:r>
              <a:rPr lang="en-GB" sz="2400" dirty="0">
                <a:latin typeface="Arial"/>
                <a:cs typeface="Arial"/>
              </a:rPr>
              <a:t> of reactants or products</a:t>
            </a:r>
          </a:p>
          <a:p>
            <a:pPr>
              <a:spcAft>
                <a:spcPts val="200"/>
              </a:spcAft>
            </a:pPr>
            <a:r>
              <a:rPr lang="en-GB" sz="2400" dirty="0">
                <a:latin typeface="Arial"/>
                <a:cs typeface="Arial"/>
              </a:rPr>
              <a:t>          a change of </a:t>
            </a:r>
            <a:r>
              <a:rPr lang="en-GB" sz="2400" dirty="0">
                <a:solidFill>
                  <a:srgbClr val="FF0000"/>
                </a:solidFill>
                <a:latin typeface="Arial"/>
                <a:cs typeface="Arial"/>
              </a:rPr>
              <a:t>pressure</a:t>
            </a:r>
          </a:p>
          <a:p>
            <a:pPr>
              <a:spcAft>
                <a:spcPts val="200"/>
              </a:spcAft>
            </a:pPr>
            <a:r>
              <a:rPr lang="en-GB" sz="2400" dirty="0">
                <a:latin typeface="Arial"/>
                <a:cs typeface="Arial"/>
              </a:rPr>
              <a:t>	 	       adding a </a:t>
            </a:r>
            <a:r>
              <a:rPr lang="en-GB" sz="2400" dirty="0">
                <a:solidFill>
                  <a:srgbClr val="FF0000"/>
                </a:solidFill>
                <a:latin typeface="Arial"/>
                <a:cs typeface="Arial"/>
              </a:rPr>
              <a:t>catalyst</a:t>
            </a:r>
          </a:p>
        </p:txBody>
      </p:sp>
      <p:sp>
        <p:nvSpPr>
          <p:cNvPr id="3" name="Rectangle 2">
            <a:extLst>
              <a:ext uri="{FF2B5EF4-FFF2-40B4-BE49-F238E27FC236}">
                <a16:creationId xmlns:a16="http://schemas.microsoft.com/office/drawing/2014/main" id="{233AE8C7-4BBF-7E3B-7B64-B0FA00562600}"/>
              </a:ext>
            </a:extLst>
          </p:cNvPr>
          <p:cNvSpPr txBox="1">
            <a:spLocks noChangeArrowheads="1"/>
          </p:cNvSpPr>
          <p:nvPr/>
        </p:nvSpPr>
        <p:spPr>
          <a:xfrm>
            <a:off x="-2547" y="3368"/>
            <a:ext cx="10544908"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Factors affecting </a:t>
            </a:r>
            <a:r>
              <a:rPr lang="en-GB" altLang="en-US" b="1" i="1" dirty="0">
                <a:solidFill>
                  <a:srgbClr val="70AD47"/>
                </a:solidFill>
              </a:rPr>
              <a:t>K</a:t>
            </a:r>
            <a:r>
              <a:rPr lang="en-GB" altLang="en-US" b="1" baseline="-25000" dirty="0">
                <a:solidFill>
                  <a:srgbClr val="70AD47"/>
                </a:solidFill>
              </a:rPr>
              <a:t>c</a:t>
            </a:r>
            <a:r>
              <a:rPr lang="en-GB" altLang="en-US" b="1" dirty="0">
                <a:solidFill>
                  <a:srgbClr val="70AD47"/>
                </a:solidFill>
              </a:rPr>
              <a:t> -</a:t>
            </a:r>
            <a:r>
              <a:rPr lang="en-GB" altLang="en-US" b="1" dirty="0">
                <a:solidFill>
                  <a:srgbClr val="70AD47"/>
                </a:solidFill>
                <a:cs typeface="Calibri Light"/>
              </a:rPr>
              <a:t> </a:t>
            </a:r>
            <a:r>
              <a:rPr lang="en-GB" altLang="en-US" b="1" dirty="0">
                <a:solidFill>
                  <a:srgbClr val="70AD47"/>
                </a:solidFill>
                <a:ea typeface="Calibri Light"/>
                <a:cs typeface="Calibri Light"/>
              </a:rPr>
              <a:t>Concentration</a:t>
            </a:r>
            <a:endParaRPr lang="en-GB" altLang="en-US" b="1" baseline="-25000" dirty="0">
              <a:solidFill>
                <a:srgbClr val="70AD47"/>
              </a:solidFill>
              <a:ea typeface="Calibri Light"/>
              <a:cs typeface="Calibri Light"/>
            </a:endParaRPr>
          </a:p>
        </p:txBody>
      </p:sp>
    </p:spTree>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6" name="AutoShape 4">
            <a:hlinkClick r:id="" action="ppaction://hlinkshowjump?jump=nextslide" highlightClick="1"/>
          </p:cNvPr>
          <p:cNvSpPr>
            <a:spLocks noChangeArrowheads="1"/>
          </p:cNvSpPr>
          <p:nvPr/>
        </p:nvSpPr>
        <p:spPr bwMode="auto">
          <a:xfrm>
            <a:off x="10185400" y="6438900"/>
            <a:ext cx="457200" cy="393700"/>
          </a:xfrm>
          <a:prstGeom prst="actionButtonBlank">
            <a:avLst/>
          </a:prstGeom>
          <a:noFill/>
          <a:ln w="9525">
            <a:noFill/>
            <a:miter lim="800000"/>
            <a:headEnd/>
            <a:tailEnd/>
          </a:ln>
          <a:effectLst/>
        </p:spPr>
        <p:txBody>
          <a:bodyPr wrap="none" anchor="ctr"/>
          <a:lstStyle/>
          <a:p>
            <a:endParaRPr lang="en-GB"/>
          </a:p>
        </p:txBody>
      </p:sp>
      <p:sp>
        <p:nvSpPr>
          <p:cNvPr id="264198" name="AutoShape 6">
            <a:hlinkClick r:id="" action="ppaction://hlinkshowjump?jump=previousslide" highlightClick="1"/>
          </p:cNvPr>
          <p:cNvSpPr>
            <a:spLocks noChangeArrowheads="1"/>
          </p:cNvSpPr>
          <p:nvPr/>
        </p:nvSpPr>
        <p:spPr bwMode="auto">
          <a:xfrm>
            <a:off x="1663700" y="6438900"/>
            <a:ext cx="342900" cy="393700"/>
          </a:xfrm>
          <a:prstGeom prst="actionButtonBlank">
            <a:avLst/>
          </a:prstGeom>
          <a:noFill/>
          <a:ln w="9525">
            <a:noFill/>
            <a:miter lim="800000"/>
            <a:headEnd/>
            <a:tailEnd/>
          </a:ln>
          <a:effectLst/>
        </p:spPr>
        <p:txBody>
          <a:bodyPr wrap="none" anchor="ctr"/>
          <a:lstStyle/>
          <a:p>
            <a:endParaRPr lang="en-GB"/>
          </a:p>
        </p:txBody>
      </p:sp>
      <p:sp>
        <p:nvSpPr>
          <p:cNvPr id="264225" name="Text Box 33"/>
          <p:cNvSpPr txBox="1">
            <a:spLocks noChangeArrowheads="1"/>
          </p:cNvSpPr>
          <p:nvPr/>
        </p:nvSpPr>
        <p:spPr bwMode="auto">
          <a:xfrm>
            <a:off x="453781" y="1495426"/>
            <a:ext cx="11362592" cy="3493264"/>
          </a:xfrm>
          <a:prstGeom prst="rect">
            <a:avLst/>
          </a:prstGeom>
          <a:noFill/>
          <a:ln w="9525">
            <a:noFill/>
            <a:miter lim="800000"/>
            <a:headEnd/>
            <a:tailEnd/>
          </a:ln>
          <a:effectLst/>
        </p:spPr>
        <p:txBody>
          <a:bodyPr wrap="square" lIns="91440" tIns="45720" rIns="91440" bIns="45720" anchor="t">
            <a:spAutoFit/>
          </a:bodyPr>
          <a:lstStyle/>
          <a:p>
            <a:pPr>
              <a:spcAft>
                <a:spcPts val="200"/>
              </a:spcAft>
            </a:pPr>
            <a:r>
              <a:rPr lang="en-GB" sz="2400" b="1" dirty="0">
                <a:latin typeface="Arial"/>
                <a:cs typeface="Arial"/>
              </a:rPr>
              <a:t>The </a:t>
            </a:r>
            <a:r>
              <a:rPr lang="en-GB" sz="2400" b="1" dirty="0">
                <a:solidFill>
                  <a:srgbClr val="CC0000"/>
                </a:solidFill>
                <a:latin typeface="Arial"/>
                <a:cs typeface="Arial"/>
              </a:rPr>
              <a:t>equilibrium constant is not affected by a change in concentration</a:t>
            </a:r>
            <a:r>
              <a:rPr lang="en-GB" sz="2400" b="1" dirty="0">
                <a:latin typeface="Arial"/>
                <a:cs typeface="Arial"/>
              </a:rPr>
              <a:t> at constant temperature.  To maintain the constant, the composition of the equilibrium mixture changes.</a:t>
            </a:r>
          </a:p>
          <a:p>
            <a:pPr>
              <a:spcAft>
                <a:spcPts val="200"/>
              </a:spcAft>
            </a:pPr>
            <a:endParaRPr lang="en-GB" sz="2400" b="1">
              <a:latin typeface="Arial" pitchFamily="34" charset="0"/>
            </a:endParaRPr>
          </a:p>
          <a:p>
            <a:pPr>
              <a:spcAft>
                <a:spcPts val="200"/>
              </a:spcAft>
            </a:pPr>
            <a:endParaRPr lang="en-GB" sz="2400" b="1">
              <a:latin typeface="Arial" pitchFamily="34" charset="0"/>
            </a:endParaRPr>
          </a:p>
          <a:p>
            <a:pPr>
              <a:spcAft>
                <a:spcPts val="200"/>
              </a:spcAft>
            </a:pPr>
            <a:r>
              <a:rPr lang="en-GB" sz="2400" b="1" dirty="0">
                <a:latin typeface="Arial"/>
                <a:cs typeface="Arial"/>
              </a:rPr>
              <a:t>If you increase the concentration of a substance, the value of K</a:t>
            </a:r>
            <a:r>
              <a:rPr lang="en-GB" sz="2400" b="1" baseline="-25000" dirty="0">
                <a:latin typeface="Arial"/>
                <a:cs typeface="Arial"/>
              </a:rPr>
              <a:t>c</a:t>
            </a:r>
            <a:r>
              <a:rPr lang="en-GB" sz="2400" b="1" dirty="0">
                <a:latin typeface="Arial"/>
                <a:cs typeface="Arial"/>
              </a:rPr>
              <a:t> will theoretically be affected.  As </a:t>
            </a:r>
            <a:r>
              <a:rPr lang="en-GB" sz="2400" b="1" dirty="0">
                <a:solidFill>
                  <a:srgbClr val="CC0000"/>
                </a:solidFill>
                <a:latin typeface="Arial"/>
                <a:cs typeface="Arial"/>
              </a:rPr>
              <a:t>it must remain constant at a particular temperature</a:t>
            </a:r>
            <a:r>
              <a:rPr lang="en-GB" sz="2400" b="1" dirty="0">
                <a:latin typeface="Arial"/>
                <a:cs typeface="Arial"/>
              </a:rPr>
              <a:t>, the concentrations of the other species change to keep the constant the same. This is Le Chatelier's principle.</a:t>
            </a:r>
            <a:endParaRPr lang="en-GB" sz="2400" b="1" dirty="0">
              <a:solidFill>
                <a:srgbClr val="000066"/>
              </a:solidFill>
              <a:latin typeface="Arial" pitchFamily="34" charset="0"/>
            </a:endParaRPr>
          </a:p>
        </p:txBody>
      </p:sp>
      <p:sp>
        <p:nvSpPr>
          <p:cNvPr id="4" name="Rectangle 2">
            <a:extLst>
              <a:ext uri="{FF2B5EF4-FFF2-40B4-BE49-F238E27FC236}">
                <a16:creationId xmlns:a16="http://schemas.microsoft.com/office/drawing/2014/main" id="{79239CDA-0C67-2BDF-767C-3DE6000E8C1A}"/>
              </a:ext>
            </a:extLst>
          </p:cNvPr>
          <p:cNvSpPr txBox="1">
            <a:spLocks noChangeArrowheads="1"/>
          </p:cNvSpPr>
          <p:nvPr/>
        </p:nvSpPr>
        <p:spPr>
          <a:xfrm>
            <a:off x="-2547" y="3368"/>
            <a:ext cx="10544908"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Factors affecting </a:t>
            </a:r>
            <a:r>
              <a:rPr lang="en-GB" altLang="en-US" b="1" i="1" dirty="0">
                <a:solidFill>
                  <a:srgbClr val="70AD47"/>
                </a:solidFill>
              </a:rPr>
              <a:t>K</a:t>
            </a:r>
            <a:r>
              <a:rPr lang="en-GB" altLang="en-US" b="1" baseline="-25000" dirty="0">
                <a:solidFill>
                  <a:srgbClr val="70AD47"/>
                </a:solidFill>
              </a:rPr>
              <a:t>c</a:t>
            </a:r>
            <a:r>
              <a:rPr lang="en-GB" altLang="en-US" b="1" dirty="0">
                <a:solidFill>
                  <a:srgbClr val="70AD47"/>
                </a:solidFill>
              </a:rPr>
              <a:t> -</a:t>
            </a:r>
            <a:r>
              <a:rPr lang="en-GB" altLang="en-US" b="1" dirty="0">
                <a:solidFill>
                  <a:srgbClr val="70AD47"/>
                </a:solidFill>
                <a:cs typeface="Calibri Light"/>
              </a:rPr>
              <a:t> </a:t>
            </a:r>
            <a:r>
              <a:rPr lang="en-GB" altLang="en-US" b="1" dirty="0">
                <a:solidFill>
                  <a:srgbClr val="70AD47"/>
                </a:solidFill>
                <a:ea typeface="Calibri Light"/>
                <a:cs typeface="Calibri Light"/>
              </a:rPr>
              <a:t>Concentration</a:t>
            </a:r>
            <a:endParaRPr lang="en-GB" altLang="en-US" b="1" baseline="-25000" dirty="0">
              <a:solidFill>
                <a:srgbClr val="70AD47"/>
              </a:solidFill>
              <a:ea typeface="Calibri Light"/>
              <a:cs typeface="Calibri Light"/>
            </a:endParaRPr>
          </a:p>
        </p:txBody>
      </p:sp>
    </p:spTree>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Text Box 2050"/>
          <p:cNvSpPr txBox="1">
            <a:spLocks noChangeArrowheads="1"/>
          </p:cNvSpPr>
          <p:nvPr/>
        </p:nvSpPr>
        <p:spPr bwMode="auto">
          <a:xfrm>
            <a:off x="526319" y="742950"/>
            <a:ext cx="10014682" cy="6012928"/>
          </a:xfrm>
          <a:prstGeom prst="rect">
            <a:avLst/>
          </a:prstGeom>
          <a:noFill/>
          <a:ln w="9525">
            <a:noFill/>
            <a:miter lim="800000"/>
            <a:headEnd/>
            <a:tailEnd/>
          </a:ln>
          <a:effectLst/>
        </p:spPr>
        <p:txBody>
          <a:bodyPr wrap="square" lIns="91440" tIns="45720" rIns="91440" bIns="45720" anchor="t">
            <a:spAutoFit/>
          </a:bodyPr>
          <a:lstStyle/>
          <a:p>
            <a:pPr algn="ctr">
              <a:spcAft>
                <a:spcPts val="200"/>
              </a:spcAft>
            </a:pPr>
            <a:endParaRPr lang="en-GB" b="1" dirty="0">
              <a:solidFill>
                <a:srgbClr val="CC0000"/>
              </a:solidFill>
              <a:latin typeface="Arial" pitchFamily="34" charset="0"/>
              <a:cs typeface="Arial"/>
            </a:endParaRPr>
          </a:p>
          <a:p>
            <a:pPr algn="ctr">
              <a:spcAft>
                <a:spcPts val="200"/>
              </a:spcAft>
            </a:pPr>
            <a:endParaRPr lang="en-GB" sz="1300">
              <a:latin typeface="Arial" pitchFamily="34" charset="0"/>
            </a:endParaRPr>
          </a:p>
          <a:p>
            <a:pPr>
              <a:spcAft>
                <a:spcPts val="200"/>
              </a:spcAft>
            </a:pPr>
            <a:r>
              <a:rPr lang="en-GB" sz="1600" b="1" dirty="0">
                <a:latin typeface="Arial"/>
                <a:cs typeface="Arial"/>
              </a:rPr>
              <a:t>example	           </a:t>
            </a:r>
            <a:r>
              <a:rPr lang="en-GB" sz="1600" b="1" dirty="0">
                <a:solidFill>
                  <a:srgbClr val="000066"/>
                </a:solidFill>
                <a:latin typeface="Arial"/>
                <a:cs typeface="Arial"/>
              </a:rPr>
              <a:t>CH</a:t>
            </a:r>
            <a:r>
              <a:rPr lang="en-GB" sz="1600" b="1" baseline="-25000" dirty="0">
                <a:solidFill>
                  <a:srgbClr val="000066"/>
                </a:solidFill>
                <a:latin typeface="Arial"/>
                <a:cs typeface="Arial"/>
              </a:rPr>
              <a:t>3</a:t>
            </a:r>
            <a:r>
              <a:rPr lang="en-GB" sz="1600" b="1" dirty="0">
                <a:solidFill>
                  <a:srgbClr val="000066"/>
                </a:solidFill>
                <a:latin typeface="Arial"/>
                <a:cs typeface="Arial"/>
              </a:rPr>
              <a:t>CH</a:t>
            </a:r>
            <a:r>
              <a:rPr lang="en-GB" sz="1600" b="1" baseline="-25000" dirty="0">
                <a:solidFill>
                  <a:srgbClr val="000066"/>
                </a:solidFill>
                <a:latin typeface="Arial"/>
                <a:cs typeface="Arial"/>
              </a:rPr>
              <a:t>2</a:t>
            </a:r>
            <a:r>
              <a:rPr lang="en-GB" sz="1600" b="1" dirty="0">
                <a:solidFill>
                  <a:srgbClr val="000066"/>
                </a:solidFill>
                <a:latin typeface="Arial"/>
                <a:cs typeface="Arial"/>
              </a:rPr>
              <a:t>OH(l)   +  CH</a:t>
            </a:r>
            <a:r>
              <a:rPr lang="en-GB" sz="1600" b="1" baseline="-25000" dirty="0">
                <a:solidFill>
                  <a:srgbClr val="000066"/>
                </a:solidFill>
                <a:latin typeface="Arial"/>
                <a:cs typeface="Arial"/>
              </a:rPr>
              <a:t>3</a:t>
            </a:r>
            <a:r>
              <a:rPr lang="en-GB" sz="1600" b="1" dirty="0">
                <a:solidFill>
                  <a:srgbClr val="000066"/>
                </a:solidFill>
                <a:latin typeface="Arial"/>
                <a:cs typeface="Arial"/>
              </a:rPr>
              <a:t>COOH(l) 	          CH</a:t>
            </a:r>
            <a:r>
              <a:rPr lang="en-GB" sz="1600" b="1" baseline="-25000" dirty="0">
                <a:solidFill>
                  <a:srgbClr val="000066"/>
                </a:solidFill>
                <a:latin typeface="Arial"/>
                <a:cs typeface="Arial"/>
              </a:rPr>
              <a:t>3</a:t>
            </a:r>
            <a:r>
              <a:rPr lang="en-GB" sz="1600" b="1" dirty="0">
                <a:solidFill>
                  <a:srgbClr val="000066"/>
                </a:solidFill>
                <a:latin typeface="Arial"/>
                <a:cs typeface="Arial"/>
              </a:rPr>
              <a:t>COOC</a:t>
            </a:r>
            <a:r>
              <a:rPr lang="en-GB" sz="1600" b="1" baseline="-25000" dirty="0">
                <a:solidFill>
                  <a:srgbClr val="000066"/>
                </a:solidFill>
                <a:latin typeface="Arial"/>
                <a:cs typeface="Arial"/>
              </a:rPr>
              <a:t>2</a:t>
            </a:r>
            <a:r>
              <a:rPr lang="en-GB" sz="1600" b="1" dirty="0">
                <a:solidFill>
                  <a:srgbClr val="000066"/>
                </a:solidFill>
                <a:latin typeface="Arial"/>
                <a:cs typeface="Arial"/>
              </a:rPr>
              <a:t>H</a:t>
            </a:r>
            <a:r>
              <a:rPr lang="en-GB" sz="1600" b="1" baseline="-25000" dirty="0">
                <a:solidFill>
                  <a:srgbClr val="000066"/>
                </a:solidFill>
                <a:latin typeface="Arial"/>
                <a:cs typeface="Arial"/>
              </a:rPr>
              <a:t>5</a:t>
            </a:r>
            <a:r>
              <a:rPr lang="en-GB" sz="1600" b="1" dirty="0">
                <a:solidFill>
                  <a:srgbClr val="000066"/>
                </a:solidFill>
                <a:latin typeface="Arial"/>
                <a:cs typeface="Arial"/>
              </a:rPr>
              <a:t>(l)   +   H</a:t>
            </a:r>
            <a:r>
              <a:rPr lang="en-GB" sz="1600" b="1" baseline="-25000" dirty="0">
                <a:solidFill>
                  <a:srgbClr val="000066"/>
                </a:solidFill>
                <a:latin typeface="Arial"/>
                <a:cs typeface="Arial"/>
              </a:rPr>
              <a:t>2</a:t>
            </a:r>
            <a:r>
              <a:rPr lang="en-GB" sz="1600" b="1" dirty="0">
                <a:solidFill>
                  <a:srgbClr val="000066"/>
                </a:solidFill>
                <a:latin typeface="Arial"/>
                <a:cs typeface="Arial"/>
              </a:rPr>
              <a:t>O(l)</a:t>
            </a:r>
          </a:p>
          <a:p>
            <a:pPr>
              <a:spcAft>
                <a:spcPts val="200"/>
              </a:spcAft>
            </a:pPr>
            <a:endParaRPr lang="en-GB" sz="1600" b="1">
              <a:latin typeface="Arial" pitchFamily="34" charset="0"/>
            </a:endParaRPr>
          </a:p>
          <a:p>
            <a:pPr>
              <a:lnSpc>
                <a:spcPct val="20000"/>
              </a:lnSpc>
              <a:spcAft>
                <a:spcPts val="200"/>
              </a:spcAft>
            </a:pPr>
            <a:endParaRPr lang="en-GB" sz="1600" b="1">
              <a:latin typeface="Arial" pitchFamily="34" charset="0"/>
            </a:endParaRPr>
          </a:p>
          <a:p>
            <a:pPr>
              <a:spcAft>
                <a:spcPts val="1000"/>
              </a:spcAft>
            </a:pPr>
            <a:r>
              <a:rPr lang="en-GB" sz="1600" b="1" dirty="0">
                <a:latin typeface="Arial"/>
                <a:cs typeface="Arial"/>
              </a:rPr>
              <a:t>the equilibrium constant</a:t>
            </a:r>
            <a:r>
              <a:rPr lang="en-GB" sz="1600" b="1" dirty="0">
                <a:solidFill>
                  <a:srgbClr val="000066"/>
                </a:solidFill>
                <a:latin typeface="Arial"/>
                <a:cs typeface="Arial"/>
              </a:rPr>
              <a:t>      </a:t>
            </a:r>
            <a:r>
              <a:rPr lang="en-GB" sz="1600" b="1" i="1" dirty="0">
                <a:solidFill>
                  <a:srgbClr val="000066"/>
                </a:solidFill>
                <a:latin typeface="Arial"/>
                <a:cs typeface="Arial"/>
              </a:rPr>
              <a:t>K</a:t>
            </a:r>
            <a:r>
              <a:rPr lang="en-GB" sz="1600" b="1" i="1" baseline="-25000" dirty="0">
                <a:solidFill>
                  <a:srgbClr val="000066"/>
                </a:solidFill>
                <a:latin typeface="Arial"/>
                <a:cs typeface="Arial"/>
              </a:rPr>
              <a:t>c</a:t>
            </a:r>
            <a:r>
              <a:rPr lang="en-GB" sz="1600" b="1" dirty="0">
                <a:solidFill>
                  <a:srgbClr val="000066"/>
                </a:solidFill>
                <a:latin typeface="Arial"/>
                <a:cs typeface="Arial"/>
              </a:rPr>
              <a:t>     = 	  [CH</a:t>
            </a:r>
            <a:r>
              <a:rPr lang="en-GB" sz="1600" b="1" baseline="-25000" dirty="0">
                <a:solidFill>
                  <a:srgbClr val="000066"/>
                </a:solidFill>
                <a:latin typeface="Arial"/>
                <a:cs typeface="Arial"/>
              </a:rPr>
              <a:t>3</a:t>
            </a:r>
            <a:r>
              <a:rPr lang="en-GB" sz="1600" b="1" dirty="0">
                <a:solidFill>
                  <a:srgbClr val="000066"/>
                </a:solidFill>
                <a:latin typeface="Arial"/>
                <a:cs typeface="Arial"/>
              </a:rPr>
              <a:t>COOC</a:t>
            </a:r>
            <a:r>
              <a:rPr lang="en-GB" sz="1600" b="1" baseline="-25000" dirty="0">
                <a:solidFill>
                  <a:srgbClr val="000066"/>
                </a:solidFill>
                <a:latin typeface="Arial"/>
                <a:cs typeface="Arial"/>
              </a:rPr>
              <a:t>2</a:t>
            </a:r>
            <a:r>
              <a:rPr lang="en-GB" sz="1600" b="1" dirty="0">
                <a:solidFill>
                  <a:srgbClr val="000066"/>
                </a:solidFill>
                <a:latin typeface="Arial"/>
                <a:cs typeface="Arial"/>
              </a:rPr>
              <a:t>H</a:t>
            </a:r>
            <a:r>
              <a:rPr lang="en-GB" sz="1600" b="1" baseline="-25000" dirty="0">
                <a:solidFill>
                  <a:srgbClr val="000066"/>
                </a:solidFill>
                <a:latin typeface="Arial"/>
                <a:cs typeface="Arial"/>
              </a:rPr>
              <a:t>5</a:t>
            </a:r>
            <a:r>
              <a:rPr lang="en-GB" sz="1600" b="1" dirty="0">
                <a:solidFill>
                  <a:srgbClr val="000066"/>
                </a:solidFill>
                <a:latin typeface="Arial"/>
                <a:cs typeface="Arial"/>
              </a:rPr>
              <a:t>]  [H</a:t>
            </a:r>
            <a:r>
              <a:rPr lang="en-GB" sz="1600" b="1" baseline="-25000" dirty="0">
                <a:solidFill>
                  <a:srgbClr val="000066"/>
                </a:solidFill>
                <a:latin typeface="Arial"/>
                <a:cs typeface="Arial"/>
              </a:rPr>
              <a:t>2</a:t>
            </a:r>
            <a:r>
              <a:rPr lang="en-GB" sz="1600" b="1" dirty="0">
                <a:solidFill>
                  <a:srgbClr val="000066"/>
                </a:solidFill>
                <a:latin typeface="Arial"/>
                <a:cs typeface="Arial"/>
              </a:rPr>
              <a:t>O]    =    4     (at 298K)</a:t>
            </a:r>
          </a:p>
          <a:p>
            <a:pPr>
              <a:spcAft>
                <a:spcPts val="200"/>
              </a:spcAft>
            </a:pPr>
            <a:r>
              <a:rPr lang="en-GB" sz="1600" b="1" dirty="0">
                <a:solidFill>
                  <a:srgbClr val="000066"/>
                </a:solidFill>
                <a:latin typeface="Arial"/>
                <a:cs typeface="Arial"/>
              </a:rPr>
              <a:t>				[CH</a:t>
            </a:r>
            <a:r>
              <a:rPr lang="en-GB" sz="1600" b="1" baseline="-25000" dirty="0">
                <a:solidFill>
                  <a:srgbClr val="000066"/>
                </a:solidFill>
                <a:latin typeface="Arial"/>
                <a:cs typeface="Arial"/>
              </a:rPr>
              <a:t>3</a:t>
            </a:r>
            <a:r>
              <a:rPr lang="en-GB" sz="1600" b="1" dirty="0">
                <a:solidFill>
                  <a:srgbClr val="000066"/>
                </a:solidFill>
                <a:latin typeface="Arial"/>
                <a:cs typeface="Arial"/>
              </a:rPr>
              <a:t>CH</a:t>
            </a:r>
            <a:r>
              <a:rPr lang="en-GB" sz="1600" b="1" baseline="-25000" dirty="0">
                <a:solidFill>
                  <a:srgbClr val="000066"/>
                </a:solidFill>
                <a:latin typeface="Arial"/>
                <a:cs typeface="Arial"/>
              </a:rPr>
              <a:t>2</a:t>
            </a:r>
            <a:r>
              <a:rPr lang="en-GB" sz="1600" b="1" dirty="0">
                <a:solidFill>
                  <a:srgbClr val="000066"/>
                </a:solidFill>
                <a:latin typeface="Arial"/>
                <a:cs typeface="Arial"/>
              </a:rPr>
              <a:t>OH]  [CH</a:t>
            </a:r>
            <a:r>
              <a:rPr lang="en-GB" sz="1600" b="1" baseline="-25000" dirty="0">
                <a:solidFill>
                  <a:srgbClr val="000066"/>
                </a:solidFill>
                <a:latin typeface="Arial"/>
                <a:cs typeface="Arial"/>
              </a:rPr>
              <a:t>3</a:t>
            </a:r>
            <a:r>
              <a:rPr lang="en-GB" sz="1600" b="1" dirty="0">
                <a:solidFill>
                  <a:srgbClr val="000066"/>
                </a:solidFill>
                <a:latin typeface="Arial"/>
                <a:cs typeface="Arial"/>
              </a:rPr>
              <a:t>COOH]</a:t>
            </a:r>
          </a:p>
          <a:p>
            <a:pPr>
              <a:spcAft>
                <a:spcPts val="200"/>
              </a:spcAft>
            </a:pPr>
            <a:endParaRPr lang="en-GB" sz="1600" b="1">
              <a:solidFill>
                <a:srgbClr val="000066"/>
              </a:solidFill>
              <a:latin typeface="Arial" pitchFamily="34" charset="0"/>
            </a:endParaRPr>
          </a:p>
          <a:p>
            <a:pPr>
              <a:spcAft>
                <a:spcPts val="200"/>
              </a:spcAft>
            </a:pPr>
            <a:endParaRPr lang="en-GB" sz="1600" b="1">
              <a:solidFill>
                <a:srgbClr val="CC0000"/>
              </a:solidFill>
              <a:latin typeface="Arial" pitchFamily="34" charset="0"/>
            </a:endParaRPr>
          </a:p>
          <a:p>
            <a:pPr>
              <a:spcAft>
                <a:spcPts val="200"/>
              </a:spcAft>
            </a:pPr>
            <a:r>
              <a:rPr lang="en-GB" sz="1600" b="1" dirty="0">
                <a:solidFill>
                  <a:srgbClr val="CC0000"/>
                </a:solidFill>
                <a:latin typeface="Arial"/>
                <a:cs typeface="Arial"/>
              </a:rPr>
              <a:t>INCREASING</a:t>
            </a:r>
          </a:p>
          <a:p>
            <a:pPr>
              <a:spcAft>
                <a:spcPts val="200"/>
              </a:spcAft>
            </a:pPr>
            <a:r>
              <a:rPr lang="en-GB" sz="1600" b="1" dirty="0">
                <a:solidFill>
                  <a:srgbClr val="CC0000"/>
                </a:solidFill>
                <a:latin typeface="Arial"/>
                <a:cs typeface="Arial"/>
              </a:rPr>
              <a:t>[CH</a:t>
            </a:r>
            <a:r>
              <a:rPr lang="en-GB" sz="1600" b="1" baseline="-25000" dirty="0">
                <a:solidFill>
                  <a:srgbClr val="CC0000"/>
                </a:solidFill>
                <a:latin typeface="Arial"/>
                <a:cs typeface="Arial"/>
              </a:rPr>
              <a:t>3</a:t>
            </a:r>
            <a:r>
              <a:rPr lang="en-GB" sz="1600" b="1" dirty="0">
                <a:solidFill>
                  <a:srgbClr val="CC0000"/>
                </a:solidFill>
                <a:latin typeface="Arial"/>
                <a:cs typeface="Arial"/>
              </a:rPr>
              <a:t>CH</a:t>
            </a:r>
            <a:r>
              <a:rPr lang="en-GB" sz="1600" b="1" baseline="-25000" dirty="0">
                <a:solidFill>
                  <a:srgbClr val="CC0000"/>
                </a:solidFill>
                <a:latin typeface="Arial"/>
                <a:cs typeface="Arial"/>
              </a:rPr>
              <a:t>2</a:t>
            </a:r>
            <a:r>
              <a:rPr lang="en-GB" sz="1600" b="1" dirty="0">
                <a:solidFill>
                  <a:srgbClr val="CC0000"/>
                </a:solidFill>
                <a:latin typeface="Arial"/>
                <a:cs typeface="Arial"/>
              </a:rPr>
              <a:t>OH]</a:t>
            </a:r>
            <a:r>
              <a:rPr lang="en-GB" sz="1600" b="1" dirty="0">
                <a:solidFill>
                  <a:srgbClr val="000066"/>
                </a:solidFill>
                <a:latin typeface="Arial"/>
                <a:cs typeface="Arial"/>
              </a:rPr>
              <a:t>	- </a:t>
            </a:r>
            <a:r>
              <a:rPr lang="en-GB" sz="1600" b="1" dirty="0">
                <a:latin typeface="Arial"/>
                <a:cs typeface="Arial"/>
              </a:rPr>
              <a:t>will</a:t>
            </a:r>
            <a:r>
              <a:rPr lang="en-GB" sz="1600" b="1" dirty="0">
                <a:solidFill>
                  <a:srgbClr val="000066"/>
                </a:solidFill>
                <a:latin typeface="Arial"/>
                <a:cs typeface="Arial"/>
              </a:rPr>
              <a:t> </a:t>
            </a:r>
            <a:r>
              <a:rPr lang="en-GB" sz="1600" b="1" dirty="0">
                <a:latin typeface="Arial"/>
                <a:cs typeface="Arial"/>
              </a:rPr>
              <a:t>make</a:t>
            </a:r>
            <a:r>
              <a:rPr lang="en-GB" sz="1600" b="1" dirty="0">
                <a:solidFill>
                  <a:srgbClr val="000066"/>
                </a:solidFill>
                <a:latin typeface="Arial"/>
                <a:cs typeface="Arial"/>
              </a:rPr>
              <a:t> </a:t>
            </a:r>
            <a:r>
              <a:rPr lang="en-GB" sz="1600" b="1" dirty="0">
                <a:latin typeface="Arial"/>
                <a:cs typeface="Arial"/>
              </a:rPr>
              <a:t>the</a:t>
            </a:r>
            <a:r>
              <a:rPr lang="en-GB" sz="1600" b="1" dirty="0">
                <a:solidFill>
                  <a:srgbClr val="000066"/>
                </a:solidFill>
                <a:latin typeface="Arial"/>
                <a:cs typeface="Arial"/>
              </a:rPr>
              <a:t> </a:t>
            </a:r>
            <a:r>
              <a:rPr lang="en-GB" sz="1600" b="1" dirty="0">
                <a:latin typeface="Arial"/>
                <a:cs typeface="Arial"/>
              </a:rPr>
              <a:t>denominator</a:t>
            </a:r>
            <a:r>
              <a:rPr lang="en-GB" sz="1600" b="1" dirty="0">
                <a:solidFill>
                  <a:srgbClr val="000066"/>
                </a:solidFill>
                <a:latin typeface="Arial"/>
                <a:cs typeface="Arial"/>
              </a:rPr>
              <a:t> </a:t>
            </a:r>
            <a:r>
              <a:rPr lang="en-GB" sz="1600" b="1" dirty="0">
                <a:latin typeface="Arial"/>
                <a:cs typeface="Arial"/>
              </a:rPr>
              <a:t>larger so </a:t>
            </a:r>
            <a:r>
              <a:rPr lang="en-GB" sz="1600" b="1" i="1" dirty="0">
                <a:latin typeface="Arial"/>
                <a:cs typeface="Arial"/>
              </a:rPr>
              <a:t>K</a:t>
            </a:r>
            <a:r>
              <a:rPr lang="en-GB" sz="1600" b="1" i="1" baseline="-25000" dirty="0">
                <a:latin typeface="Arial"/>
                <a:cs typeface="Arial"/>
              </a:rPr>
              <a:t>c</a:t>
            </a:r>
            <a:r>
              <a:rPr lang="en-GB" sz="1600" b="1" dirty="0">
                <a:latin typeface="Arial"/>
                <a:cs typeface="Arial"/>
              </a:rPr>
              <a:t> will INITIALLY go down</a:t>
            </a:r>
          </a:p>
          <a:p>
            <a:pPr>
              <a:spcAft>
                <a:spcPts val="200"/>
              </a:spcAft>
            </a:pPr>
            <a:r>
              <a:rPr lang="en-GB" sz="1600" b="1" dirty="0">
                <a:latin typeface="Arial"/>
                <a:cs typeface="Arial"/>
              </a:rPr>
              <a:t>		- to keep it constant, some CH</a:t>
            </a:r>
            <a:r>
              <a:rPr lang="en-GB" sz="1600" b="1" baseline="-25000" dirty="0">
                <a:latin typeface="Arial"/>
                <a:cs typeface="Arial"/>
              </a:rPr>
              <a:t>3</a:t>
            </a:r>
            <a:r>
              <a:rPr lang="en-GB" sz="1600" b="1" dirty="0">
                <a:latin typeface="Arial"/>
                <a:cs typeface="Arial"/>
              </a:rPr>
              <a:t>CH</a:t>
            </a:r>
            <a:r>
              <a:rPr lang="en-GB" sz="1600" b="1" baseline="-25000" dirty="0">
                <a:latin typeface="Arial"/>
                <a:cs typeface="Arial"/>
              </a:rPr>
              <a:t>2</a:t>
            </a:r>
            <a:r>
              <a:rPr lang="en-GB" sz="1600" b="1" dirty="0">
                <a:latin typeface="Arial"/>
                <a:cs typeface="Arial"/>
              </a:rPr>
              <a:t>OH reacts with CH</a:t>
            </a:r>
            <a:r>
              <a:rPr lang="en-GB" sz="1600" b="1" baseline="-25000" dirty="0">
                <a:latin typeface="Arial"/>
                <a:cs typeface="Arial"/>
              </a:rPr>
              <a:t>3</a:t>
            </a:r>
            <a:r>
              <a:rPr lang="en-GB" sz="1600" b="1" dirty="0">
                <a:latin typeface="Arial"/>
                <a:cs typeface="Arial"/>
              </a:rPr>
              <a:t>COOH</a:t>
            </a:r>
          </a:p>
          <a:p>
            <a:pPr>
              <a:spcAft>
                <a:spcPts val="200"/>
              </a:spcAft>
            </a:pPr>
            <a:r>
              <a:rPr lang="en-GB" sz="1600" b="1" dirty="0">
                <a:latin typeface="Arial"/>
                <a:cs typeface="Arial"/>
              </a:rPr>
              <a:t>		- this reduces the value of the bottom line and increases the top</a:t>
            </a:r>
          </a:p>
          <a:p>
            <a:pPr>
              <a:spcAft>
                <a:spcPts val="200"/>
              </a:spcAft>
            </a:pPr>
            <a:r>
              <a:rPr lang="en-GB" sz="1600" b="1" dirty="0">
                <a:latin typeface="Arial"/>
                <a:cs typeface="Arial"/>
              </a:rPr>
              <a:t>		- the value of the constant will now be restored	</a:t>
            </a:r>
          </a:p>
          <a:p>
            <a:pPr>
              <a:lnSpc>
                <a:spcPct val="60000"/>
              </a:lnSpc>
              <a:spcAft>
                <a:spcPts val="200"/>
              </a:spcAft>
            </a:pPr>
            <a:r>
              <a:rPr lang="en-GB" sz="1600" b="1" dirty="0">
                <a:latin typeface="Arial"/>
                <a:cs typeface="Arial"/>
              </a:rPr>
              <a:t>	</a:t>
            </a:r>
          </a:p>
          <a:p>
            <a:pPr>
              <a:lnSpc>
                <a:spcPct val="60000"/>
              </a:lnSpc>
              <a:spcAft>
                <a:spcPts val="200"/>
              </a:spcAft>
            </a:pPr>
            <a:endParaRPr lang="en-GB" sz="1600" b="1">
              <a:latin typeface="Arial" pitchFamily="34" charset="0"/>
            </a:endParaRPr>
          </a:p>
          <a:p>
            <a:pPr>
              <a:spcAft>
                <a:spcPts val="200"/>
              </a:spcAft>
            </a:pPr>
            <a:r>
              <a:rPr lang="en-GB" sz="1600" b="1" dirty="0">
                <a:solidFill>
                  <a:srgbClr val="CC0000"/>
                </a:solidFill>
                <a:latin typeface="Arial"/>
                <a:cs typeface="Arial"/>
              </a:rPr>
              <a:t>DECREASING</a:t>
            </a:r>
          </a:p>
          <a:p>
            <a:pPr>
              <a:spcAft>
                <a:spcPts val="200"/>
              </a:spcAft>
            </a:pPr>
            <a:r>
              <a:rPr lang="en-GB" sz="1600" b="1" dirty="0">
                <a:solidFill>
                  <a:srgbClr val="CC0000"/>
                </a:solidFill>
                <a:latin typeface="Arial"/>
                <a:cs typeface="Arial"/>
              </a:rPr>
              <a:t>[H</a:t>
            </a:r>
            <a:r>
              <a:rPr lang="en-GB" sz="1600" b="1" baseline="-25000" dirty="0">
                <a:solidFill>
                  <a:srgbClr val="CC0000"/>
                </a:solidFill>
                <a:latin typeface="Arial"/>
                <a:cs typeface="Arial"/>
              </a:rPr>
              <a:t>2</a:t>
            </a:r>
            <a:r>
              <a:rPr lang="en-GB" sz="1600" b="1" dirty="0">
                <a:solidFill>
                  <a:srgbClr val="CC0000"/>
                </a:solidFill>
                <a:latin typeface="Arial"/>
                <a:cs typeface="Arial"/>
              </a:rPr>
              <a:t>O]		</a:t>
            </a:r>
            <a:r>
              <a:rPr lang="en-GB" sz="1600" b="1" dirty="0">
                <a:solidFill>
                  <a:srgbClr val="000066"/>
                </a:solidFill>
                <a:latin typeface="Arial"/>
                <a:cs typeface="Arial"/>
              </a:rPr>
              <a:t>- </a:t>
            </a:r>
            <a:r>
              <a:rPr lang="en-GB" sz="1600" b="1" dirty="0">
                <a:latin typeface="Arial"/>
                <a:cs typeface="Arial"/>
              </a:rPr>
              <a:t>will</a:t>
            </a:r>
            <a:r>
              <a:rPr lang="en-GB" sz="1600" b="1" dirty="0">
                <a:solidFill>
                  <a:srgbClr val="000066"/>
                </a:solidFill>
                <a:latin typeface="Arial"/>
                <a:cs typeface="Arial"/>
              </a:rPr>
              <a:t> </a:t>
            </a:r>
            <a:r>
              <a:rPr lang="en-GB" sz="1600" b="1" dirty="0">
                <a:latin typeface="Arial"/>
                <a:cs typeface="Arial"/>
              </a:rPr>
              <a:t>make</a:t>
            </a:r>
            <a:r>
              <a:rPr lang="en-GB" sz="1600" b="1" dirty="0">
                <a:solidFill>
                  <a:srgbClr val="000066"/>
                </a:solidFill>
                <a:latin typeface="Arial"/>
                <a:cs typeface="Arial"/>
              </a:rPr>
              <a:t> </a:t>
            </a:r>
            <a:r>
              <a:rPr lang="en-GB" sz="1600" b="1" dirty="0">
                <a:latin typeface="Arial"/>
                <a:cs typeface="Arial"/>
              </a:rPr>
              <a:t>the</a:t>
            </a:r>
            <a:r>
              <a:rPr lang="en-GB" sz="1600" b="1" dirty="0">
                <a:solidFill>
                  <a:srgbClr val="000066"/>
                </a:solidFill>
                <a:latin typeface="Arial"/>
                <a:cs typeface="Arial"/>
              </a:rPr>
              <a:t> </a:t>
            </a:r>
            <a:r>
              <a:rPr lang="en-GB" sz="1600" b="1" dirty="0">
                <a:latin typeface="Arial"/>
                <a:cs typeface="Arial"/>
              </a:rPr>
              <a:t>numerator smaller</a:t>
            </a:r>
          </a:p>
          <a:p>
            <a:pPr>
              <a:spcAft>
                <a:spcPts val="200"/>
              </a:spcAft>
            </a:pPr>
            <a:r>
              <a:rPr lang="en-GB" sz="1600" b="1" dirty="0">
                <a:latin typeface="Arial"/>
                <a:cs typeface="Arial"/>
              </a:rPr>
              <a:t>		- some CH</a:t>
            </a:r>
            <a:r>
              <a:rPr lang="en-GB" sz="1600" b="1" baseline="-25000" dirty="0">
                <a:latin typeface="Arial"/>
                <a:cs typeface="Arial"/>
              </a:rPr>
              <a:t>3</a:t>
            </a:r>
            <a:r>
              <a:rPr lang="en-GB" sz="1600" b="1" dirty="0">
                <a:latin typeface="Arial"/>
                <a:cs typeface="Arial"/>
              </a:rPr>
              <a:t>CH</a:t>
            </a:r>
            <a:r>
              <a:rPr lang="en-GB" sz="1600" b="1" baseline="-25000" dirty="0">
                <a:latin typeface="Arial"/>
                <a:cs typeface="Arial"/>
              </a:rPr>
              <a:t>2</a:t>
            </a:r>
            <a:r>
              <a:rPr lang="en-GB" sz="1600" b="1" dirty="0">
                <a:latin typeface="Arial"/>
                <a:cs typeface="Arial"/>
              </a:rPr>
              <a:t>OH reacts with CH</a:t>
            </a:r>
            <a:r>
              <a:rPr lang="en-GB" sz="1600" b="1" baseline="-25000" dirty="0">
                <a:latin typeface="Arial"/>
                <a:cs typeface="Arial"/>
              </a:rPr>
              <a:t>3</a:t>
            </a:r>
            <a:r>
              <a:rPr lang="en-GB" sz="1600" b="1" dirty="0">
                <a:latin typeface="Arial"/>
                <a:cs typeface="Arial"/>
              </a:rPr>
              <a:t>COOH to replace the H</a:t>
            </a:r>
            <a:r>
              <a:rPr lang="en-GB" sz="1600" b="1" baseline="-25000" dirty="0">
                <a:latin typeface="Arial"/>
                <a:cs typeface="Arial"/>
              </a:rPr>
              <a:t>2</a:t>
            </a:r>
            <a:r>
              <a:rPr lang="en-GB" sz="1600" b="1" dirty="0">
                <a:latin typeface="Arial"/>
                <a:cs typeface="Arial"/>
              </a:rPr>
              <a:t>O</a:t>
            </a:r>
          </a:p>
          <a:p>
            <a:pPr>
              <a:spcAft>
                <a:spcPts val="200"/>
              </a:spcAft>
            </a:pPr>
            <a:r>
              <a:rPr lang="en-GB" sz="1600" b="1" dirty="0">
                <a:latin typeface="Arial"/>
                <a:cs typeface="Arial"/>
              </a:rPr>
              <a:t>		- more CH</a:t>
            </a:r>
            <a:r>
              <a:rPr lang="en-GB" sz="1600" b="1" baseline="-25000" dirty="0">
                <a:latin typeface="Arial"/>
                <a:cs typeface="Arial"/>
              </a:rPr>
              <a:t>3</a:t>
            </a:r>
            <a:r>
              <a:rPr lang="en-GB" sz="1600" b="1" dirty="0">
                <a:latin typeface="Arial"/>
                <a:cs typeface="Arial"/>
              </a:rPr>
              <a:t>COOC</a:t>
            </a:r>
            <a:r>
              <a:rPr lang="en-GB" sz="1600" b="1" baseline="-25000" dirty="0">
                <a:latin typeface="Arial"/>
                <a:cs typeface="Arial"/>
              </a:rPr>
              <a:t>2</a:t>
            </a:r>
            <a:r>
              <a:rPr lang="en-GB" sz="1600" b="1" dirty="0">
                <a:latin typeface="Arial"/>
                <a:cs typeface="Arial"/>
              </a:rPr>
              <a:t>H</a:t>
            </a:r>
            <a:r>
              <a:rPr lang="en-GB" sz="1600" b="1" baseline="-25000" dirty="0">
                <a:latin typeface="Arial"/>
                <a:cs typeface="Arial"/>
              </a:rPr>
              <a:t>5 </a:t>
            </a:r>
            <a:r>
              <a:rPr lang="en-GB" sz="1600" b="1" dirty="0">
                <a:latin typeface="Arial"/>
                <a:cs typeface="Arial"/>
              </a:rPr>
              <a:t>is also produced</a:t>
            </a:r>
          </a:p>
          <a:p>
            <a:pPr>
              <a:spcAft>
                <a:spcPts val="200"/>
              </a:spcAft>
            </a:pPr>
            <a:r>
              <a:rPr lang="en-GB" sz="1600" b="1" dirty="0">
                <a:latin typeface="Arial"/>
                <a:cs typeface="Arial"/>
              </a:rPr>
              <a:t>		- this reduces the value of the bottom line and increases the top</a:t>
            </a:r>
          </a:p>
          <a:p>
            <a:pPr>
              <a:spcAft>
                <a:spcPts val="200"/>
              </a:spcAft>
            </a:pPr>
            <a:r>
              <a:rPr lang="en-GB" sz="1600" b="1" dirty="0">
                <a:solidFill>
                  <a:srgbClr val="000000"/>
                </a:solidFill>
                <a:latin typeface="Arial"/>
                <a:cs typeface="Arial"/>
              </a:rPr>
              <a:t>         - the value of the constant will now be restored</a:t>
            </a:r>
            <a:endParaRPr lang="en-GB" dirty="0">
              <a:latin typeface="Calibri" panose="020F0502020204030204"/>
              <a:ea typeface="Calibri" panose="020F0502020204030204"/>
              <a:cs typeface="Calibri" panose="020F0502020204030204"/>
            </a:endParaRPr>
          </a:p>
          <a:p>
            <a:pPr>
              <a:spcAft>
                <a:spcPts val="200"/>
              </a:spcAft>
            </a:pPr>
            <a:endParaRPr lang="en-GB" sz="1600" b="1">
              <a:solidFill>
                <a:srgbClr val="000066"/>
              </a:solidFill>
              <a:latin typeface="Arial" pitchFamily="34" charset="0"/>
              <a:cs typeface="Arial" pitchFamily="34" charset="0"/>
            </a:endParaRPr>
          </a:p>
        </p:txBody>
      </p:sp>
      <p:grpSp>
        <p:nvGrpSpPr>
          <p:cNvPr id="2" name="Group 2056"/>
          <p:cNvGrpSpPr>
            <a:grpSpLocks/>
          </p:cNvGrpSpPr>
          <p:nvPr/>
        </p:nvGrpSpPr>
        <p:grpSpPr bwMode="auto">
          <a:xfrm>
            <a:off x="5139838" y="1396391"/>
            <a:ext cx="479425" cy="123825"/>
            <a:chOff x="908" y="497"/>
            <a:chExt cx="302" cy="78"/>
          </a:xfrm>
        </p:grpSpPr>
        <p:grpSp>
          <p:nvGrpSpPr>
            <p:cNvPr id="3" name="Group 2057"/>
            <p:cNvGrpSpPr>
              <a:grpSpLocks/>
            </p:cNvGrpSpPr>
            <p:nvPr/>
          </p:nvGrpSpPr>
          <p:grpSpPr bwMode="auto">
            <a:xfrm>
              <a:off x="912" y="497"/>
              <a:ext cx="298" cy="22"/>
              <a:chOff x="912" y="497"/>
              <a:chExt cx="298" cy="22"/>
            </a:xfrm>
          </p:grpSpPr>
          <p:sp>
            <p:nvSpPr>
              <p:cNvPr id="320522" name="Line 2058"/>
              <p:cNvSpPr>
                <a:spLocks noChangeShapeType="1"/>
              </p:cNvSpPr>
              <p:nvPr/>
            </p:nvSpPr>
            <p:spPr bwMode="auto">
              <a:xfrm>
                <a:off x="912" y="519"/>
                <a:ext cx="296" cy="0"/>
              </a:xfrm>
              <a:prstGeom prst="line">
                <a:avLst/>
              </a:prstGeom>
              <a:noFill/>
              <a:ln w="28575">
                <a:solidFill>
                  <a:srgbClr val="003399"/>
                </a:solidFill>
                <a:round/>
                <a:headEnd/>
                <a:tailEnd/>
              </a:ln>
              <a:effectLst/>
            </p:spPr>
            <p:txBody>
              <a:bodyPr wrap="none" anchor="ctr"/>
              <a:lstStyle/>
              <a:p>
                <a:endParaRPr lang="en-GB"/>
              </a:p>
            </p:txBody>
          </p:sp>
          <p:sp>
            <p:nvSpPr>
              <p:cNvPr id="320523" name="Line 2059"/>
              <p:cNvSpPr>
                <a:spLocks noChangeShapeType="1"/>
              </p:cNvSpPr>
              <p:nvPr/>
            </p:nvSpPr>
            <p:spPr bwMode="auto">
              <a:xfrm rot="-2729471">
                <a:off x="1176" y="468"/>
                <a:ext cx="6" cy="63"/>
              </a:xfrm>
              <a:prstGeom prst="line">
                <a:avLst/>
              </a:prstGeom>
              <a:noFill/>
              <a:ln w="28575">
                <a:solidFill>
                  <a:srgbClr val="003399"/>
                </a:solidFill>
                <a:round/>
                <a:headEnd/>
                <a:tailEnd/>
              </a:ln>
              <a:effectLst/>
            </p:spPr>
            <p:txBody>
              <a:bodyPr wrap="none" anchor="ctr"/>
              <a:lstStyle/>
              <a:p>
                <a:endParaRPr lang="en-GB"/>
              </a:p>
            </p:txBody>
          </p:sp>
        </p:grpSp>
        <p:grpSp>
          <p:nvGrpSpPr>
            <p:cNvPr id="4" name="Group 2060"/>
            <p:cNvGrpSpPr>
              <a:grpSpLocks/>
            </p:cNvGrpSpPr>
            <p:nvPr/>
          </p:nvGrpSpPr>
          <p:grpSpPr bwMode="auto">
            <a:xfrm rot="-10800000">
              <a:off x="908" y="553"/>
              <a:ext cx="298" cy="22"/>
              <a:chOff x="912" y="497"/>
              <a:chExt cx="298" cy="22"/>
            </a:xfrm>
          </p:grpSpPr>
          <p:sp>
            <p:nvSpPr>
              <p:cNvPr id="320525" name="Line 2061"/>
              <p:cNvSpPr>
                <a:spLocks noChangeShapeType="1"/>
              </p:cNvSpPr>
              <p:nvPr/>
            </p:nvSpPr>
            <p:spPr bwMode="auto">
              <a:xfrm>
                <a:off x="912" y="519"/>
                <a:ext cx="296" cy="0"/>
              </a:xfrm>
              <a:prstGeom prst="line">
                <a:avLst/>
              </a:prstGeom>
              <a:noFill/>
              <a:ln w="28575">
                <a:solidFill>
                  <a:srgbClr val="003399"/>
                </a:solidFill>
                <a:round/>
                <a:headEnd/>
                <a:tailEnd/>
              </a:ln>
              <a:effectLst/>
            </p:spPr>
            <p:txBody>
              <a:bodyPr wrap="none" anchor="ctr"/>
              <a:lstStyle/>
              <a:p>
                <a:endParaRPr lang="en-GB"/>
              </a:p>
            </p:txBody>
          </p:sp>
          <p:sp>
            <p:nvSpPr>
              <p:cNvPr id="320526" name="Line 2062"/>
              <p:cNvSpPr>
                <a:spLocks noChangeShapeType="1"/>
              </p:cNvSpPr>
              <p:nvPr/>
            </p:nvSpPr>
            <p:spPr bwMode="auto">
              <a:xfrm rot="-2729471">
                <a:off x="1176" y="468"/>
                <a:ext cx="6" cy="63"/>
              </a:xfrm>
              <a:prstGeom prst="line">
                <a:avLst/>
              </a:prstGeom>
              <a:noFill/>
              <a:ln w="28575">
                <a:solidFill>
                  <a:srgbClr val="003399"/>
                </a:solidFill>
                <a:round/>
                <a:headEnd/>
                <a:tailEnd/>
              </a:ln>
              <a:effectLst/>
            </p:spPr>
            <p:txBody>
              <a:bodyPr wrap="none" anchor="ctr"/>
              <a:lstStyle/>
              <a:p>
                <a:endParaRPr lang="en-GB"/>
              </a:p>
            </p:txBody>
          </p:sp>
        </p:grpSp>
      </p:grpSp>
      <p:sp>
        <p:nvSpPr>
          <p:cNvPr id="320527" name="Line 2063"/>
          <p:cNvSpPr>
            <a:spLocks noChangeShapeType="1"/>
          </p:cNvSpPr>
          <p:nvPr/>
        </p:nvSpPr>
        <p:spPr bwMode="auto">
          <a:xfrm>
            <a:off x="4285762" y="2238131"/>
            <a:ext cx="2167303" cy="0"/>
          </a:xfrm>
          <a:prstGeom prst="line">
            <a:avLst/>
          </a:prstGeom>
          <a:noFill/>
          <a:ln w="28575">
            <a:solidFill>
              <a:srgbClr val="000066"/>
            </a:solidFill>
            <a:round/>
            <a:headEnd/>
            <a:tailEnd/>
          </a:ln>
          <a:effectLst/>
        </p:spPr>
        <p:txBody>
          <a:bodyPr wrap="none" anchor="ctr"/>
          <a:lstStyle/>
          <a:p>
            <a:endParaRPr lang="en-GB"/>
          </a:p>
        </p:txBody>
      </p:sp>
      <p:sp>
        <p:nvSpPr>
          <p:cNvPr id="8" name="Rectangle 2">
            <a:extLst>
              <a:ext uri="{FF2B5EF4-FFF2-40B4-BE49-F238E27FC236}">
                <a16:creationId xmlns:a16="http://schemas.microsoft.com/office/drawing/2014/main" id="{E766C2D4-8023-A91B-3790-3BE168EACAD6}"/>
              </a:ext>
            </a:extLst>
          </p:cNvPr>
          <p:cNvSpPr txBox="1">
            <a:spLocks noChangeArrowheads="1"/>
          </p:cNvSpPr>
          <p:nvPr/>
        </p:nvSpPr>
        <p:spPr>
          <a:xfrm>
            <a:off x="-2547" y="3368"/>
            <a:ext cx="10544908" cy="114300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Factors affecting the position of equilibrium -</a:t>
            </a:r>
            <a:endParaRPr lang="en-GB" altLang="en-US" b="1" baseline="-25000" dirty="0">
              <a:solidFill>
                <a:srgbClr val="70AD47"/>
              </a:solidFill>
              <a:ea typeface="Calibri Light"/>
              <a:cs typeface="Calibri Light"/>
            </a:endParaRPr>
          </a:p>
          <a:p>
            <a:r>
              <a:rPr lang="en-GB" altLang="en-US" b="1" dirty="0">
                <a:solidFill>
                  <a:srgbClr val="70AD47"/>
                </a:solidFill>
                <a:ea typeface="Calibri Light"/>
                <a:cs typeface="Calibri Light"/>
              </a:rPr>
              <a:t>Concentration</a:t>
            </a:r>
          </a:p>
        </p:txBody>
      </p:sp>
    </p:spTree>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6" name="AutoShape 4">
            <a:hlinkClick r:id="" action="ppaction://hlinkshowjump?jump=nextslide" highlightClick="1"/>
          </p:cNvPr>
          <p:cNvSpPr>
            <a:spLocks noChangeArrowheads="1"/>
          </p:cNvSpPr>
          <p:nvPr/>
        </p:nvSpPr>
        <p:spPr bwMode="auto">
          <a:xfrm>
            <a:off x="10185400" y="6438900"/>
            <a:ext cx="457200" cy="393700"/>
          </a:xfrm>
          <a:prstGeom prst="actionButtonBlank">
            <a:avLst/>
          </a:prstGeom>
          <a:noFill/>
          <a:ln w="9525">
            <a:noFill/>
            <a:miter lim="800000"/>
            <a:headEnd/>
            <a:tailEnd/>
          </a:ln>
          <a:effectLst/>
        </p:spPr>
        <p:txBody>
          <a:bodyPr wrap="none" anchor="ctr"/>
          <a:lstStyle/>
          <a:p>
            <a:endParaRPr lang="en-GB"/>
          </a:p>
        </p:txBody>
      </p:sp>
      <p:sp>
        <p:nvSpPr>
          <p:cNvPr id="264198" name="AutoShape 6">
            <a:hlinkClick r:id="" action="ppaction://hlinkshowjump?jump=previousslide" highlightClick="1"/>
          </p:cNvPr>
          <p:cNvSpPr>
            <a:spLocks noChangeArrowheads="1"/>
          </p:cNvSpPr>
          <p:nvPr/>
        </p:nvSpPr>
        <p:spPr bwMode="auto">
          <a:xfrm>
            <a:off x="1663700" y="6438900"/>
            <a:ext cx="342900" cy="393700"/>
          </a:xfrm>
          <a:prstGeom prst="actionButtonBlank">
            <a:avLst/>
          </a:prstGeom>
          <a:noFill/>
          <a:ln w="9525">
            <a:noFill/>
            <a:miter lim="800000"/>
            <a:headEnd/>
            <a:tailEnd/>
          </a:ln>
          <a:effectLst/>
        </p:spPr>
        <p:txBody>
          <a:bodyPr wrap="none" anchor="ctr"/>
          <a:lstStyle/>
          <a:p>
            <a:endParaRPr lang="en-GB"/>
          </a:p>
        </p:txBody>
      </p:sp>
      <p:sp>
        <p:nvSpPr>
          <p:cNvPr id="264225" name="Text Box 33"/>
          <p:cNvSpPr txBox="1">
            <a:spLocks noChangeArrowheads="1"/>
          </p:cNvSpPr>
          <p:nvPr/>
        </p:nvSpPr>
        <p:spPr bwMode="auto">
          <a:xfrm>
            <a:off x="453781" y="1495426"/>
            <a:ext cx="11362592" cy="3493264"/>
          </a:xfrm>
          <a:prstGeom prst="rect">
            <a:avLst/>
          </a:prstGeom>
          <a:noFill/>
          <a:ln w="9525">
            <a:noFill/>
            <a:miter lim="800000"/>
            <a:headEnd/>
            <a:tailEnd/>
          </a:ln>
          <a:effectLst/>
        </p:spPr>
        <p:txBody>
          <a:bodyPr wrap="square" lIns="91440" tIns="45720" rIns="91440" bIns="45720" anchor="t">
            <a:spAutoFit/>
          </a:bodyPr>
          <a:lstStyle/>
          <a:p>
            <a:pPr>
              <a:spcAft>
                <a:spcPts val="200"/>
              </a:spcAft>
            </a:pPr>
            <a:r>
              <a:rPr lang="en-GB" sz="2400" b="1" dirty="0">
                <a:latin typeface="Arial"/>
                <a:cs typeface="Arial"/>
              </a:rPr>
              <a:t>The </a:t>
            </a:r>
            <a:r>
              <a:rPr lang="en-GB" sz="2400" b="1" dirty="0">
                <a:solidFill>
                  <a:srgbClr val="CC0000"/>
                </a:solidFill>
                <a:latin typeface="Arial"/>
                <a:cs typeface="Arial"/>
              </a:rPr>
              <a:t>equilibrium constant is not affected by a change in pressure</a:t>
            </a:r>
            <a:r>
              <a:rPr lang="en-GB" sz="2400" b="1" dirty="0">
                <a:latin typeface="Arial"/>
                <a:cs typeface="Arial"/>
              </a:rPr>
              <a:t> at constant temperature.  To maintain the constant, the position of the equilibrium mixture changes.</a:t>
            </a:r>
          </a:p>
          <a:p>
            <a:pPr>
              <a:spcAft>
                <a:spcPts val="200"/>
              </a:spcAft>
            </a:pPr>
            <a:endParaRPr lang="en-GB" sz="2400" b="1">
              <a:latin typeface="Arial" pitchFamily="34" charset="0"/>
            </a:endParaRPr>
          </a:p>
          <a:p>
            <a:pPr>
              <a:spcAft>
                <a:spcPts val="200"/>
              </a:spcAft>
            </a:pPr>
            <a:endParaRPr lang="en-GB" sz="2400" b="1">
              <a:latin typeface="Arial" pitchFamily="34" charset="0"/>
            </a:endParaRPr>
          </a:p>
          <a:p>
            <a:pPr>
              <a:spcAft>
                <a:spcPts val="200"/>
              </a:spcAft>
            </a:pPr>
            <a:r>
              <a:rPr lang="en-GB" sz="2400" b="1" dirty="0">
                <a:latin typeface="Arial"/>
                <a:cs typeface="Arial"/>
              </a:rPr>
              <a:t>If you increase the pressure of a gaseous reaction mixture, the value of </a:t>
            </a:r>
            <a:r>
              <a:rPr lang="en-GB" sz="2400" b="1" i="1" dirty="0" err="1">
                <a:latin typeface="Arial"/>
                <a:cs typeface="Arial"/>
              </a:rPr>
              <a:t>K</a:t>
            </a:r>
            <a:r>
              <a:rPr lang="en-GB" sz="2400" b="1" i="1" baseline="-25000" dirty="0" err="1">
                <a:latin typeface="Arial"/>
                <a:cs typeface="Arial"/>
              </a:rPr>
              <a:t>p</a:t>
            </a:r>
            <a:r>
              <a:rPr lang="en-GB" sz="2400" b="1" dirty="0">
                <a:latin typeface="Arial"/>
                <a:cs typeface="Arial"/>
              </a:rPr>
              <a:t> will theoretically be affected.  As </a:t>
            </a:r>
            <a:r>
              <a:rPr lang="en-GB" sz="2400" b="1" dirty="0">
                <a:solidFill>
                  <a:srgbClr val="CC0000"/>
                </a:solidFill>
                <a:latin typeface="Arial"/>
                <a:cs typeface="Arial"/>
              </a:rPr>
              <a:t>it must remain constant at a particular temperature</a:t>
            </a:r>
            <a:r>
              <a:rPr lang="en-GB" sz="2400" b="1" dirty="0">
                <a:latin typeface="Arial"/>
                <a:cs typeface="Arial"/>
              </a:rPr>
              <a:t>, the position of equilibria shifts to the side with fewer gas molecules to keep the constant the same. This is Le Chatelier's principle.</a:t>
            </a:r>
            <a:endParaRPr lang="en-GB" sz="2400" b="1" dirty="0">
              <a:solidFill>
                <a:srgbClr val="000066"/>
              </a:solidFill>
              <a:latin typeface="Arial" pitchFamily="34" charset="0"/>
            </a:endParaRPr>
          </a:p>
        </p:txBody>
      </p:sp>
      <p:sp>
        <p:nvSpPr>
          <p:cNvPr id="4" name="Rectangle 2">
            <a:extLst>
              <a:ext uri="{FF2B5EF4-FFF2-40B4-BE49-F238E27FC236}">
                <a16:creationId xmlns:a16="http://schemas.microsoft.com/office/drawing/2014/main" id="{79239CDA-0C67-2BDF-767C-3DE6000E8C1A}"/>
              </a:ext>
            </a:extLst>
          </p:cNvPr>
          <p:cNvSpPr txBox="1">
            <a:spLocks noChangeArrowheads="1"/>
          </p:cNvSpPr>
          <p:nvPr/>
        </p:nvSpPr>
        <p:spPr>
          <a:xfrm>
            <a:off x="-2547" y="3368"/>
            <a:ext cx="10544908"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Factors affecting </a:t>
            </a:r>
            <a:r>
              <a:rPr lang="en-GB" altLang="en-US" b="1" i="1" dirty="0" err="1">
                <a:solidFill>
                  <a:srgbClr val="70AD47"/>
                </a:solidFill>
              </a:rPr>
              <a:t>K</a:t>
            </a:r>
            <a:r>
              <a:rPr lang="en-GB" altLang="en-US" b="1" i="1" baseline="-25000" dirty="0" err="1">
                <a:solidFill>
                  <a:srgbClr val="70AD47"/>
                </a:solidFill>
              </a:rPr>
              <a:t>p</a:t>
            </a:r>
            <a:r>
              <a:rPr lang="en-GB" altLang="en-US" b="1" dirty="0">
                <a:solidFill>
                  <a:srgbClr val="70AD47"/>
                </a:solidFill>
              </a:rPr>
              <a:t> –</a:t>
            </a:r>
            <a:r>
              <a:rPr lang="en-GB" altLang="en-US" b="1" dirty="0">
                <a:solidFill>
                  <a:srgbClr val="70AD47"/>
                </a:solidFill>
                <a:cs typeface="Calibri Light"/>
              </a:rPr>
              <a:t> </a:t>
            </a:r>
            <a:r>
              <a:rPr lang="en-GB" altLang="en-US" b="1" dirty="0">
                <a:solidFill>
                  <a:srgbClr val="70AD47"/>
                </a:solidFill>
                <a:ea typeface="Calibri Light"/>
                <a:cs typeface="Calibri Light"/>
              </a:rPr>
              <a:t>Pressure (see A2 topic)</a:t>
            </a:r>
            <a:endParaRPr lang="en-GB" altLang="en-US" b="1" baseline="-25000" dirty="0">
              <a:solidFill>
                <a:srgbClr val="70AD47"/>
              </a:solidFill>
              <a:ea typeface="Calibri Light"/>
              <a:cs typeface="Calibri Light"/>
            </a:endParaRPr>
          </a:p>
        </p:txBody>
      </p:sp>
    </p:spTree>
    <p:extLst>
      <p:ext uri="{BB962C8B-B14F-4D97-AF65-F5344CB8AC3E}">
        <p14:creationId xmlns:p14="http://schemas.microsoft.com/office/powerpoint/2010/main" val="4000262537"/>
      </p:ext>
    </p:extLst>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6" name="AutoShape 2052">
            <a:hlinkClick r:id="" action="ppaction://hlinkshowjump?jump=nextslide" highlightClick="1"/>
          </p:cNvPr>
          <p:cNvSpPr>
            <a:spLocks noChangeArrowheads="1"/>
          </p:cNvSpPr>
          <p:nvPr/>
        </p:nvSpPr>
        <p:spPr bwMode="auto">
          <a:xfrm>
            <a:off x="10185400" y="6438900"/>
            <a:ext cx="457200" cy="393700"/>
          </a:xfrm>
          <a:prstGeom prst="actionButtonBlank">
            <a:avLst/>
          </a:prstGeom>
          <a:noFill/>
          <a:ln w="9525">
            <a:noFill/>
            <a:miter lim="800000"/>
            <a:headEnd/>
            <a:tailEnd/>
          </a:ln>
          <a:effectLst/>
        </p:spPr>
        <p:txBody>
          <a:bodyPr wrap="none" anchor="ctr"/>
          <a:lstStyle/>
          <a:p>
            <a:endParaRPr lang="en-GB"/>
          </a:p>
        </p:txBody>
      </p:sp>
      <p:sp>
        <p:nvSpPr>
          <p:cNvPr id="320518" name="AutoShape 2054">
            <a:hlinkClick r:id="" action="ppaction://hlinkshowjump?jump=previousslide" highlightClick="1"/>
          </p:cNvPr>
          <p:cNvSpPr>
            <a:spLocks noChangeArrowheads="1"/>
          </p:cNvSpPr>
          <p:nvPr/>
        </p:nvSpPr>
        <p:spPr bwMode="auto">
          <a:xfrm>
            <a:off x="1663700" y="6438900"/>
            <a:ext cx="342900" cy="393700"/>
          </a:xfrm>
          <a:prstGeom prst="actionButtonBlank">
            <a:avLst/>
          </a:prstGeom>
          <a:noFill/>
          <a:ln w="9525">
            <a:noFill/>
            <a:miter lim="800000"/>
            <a:headEnd/>
            <a:tailEnd/>
          </a:ln>
          <a:effectLst/>
        </p:spPr>
        <p:txBody>
          <a:bodyPr wrap="none" anchor="ctr"/>
          <a:lstStyle/>
          <a:p>
            <a:endParaRPr lang="en-GB"/>
          </a:p>
        </p:txBody>
      </p:sp>
      <p:sp>
        <p:nvSpPr>
          <p:cNvPr id="3" name="Rectangle 2">
            <a:extLst>
              <a:ext uri="{FF2B5EF4-FFF2-40B4-BE49-F238E27FC236}">
                <a16:creationId xmlns:a16="http://schemas.microsoft.com/office/drawing/2014/main" id="{8E5C824F-2673-6209-4528-27D512C7F0CC}"/>
              </a:ext>
            </a:extLst>
          </p:cNvPr>
          <p:cNvSpPr txBox="1">
            <a:spLocks noChangeArrowheads="1"/>
          </p:cNvSpPr>
          <p:nvPr/>
        </p:nvSpPr>
        <p:spPr>
          <a:xfrm>
            <a:off x="149853" y="155768"/>
            <a:ext cx="10544908"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Factors affecting </a:t>
            </a:r>
            <a:r>
              <a:rPr lang="en-GB" altLang="en-US" b="1" i="1" dirty="0">
                <a:solidFill>
                  <a:srgbClr val="70AD47"/>
                </a:solidFill>
              </a:rPr>
              <a:t>K</a:t>
            </a:r>
            <a:r>
              <a:rPr lang="en-GB" altLang="en-US" b="1" baseline="-25000" dirty="0">
                <a:solidFill>
                  <a:srgbClr val="70AD47"/>
                </a:solidFill>
              </a:rPr>
              <a:t>c</a:t>
            </a:r>
            <a:r>
              <a:rPr lang="en-GB" altLang="en-US" b="1" dirty="0">
                <a:solidFill>
                  <a:srgbClr val="70AD47"/>
                </a:solidFill>
              </a:rPr>
              <a:t> -</a:t>
            </a:r>
            <a:r>
              <a:rPr lang="en-GB" altLang="en-US" b="1" dirty="0">
                <a:solidFill>
                  <a:srgbClr val="70AD47"/>
                </a:solidFill>
                <a:cs typeface="Calibri Light"/>
              </a:rPr>
              <a:t> Temperature</a:t>
            </a:r>
            <a:endParaRPr lang="en-GB" altLang="en-US" b="1" baseline="-25000" dirty="0">
              <a:solidFill>
                <a:srgbClr val="70AD47"/>
              </a:solidFill>
              <a:ea typeface="Calibri Light"/>
              <a:cs typeface="Calibri Light"/>
            </a:endParaRPr>
          </a:p>
        </p:txBody>
      </p:sp>
      <p:sp>
        <p:nvSpPr>
          <p:cNvPr id="5" name="Text Box 33">
            <a:extLst>
              <a:ext uri="{FF2B5EF4-FFF2-40B4-BE49-F238E27FC236}">
                <a16:creationId xmlns:a16="http://schemas.microsoft.com/office/drawing/2014/main" id="{0E3FC82D-8095-8E58-6CD4-58345805147C}"/>
              </a:ext>
            </a:extLst>
          </p:cNvPr>
          <p:cNvSpPr txBox="1">
            <a:spLocks noChangeArrowheads="1"/>
          </p:cNvSpPr>
          <p:nvPr/>
        </p:nvSpPr>
        <p:spPr bwMode="auto">
          <a:xfrm>
            <a:off x="453781" y="1495426"/>
            <a:ext cx="11362592" cy="461665"/>
          </a:xfrm>
          <a:prstGeom prst="rect">
            <a:avLst/>
          </a:prstGeom>
          <a:noFill/>
          <a:ln w="9525">
            <a:noFill/>
            <a:miter lim="800000"/>
            <a:headEnd/>
            <a:tailEnd/>
          </a:ln>
          <a:effectLst/>
        </p:spPr>
        <p:txBody>
          <a:bodyPr wrap="square" lIns="91440" tIns="45720" rIns="91440" bIns="45720" anchor="t">
            <a:spAutoFit/>
          </a:bodyPr>
          <a:lstStyle/>
          <a:p>
            <a:pPr>
              <a:spcAft>
                <a:spcPts val="200"/>
              </a:spcAft>
            </a:pPr>
            <a:r>
              <a:rPr lang="en-GB" sz="2400" b="1" dirty="0">
                <a:latin typeface="Arial"/>
                <a:cs typeface="Arial"/>
              </a:rPr>
              <a:t>A change in temperature will affect both the equilibrium position AND </a:t>
            </a:r>
            <a:r>
              <a:rPr lang="en-GB" sz="2400" b="1" i="1" dirty="0">
                <a:latin typeface="Arial"/>
                <a:cs typeface="Arial"/>
              </a:rPr>
              <a:t>K</a:t>
            </a:r>
            <a:r>
              <a:rPr lang="en-GB" sz="2400" b="1" i="1" baseline="-25000" dirty="0">
                <a:latin typeface="Arial"/>
                <a:cs typeface="Arial"/>
              </a:rPr>
              <a:t>c</a:t>
            </a:r>
            <a:r>
              <a:rPr lang="en-GB" sz="2400" b="1" dirty="0">
                <a:latin typeface="Arial"/>
                <a:cs typeface="Arial"/>
              </a:rPr>
              <a:t>.</a:t>
            </a:r>
          </a:p>
        </p:txBody>
      </p:sp>
      <p:graphicFrame>
        <p:nvGraphicFramePr>
          <p:cNvPr id="7" name="Table 6">
            <a:extLst>
              <a:ext uri="{FF2B5EF4-FFF2-40B4-BE49-F238E27FC236}">
                <a16:creationId xmlns:a16="http://schemas.microsoft.com/office/drawing/2014/main" id="{DF9257BE-8016-4542-9915-D468FE789885}"/>
              </a:ext>
            </a:extLst>
          </p:cNvPr>
          <p:cNvGraphicFramePr>
            <a:graphicFrameLocks noGrp="1"/>
          </p:cNvGraphicFramePr>
          <p:nvPr>
            <p:extLst>
              <p:ext uri="{D42A27DB-BD31-4B8C-83A1-F6EECF244321}">
                <p14:modId xmlns:p14="http://schemas.microsoft.com/office/powerpoint/2010/main" val="1229101517"/>
              </p:ext>
            </p:extLst>
          </p:nvPr>
        </p:nvGraphicFramePr>
        <p:xfrm>
          <a:off x="937845" y="2342662"/>
          <a:ext cx="11158266" cy="4296805"/>
        </p:xfrm>
        <a:graphic>
          <a:graphicData uri="http://schemas.openxmlformats.org/drawingml/2006/table">
            <a:tbl>
              <a:tblPr firstRow="1" bandRow="1">
                <a:tableStyleId>{5C22544A-7EE6-4342-B048-85BDC9FD1C3A}</a:tableStyleId>
              </a:tblPr>
              <a:tblGrid>
                <a:gridCol w="1859711">
                  <a:extLst>
                    <a:ext uri="{9D8B030D-6E8A-4147-A177-3AD203B41FA5}">
                      <a16:colId xmlns:a16="http://schemas.microsoft.com/office/drawing/2014/main" val="1257118812"/>
                    </a:ext>
                  </a:extLst>
                </a:gridCol>
                <a:gridCol w="1859711">
                  <a:extLst>
                    <a:ext uri="{9D8B030D-6E8A-4147-A177-3AD203B41FA5}">
                      <a16:colId xmlns:a16="http://schemas.microsoft.com/office/drawing/2014/main" val="2630828694"/>
                    </a:ext>
                  </a:extLst>
                </a:gridCol>
                <a:gridCol w="1859711">
                  <a:extLst>
                    <a:ext uri="{9D8B030D-6E8A-4147-A177-3AD203B41FA5}">
                      <a16:colId xmlns:a16="http://schemas.microsoft.com/office/drawing/2014/main" val="1389428767"/>
                    </a:ext>
                  </a:extLst>
                </a:gridCol>
                <a:gridCol w="1859711">
                  <a:extLst>
                    <a:ext uri="{9D8B030D-6E8A-4147-A177-3AD203B41FA5}">
                      <a16:colId xmlns:a16="http://schemas.microsoft.com/office/drawing/2014/main" val="2040813888"/>
                    </a:ext>
                  </a:extLst>
                </a:gridCol>
                <a:gridCol w="1859711">
                  <a:extLst>
                    <a:ext uri="{9D8B030D-6E8A-4147-A177-3AD203B41FA5}">
                      <a16:colId xmlns:a16="http://schemas.microsoft.com/office/drawing/2014/main" val="1665524015"/>
                    </a:ext>
                  </a:extLst>
                </a:gridCol>
                <a:gridCol w="1859711">
                  <a:extLst>
                    <a:ext uri="{9D8B030D-6E8A-4147-A177-3AD203B41FA5}">
                      <a16:colId xmlns:a16="http://schemas.microsoft.com/office/drawing/2014/main" val="1887777265"/>
                    </a:ext>
                  </a:extLst>
                </a:gridCol>
              </a:tblGrid>
              <a:tr h="738553">
                <a:tc>
                  <a:txBody>
                    <a:bodyPr/>
                    <a:lstStyle/>
                    <a:p>
                      <a:r>
                        <a:rPr lang="en-GB" dirty="0"/>
                        <a:t>Type of reaction</a:t>
                      </a:r>
                    </a:p>
                  </a:txBody>
                  <a:tcPr/>
                </a:tc>
                <a:tc>
                  <a:txBody>
                    <a:bodyPr/>
                    <a:lstStyle/>
                    <a:p>
                      <a:r>
                        <a:rPr lang="en-GB" dirty="0"/>
                        <a:t>Temperature change</a:t>
                      </a:r>
                    </a:p>
                  </a:txBody>
                  <a:tcPr/>
                </a:tc>
                <a:tc>
                  <a:txBody>
                    <a:bodyPr/>
                    <a:lstStyle/>
                    <a:p>
                      <a:r>
                        <a:rPr lang="en-GB" dirty="0"/>
                        <a:t>Effect on </a:t>
                      </a:r>
                      <a:r>
                        <a:rPr lang="en-GB" i="1" dirty="0"/>
                        <a:t>K</a:t>
                      </a:r>
                      <a:r>
                        <a:rPr lang="en-GB" baseline="-25000" dirty="0"/>
                        <a:t>c</a:t>
                      </a:r>
                    </a:p>
                  </a:txBody>
                  <a:tcPr/>
                </a:tc>
                <a:tc>
                  <a:txBody>
                    <a:bodyPr/>
                    <a:lstStyle/>
                    <a:p>
                      <a:r>
                        <a:rPr lang="en-GB" dirty="0"/>
                        <a:t>Effect on products</a:t>
                      </a:r>
                    </a:p>
                  </a:txBody>
                  <a:tcPr/>
                </a:tc>
                <a:tc>
                  <a:txBody>
                    <a:bodyPr/>
                    <a:lstStyle/>
                    <a:p>
                      <a:r>
                        <a:rPr lang="en-GB" dirty="0"/>
                        <a:t>Effect on reactants</a:t>
                      </a:r>
                    </a:p>
                  </a:txBody>
                  <a:tcPr/>
                </a:tc>
                <a:tc>
                  <a:txBody>
                    <a:bodyPr/>
                    <a:lstStyle/>
                    <a:p>
                      <a:r>
                        <a:rPr lang="en-GB" dirty="0"/>
                        <a:t>Position of equilibrium</a:t>
                      </a:r>
                    </a:p>
                  </a:txBody>
                  <a:tcPr/>
                </a:tc>
                <a:extLst>
                  <a:ext uri="{0D108BD9-81ED-4DB2-BD59-A6C34878D82A}">
                    <a16:rowId xmlns:a16="http://schemas.microsoft.com/office/drawing/2014/main" val="1312828847"/>
                  </a:ext>
                </a:extLst>
              </a:tr>
              <a:tr h="889563">
                <a:tc>
                  <a:txBody>
                    <a:bodyPr/>
                    <a:lstStyle/>
                    <a:p>
                      <a:r>
                        <a:rPr lang="en-GB" sz="2400" dirty="0"/>
                        <a:t>Endothermic</a:t>
                      </a:r>
                    </a:p>
                  </a:txBody>
                  <a:tcPr/>
                </a:tc>
                <a:tc>
                  <a:txBody>
                    <a:bodyPr/>
                    <a:lstStyle/>
                    <a:p>
                      <a:r>
                        <a:rPr lang="en-GB" sz="2400" dirty="0"/>
                        <a:t>Decrease</a:t>
                      </a:r>
                    </a:p>
                  </a:txBody>
                  <a:tcPr/>
                </a:tc>
                <a:tc>
                  <a:txBody>
                    <a:bodyPr/>
                    <a:lstStyle/>
                    <a:p>
                      <a:pPr lvl="0">
                        <a:buNone/>
                      </a:pPr>
                      <a:r>
                        <a:rPr lang="en-GB" sz="2400" dirty="0"/>
                        <a:t>Decrease</a:t>
                      </a:r>
                      <a:endParaRPr lang="en-US" sz="2400" dirty="0"/>
                    </a:p>
                  </a:txBody>
                  <a:tcPr/>
                </a:tc>
                <a:tc>
                  <a:txBody>
                    <a:bodyPr/>
                    <a:lstStyle/>
                    <a:p>
                      <a:r>
                        <a:rPr lang="en-GB" sz="2400" dirty="0"/>
                        <a:t>Decrease</a:t>
                      </a:r>
                    </a:p>
                  </a:txBody>
                  <a:tcPr/>
                </a:tc>
                <a:tc>
                  <a:txBody>
                    <a:bodyPr/>
                    <a:lstStyle/>
                    <a:p>
                      <a:r>
                        <a:rPr lang="en-GB" sz="2400" dirty="0"/>
                        <a:t>Increase</a:t>
                      </a:r>
                    </a:p>
                  </a:txBody>
                  <a:tcPr/>
                </a:tc>
                <a:tc>
                  <a:txBody>
                    <a:bodyPr/>
                    <a:lstStyle/>
                    <a:p>
                      <a:r>
                        <a:rPr lang="en-GB" sz="2400" dirty="0"/>
                        <a:t>Moves left</a:t>
                      </a:r>
                    </a:p>
                  </a:txBody>
                  <a:tcPr/>
                </a:tc>
                <a:extLst>
                  <a:ext uri="{0D108BD9-81ED-4DB2-BD59-A6C34878D82A}">
                    <a16:rowId xmlns:a16="http://schemas.microsoft.com/office/drawing/2014/main" val="3583983635"/>
                  </a:ext>
                </a:extLst>
              </a:tr>
              <a:tr h="889563">
                <a:tc>
                  <a:txBody>
                    <a:bodyPr/>
                    <a:lstStyle/>
                    <a:p>
                      <a:r>
                        <a:rPr lang="en-GB" sz="2400" dirty="0"/>
                        <a:t>Endothermic</a:t>
                      </a:r>
                    </a:p>
                  </a:txBody>
                  <a:tcPr/>
                </a:tc>
                <a:tc>
                  <a:txBody>
                    <a:bodyPr/>
                    <a:lstStyle/>
                    <a:p>
                      <a:r>
                        <a:rPr lang="en-GB" sz="2400" dirty="0"/>
                        <a:t>Increase</a:t>
                      </a:r>
                    </a:p>
                  </a:txBody>
                  <a:tcPr/>
                </a:tc>
                <a:tc>
                  <a:txBody>
                    <a:bodyPr/>
                    <a:lstStyle/>
                    <a:p>
                      <a:pPr lvl="0">
                        <a:buNone/>
                      </a:pPr>
                      <a:r>
                        <a:rPr lang="en-GB" sz="2400" dirty="0"/>
                        <a:t>Increase</a:t>
                      </a:r>
                      <a:endParaRPr lang="en-US" sz="2400" dirty="0"/>
                    </a:p>
                  </a:txBody>
                  <a:tcPr/>
                </a:tc>
                <a:tc>
                  <a:txBody>
                    <a:bodyPr/>
                    <a:lstStyle/>
                    <a:p>
                      <a:r>
                        <a:rPr lang="en-GB" sz="2400" dirty="0"/>
                        <a:t>Increase</a:t>
                      </a:r>
                    </a:p>
                  </a:txBody>
                  <a:tcPr/>
                </a:tc>
                <a:tc>
                  <a:txBody>
                    <a:bodyPr/>
                    <a:lstStyle/>
                    <a:p>
                      <a:r>
                        <a:rPr lang="en-GB" sz="2400" dirty="0"/>
                        <a:t>Decrease</a:t>
                      </a:r>
                    </a:p>
                  </a:txBody>
                  <a:tcPr/>
                </a:tc>
                <a:tc>
                  <a:txBody>
                    <a:bodyPr/>
                    <a:lstStyle/>
                    <a:p>
                      <a:r>
                        <a:rPr lang="en-GB" sz="2400" dirty="0"/>
                        <a:t>Moves right</a:t>
                      </a:r>
                    </a:p>
                  </a:txBody>
                  <a:tcPr/>
                </a:tc>
                <a:extLst>
                  <a:ext uri="{0D108BD9-81ED-4DB2-BD59-A6C34878D82A}">
                    <a16:rowId xmlns:a16="http://schemas.microsoft.com/office/drawing/2014/main" val="1010475472"/>
                  </a:ext>
                </a:extLst>
              </a:tr>
              <a:tr h="889563">
                <a:tc>
                  <a:txBody>
                    <a:bodyPr/>
                    <a:lstStyle/>
                    <a:p>
                      <a:r>
                        <a:rPr lang="en-GB" sz="2400" dirty="0"/>
                        <a:t>Exothermic</a:t>
                      </a:r>
                    </a:p>
                  </a:txBody>
                  <a:tcPr/>
                </a:tc>
                <a:tc>
                  <a:txBody>
                    <a:bodyPr/>
                    <a:lstStyle/>
                    <a:p>
                      <a:pPr lvl="0">
                        <a:buNone/>
                      </a:pPr>
                      <a:r>
                        <a:rPr lang="en-GB" sz="2400" dirty="0"/>
                        <a:t>Increase</a:t>
                      </a:r>
                      <a:endParaRPr lang="en-US" sz="2400" dirty="0"/>
                    </a:p>
                  </a:txBody>
                  <a:tcPr/>
                </a:tc>
                <a:tc>
                  <a:txBody>
                    <a:bodyPr/>
                    <a:lstStyle/>
                    <a:p>
                      <a:pPr lvl="0">
                        <a:buNone/>
                      </a:pPr>
                      <a:r>
                        <a:rPr lang="en-GB" sz="2400" dirty="0"/>
                        <a:t>Decrease</a:t>
                      </a:r>
                      <a:endParaRPr lang="en-US" sz="2400" dirty="0"/>
                    </a:p>
                  </a:txBody>
                  <a:tcPr/>
                </a:tc>
                <a:tc>
                  <a:txBody>
                    <a:bodyPr/>
                    <a:lstStyle/>
                    <a:p>
                      <a:r>
                        <a:rPr lang="en-GB" sz="2400" dirty="0"/>
                        <a:t>Decrease</a:t>
                      </a:r>
                    </a:p>
                  </a:txBody>
                  <a:tcPr/>
                </a:tc>
                <a:tc>
                  <a:txBody>
                    <a:bodyPr/>
                    <a:lstStyle/>
                    <a:p>
                      <a:r>
                        <a:rPr lang="en-GB" sz="2400" dirty="0"/>
                        <a:t>Increase</a:t>
                      </a:r>
                    </a:p>
                  </a:txBody>
                  <a:tcPr/>
                </a:tc>
                <a:tc>
                  <a:txBody>
                    <a:bodyPr/>
                    <a:lstStyle/>
                    <a:p>
                      <a:r>
                        <a:rPr lang="en-GB" sz="2400" dirty="0"/>
                        <a:t>Moves left</a:t>
                      </a:r>
                    </a:p>
                  </a:txBody>
                  <a:tcPr/>
                </a:tc>
                <a:extLst>
                  <a:ext uri="{0D108BD9-81ED-4DB2-BD59-A6C34878D82A}">
                    <a16:rowId xmlns:a16="http://schemas.microsoft.com/office/drawing/2014/main" val="1287145344"/>
                  </a:ext>
                </a:extLst>
              </a:tr>
              <a:tr h="889563">
                <a:tc>
                  <a:txBody>
                    <a:bodyPr/>
                    <a:lstStyle/>
                    <a:p>
                      <a:r>
                        <a:rPr lang="en-GB" sz="2400" dirty="0"/>
                        <a:t>Exothermic</a:t>
                      </a:r>
                    </a:p>
                  </a:txBody>
                  <a:tcPr/>
                </a:tc>
                <a:tc>
                  <a:txBody>
                    <a:bodyPr/>
                    <a:lstStyle/>
                    <a:p>
                      <a:pPr lvl="0">
                        <a:buNone/>
                      </a:pPr>
                      <a:r>
                        <a:rPr lang="en-GB" sz="2400" dirty="0"/>
                        <a:t>Decrease</a:t>
                      </a:r>
                    </a:p>
                  </a:txBody>
                  <a:tcPr/>
                </a:tc>
                <a:tc>
                  <a:txBody>
                    <a:bodyPr/>
                    <a:lstStyle/>
                    <a:p>
                      <a:pPr lvl="0">
                        <a:buNone/>
                      </a:pPr>
                      <a:r>
                        <a:rPr lang="en-GB" sz="2400" dirty="0"/>
                        <a:t>Increase</a:t>
                      </a:r>
                      <a:endParaRPr lang="en-US" sz="2400" dirty="0"/>
                    </a:p>
                  </a:txBody>
                  <a:tcPr/>
                </a:tc>
                <a:tc>
                  <a:txBody>
                    <a:bodyPr/>
                    <a:lstStyle/>
                    <a:p>
                      <a:r>
                        <a:rPr lang="en-GB" sz="2400" dirty="0"/>
                        <a:t>Increase</a:t>
                      </a:r>
                    </a:p>
                  </a:txBody>
                  <a:tcPr/>
                </a:tc>
                <a:tc>
                  <a:txBody>
                    <a:bodyPr/>
                    <a:lstStyle/>
                    <a:p>
                      <a:r>
                        <a:rPr lang="en-GB" sz="2400" dirty="0"/>
                        <a:t>Decrease</a:t>
                      </a:r>
                    </a:p>
                  </a:txBody>
                  <a:tcPr/>
                </a:tc>
                <a:tc>
                  <a:txBody>
                    <a:bodyPr/>
                    <a:lstStyle/>
                    <a:p>
                      <a:r>
                        <a:rPr lang="en-GB" sz="2400" dirty="0"/>
                        <a:t>Moves right</a:t>
                      </a:r>
                    </a:p>
                  </a:txBody>
                  <a:tcPr/>
                </a:tc>
                <a:extLst>
                  <a:ext uri="{0D108BD9-81ED-4DB2-BD59-A6C34878D82A}">
                    <a16:rowId xmlns:a16="http://schemas.microsoft.com/office/drawing/2014/main" val="1036284938"/>
                  </a:ext>
                </a:extLst>
              </a:tr>
            </a:tbl>
          </a:graphicData>
        </a:graphic>
      </p:graphicFrame>
    </p:spTree>
    <p:extLst>
      <p:ext uri="{BB962C8B-B14F-4D97-AF65-F5344CB8AC3E}">
        <p14:creationId xmlns:p14="http://schemas.microsoft.com/office/powerpoint/2010/main" val="1145192333"/>
      </p:ext>
    </p:extLst>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sheet with black text&#10;&#10;Description automatically generated">
            <a:extLst>
              <a:ext uri="{FF2B5EF4-FFF2-40B4-BE49-F238E27FC236}">
                <a16:creationId xmlns:a16="http://schemas.microsoft.com/office/drawing/2014/main" id="{D70C0B1F-8E41-2ADB-DAFF-5D605A115A97}"/>
              </a:ext>
            </a:extLst>
          </p:cNvPr>
          <p:cNvPicPr>
            <a:picLocks noChangeAspect="1"/>
          </p:cNvPicPr>
          <p:nvPr/>
        </p:nvPicPr>
        <p:blipFill>
          <a:blip r:embed="rId2"/>
          <a:stretch>
            <a:fillRect/>
          </a:stretch>
        </p:blipFill>
        <p:spPr>
          <a:xfrm>
            <a:off x="1701679" y="1193922"/>
            <a:ext cx="8118474" cy="4128232"/>
          </a:xfrm>
          <a:prstGeom prst="rect">
            <a:avLst/>
          </a:prstGeom>
        </p:spPr>
      </p:pic>
      <p:sp>
        <p:nvSpPr>
          <p:cNvPr id="4" name="Rectangle 2">
            <a:extLst>
              <a:ext uri="{FF2B5EF4-FFF2-40B4-BE49-F238E27FC236}">
                <a16:creationId xmlns:a16="http://schemas.microsoft.com/office/drawing/2014/main" id="{B760BDB8-63FE-0095-E086-944A92455104}"/>
              </a:ext>
            </a:extLst>
          </p:cNvPr>
          <p:cNvSpPr txBox="1">
            <a:spLocks noChangeArrowheads="1"/>
          </p:cNvSpPr>
          <p:nvPr/>
        </p:nvSpPr>
        <p:spPr>
          <a:xfrm>
            <a:off x="3315" y="48307"/>
            <a:ext cx="10544908"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Quick test</a:t>
            </a:r>
            <a:endParaRPr lang="en-GB" altLang="en-US" b="1" dirty="0">
              <a:solidFill>
                <a:srgbClr val="70AD47"/>
              </a:solidFill>
              <a:ea typeface="Calibri Light"/>
              <a:cs typeface="Calibri Light"/>
            </a:endParaRPr>
          </a:p>
        </p:txBody>
      </p:sp>
    </p:spTree>
    <p:extLst>
      <p:ext uri="{BB962C8B-B14F-4D97-AF65-F5344CB8AC3E}">
        <p14:creationId xmlns:p14="http://schemas.microsoft.com/office/powerpoint/2010/main" val="3804483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p:txBody>
          <a:bodyPr/>
          <a:lstStyle/>
          <a:p>
            <a:pPr>
              <a:buFontTx/>
              <a:buNone/>
            </a:pPr>
            <a:endParaRPr lang="en-GB" altLang="en-US" dirty="0"/>
          </a:p>
          <a:p>
            <a:pPr>
              <a:buFontTx/>
              <a:buNone/>
            </a:pPr>
            <a:endParaRPr lang="en-GB" altLang="en-US" dirty="0"/>
          </a:p>
          <a:p>
            <a:pPr>
              <a:buFontTx/>
              <a:buNone/>
            </a:pPr>
            <a:r>
              <a:rPr lang="pt-BR" altLang="en-US" dirty="0"/>
              <a:t>2 CrO</a:t>
            </a:r>
            <a:r>
              <a:rPr lang="pt-BR" altLang="en-US" baseline="-25000" dirty="0"/>
              <a:t>4</a:t>
            </a:r>
            <a:r>
              <a:rPr lang="pt-BR" altLang="en-US" baseline="30000" dirty="0"/>
              <a:t>2-</a:t>
            </a:r>
            <a:r>
              <a:rPr lang="pt-BR" altLang="en-US" dirty="0"/>
              <a:t> (aq) + 2 H</a:t>
            </a:r>
            <a:r>
              <a:rPr lang="pt-BR" altLang="en-US" baseline="30000" dirty="0"/>
              <a:t>+</a:t>
            </a:r>
            <a:r>
              <a:rPr lang="pt-BR" altLang="en-US" dirty="0"/>
              <a:t>(aq)               				Cr</a:t>
            </a:r>
            <a:r>
              <a:rPr lang="pt-BR" altLang="en-US" baseline="-25000" dirty="0"/>
              <a:t>2</a:t>
            </a:r>
            <a:r>
              <a:rPr lang="pt-BR" altLang="en-US" dirty="0"/>
              <a:t>O</a:t>
            </a:r>
            <a:r>
              <a:rPr lang="pt-BR" altLang="en-US" baseline="-25000" dirty="0"/>
              <a:t>7</a:t>
            </a:r>
            <a:r>
              <a:rPr lang="pt-BR" altLang="en-US" baseline="30000" dirty="0"/>
              <a:t>2-</a:t>
            </a:r>
            <a:r>
              <a:rPr lang="pt-BR" altLang="en-US" dirty="0"/>
              <a:t> (aq) + H</a:t>
            </a:r>
            <a:r>
              <a:rPr lang="pt-BR" altLang="en-US" baseline="-25000" dirty="0"/>
              <a:t>2</a:t>
            </a:r>
            <a:r>
              <a:rPr lang="pt-BR" altLang="en-US" dirty="0"/>
              <a:t>O (l)</a:t>
            </a:r>
            <a:r>
              <a:rPr lang="en-GB" altLang="en-US" dirty="0"/>
              <a:t> </a:t>
            </a:r>
          </a:p>
          <a:p>
            <a:pPr>
              <a:buFontTx/>
              <a:buNone/>
            </a:pPr>
            <a:endParaRPr lang="en-GB" altLang="en-US" dirty="0"/>
          </a:p>
        </p:txBody>
      </p:sp>
      <p:sp>
        <p:nvSpPr>
          <p:cNvPr id="29702" name="TextBox 5"/>
          <p:cNvSpPr txBox="1">
            <a:spLocks noChangeArrowheads="1"/>
          </p:cNvSpPr>
          <p:nvPr/>
        </p:nvSpPr>
        <p:spPr bwMode="auto">
          <a:xfrm>
            <a:off x="806449" y="1916114"/>
            <a:ext cx="1368427" cy="646331"/>
          </a:xfrm>
          <a:prstGeom prst="rect">
            <a:avLst/>
          </a:prstGeom>
          <a:solidFill>
            <a:srgbClr val="FFFF00"/>
          </a:solidFill>
          <a:ln w="9525">
            <a:noFill/>
            <a:miter lim="800000"/>
            <a:headEnd/>
            <a:tailEnd/>
          </a:ln>
        </p:spPr>
        <p:txBody>
          <a:bodyPr wrap="square">
            <a:spAutoFit/>
          </a:bodyPr>
          <a:lstStyle/>
          <a:p>
            <a:r>
              <a:rPr lang="en-GB" altLang="en-US" dirty="0"/>
              <a:t>Chromate</a:t>
            </a:r>
          </a:p>
          <a:p>
            <a:r>
              <a:rPr lang="en-GB" altLang="en-US" dirty="0"/>
              <a:t>Yellow</a:t>
            </a:r>
          </a:p>
        </p:txBody>
      </p:sp>
      <p:sp>
        <p:nvSpPr>
          <p:cNvPr id="29703" name="TextBox 8"/>
          <p:cNvSpPr txBox="1">
            <a:spLocks noChangeArrowheads="1"/>
          </p:cNvSpPr>
          <p:nvPr/>
        </p:nvSpPr>
        <p:spPr bwMode="auto">
          <a:xfrm>
            <a:off x="8183565" y="1844676"/>
            <a:ext cx="1368428" cy="646331"/>
          </a:xfrm>
          <a:prstGeom prst="rect">
            <a:avLst/>
          </a:prstGeom>
          <a:solidFill>
            <a:srgbClr val="FFC000"/>
          </a:solidFill>
          <a:ln w="9525">
            <a:noFill/>
            <a:miter lim="800000"/>
            <a:headEnd/>
            <a:tailEnd/>
          </a:ln>
        </p:spPr>
        <p:txBody>
          <a:bodyPr wrap="square">
            <a:spAutoFit/>
          </a:bodyPr>
          <a:lstStyle/>
          <a:p>
            <a:r>
              <a:rPr lang="en-GB" altLang="en-US"/>
              <a:t>Dichromate</a:t>
            </a:r>
          </a:p>
          <a:p>
            <a:r>
              <a:rPr lang="en-GB" altLang="en-US"/>
              <a:t>Orange</a:t>
            </a:r>
          </a:p>
        </p:txBody>
      </p:sp>
      <p:sp>
        <p:nvSpPr>
          <p:cNvPr id="15" name="Right Arrow 14"/>
          <p:cNvSpPr>
            <a:spLocks noChangeArrowheads="1"/>
          </p:cNvSpPr>
          <p:nvPr/>
        </p:nvSpPr>
        <p:spPr bwMode="auto">
          <a:xfrm>
            <a:off x="4656138" y="1916114"/>
            <a:ext cx="3168650" cy="504825"/>
          </a:xfrm>
          <a:prstGeom prst="rightArrow">
            <a:avLst>
              <a:gd name="adj1" fmla="val 50000"/>
              <a:gd name="adj2" fmla="val 49923"/>
            </a:avLst>
          </a:prstGeom>
          <a:solidFill>
            <a:schemeClr val="accent1"/>
          </a:solidFill>
          <a:ln w="9525">
            <a:solidFill>
              <a:schemeClr val="tx1"/>
            </a:solidFill>
            <a:round/>
            <a:headEnd/>
            <a:tailEnd/>
          </a:ln>
        </p:spPr>
        <p:txBody>
          <a:bodyPr/>
          <a:lstStyle/>
          <a:p>
            <a:endParaRPr lang="en-GB" altLang="en-US"/>
          </a:p>
        </p:txBody>
      </p:sp>
      <p:sp>
        <p:nvSpPr>
          <p:cNvPr id="16" name="TextBox 15"/>
          <p:cNvSpPr txBox="1">
            <a:spLocks noChangeArrowheads="1"/>
          </p:cNvSpPr>
          <p:nvPr/>
        </p:nvSpPr>
        <p:spPr bwMode="auto">
          <a:xfrm>
            <a:off x="5232400" y="1484313"/>
            <a:ext cx="1943100" cy="369332"/>
          </a:xfrm>
          <a:prstGeom prst="rect">
            <a:avLst/>
          </a:prstGeom>
          <a:solidFill>
            <a:srgbClr val="FFFF00"/>
          </a:solidFill>
          <a:ln w="9525">
            <a:noFill/>
            <a:miter lim="800000"/>
            <a:headEnd/>
            <a:tailEnd/>
          </a:ln>
        </p:spPr>
        <p:txBody>
          <a:bodyPr>
            <a:spAutoFit/>
          </a:bodyPr>
          <a:lstStyle/>
          <a:p>
            <a:pPr algn="ctr"/>
            <a:r>
              <a:rPr lang="en-GB" altLang="en-US"/>
              <a:t>Adding acid </a:t>
            </a:r>
          </a:p>
        </p:txBody>
      </p:sp>
      <p:sp>
        <p:nvSpPr>
          <p:cNvPr id="17" name="Right Arrow 16"/>
          <p:cNvSpPr>
            <a:spLocks noChangeArrowheads="1"/>
          </p:cNvSpPr>
          <p:nvPr/>
        </p:nvSpPr>
        <p:spPr bwMode="auto">
          <a:xfrm flipH="1">
            <a:off x="4511675" y="3614739"/>
            <a:ext cx="3168650" cy="504825"/>
          </a:xfrm>
          <a:prstGeom prst="rightArrow">
            <a:avLst>
              <a:gd name="adj1" fmla="val 50000"/>
              <a:gd name="adj2" fmla="val 49923"/>
            </a:avLst>
          </a:prstGeom>
          <a:solidFill>
            <a:schemeClr val="accent1"/>
          </a:solidFill>
          <a:ln w="9525">
            <a:solidFill>
              <a:schemeClr val="tx1"/>
            </a:solidFill>
            <a:round/>
            <a:headEnd/>
            <a:tailEnd/>
          </a:ln>
        </p:spPr>
        <p:txBody>
          <a:bodyPr/>
          <a:lstStyle/>
          <a:p>
            <a:endParaRPr lang="en-GB" altLang="en-US"/>
          </a:p>
        </p:txBody>
      </p:sp>
      <p:sp>
        <p:nvSpPr>
          <p:cNvPr id="18" name="TextBox 17"/>
          <p:cNvSpPr txBox="1">
            <a:spLocks noChangeArrowheads="1"/>
          </p:cNvSpPr>
          <p:nvPr/>
        </p:nvSpPr>
        <p:spPr bwMode="auto">
          <a:xfrm>
            <a:off x="5232400" y="4191000"/>
            <a:ext cx="1943100" cy="369332"/>
          </a:xfrm>
          <a:prstGeom prst="rect">
            <a:avLst/>
          </a:prstGeom>
          <a:solidFill>
            <a:srgbClr val="FFFF00"/>
          </a:solidFill>
          <a:ln w="9525">
            <a:noFill/>
            <a:miter lim="800000"/>
            <a:headEnd/>
            <a:tailEnd/>
          </a:ln>
        </p:spPr>
        <p:txBody>
          <a:bodyPr>
            <a:spAutoFit/>
          </a:bodyPr>
          <a:lstStyle/>
          <a:p>
            <a:pPr algn="ctr"/>
            <a:r>
              <a:rPr lang="en-GB" altLang="en-US" dirty="0"/>
              <a:t>Adding alkali </a:t>
            </a:r>
          </a:p>
        </p:txBody>
      </p:sp>
      <p:grpSp>
        <p:nvGrpSpPr>
          <p:cNvPr id="13" name="Group 8"/>
          <p:cNvGrpSpPr>
            <a:grpSpLocks/>
          </p:cNvGrpSpPr>
          <p:nvPr/>
        </p:nvGrpSpPr>
        <p:grpSpPr bwMode="auto">
          <a:xfrm>
            <a:off x="5663953" y="2858491"/>
            <a:ext cx="1092447" cy="388329"/>
            <a:chOff x="908" y="507"/>
            <a:chExt cx="302" cy="60"/>
          </a:xfrm>
        </p:grpSpPr>
        <p:grpSp>
          <p:nvGrpSpPr>
            <p:cNvPr id="14" name="Group 9"/>
            <p:cNvGrpSpPr>
              <a:grpSpLocks/>
            </p:cNvGrpSpPr>
            <p:nvPr/>
          </p:nvGrpSpPr>
          <p:grpSpPr bwMode="auto">
            <a:xfrm>
              <a:off x="912" y="507"/>
              <a:ext cx="298" cy="12"/>
              <a:chOff x="912" y="507"/>
              <a:chExt cx="298" cy="12"/>
            </a:xfrm>
          </p:grpSpPr>
          <p:sp>
            <p:nvSpPr>
              <p:cNvPr id="22" name="Line 10"/>
              <p:cNvSpPr>
                <a:spLocks noChangeShapeType="1"/>
              </p:cNvSpPr>
              <p:nvPr/>
            </p:nvSpPr>
            <p:spPr bwMode="auto">
              <a:xfrm>
                <a:off x="912" y="519"/>
                <a:ext cx="296" cy="0"/>
              </a:xfrm>
              <a:prstGeom prst="line">
                <a:avLst/>
              </a:prstGeom>
              <a:noFill/>
              <a:ln w="28575">
                <a:solidFill>
                  <a:schemeClr val="tx1"/>
                </a:solidFill>
                <a:round/>
                <a:headEnd/>
                <a:tailEnd/>
              </a:ln>
              <a:effectLst/>
            </p:spPr>
            <p:txBody>
              <a:bodyPr wrap="none" anchor="ctr"/>
              <a:lstStyle/>
              <a:p>
                <a:endParaRPr lang="en-GB"/>
              </a:p>
            </p:txBody>
          </p:sp>
          <p:sp>
            <p:nvSpPr>
              <p:cNvPr id="23" name="Line 11"/>
              <p:cNvSpPr>
                <a:spLocks noChangeShapeType="1"/>
              </p:cNvSpPr>
              <p:nvPr/>
            </p:nvSpPr>
            <p:spPr bwMode="auto">
              <a:xfrm rot="18870529">
                <a:off x="1176" y="478"/>
                <a:ext cx="6" cy="63"/>
              </a:xfrm>
              <a:prstGeom prst="line">
                <a:avLst/>
              </a:prstGeom>
              <a:noFill/>
              <a:ln w="28575">
                <a:solidFill>
                  <a:schemeClr val="tx1"/>
                </a:solidFill>
                <a:round/>
                <a:headEnd/>
                <a:tailEnd/>
              </a:ln>
              <a:effectLst/>
            </p:spPr>
            <p:txBody>
              <a:bodyPr wrap="none" anchor="ctr"/>
              <a:lstStyle/>
              <a:p>
                <a:endParaRPr lang="en-GB"/>
              </a:p>
            </p:txBody>
          </p:sp>
        </p:grpSp>
        <p:grpSp>
          <p:nvGrpSpPr>
            <p:cNvPr id="19" name="Group 12"/>
            <p:cNvGrpSpPr>
              <a:grpSpLocks/>
            </p:cNvGrpSpPr>
            <p:nvPr/>
          </p:nvGrpSpPr>
          <p:grpSpPr bwMode="auto">
            <a:xfrm rot="-10800000">
              <a:off x="908" y="553"/>
              <a:ext cx="298" cy="14"/>
              <a:chOff x="912" y="505"/>
              <a:chExt cx="298" cy="14"/>
            </a:xfrm>
          </p:grpSpPr>
          <p:sp>
            <p:nvSpPr>
              <p:cNvPr id="20" name="Line 13"/>
              <p:cNvSpPr>
                <a:spLocks noChangeShapeType="1"/>
              </p:cNvSpPr>
              <p:nvPr/>
            </p:nvSpPr>
            <p:spPr bwMode="auto">
              <a:xfrm>
                <a:off x="912" y="519"/>
                <a:ext cx="296" cy="0"/>
              </a:xfrm>
              <a:prstGeom prst="line">
                <a:avLst/>
              </a:prstGeom>
              <a:noFill/>
              <a:ln w="28575">
                <a:solidFill>
                  <a:schemeClr val="tx1"/>
                </a:solidFill>
                <a:round/>
                <a:headEnd/>
                <a:tailEnd/>
              </a:ln>
              <a:effectLst/>
            </p:spPr>
            <p:txBody>
              <a:bodyPr wrap="none" anchor="ctr"/>
              <a:lstStyle/>
              <a:p>
                <a:endParaRPr lang="en-GB"/>
              </a:p>
            </p:txBody>
          </p:sp>
          <p:sp>
            <p:nvSpPr>
              <p:cNvPr id="21" name="Line 14"/>
              <p:cNvSpPr>
                <a:spLocks noChangeShapeType="1"/>
              </p:cNvSpPr>
              <p:nvPr/>
            </p:nvSpPr>
            <p:spPr bwMode="auto">
              <a:xfrm rot="18870529">
                <a:off x="1176" y="476"/>
                <a:ext cx="6" cy="63"/>
              </a:xfrm>
              <a:prstGeom prst="line">
                <a:avLst/>
              </a:prstGeom>
              <a:noFill/>
              <a:ln w="28575">
                <a:solidFill>
                  <a:schemeClr val="tx1"/>
                </a:solidFill>
                <a:round/>
                <a:headEnd/>
                <a:tailEnd/>
              </a:ln>
              <a:effectLst/>
            </p:spPr>
            <p:txBody>
              <a:bodyPr wrap="none" anchor="ctr"/>
              <a:lstStyle/>
              <a:p>
                <a:endParaRPr lang="en-GB"/>
              </a:p>
            </p:txBody>
          </p:sp>
        </p:grpSp>
      </p:grpSp>
      <p:sp>
        <p:nvSpPr>
          <p:cNvPr id="5" name="Title 1">
            <a:extLst>
              <a:ext uri="{FF2B5EF4-FFF2-40B4-BE49-F238E27FC236}">
                <a16:creationId xmlns:a16="http://schemas.microsoft.com/office/drawing/2014/main" id="{95EBEF33-CB02-C725-56FA-2C930C91F587}"/>
              </a:ext>
            </a:extLst>
          </p:cNvPr>
          <p:cNvSpPr txBox="1">
            <a:spLocks/>
          </p:cNvSpPr>
          <p:nvPr/>
        </p:nvSpPr>
        <p:spPr>
          <a:xfrm>
            <a:off x="-3908" y="0"/>
            <a:ext cx="117221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70AD47"/>
                </a:solidFill>
              </a:rPr>
              <a:t>Chromate/dichromate reaction</a:t>
            </a:r>
            <a:endParaRPr lang="en-US" b="1" dirty="0">
              <a:solidFill>
                <a:srgbClr val="70AD47"/>
              </a:solidFil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1859" y="12003"/>
            <a:ext cx="10515600" cy="1325563"/>
          </a:xfrm>
          <a:ln w="38100">
            <a:solidFill>
              <a:schemeClr val="bg1"/>
            </a:solidFill>
          </a:ln>
        </p:spPr>
        <p:txBody>
          <a:bodyPr/>
          <a:lstStyle/>
          <a:p>
            <a:pPr eaLnBrk="1" hangingPunct="1"/>
            <a:r>
              <a:rPr lang="en-GB" altLang="en-US" b="1" dirty="0">
                <a:solidFill>
                  <a:schemeClr val="accent6"/>
                </a:solidFill>
              </a:rPr>
              <a:t>Equilibria</a:t>
            </a:r>
          </a:p>
        </p:txBody>
      </p:sp>
      <p:sp>
        <p:nvSpPr>
          <p:cNvPr id="71683" name="Content Placeholder 2"/>
          <p:cNvSpPr>
            <a:spLocks noGrp="1"/>
          </p:cNvSpPr>
          <p:nvPr>
            <p:ph idx="1"/>
          </p:nvPr>
        </p:nvSpPr>
        <p:spPr/>
        <p:txBody>
          <a:bodyPr/>
          <a:lstStyle/>
          <a:p>
            <a:pPr eaLnBrk="1" hangingPunct="1"/>
            <a:r>
              <a:rPr lang="en-GB" altLang="en-US"/>
              <a:t>A reversible reaction is where products can, under appropriate conditions, turn back into reactants. </a:t>
            </a:r>
          </a:p>
          <a:p>
            <a:pPr eaLnBrk="1" hangingPunct="1"/>
            <a:endParaRPr lang="en-GB" altLang="en-US"/>
          </a:p>
        </p:txBody>
      </p:sp>
      <p:sp>
        <p:nvSpPr>
          <p:cNvPr id="71684" name="AutoShape 2" descr="data:image/jpeg;base64,/9j/4AAQSkZJRgABAQAAAQABAAD/2wCEAAkGBxQREhUUEhQSFhQXFxkYFxgXExUgHhgaFxoYGxgVHRgYHyggGholHRYaIT0iJSkrLi4uGB8zODQsNygtLisBCgoKDg0OGhAQGywkHyQvLCwvLCwsLCwsLC0sLCw3LCwsLCwsLCwrLCwsLC4sLDcsLCwsLCwsLCwsLCwsLCssNP/AABEIAOEA4QMBIgACEQEDEQH/xAAcAAEAAwADAQEAAAAAAAAAAAAABQYHAgMECAH/xABIEAABAwIDBAcDCAcGBgMAAAABAAIDBBESITEFBkFRBxMiYXGBkVKhsRQjMjNCcpLBYoKistHh8CRDk8LS8TRTY4Oz0xU1RP/EABkBAQADAQEAAAAAAAAAAAAAAAABAgMFBP/EACURAQEAAgEEAQQDAQAAAAAAAAABAhEDBBIhMUEiMnGxE1FhBf/aAAwDAQACEQMRAD8A3FERAREQEREBERAREQEREFR6QN6TRx4IiBM8ZEj6DTcB2eVyQbXyyN1i22t46uwf8rqcd7EtnkAy0GFpAA+N1d+laI/K3XI7cTMN+QxCwPO4d6rKa+W5wi9hr/X9aqsu6vrUaF0b9I9a6pipp71LJXYAXWD2HM4sf2gADcOzsNcrHdFiXRFsV0VQ6Qs7bGNyIFx1v0bcsr3PkttVlbNCIiIEREBERAREQEREBERAREQEREBERAREQEREBERARdFVVsiGKRwaO/u7uKhtqbztjaTG0vNuJsMvfxHDitMOLPP7Yz5ObDD7qjeknYfymJjmBxe0lthbNrgTrwsWj1PNYXS7Ie6qwPa5oDw04hpc2HjrfyWwS7xzyDEHXBJys2zcvXuVXqZb1AkeBcOBNh5g24jLu/JbZdDzTdmqpxddw5al3Fo3IqjM9wzbmAQCc8IdiNznmcR7shwWjKI2ZsGnjLZWRgPtfEHOzJGZte3E8FLrySaenPLdERFKoiIgIiICIiAiIgIiICIiAiIgIiICIiAiIgLw7X2oynYXPPgOZ/h3rhtfaYhFhYvOg7uZWR79bfc5ps4m+V75i9rH3H3BezpulvJ9WXp5efqO29mPv9JaXa7qiWWV5u03aByDQbgcufikkvVmNpN8N8Xe1zsJ+DfVU/c/aBdFJGcyHe51vzJU9QymR5J9m3q1jviuzjjO2a9ORyy912laGLB1jeANx4HRQle67yVMSVFmE8SMPoqntGssSOOZ9M/68Enu2owm6mqHeuai+jISwOuWPzFrWwi+bRpoRnz0Ws7D2qyrhbKzIO1B1aeIXzWKh0zyDYO9nge4HitH6Mtt9VI1hccDrMe32XkgMkHcdD4k8Cud1PHjyS5Yzz+3T4M7x6lrXUXTWve2N5jaHPDSWtJsHOAyBNja5VGg34mkrI4urbGwktc03LrgEWxZW7QPDSy5VunRmNq/ovxpuF+qVRERAREQEREBERAREQEREBERAREQEREFR382k2OGTCxr5GNA724jrcZ5ZG3csh2Hu3VbUmIbdrftyuDsAAIyyyc/MdkZ+Gq2TfCju15Fu2y3p/QVb6H6vC6pp+AIkHj9B3wateDnzwmUhy8WNky0gJ+j6XZr2S9YJongNkIbhLH37PZJN2mwF76rtpGhjfQfhAHxWt7WputhkZzabeIzHvAWNVk1nFo55nw0A+Pmuv0HLeTCy+45HXces5Z8uUk57QHcfyKo+2J3dZc6g5cjb4OHL/c2/FY6jzNveqxvBELknInvYQeVwHe9b88+nwz6fUyR1GCTfMgWzt9G+WZGWpAv3qxbOc5kgc09vUHnqbEDnb1zUz0ObIjqJalkrQWGDARfXG9puDwIMbSDrex4L1bw7oPo3kXJjyMcltTdxwm2jxz0tmOQ8OHLjjbMrr5ezLjys3Jtqm7e3GVcIkHZcOzI0nNjhqD3d6rLIWVFc+SEDCxzc+Dzq945i4AHDjxULsaRhgkBe/E4NEgBsC0H2BkRewPdYaZK6buRNvaMdlup5+yPz8lyeW4XPWHp0uPHLHDeftYI22AC5Iuo1DBq5v4gpUdqLp+VM9tn4gubJmnRzT4EIOaIiAiIgIiICIiAiIgIiICIiAiIgj9uUnWRG2ozH5j+uSzTcWXqNqFjsutZI0eOTx7mFa2sj6RKB9NVMniyLC17D3tdcDwyt4JPF/K8846a4sd3gp3R1Eohja84yMTsVm5nLstOfieC0zd7eGCtjxwvFwAXsOTmE8HD89DwVA3lqIzNJ24hd7i27rXuc3AXGRN8+K6P/Ous65vX/bFZqqss+s6nEeVme+XXyCrW1qgv0jHi2UP/AGW2+CtlTOWi4xn7p4c+06yrO0oS4XdY3zIcxrreHD0C6nNN4+Hi4fa7dA81pqplm3McbtCDZrni1joO17lrO1NnsqI3Rv0OhGrTwcO9Zt0JUjWmpcbYyIwNcWEF5IseFyDfvC0bbW1GUsLpZNBoBq5x0aO8/wA+C4PUTXJY7HDfpljPH7rVMUwaIy8ONsTfo25k/Y8/K6uW0q6LZdIZH520HGSQ6NHjbyA7ll21tuVk73Pc+oY3M4Wuka1o5ZWyA4lVyN4nk+cf2G+1jOM+yS0EgH4X4m6wnHJ5b5clymnftHa0rrzyyF08/aHayZGc24R9kOysPYA9srns7acju1LPJh0HbPDXzNrd2a66xhc7F1jHucc7NcP3mgAcO7ILzyU7mi5DbaatPwWkv+M7NxMMqWHI1VRnx6wd2VgCSfJRNZtZ7HBuOXLU3BPde4ty4LjFSl4/ux95zBfydwXTWQdXa4izvbCYzp905eatln3fEimGHb82/lL7uzVdXUxQMnlYSbvMZwYWDNzj1dgSBxN83WW47v7VbVMc9v0WyOYDzDbWd5ggrJaGE7N2a+Y9mqrbRx844jdzncwS0F3iY+Kjdkb11dM0NimIYLnCWtIz1+kLqlm2jf0VP3H3pkqo71AjaXSYIy0EYjhc4ggk8Gq4KgIiICIiAiIgIiICIiAiIgKpdI2x5amnHUNDntN8NwLjmCeWtlbUUWJl1dsIbupXwROqW3gPabivYtjsTic0aMOECxF7uGQVZp4A8uMhdI4alxJJN9c+OXwW8dI0mHZ1Qe5vve3NYJQzj5zgLA5kCwJcBcnTIe5erhvjSmfm7eGqmfG60TnMvwa7LvuDkcr8F6KmvmjwNla12ONkjS11uzILsOeV+7LNeTaE7HZNcAB7PnncheneSqEnyaUNYwOpWjA0HCOqmnYQASbDsg68Vp/Llj6rO8eOXuNB6N944KVs0zzZgYMrdsPLvqw3kbXuMuye9V3eXfeStqo3OOCJjwWMvkM9TzPeobdfaQha6RzGua8aOc8WIdkexYnI888R5BWNu/j2ACOOmbbQinBPm6RxJ81lzZ92XdVuPDtmontvQzTm/UTGJzWuBaxxD7gEHsA9nu5+SqMpniuOqAZc4Q+A5XJP0iL3816n9I1VwfGP+1T/APrXkk32ne7E4xOda1zFTk2Gg+rWW2kftJvBNCXFkdML5H5q+ne6/uXZUb1ySMLXxUVjr821p9RYjxBSj30mjdiEcNzkT8ngz8xGD71KRdJEn24ofJkjT6skHwTZUHHWl39zSj7z5/8AWrHu3u7FPK6pmI+TQ9qQk2jLgLiIXzwjU5nIgZly5HpCxjLHE6+rXseLfdkaw/tFRO0q+SVkjus69hcHvYGTXLrBof1bTY2AGYLrWvlqmx4N6t7DWbRjfmImXYwHk8gF5HAnI24BrRwUzNSNexrGsBmkIa2zc2i+Zy45fFcNkbhQVTGVAlpgx4uHCeW9tCC0uuCCCLcCFZflMFJlTF09S7siSxs2+VmN4uUoSu71ABVQU7c20rXSScjI4Wt4gkfhK0NV/c3YhpYSZPrpDikzvbky/G1z5kqwKlqRERQCIiAiIgIiICIiAiIgIiIIffCgNRRVEQ+k6J2H7wF2+8BfNMFOZJGgDELhxHAgB1r3y+0vpbe3aQp6WR5NssIPIuyv8T5LBKKPqoXO0L/c1uQHrdb8M2rkgtrMc3UsvyDcrAZDgToM8vBRYxvIAGZy7hr/AB05r27RnxOUjuvsp08rYwBd3E6DCC4kjuDb+XerXzUJ/o92ZjqadpBsJGZEf8v5w+5vvX0GYGnVrfQKi7qbMjjrGNjbYRQk3tmXGwuTzOIq/LDK7q0dBo4/+Wz8Lf4Li/Z0R1iiPixv8F6UVUo52waU601P/gx/wXmfunRHWlp/8Nv5KaUXvRtcUdLNOdWMJaObjk0epCbGVbT2RDUbYFNRwxMZBbrCQS10n0jiBPaY0fZFrlrgdcrrPuPK9rgdpVgJBwhgjYwHhdkYaSO4OHio7od2M5kL6qXOSck4jqcRu53mbDxaea0VTRj21dw/kLYw2YymWUMN48NnSE3cO0Tbs3sb53zzV43U3bgpnvLA5729nG+xNyLnCBk0cOfev3eT5yqpI+Upd+Bh/ORTGxs2vdl2pHaW0BsNCb5BNiQREUAiIgIiICIiAiIgIiICIiAi8W0NqxQgl7gO6+f8lSdq78AmzHHwb/FUuci+PHamOk3Zzp6B7WatfG8/da4YvQEnyWGbZe5gwm1hlazr/wBeQ1WpbM3iMrrPuR4Ls3jo6aobgkj1F8QtdttCHajXQFXw55j8JvCwqNuN3PyWkdGsTGuncfrBE1rMxYdY9ofce1Yst3OPNQG9uzo6SZmBo6pzAWWN8eG4de+nDPv4r0dHVSZK3MAOLCXWyDgHMLT32tbut3rfulx2xs1dNi3PivNUv72MHlcn8lalBbnx2ie72pHH0DR+RU6sFhERAWa9O9WWUMbBpJNY+DWONvVaUqh0pbDdV0LhG0ukicJWtAzdhuHtA4ktc6w4myCe3chEdJTtboIYx+yFIqm9G+88dTSxQueBPGwMLSc3hgsJG87gC/I3HBXB7rAnkLoKnLLi2i3/AKcMj/xPwj3MVh2M20LNcxfPvzVP2fJiq6xxt2IYo8zYXIJIJ8XK8wMwtaOQA9yDsREQEREBERAREQEREBZ30r7ZngMLYiWtDHzOwuILjG6MBtx985aZ9y0RUjpR2aZImS2GFjZI5Cb9lsrRhdYAkgSMYDyDiUGa7Y32qg89XUytu4WOPIjtAmxuB2gP9lc6DeyZ0A66QvkGVo2tGK32nEaeH+yxZ0L3PcHA3a3PLQXAueWbhmeJ7wtE6NKUVU5p5OswMjD3FlrZhtmOde7Sb6gXNj9EgqOSWzwvhZPbtq5Zal1jfua25J8hmV6qTdaocBhp5T94Bn/kIWtUGz4oG4YmNYO4a95OpPeV6lSca95f6Z7sncyo+2Y4h4l7vQWH7RXsrNxXvy+VED7XzQ93aV2RT2RX+TJim/26kUUrB23Wia3E4m+RccrZDNxytxXi3H2EIamOUOJBZKLEZtNtbjIjIeZCt3Sa7E9gHBx/dC8+7tNgAuMw1+fk3+KjHK70tlJ27q+7rj+zM7y8/tuUqozdof2aLwJ9XEqTWjEREQEREFF3z3F65xqaP5upBxFoOESH2gfsSfpaH7XMeLdvfwuDqWuBjqB82HObhuTlZ4P0HZg30III1Wjqi9Ju6sU8Zqh2Z4mgAnNr24smPHcXEhwzFzqMkHn3UkEvymQEWlqw1uuYYRblwbdaEqB0fUpbTQ34yl1szbKwAP8AHn4K/oCIiAiIgIiICIiAiIgKp9KNRg2dLb7To28dC9t8xpkFbFCb57KNVRzRN+kW4m65uYQ5oy5ltvNB85QTYZr3Paa4GxGYIzB5i3rZfRe5OxfkdJHG4DrCMcp5yP7Ts7m4BOEZnJoWA7uttX0uNpyqYgQW2/vGi2HhY8F9NqaCIigEREGXdIH1hvwc73gELu2NLijJ/Qd8Gru6VafCGyDR2R8W/wAvgo/dCTHD5OHu/kscZrJvld4ND3b/AOFh+4FJKL3Xdeli8CPQkfkpRbMBERAREQFAb9vtRS/q/vNU+q10hn+wyeLP3gg8u5jfmIPE/BW9VPdEWgg/rgrYgIiICIiAiIgIiICIiAiIgiG7sUgqflQgj6+98ds7kEF1tMViRitdS6IgIiICIiCE3y2f19JI21y0Y2+LdfddZruPVhvYceL7eIF7el1shF185V9c2CtkET4zEyVzrki2C4z7+WWdxkqZS73GuFmrK2rd7a8EdE2V8sYiGI4sQtYuJBHO99OKj9j9JVJUTmECRhsS1zg2zsIJIyN2mwJzXz9JtGIY3tiiLnvldd7QTZznFha3RpsQL2/l692pbzGWQloNyCIn2Jde9sLSABn6i2i10yfQdZv1SRmxc5x/RaT79PevC/pJpuDJvwt/1LPIqqnGskf64I97gF3RvpnaOgP3Zh/qOSnURtfh0kU3szD9UfkV6qff6jdq9zfvMf8AEArOm7PjPteTmn8ua/f/AItntO/CD/mzTUNtVp96KV/0Zoz3Yxf0Oai9+65klDKGm57B0/TbxWdP2aAL3v3W8f5eq/Za0thfECSHDPMniDlfQZKLDbRd1/qYPEfBWxUjZMpbRBwsS1hcL6XDSQDbhcKM3P3unlq2Mme3q3tc0NDQGh+Rabm7r9kttf7SqlpSIiAiIgIiICIiAiIgIi6ZapjBdzmgDUkgAeaDuRV2v30pIgSZQ63sC4/F9H1Kqtd0tR6QRF/eTf8AcBb+0EGmLhJM1ou4gDmSsUrukCvm+hgiB8AfQYz+0FA1MtRMbzVMju5uQ9XFxHkQp0Nur98KSEG8odb2Mx+IdkeZVT2h0sxZinidJ36/u9j9sLODQtJu67jze4uPq69lzMLeJ96ITe0ukOtl0c2Edxz9G5/trMa+mxTPJzu7ESAeObnYRc5Eq4GJg4BdMlPGTfA0n7o/NBEbPpIrNLg11hpfEHE2Id5DK3DPU6SvyociuwBo4AeQUnQbGmmziheR7RFm/idYe9BFCr5B3vQyYtW38W3+Kvezej6Z2ckjGDkxpd6udhaPK69c+wNn0/11S9zvZaQT6MbkiWcR0bSezCL/AKLbe8WUps7YkrzZkkjD7Lah8jvwML/fZWGt2xQwDFHTNsMsdTLlf7gNj4XUNU7+yyNLYOsczPKnjEUQtwMht8SpQ9tdu3PCz52tY3jhmDcbuVmxZj9YfwVPdtBzZcBdiz1F7HnkQCuNTtCd97mOIHXCMbu+73Wb5gFV8YsZ7bnOPEm54+mqgfRW7rcVE3vbb1FlnewpRJU07YyS4yx2dY2BDgb8zpouW5e99Q6mdHeMWZiYQztAjXUke5WjcfYlHEY6gyzOkHbDQwhrS4G9wy97X1J4KEtRReBm2oC5rOtYHuNmtcbOcdbBrrE6L3oCIiAiIgIiICpW+G/ZoKlsPUiRpja8nrC0guc8WthII7CuqoPS3soPhZOACYzgdlqx+l/BwH4igia/piY2zY6WQvOmORgbx1cMRtl7PFVva++dRWfTFHGLZYYA9w8JJb+5oVJ3gjtgeLcW/mPzXs3F2Mdo1Qp+s6omN7w7DiF2YcsNxkcWt1I9zaRhNz2zzeS4+riV32U/V9EVcz6qenk8S9hPlZw96harcza0P/5pHDnHJG4egdf3IOoMXK3eomplqofroJ47cZIJGj1c0BcKbbzT9lrvB2vmL2RCXIC5NiJ0aTfTXPwtqvdsbfGnjIxUIB9oSB58fnGi3kVMs6TIXuwNiqQe8RW90h+CCPot16iSx6sMB0MhDfQHtH0U/R7htBBnkNu4YR6vsXDwCjKfbU8znmna2PCLveZQwNbwLnXYBxyN+K8lVUQk3qKx0xOeGnbiae8SyYY3fqhx9UFtEmzKP6OF7x7DcR/G6+H3L8ZvRPN/wdISPbcMVvFxIY38SpR3iij+op4xb7ct5HeIxgMYf+2fFc4ztDaNsDJpW5WJFox3hz7Rj9WybEnV7TqJ5jFLNdoaHPcyVnVtB+zdps4jQgX81HMqKaEvxyNkvcNEbS63fjuBfxAVg2b0VSyEOq5mt/RYMTvxvyHoVc9kbjUVPYthD3D7UvbPiAeyPIBT3f4jt2xvbu8URia10cbYxbqzJ23ZG9wDcYstRfUqpVm87Scg99uLnW9NSPQL6xmju0gBpyyBGV+C+axsquq53x1NNI+UOuW9QWhjsQacJjAGAX1BsRncgEqLd+0yaV+LeKQuAjEMNzk90bnlvfic19v1GApVQwl15Z5JXnM4Ii1pJ17UtnefVAaarU9ldEEzs5pIYBxEbcTvC+QHq5WOn6HdnBtpBPI8/bdM4EeAjs33FQlkG401nsab2dibn33Vu2RunV1l+oEDI2uLTI7CHYhmfogvuLjPLxV7oeiughcHME4INxeZx08VbtnbOjp24ImBjSbm3EnVxOpOQzPJBR92+jMU9Q2eaoMpZZzQ1pb2wdXEk4m92S0JEQEREBERAREQF59oUbZonxPF2vaWnz4+I1XoRB8373bu1MXWxOp53dXZ3WMgkLDmLODw2xvfyv3Kd6EN2attSKxzOrgwSRHHia598J7LLXIDmjM2GRtdbmiAiIgKA3r3bhqqaZoii610bgx/VtxNfYlpDrXGdlPog+U6FwvcADFmcufE967nANkuABfuVu6SdzJqSeaqjY35I5wd2TnGXDtAt4NxXNxl2hoqS6XEWYQSXWLbNPaBJaC32ruBGXEEIhYdl7Bqa11qaIvwntOu0Bl9Luce46XKu2yOiRxsaqoA5thFz/iPH+VTnRFs6aCmm6+J8ZfNibjbZxb1bBpqBcHW2pV7RKvbJ3JoqaxZAxzho+TtuvzBdfD5WVhAREBERAREQEREBERAREQEREBERAREQEREBERAREQEREH45UHev/7TZn3j8HoiC/oiICIiAiIgIiICIiAiIgIiICIiAiIg/9k="/>
          <p:cNvSpPr>
            <a:spLocks noChangeAspect="1" noChangeArrowheads="1"/>
          </p:cNvSpPr>
          <p:nvPr/>
        </p:nvSpPr>
        <p:spPr bwMode="auto">
          <a:xfrm>
            <a:off x="1524000" y="-144463"/>
            <a:ext cx="304800" cy="304801"/>
          </a:xfrm>
          <a:prstGeom prst="rect">
            <a:avLst/>
          </a:prstGeom>
          <a:noFill/>
          <a:ln w="9525">
            <a:noFill/>
            <a:miter lim="800000"/>
            <a:headEnd/>
            <a:tailEnd/>
          </a:ln>
        </p:spPr>
        <p:txBody>
          <a:bodyPr/>
          <a:lstStyle/>
          <a:p>
            <a:endParaRPr lang="en-GB" altLang="en-US"/>
          </a:p>
        </p:txBody>
      </p:sp>
      <p:sp>
        <p:nvSpPr>
          <p:cNvPr id="6" name="TextBox 5"/>
          <p:cNvSpPr txBox="1"/>
          <p:nvPr/>
        </p:nvSpPr>
        <p:spPr>
          <a:xfrm>
            <a:off x="1128288" y="3221440"/>
            <a:ext cx="9925476" cy="1815882"/>
          </a:xfrm>
          <a:prstGeom prst="rect">
            <a:avLst/>
          </a:prstGeom>
          <a:solidFill>
            <a:schemeClr val="accent4"/>
          </a:solidFill>
        </p:spPr>
        <p:txBody>
          <a:bodyPr wrap="square">
            <a:spAutoFit/>
          </a:bodyPr>
          <a:lstStyle/>
          <a:p>
            <a:pPr>
              <a:defRPr/>
            </a:pPr>
            <a:r>
              <a:rPr lang="en-GB" sz="2800" b="1" u="sng" dirty="0">
                <a:solidFill>
                  <a:schemeClr val="bg1"/>
                </a:solidFill>
                <a:latin typeface="Calibri"/>
                <a:ea typeface="Calibri"/>
                <a:cs typeface="Calibri"/>
              </a:rPr>
              <a:t>Dynamic equilibrium</a:t>
            </a:r>
            <a:r>
              <a:rPr lang="en-GB" sz="2800" b="1" dirty="0">
                <a:solidFill>
                  <a:schemeClr val="bg1"/>
                </a:solidFill>
                <a:latin typeface="Calibri"/>
                <a:ea typeface="Calibri"/>
                <a:cs typeface="Calibri"/>
              </a:rPr>
              <a:t> </a:t>
            </a:r>
            <a:r>
              <a:rPr lang="en-GB" sz="2800" dirty="0">
                <a:solidFill>
                  <a:schemeClr val="bg1"/>
                </a:solidFill>
                <a:latin typeface="Calibri"/>
                <a:ea typeface="Calibri"/>
                <a:cs typeface="Calibri"/>
              </a:rPr>
              <a:t>is the equilibrium that exists in a </a:t>
            </a:r>
            <a:r>
              <a:rPr lang="en-GB" sz="2800" u="sng" dirty="0">
                <a:solidFill>
                  <a:schemeClr val="bg1"/>
                </a:solidFill>
                <a:latin typeface="Calibri"/>
                <a:ea typeface="Calibri"/>
                <a:cs typeface="Calibri"/>
              </a:rPr>
              <a:t>closed</a:t>
            </a:r>
            <a:r>
              <a:rPr lang="en-GB" sz="2800" dirty="0">
                <a:solidFill>
                  <a:schemeClr val="bg1"/>
                </a:solidFill>
                <a:latin typeface="Calibri"/>
                <a:ea typeface="Calibri"/>
                <a:cs typeface="Calibri"/>
              </a:rPr>
              <a:t> system when the rate of the forward reaction is </a:t>
            </a:r>
            <a:r>
              <a:rPr lang="en-GB" sz="2800" u="sng" dirty="0">
                <a:solidFill>
                  <a:schemeClr val="bg1"/>
                </a:solidFill>
                <a:latin typeface="Calibri"/>
                <a:ea typeface="Calibri"/>
                <a:cs typeface="Calibri"/>
              </a:rPr>
              <a:t>equal</a:t>
            </a:r>
            <a:r>
              <a:rPr lang="en-GB" sz="2800" dirty="0">
                <a:solidFill>
                  <a:schemeClr val="bg1"/>
                </a:solidFill>
                <a:latin typeface="Calibri"/>
                <a:ea typeface="Calibri"/>
                <a:cs typeface="Calibri"/>
              </a:rPr>
              <a:t> to the rate of the backwards reaction AND the concentrations of the reactants and products stays constant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7934" name="Picture 14" descr="equilibria_proportions_graph"/>
          <p:cNvPicPr>
            <a:picLocks noChangeAspect="1" noChangeArrowheads="1"/>
          </p:cNvPicPr>
          <p:nvPr/>
        </p:nvPicPr>
        <p:blipFill>
          <a:blip r:embed="rId3" cstate="print"/>
          <a:srcRect/>
          <a:stretch>
            <a:fillRect/>
          </a:stretch>
        </p:blipFill>
        <p:spPr bwMode="auto">
          <a:xfrm>
            <a:off x="1807918" y="2098431"/>
            <a:ext cx="7628793" cy="4651375"/>
          </a:xfrm>
          <a:prstGeom prst="rect">
            <a:avLst/>
          </a:prstGeom>
          <a:noFill/>
          <a:ln w="9525">
            <a:noFill/>
            <a:miter lim="800000"/>
            <a:headEnd/>
            <a:tailEnd/>
          </a:ln>
        </p:spPr>
      </p:pic>
      <p:sp>
        <p:nvSpPr>
          <p:cNvPr id="34820" name="Rectangle 2"/>
          <p:cNvSpPr>
            <a:spLocks noGrp="1" noChangeArrowheads="1"/>
          </p:cNvSpPr>
          <p:nvPr>
            <p:ph type="title" idx="4294967295"/>
          </p:nvPr>
        </p:nvSpPr>
        <p:spPr>
          <a:xfrm>
            <a:off x="-41623" y="-187132"/>
            <a:ext cx="8229600" cy="1143001"/>
          </a:xfrm>
        </p:spPr>
        <p:txBody>
          <a:bodyPr/>
          <a:lstStyle/>
          <a:p>
            <a:r>
              <a:rPr lang="en-GB" altLang="en-US" b="1">
                <a:solidFill>
                  <a:srgbClr val="70AD47"/>
                </a:solidFill>
              </a:rPr>
              <a:t>Dynamic equilibrium</a:t>
            </a:r>
          </a:p>
        </p:txBody>
      </p:sp>
      <p:sp>
        <p:nvSpPr>
          <p:cNvPr id="34821" name="Text Box 3"/>
          <p:cNvSpPr txBox="1">
            <a:spLocks noChangeArrowheads="1"/>
          </p:cNvSpPr>
          <p:nvPr/>
        </p:nvSpPr>
        <p:spPr bwMode="auto">
          <a:xfrm>
            <a:off x="2087563" y="784225"/>
            <a:ext cx="8394700" cy="1569660"/>
          </a:xfrm>
          <a:prstGeom prst="rect">
            <a:avLst/>
          </a:prstGeom>
          <a:noFill/>
          <a:ln w="9525" algn="ctr">
            <a:noFill/>
            <a:miter lim="800000"/>
            <a:headEnd/>
            <a:tailEnd/>
          </a:ln>
          <a:effectLst/>
        </p:spPr>
        <p:txBody>
          <a:bodyPr>
            <a:spAutoFit/>
          </a:bodyPr>
          <a:lstStyle/>
          <a:p>
            <a:r>
              <a:rPr lang="en-GB" altLang="en-US" sz="2400"/>
              <a:t>This graph illustrates the dynamic nature of equilibrium. </a:t>
            </a:r>
            <a:br>
              <a:rPr lang="en-GB" altLang="en-US" sz="2400"/>
            </a:br>
            <a:r>
              <a:rPr lang="en-GB" altLang="en-US" sz="2400"/>
              <a:t>It shows that both the forward and back reactions are taking place: they both have non-zero rate. When their rates are equal, equilibrium is reached.</a:t>
            </a:r>
          </a:p>
        </p:txBody>
      </p:sp>
      <p:sp>
        <p:nvSpPr>
          <p:cNvPr id="977927" name="Text Box 7"/>
          <p:cNvSpPr txBox="1">
            <a:spLocks noChangeArrowheads="1"/>
          </p:cNvSpPr>
          <p:nvPr/>
        </p:nvSpPr>
        <p:spPr bwMode="auto">
          <a:xfrm>
            <a:off x="5719031" y="6485426"/>
            <a:ext cx="623889" cy="369332"/>
          </a:xfrm>
          <a:prstGeom prst="rect">
            <a:avLst/>
          </a:prstGeom>
          <a:noFill/>
          <a:ln w="9525" algn="ctr">
            <a:noFill/>
            <a:miter lim="800000"/>
            <a:headEnd/>
            <a:tailEnd/>
          </a:ln>
          <a:effectLst/>
        </p:spPr>
        <p:txBody>
          <a:bodyPr wrap="none">
            <a:spAutoFit/>
          </a:bodyPr>
          <a:lstStyle/>
          <a:p>
            <a:r>
              <a:rPr lang="en-GB" altLang="en-US" b="1"/>
              <a:t>time</a:t>
            </a:r>
          </a:p>
        </p:txBody>
      </p:sp>
      <p:sp>
        <p:nvSpPr>
          <p:cNvPr id="977928" name="Text Box 8"/>
          <p:cNvSpPr txBox="1">
            <a:spLocks noChangeArrowheads="1"/>
          </p:cNvSpPr>
          <p:nvPr/>
        </p:nvSpPr>
        <p:spPr bwMode="auto">
          <a:xfrm rot="16200000">
            <a:off x="1525508" y="3959137"/>
            <a:ext cx="565796" cy="369332"/>
          </a:xfrm>
          <a:prstGeom prst="rect">
            <a:avLst/>
          </a:prstGeom>
          <a:noFill/>
          <a:ln w="9525" algn="ctr">
            <a:noFill/>
            <a:miter lim="800000"/>
            <a:headEnd/>
            <a:tailEnd/>
          </a:ln>
          <a:effectLst/>
        </p:spPr>
        <p:txBody>
          <a:bodyPr wrap="none">
            <a:spAutoFit/>
          </a:bodyPr>
          <a:lstStyle/>
          <a:p>
            <a:r>
              <a:rPr lang="en-GB" altLang="en-US" b="1"/>
              <a:t>rate</a:t>
            </a:r>
          </a:p>
        </p:txBody>
      </p:sp>
      <p:sp>
        <p:nvSpPr>
          <p:cNvPr id="977929" name="Text Box 9"/>
          <p:cNvSpPr txBox="1">
            <a:spLocks noChangeArrowheads="1"/>
          </p:cNvSpPr>
          <p:nvPr/>
        </p:nvSpPr>
        <p:spPr bwMode="auto">
          <a:xfrm>
            <a:off x="3914775" y="2743201"/>
            <a:ext cx="3619500" cy="646331"/>
          </a:xfrm>
          <a:prstGeom prst="rect">
            <a:avLst/>
          </a:prstGeom>
          <a:noFill/>
          <a:ln w="9525" algn="ctr">
            <a:noFill/>
            <a:miter lim="800000"/>
            <a:headEnd/>
            <a:tailEnd/>
          </a:ln>
          <a:effectLst/>
        </p:spPr>
        <p:txBody>
          <a:bodyPr>
            <a:spAutoFit/>
          </a:bodyPr>
          <a:lstStyle/>
          <a:p>
            <a:r>
              <a:rPr lang="en-GB" altLang="en-US" b="1">
                <a:solidFill>
                  <a:srgbClr val="3333CC"/>
                </a:solidFill>
              </a:rPr>
              <a:t>forward reaction: </a:t>
            </a:r>
            <a:br>
              <a:rPr lang="en-GB" altLang="en-US" b="1">
                <a:solidFill>
                  <a:srgbClr val="3333CC"/>
                </a:solidFill>
              </a:rPr>
            </a:br>
            <a:r>
              <a:rPr lang="en-GB" altLang="en-US" b="1">
                <a:solidFill>
                  <a:srgbClr val="3333CC"/>
                </a:solidFill>
              </a:rPr>
              <a:t>2SO</a:t>
            </a:r>
            <a:r>
              <a:rPr lang="en-GB" altLang="en-US" b="1" baseline="-25000">
                <a:solidFill>
                  <a:srgbClr val="3333CC"/>
                </a:solidFill>
              </a:rPr>
              <a:t>2(g)</a:t>
            </a:r>
            <a:r>
              <a:rPr lang="en-GB" altLang="en-US" b="1">
                <a:solidFill>
                  <a:srgbClr val="3333CC"/>
                </a:solidFill>
              </a:rPr>
              <a:t> + O</a:t>
            </a:r>
            <a:r>
              <a:rPr lang="en-GB" altLang="en-US" b="1" baseline="-25000">
                <a:solidFill>
                  <a:srgbClr val="3333CC"/>
                </a:solidFill>
              </a:rPr>
              <a:t>2(g)</a:t>
            </a:r>
            <a:r>
              <a:rPr lang="en-GB" altLang="en-US" b="1">
                <a:solidFill>
                  <a:srgbClr val="3333CC"/>
                </a:solidFill>
              </a:rPr>
              <a:t> </a:t>
            </a:r>
            <a:r>
              <a:rPr lang="en-GB" altLang="en-US" b="1">
                <a:solidFill>
                  <a:srgbClr val="3333CC"/>
                </a:solidFill>
                <a:latin typeface="Symbol" pitchFamily="18" charset="2"/>
              </a:rPr>
              <a:t>®</a:t>
            </a:r>
            <a:r>
              <a:rPr lang="en-GB" altLang="en-US" b="1">
                <a:solidFill>
                  <a:srgbClr val="3333CC"/>
                </a:solidFill>
              </a:rPr>
              <a:t> 2SO</a:t>
            </a:r>
            <a:r>
              <a:rPr lang="en-GB" altLang="en-US" b="1" baseline="-25000">
                <a:solidFill>
                  <a:srgbClr val="3333CC"/>
                </a:solidFill>
              </a:rPr>
              <a:t>3(g)</a:t>
            </a:r>
          </a:p>
        </p:txBody>
      </p:sp>
      <p:sp>
        <p:nvSpPr>
          <p:cNvPr id="977930" name="Text Box 10"/>
          <p:cNvSpPr txBox="1">
            <a:spLocks noChangeArrowheads="1"/>
          </p:cNvSpPr>
          <p:nvPr/>
        </p:nvSpPr>
        <p:spPr bwMode="auto">
          <a:xfrm>
            <a:off x="3914775" y="5195889"/>
            <a:ext cx="3684588" cy="646331"/>
          </a:xfrm>
          <a:prstGeom prst="rect">
            <a:avLst/>
          </a:prstGeom>
          <a:noFill/>
          <a:ln w="9525" algn="ctr">
            <a:noFill/>
            <a:miter lim="800000"/>
            <a:headEnd/>
            <a:tailEnd/>
          </a:ln>
          <a:effectLst/>
        </p:spPr>
        <p:txBody>
          <a:bodyPr>
            <a:spAutoFit/>
          </a:bodyPr>
          <a:lstStyle/>
          <a:p>
            <a:r>
              <a:rPr lang="en-GB" altLang="en-US" b="1">
                <a:solidFill>
                  <a:srgbClr val="E20000"/>
                </a:solidFill>
              </a:rPr>
              <a:t>reverse reaction: </a:t>
            </a:r>
            <a:br>
              <a:rPr lang="en-GB" altLang="en-US" b="1">
                <a:solidFill>
                  <a:srgbClr val="E20000"/>
                </a:solidFill>
              </a:rPr>
            </a:br>
            <a:r>
              <a:rPr lang="en-GB" altLang="en-US" b="1">
                <a:solidFill>
                  <a:srgbClr val="E20000"/>
                </a:solidFill>
              </a:rPr>
              <a:t>2SO</a:t>
            </a:r>
            <a:r>
              <a:rPr lang="en-GB" altLang="en-US" b="1" baseline="-25000">
                <a:solidFill>
                  <a:srgbClr val="E20000"/>
                </a:solidFill>
              </a:rPr>
              <a:t>3(g)</a:t>
            </a:r>
            <a:r>
              <a:rPr lang="en-GB" altLang="en-US" b="1">
                <a:solidFill>
                  <a:srgbClr val="E20000"/>
                </a:solidFill>
              </a:rPr>
              <a:t> </a:t>
            </a:r>
            <a:r>
              <a:rPr lang="en-GB" altLang="en-US" b="1">
                <a:solidFill>
                  <a:srgbClr val="E20000"/>
                </a:solidFill>
                <a:latin typeface="Symbol" pitchFamily="18" charset="2"/>
              </a:rPr>
              <a:t>®</a:t>
            </a:r>
            <a:r>
              <a:rPr lang="en-GB" altLang="en-US" b="1">
                <a:solidFill>
                  <a:srgbClr val="E20000"/>
                </a:solidFill>
              </a:rPr>
              <a:t> 2SO</a:t>
            </a:r>
            <a:r>
              <a:rPr lang="en-GB" altLang="en-US" b="1" baseline="-25000">
                <a:solidFill>
                  <a:srgbClr val="E20000"/>
                </a:solidFill>
              </a:rPr>
              <a:t>2(g)</a:t>
            </a:r>
            <a:r>
              <a:rPr lang="en-GB" altLang="en-US" b="1">
                <a:solidFill>
                  <a:srgbClr val="E20000"/>
                </a:solidFill>
              </a:rPr>
              <a:t> + O</a:t>
            </a:r>
            <a:r>
              <a:rPr lang="en-GB" altLang="en-US" b="1" baseline="-25000">
                <a:solidFill>
                  <a:srgbClr val="E20000"/>
                </a:solidFill>
              </a:rPr>
              <a:t>2(g)</a:t>
            </a:r>
          </a:p>
        </p:txBody>
      </p:sp>
      <p:sp>
        <p:nvSpPr>
          <p:cNvPr id="977931" name="Text Box 11"/>
          <p:cNvSpPr txBox="1">
            <a:spLocks noChangeArrowheads="1"/>
          </p:cNvSpPr>
          <p:nvPr/>
        </p:nvSpPr>
        <p:spPr bwMode="auto">
          <a:xfrm>
            <a:off x="4698829" y="4052054"/>
            <a:ext cx="6523648" cy="369332"/>
          </a:xfrm>
          <a:prstGeom prst="rect">
            <a:avLst/>
          </a:prstGeom>
          <a:noFill/>
          <a:ln w="9525" algn="ctr">
            <a:noFill/>
            <a:miter lim="800000"/>
            <a:headEnd/>
            <a:tailEnd/>
          </a:ln>
          <a:effectLst/>
        </p:spPr>
        <p:txBody>
          <a:bodyPr wrap="square">
            <a:spAutoFit/>
          </a:bodyPr>
          <a:lstStyle/>
          <a:p>
            <a:pPr algn="ctr"/>
            <a:r>
              <a:rPr lang="en-GB" altLang="en-US" b="1">
                <a:solidFill>
                  <a:srgbClr val="FF6600"/>
                </a:solidFill>
              </a:rPr>
              <a:t>rates are equal at equilibrium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3218" name="Picture 2" descr="equilgraph2g"/>
          <p:cNvPicPr>
            <a:picLocks noChangeAspect="1" noChangeArrowheads="1"/>
          </p:cNvPicPr>
          <p:nvPr/>
        </p:nvPicPr>
        <p:blipFill>
          <a:blip r:embed="rId2" cstate="print"/>
          <a:srcRect/>
          <a:stretch>
            <a:fillRect/>
          </a:stretch>
        </p:blipFill>
        <p:spPr bwMode="auto">
          <a:xfrm>
            <a:off x="1981201" y="1914525"/>
            <a:ext cx="3171825" cy="2876550"/>
          </a:xfrm>
          <a:prstGeom prst="rect">
            <a:avLst/>
          </a:prstGeom>
          <a:noFill/>
        </p:spPr>
      </p:pic>
      <p:sp>
        <p:nvSpPr>
          <p:cNvPr id="393219" name="Text Box 3"/>
          <p:cNvSpPr txBox="1">
            <a:spLocks noChangeArrowheads="1"/>
          </p:cNvSpPr>
          <p:nvPr/>
        </p:nvSpPr>
        <p:spPr bwMode="auto">
          <a:xfrm>
            <a:off x="1825626" y="844550"/>
            <a:ext cx="8524875" cy="850900"/>
          </a:xfrm>
          <a:prstGeom prst="rect">
            <a:avLst/>
          </a:prstGeom>
          <a:noFill/>
          <a:ln w="9525">
            <a:noFill/>
            <a:miter lim="800000"/>
            <a:headEnd/>
            <a:tailEnd/>
          </a:ln>
          <a:effectLst/>
        </p:spPr>
        <p:txBody>
          <a:bodyPr>
            <a:spAutoFit/>
          </a:bodyPr>
          <a:lstStyle/>
          <a:p>
            <a:pPr>
              <a:spcAft>
                <a:spcPts val="200"/>
              </a:spcAft>
            </a:pPr>
            <a:r>
              <a:rPr lang="en-GB" sz="1600" b="1">
                <a:latin typeface="Arial" pitchFamily="34" charset="0"/>
              </a:rPr>
              <a:t>Initially, there is no backward reaction but, as products form, it speeds up and provided the temperature remains constant there will come a time when the backward and forward reactions are equal and opposite; the reaction has reached equilibrium.</a:t>
            </a:r>
          </a:p>
        </p:txBody>
      </p:sp>
      <p:sp>
        <p:nvSpPr>
          <p:cNvPr id="393221" name="AutoShape 5">
            <a:hlinkClick r:id="" action="ppaction://hlinkshowjump?jump=nextslide" highlightClick="1"/>
          </p:cNvPr>
          <p:cNvSpPr>
            <a:spLocks noChangeArrowheads="1"/>
          </p:cNvSpPr>
          <p:nvPr/>
        </p:nvSpPr>
        <p:spPr bwMode="auto">
          <a:xfrm>
            <a:off x="10185400" y="6438900"/>
            <a:ext cx="457200" cy="393700"/>
          </a:xfrm>
          <a:prstGeom prst="actionButtonBlank">
            <a:avLst/>
          </a:prstGeom>
          <a:noFill/>
          <a:ln w="9525">
            <a:noFill/>
            <a:miter lim="800000"/>
            <a:headEnd/>
            <a:tailEnd/>
          </a:ln>
          <a:effectLst/>
        </p:spPr>
        <p:txBody>
          <a:bodyPr wrap="none" anchor="ctr"/>
          <a:lstStyle/>
          <a:p>
            <a:endParaRPr lang="en-GB"/>
          </a:p>
        </p:txBody>
      </p:sp>
      <p:sp>
        <p:nvSpPr>
          <p:cNvPr id="393223" name="AutoShape 7">
            <a:hlinkClick r:id="" action="ppaction://hlinkshowjump?jump=previousslide" highlightClick="1"/>
          </p:cNvPr>
          <p:cNvSpPr>
            <a:spLocks noChangeArrowheads="1"/>
          </p:cNvSpPr>
          <p:nvPr/>
        </p:nvSpPr>
        <p:spPr bwMode="auto">
          <a:xfrm>
            <a:off x="1663700" y="6438900"/>
            <a:ext cx="342900" cy="393700"/>
          </a:xfrm>
          <a:prstGeom prst="actionButtonBlank">
            <a:avLst/>
          </a:prstGeom>
          <a:noFill/>
          <a:ln w="9525">
            <a:noFill/>
            <a:miter lim="800000"/>
            <a:headEnd/>
            <a:tailEnd/>
          </a:ln>
          <a:effectLst/>
        </p:spPr>
        <p:txBody>
          <a:bodyPr wrap="none" anchor="ctr"/>
          <a:lstStyle/>
          <a:p>
            <a:endParaRPr lang="en-GB"/>
          </a:p>
        </p:txBody>
      </p:sp>
      <p:pic>
        <p:nvPicPr>
          <p:cNvPr id="393225" name="Picture 9" descr="equileq2g"/>
          <p:cNvPicPr>
            <a:picLocks noChangeAspect="1" noChangeArrowheads="1"/>
          </p:cNvPicPr>
          <p:nvPr/>
        </p:nvPicPr>
        <p:blipFill>
          <a:blip r:embed="rId3" cstate="print"/>
          <a:srcRect/>
          <a:stretch>
            <a:fillRect/>
          </a:stretch>
        </p:blipFill>
        <p:spPr bwMode="auto">
          <a:xfrm>
            <a:off x="7013576" y="2041526"/>
            <a:ext cx="2989263" cy="3552825"/>
          </a:xfrm>
          <a:prstGeom prst="rect">
            <a:avLst/>
          </a:prstGeom>
          <a:noFill/>
        </p:spPr>
      </p:pic>
      <p:sp>
        <p:nvSpPr>
          <p:cNvPr id="393226" name="Text Box 10"/>
          <p:cNvSpPr txBox="1">
            <a:spLocks noChangeArrowheads="1"/>
          </p:cNvSpPr>
          <p:nvPr/>
        </p:nvSpPr>
        <p:spPr bwMode="auto">
          <a:xfrm>
            <a:off x="1854200" y="4941889"/>
            <a:ext cx="4241800" cy="1398587"/>
          </a:xfrm>
          <a:prstGeom prst="rect">
            <a:avLst/>
          </a:prstGeom>
          <a:noFill/>
          <a:ln w="9525">
            <a:noFill/>
            <a:miter lim="800000"/>
            <a:headEnd/>
            <a:tailEnd/>
          </a:ln>
          <a:effectLst/>
        </p:spPr>
        <p:txBody>
          <a:bodyPr>
            <a:spAutoFit/>
          </a:bodyPr>
          <a:lstStyle/>
          <a:p>
            <a:pPr>
              <a:spcAft>
                <a:spcPts val="200"/>
              </a:spcAft>
            </a:pPr>
            <a:r>
              <a:rPr lang="en-GB" sz="1500" b="1">
                <a:latin typeface="Arial" pitchFamily="34" charset="0"/>
              </a:rPr>
              <a:t>In an equilibrium reaction, not all the reactants end up as products; there is not a 100% conversion.</a:t>
            </a:r>
            <a:endParaRPr lang="en-GB" sz="1300">
              <a:latin typeface="Arial" pitchFamily="34" charset="0"/>
            </a:endParaRPr>
          </a:p>
          <a:p>
            <a:endParaRPr lang="en-GB" sz="1300">
              <a:latin typeface="Arial" pitchFamily="34" charset="0"/>
            </a:endParaRPr>
          </a:p>
          <a:p>
            <a:pPr algn="ctr"/>
            <a:r>
              <a:rPr lang="en-GB" sz="1300" b="1">
                <a:solidFill>
                  <a:srgbClr val="CC0000"/>
                </a:solidFill>
                <a:latin typeface="Arial" pitchFamily="34" charset="0"/>
              </a:rPr>
              <a:t>BUT IT DOESN’T MEAN THE REACTION</a:t>
            </a:r>
          </a:p>
          <a:p>
            <a:pPr algn="ctr"/>
            <a:r>
              <a:rPr lang="en-GB" sz="1300" b="1">
                <a:solidFill>
                  <a:srgbClr val="CC0000"/>
                </a:solidFill>
                <a:latin typeface="Arial" pitchFamily="34" charset="0"/>
              </a:rPr>
              <a:t>IS STUCK IN THE MIDDLE</a:t>
            </a:r>
          </a:p>
        </p:txBody>
      </p:sp>
      <p:sp>
        <p:nvSpPr>
          <p:cNvPr id="393227" name="Text Box 11"/>
          <p:cNvSpPr txBox="1">
            <a:spLocks noChangeArrowheads="1"/>
          </p:cNvSpPr>
          <p:nvPr/>
        </p:nvSpPr>
        <p:spPr bwMode="auto">
          <a:xfrm>
            <a:off x="8072438" y="1939926"/>
            <a:ext cx="2278062" cy="487313"/>
          </a:xfrm>
          <a:prstGeom prst="rect">
            <a:avLst/>
          </a:prstGeom>
          <a:noFill/>
          <a:ln w="9525">
            <a:noFill/>
            <a:miter lim="800000"/>
            <a:headEnd/>
            <a:tailEnd/>
          </a:ln>
          <a:effectLst/>
        </p:spPr>
        <p:txBody>
          <a:bodyPr>
            <a:spAutoFit/>
          </a:bodyPr>
          <a:lstStyle/>
          <a:p>
            <a:pPr algn="ctr">
              <a:spcAft>
                <a:spcPts val="200"/>
              </a:spcAft>
            </a:pPr>
            <a:r>
              <a:rPr lang="en-GB" sz="1200" b="1">
                <a:latin typeface="Arial" pitchFamily="34" charset="0"/>
              </a:rPr>
              <a:t>FASTEST AT THE START</a:t>
            </a:r>
          </a:p>
          <a:p>
            <a:pPr algn="ctr">
              <a:spcAft>
                <a:spcPts val="200"/>
              </a:spcAft>
            </a:pPr>
            <a:r>
              <a:rPr lang="en-GB" sz="1200" b="1">
                <a:latin typeface="Arial" pitchFamily="34" charset="0"/>
              </a:rPr>
              <a:t>NO BACKWARD REACTION</a:t>
            </a:r>
            <a:endParaRPr lang="en-GB" sz="1000" b="1">
              <a:latin typeface="Arial" pitchFamily="34" charset="0"/>
            </a:endParaRPr>
          </a:p>
        </p:txBody>
      </p:sp>
      <p:sp>
        <p:nvSpPr>
          <p:cNvPr id="393228" name="Text Box 12"/>
          <p:cNvSpPr txBox="1">
            <a:spLocks noChangeArrowheads="1"/>
          </p:cNvSpPr>
          <p:nvPr/>
        </p:nvSpPr>
        <p:spPr bwMode="auto">
          <a:xfrm>
            <a:off x="7556500" y="3048000"/>
            <a:ext cx="3022600" cy="1449388"/>
          </a:xfrm>
          <a:prstGeom prst="rect">
            <a:avLst/>
          </a:prstGeom>
          <a:noFill/>
          <a:ln w="9525">
            <a:noFill/>
            <a:miter lim="800000"/>
            <a:headEnd/>
            <a:tailEnd/>
          </a:ln>
          <a:effectLst/>
        </p:spPr>
        <p:txBody>
          <a:bodyPr>
            <a:spAutoFit/>
          </a:bodyPr>
          <a:lstStyle/>
          <a:p>
            <a:pPr algn="ctr">
              <a:spcAft>
                <a:spcPts val="400"/>
              </a:spcAft>
            </a:pPr>
            <a:r>
              <a:rPr lang="en-GB" sz="1200" b="1">
                <a:latin typeface="Arial" pitchFamily="34" charset="0"/>
              </a:rPr>
              <a:t>FORWARD REACTION SLOWS DOWN AS REACTANTS ARE USED UP</a:t>
            </a:r>
          </a:p>
          <a:p>
            <a:pPr algn="ctr">
              <a:lnSpc>
                <a:spcPct val="140000"/>
              </a:lnSpc>
              <a:spcAft>
                <a:spcPts val="200"/>
              </a:spcAft>
            </a:pPr>
            <a:endParaRPr lang="en-GB" sz="1200" b="1">
              <a:latin typeface="Arial" pitchFamily="34" charset="0"/>
            </a:endParaRPr>
          </a:p>
          <a:p>
            <a:pPr algn="ctr">
              <a:lnSpc>
                <a:spcPct val="120000"/>
              </a:lnSpc>
              <a:spcAft>
                <a:spcPts val="200"/>
              </a:spcAft>
            </a:pPr>
            <a:endParaRPr lang="en-GB" sz="1200" b="1">
              <a:latin typeface="Arial" pitchFamily="34" charset="0"/>
            </a:endParaRPr>
          </a:p>
          <a:p>
            <a:pPr>
              <a:spcAft>
                <a:spcPts val="200"/>
              </a:spcAft>
            </a:pPr>
            <a:r>
              <a:rPr lang="en-GB" sz="1200" b="1">
                <a:latin typeface="Arial" pitchFamily="34" charset="0"/>
              </a:rPr>
              <a:t>               BACKWARD REACTION</a:t>
            </a:r>
          </a:p>
          <a:p>
            <a:pPr>
              <a:spcAft>
                <a:spcPts val="200"/>
              </a:spcAft>
            </a:pPr>
            <a:r>
              <a:rPr lang="en-GB" sz="1200" b="1">
                <a:latin typeface="Arial" pitchFamily="34" charset="0"/>
              </a:rPr>
              <a:t>               STARTS TO INCREASE</a:t>
            </a:r>
          </a:p>
        </p:txBody>
      </p:sp>
      <p:sp>
        <p:nvSpPr>
          <p:cNvPr id="393229" name="Text Box 13"/>
          <p:cNvSpPr txBox="1">
            <a:spLocks noChangeArrowheads="1"/>
          </p:cNvSpPr>
          <p:nvPr/>
        </p:nvSpPr>
        <p:spPr bwMode="auto">
          <a:xfrm>
            <a:off x="7277100" y="5657851"/>
            <a:ext cx="2908300" cy="665163"/>
          </a:xfrm>
          <a:prstGeom prst="rect">
            <a:avLst/>
          </a:prstGeom>
          <a:noFill/>
          <a:ln w="9525">
            <a:noFill/>
            <a:miter lim="800000"/>
            <a:headEnd/>
            <a:tailEnd/>
          </a:ln>
          <a:effectLst/>
        </p:spPr>
        <p:txBody>
          <a:bodyPr>
            <a:spAutoFit/>
          </a:bodyPr>
          <a:lstStyle/>
          <a:p>
            <a:pPr algn="ctr">
              <a:spcAft>
                <a:spcPts val="200"/>
              </a:spcAft>
            </a:pPr>
            <a:r>
              <a:rPr lang="en-GB" sz="1200" b="1">
                <a:latin typeface="Arial" pitchFamily="34" charset="0"/>
              </a:rPr>
              <a:t>AT EQUILIBRIUM THE BACKWARD AND FORWARD REACTIONS ARE EQUAL AND OPPOSITE</a:t>
            </a:r>
          </a:p>
        </p:txBody>
      </p:sp>
      <p:sp>
        <p:nvSpPr>
          <p:cNvPr id="3" name="Rectangle 2">
            <a:extLst>
              <a:ext uri="{FF2B5EF4-FFF2-40B4-BE49-F238E27FC236}">
                <a16:creationId xmlns:a16="http://schemas.microsoft.com/office/drawing/2014/main" id="{C3C2E1B1-E75C-67C4-568A-A44C60D34B5E}"/>
              </a:ext>
            </a:extLst>
          </p:cNvPr>
          <p:cNvSpPr txBox="1">
            <a:spLocks noChangeArrowheads="1"/>
          </p:cNvSpPr>
          <p:nvPr/>
        </p:nvSpPr>
        <p:spPr>
          <a:xfrm>
            <a:off x="-41623" y="-187132"/>
            <a:ext cx="8229600"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Equilibrium Reactions</a:t>
            </a:r>
          </a:p>
        </p:txBody>
      </p:sp>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
          <p:cNvGrpSpPr>
            <a:grpSpLocks/>
          </p:cNvGrpSpPr>
          <p:nvPr/>
        </p:nvGrpSpPr>
        <p:grpSpPr bwMode="auto">
          <a:xfrm>
            <a:off x="1524001" y="1211264"/>
            <a:ext cx="4371975" cy="5311775"/>
            <a:chOff x="0" y="763"/>
            <a:chExt cx="2754" cy="3346"/>
          </a:xfrm>
        </p:grpSpPr>
        <p:grpSp>
          <p:nvGrpSpPr>
            <p:cNvPr id="3" name="Group 6"/>
            <p:cNvGrpSpPr>
              <a:grpSpLocks/>
            </p:cNvGrpSpPr>
            <p:nvPr/>
          </p:nvGrpSpPr>
          <p:grpSpPr bwMode="auto">
            <a:xfrm rot="1831559">
              <a:off x="1007" y="763"/>
              <a:ext cx="586" cy="2516"/>
              <a:chOff x="3016" y="164"/>
              <a:chExt cx="499" cy="2223"/>
            </a:xfrm>
          </p:grpSpPr>
          <p:sp>
            <p:nvSpPr>
              <p:cNvPr id="36900" name="Oval 7"/>
              <p:cNvSpPr>
                <a:spLocks noChangeArrowheads="1"/>
              </p:cNvSpPr>
              <p:nvPr/>
            </p:nvSpPr>
            <p:spPr bwMode="auto">
              <a:xfrm>
                <a:off x="3016" y="1752"/>
                <a:ext cx="499" cy="635"/>
              </a:xfrm>
              <a:prstGeom prst="ellipse">
                <a:avLst/>
              </a:prstGeom>
              <a:noFill/>
              <a:ln w="9525">
                <a:solidFill>
                  <a:schemeClr val="tx1"/>
                </a:solidFill>
                <a:round/>
                <a:headEnd/>
                <a:tailEnd/>
              </a:ln>
            </p:spPr>
            <p:txBody>
              <a:bodyPr wrap="none" anchor="ctr"/>
              <a:lstStyle/>
              <a:p>
                <a:endParaRPr lang="en-GB" altLang="en-US"/>
              </a:p>
            </p:txBody>
          </p:sp>
          <p:sp>
            <p:nvSpPr>
              <p:cNvPr id="36901" name="Rectangle 8"/>
              <p:cNvSpPr>
                <a:spLocks noChangeArrowheads="1"/>
              </p:cNvSpPr>
              <p:nvPr/>
            </p:nvSpPr>
            <p:spPr bwMode="auto">
              <a:xfrm>
                <a:off x="3016" y="210"/>
                <a:ext cx="499" cy="1905"/>
              </a:xfrm>
              <a:prstGeom prst="rect">
                <a:avLst/>
              </a:prstGeom>
              <a:noFill/>
              <a:ln w="9525">
                <a:solidFill>
                  <a:schemeClr val="tx1"/>
                </a:solidFill>
                <a:miter lim="800000"/>
                <a:headEnd/>
                <a:tailEnd/>
              </a:ln>
            </p:spPr>
            <p:txBody>
              <a:bodyPr wrap="none" anchor="ctr"/>
              <a:lstStyle/>
              <a:p>
                <a:endParaRPr lang="en-GB" altLang="en-US"/>
              </a:p>
            </p:txBody>
          </p:sp>
          <p:sp>
            <p:nvSpPr>
              <p:cNvPr id="36902" name="Rectangle 9"/>
              <p:cNvSpPr>
                <a:spLocks noChangeArrowheads="1"/>
              </p:cNvSpPr>
              <p:nvPr/>
            </p:nvSpPr>
            <p:spPr bwMode="auto">
              <a:xfrm>
                <a:off x="3025" y="1625"/>
                <a:ext cx="481" cy="499"/>
              </a:xfrm>
              <a:prstGeom prst="rect">
                <a:avLst/>
              </a:prstGeom>
              <a:solidFill>
                <a:schemeClr val="bg1"/>
              </a:solidFill>
              <a:ln w="9525">
                <a:noFill/>
                <a:miter lim="800000"/>
                <a:headEnd/>
                <a:tailEnd/>
              </a:ln>
            </p:spPr>
            <p:txBody>
              <a:bodyPr wrap="none" anchor="ctr"/>
              <a:lstStyle/>
              <a:p>
                <a:endParaRPr lang="en-GB" altLang="en-US"/>
              </a:p>
            </p:txBody>
          </p:sp>
          <p:sp>
            <p:nvSpPr>
              <p:cNvPr id="36903" name="Rectangle 10"/>
              <p:cNvSpPr>
                <a:spLocks noChangeArrowheads="1"/>
              </p:cNvSpPr>
              <p:nvPr/>
            </p:nvSpPr>
            <p:spPr bwMode="auto">
              <a:xfrm>
                <a:off x="3022" y="164"/>
                <a:ext cx="481" cy="91"/>
              </a:xfrm>
              <a:prstGeom prst="rect">
                <a:avLst/>
              </a:prstGeom>
              <a:solidFill>
                <a:schemeClr val="bg1"/>
              </a:solidFill>
              <a:ln w="9525">
                <a:noFill/>
                <a:miter lim="800000"/>
                <a:headEnd/>
                <a:tailEnd/>
              </a:ln>
            </p:spPr>
            <p:txBody>
              <a:bodyPr wrap="none" anchor="ctr"/>
              <a:lstStyle/>
              <a:p>
                <a:endParaRPr lang="en-GB" altLang="en-US"/>
              </a:p>
            </p:txBody>
          </p:sp>
        </p:grpSp>
        <p:sp>
          <p:nvSpPr>
            <p:cNvPr id="36874" name="Freeform 11"/>
            <p:cNvSpPr>
              <a:spLocks/>
            </p:cNvSpPr>
            <p:nvPr/>
          </p:nvSpPr>
          <p:spPr bwMode="auto">
            <a:xfrm rot="1831559">
              <a:off x="493" y="2688"/>
              <a:ext cx="553" cy="443"/>
            </a:xfrm>
            <a:custGeom>
              <a:avLst/>
              <a:gdLst>
                <a:gd name="T0" fmla="*/ 77 w 491"/>
                <a:gd name="T1" fmla="*/ 1042 h 391"/>
                <a:gd name="T2" fmla="*/ 762 w 491"/>
                <a:gd name="T3" fmla="*/ 1783 h 391"/>
                <a:gd name="T4" fmla="*/ 1590 w 491"/>
                <a:gd name="T5" fmla="*/ 1906 h 391"/>
                <a:gd name="T6" fmla="*/ 2151 w 491"/>
                <a:gd name="T7" fmla="*/ 1338 h 391"/>
                <a:gd name="T8" fmla="*/ 2309 w 491"/>
                <a:gd name="T9" fmla="*/ 733 h 391"/>
                <a:gd name="T10" fmla="*/ 2151 w 491"/>
                <a:gd name="T11" fmla="*/ 327 h 391"/>
                <a:gd name="T12" fmla="*/ 1707 w 491"/>
                <a:gd name="T13" fmla="*/ 0 h 391"/>
                <a:gd name="T14" fmla="*/ 1553 w 491"/>
                <a:gd name="T15" fmla="*/ 327 h 391"/>
                <a:gd name="T16" fmla="*/ 1144 w 491"/>
                <a:gd name="T17" fmla="*/ 239 h 391"/>
                <a:gd name="T18" fmla="*/ 841 w 491"/>
                <a:gd name="T19" fmla="*/ 123 h 391"/>
                <a:gd name="T20" fmla="*/ 539 w 491"/>
                <a:gd name="T21" fmla="*/ 282 h 391"/>
                <a:gd name="T22" fmla="*/ 312 w 491"/>
                <a:gd name="T23" fmla="*/ 648 h 391"/>
                <a:gd name="T24" fmla="*/ 77 w 491"/>
                <a:gd name="T25" fmla="*/ 1042 h 3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1"/>
                <a:gd name="T40" fmla="*/ 0 h 391"/>
                <a:gd name="T41" fmla="*/ 491 w 491"/>
                <a:gd name="T42" fmla="*/ 391 h 3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1" h="391">
                  <a:moveTo>
                    <a:pt x="16" y="206"/>
                  </a:moveTo>
                  <a:cubicBezTo>
                    <a:pt x="32" y="243"/>
                    <a:pt x="109" y="324"/>
                    <a:pt x="163" y="352"/>
                  </a:cubicBezTo>
                  <a:cubicBezTo>
                    <a:pt x="217" y="380"/>
                    <a:pt x="290" y="391"/>
                    <a:pt x="339" y="376"/>
                  </a:cubicBezTo>
                  <a:cubicBezTo>
                    <a:pt x="388" y="361"/>
                    <a:pt x="434" y="303"/>
                    <a:pt x="459" y="264"/>
                  </a:cubicBezTo>
                  <a:cubicBezTo>
                    <a:pt x="484" y="225"/>
                    <a:pt x="491" y="177"/>
                    <a:pt x="491" y="144"/>
                  </a:cubicBezTo>
                  <a:cubicBezTo>
                    <a:pt x="491" y="111"/>
                    <a:pt x="480" y="88"/>
                    <a:pt x="459" y="64"/>
                  </a:cubicBezTo>
                  <a:cubicBezTo>
                    <a:pt x="438" y="40"/>
                    <a:pt x="384" y="0"/>
                    <a:pt x="363" y="0"/>
                  </a:cubicBezTo>
                  <a:cubicBezTo>
                    <a:pt x="342" y="0"/>
                    <a:pt x="351" y="56"/>
                    <a:pt x="331" y="64"/>
                  </a:cubicBezTo>
                  <a:cubicBezTo>
                    <a:pt x="311" y="72"/>
                    <a:pt x="268" y="55"/>
                    <a:pt x="243" y="48"/>
                  </a:cubicBezTo>
                  <a:cubicBezTo>
                    <a:pt x="218" y="41"/>
                    <a:pt x="200" y="23"/>
                    <a:pt x="179" y="24"/>
                  </a:cubicBezTo>
                  <a:cubicBezTo>
                    <a:pt x="158" y="25"/>
                    <a:pt x="134" y="39"/>
                    <a:pt x="115" y="56"/>
                  </a:cubicBezTo>
                  <a:cubicBezTo>
                    <a:pt x="96" y="73"/>
                    <a:pt x="83" y="109"/>
                    <a:pt x="67" y="128"/>
                  </a:cubicBezTo>
                  <a:cubicBezTo>
                    <a:pt x="51" y="147"/>
                    <a:pt x="0" y="169"/>
                    <a:pt x="16" y="206"/>
                  </a:cubicBezTo>
                  <a:close/>
                </a:path>
              </a:pathLst>
            </a:custGeom>
            <a:solidFill>
              <a:schemeClr val="bg1"/>
            </a:solidFill>
            <a:ln w="9525">
              <a:solidFill>
                <a:schemeClr val="tx1"/>
              </a:solidFill>
              <a:round/>
              <a:headEnd/>
              <a:tailEnd/>
            </a:ln>
          </p:spPr>
          <p:txBody>
            <a:bodyPr/>
            <a:lstStyle/>
            <a:p>
              <a:endParaRPr lang="en-GB"/>
            </a:p>
          </p:txBody>
        </p:sp>
        <p:grpSp>
          <p:nvGrpSpPr>
            <p:cNvPr id="4" name="Group 12"/>
            <p:cNvGrpSpPr>
              <a:grpSpLocks/>
            </p:cNvGrpSpPr>
            <p:nvPr/>
          </p:nvGrpSpPr>
          <p:grpSpPr bwMode="auto">
            <a:xfrm rot="1831559">
              <a:off x="997" y="1625"/>
              <a:ext cx="356" cy="765"/>
              <a:chOff x="2290" y="1797"/>
              <a:chExt cx="500" cy="726"/>
            </a:xfrm>
          </p:grpSpPr>
          <p:sp>
            <p:nvSpPr>
              <p:cNvPr id="36895" name="AutoShape 13"/>
              <p:cNvSpPr>
                <a:spLocks noChangeArrowheads="1"/>
              </p:cNvSpPr>
              <p:nvPr/>
            </p:nvSpPr>
            <p:spPr bwMode="auto">
              <a:xfrm>
                <a:off x="2290" y="1797"/>
                <a:ext cx="500" cy="726"/>
              </a:xfrm>
              <a:prstGeom prst="cloudCallout">
                <a:avLst>
                  <a:gd name="adj1" fmla="val -14801"/>
                  <a:gd name="adj2" fmla="val 30718"/>
                </a:avLst>
              </a:prstGeom>
              <a:solidFill>
                <a:schemeClr val="bg1"/>
              </a:solidFill>
              <a:ln w="9525">
                <a:solidFill>
                  <a:schemeClr val="tx1"/>
                </a:solidFill>
                <a:round/>
                <a:headEnd/>
                <a:tailEnd/>
              </a:ln>
            </p:spPr>
            <p:txBody>
              <a:bodyPr/>
              <a:lstStyle/>
              <a:p>
                <a:pPr algn="ctr"/>
                <a:endParaRPr lang="en-US" altLang="en-US"/>
              </a:p>
            </p:txBody>
          </p:sp>
          <p:sp>
            <p:nvSpPr>
              <p:cNvPr id="36896" name="Freeform 14"/>
              <p:cNvSpPr>
                <a:spLocks/>
              </p:cNvSpPr>
              <p:nvPr/>
            </p:nvSpPr>
            <p:spPr bwMode="auto">
              <a:xfrm>
                <a:off x="2517" y="2296"/>
                <a:ext cx="152" cy="32"/>
              </a:xfrm>
              <a:custGeom>
                <a:avLst/>
                <a:gdLst>
                  <a:gd name="T0" fmla="*/ 0 w 152"/>
                  <a:gd name="T1" fmla="*/ 0 h 32"/>
                  <a:gd name="T2" fmla="*/ 96 w 152"/>
                  <a:gd name="T3" fmla="*/ 32 h 32"/>
                  <a:gd name="T4" fmla="*/ 144 w 152"/>
                  <a:gd name="T5" fmla="*/ 24 h 32"/>
                  <a:gd name="T6" fmla="*/ 152 w 152"/>
                  <a:gd name="T7" fmla="*/ 0 h 32"/>
                  <a:gd name="T8" fmla="*/ 0 60000 65536"/>
                  <a:gd name="T9" fmla="*/ 0 60000 65536"/>
                  <a:gd name="T10" fmla="*/ 0 60000 65536"/>
                  <a:gd name="T11" fmla="*/ 0 60000 65536"/>
                  <a:gd name="T12" fmla="*/ 0 w 152"/>
                  <a:gd name="T13" fmla="*/ 0 h 32"/>
                  <a:gd name="T14" fmla="*/ 152 w 152"/>
                  <a:gd name="T15" fmla="*/ 32 h 32"/>
                </a:gdLst>
                <a:ahLst/>
                <a:cxnLst>
                  <a:cxn ang="T8">
                    <a:pos x="T0" y="T1"/>
                  </a:cxn>
                  <a:cxn ang="T9">
                    <a:pos x="T2" y="T3"/>
                  </a:cxn>
                  <a:cxn ang="T10">
                    <a:pos x="T4" y="T5"/>
                  </a:cxn>
                  <a:cxn ang="T11">
                    <a:pos x="T6" y="T7"/>
                  </a:cxn>
                </a:cxnLst>
                <a:rect l="T12" t="T13" r="T14" b="T15"/>
                <a:pathLst>
                  <a:path w="152" h="32">
                    <a:moveTo>
                      <a:pt x="0" y="0"/>
                    </a:moveTo>
                    <a:cubicBezTo>
                      <a:pt x="31" y="20"/>
                      <a:pt x="62" y="21"/>
                      <a:pt x="96" y="32"/>
                    </a:cubicBezTo>
                    <a:cubicBezTo>
                      <a:pt x="112" y="29"/>
                      <a:pt x="130" y="32"/>
                      <a:pt x="144" y="24"/>
                    </a:cubicBezTo>
                    <a:cubicBezTo>
                      <a:pt x="151" y="20"/>
                      <a:pt x="152" y="0"/>
                      <a:pt x="152" y="0"/>
                    </a:cubicBezTo>
                  </a:path>
                </a:pathLst>
              </a:custGeom>
              <a:noFill/>
              <a:ln w="9525">
                <a:solidFill>
                  <a:schemeClr val="tx1"/>
                </a:solidFill>
                <a:round/>
                <a:headEnd/>
                <a:tailEnd/>
              </a:ln>
            </p:spPr>
            <p:txBody>
              <a:bodyPr/>
              <a:lstStyle/>
              <a:p>
                <a:endParaRPr lang="en-GB"/>
              </a:p>
            </p:txBody>
          </p:sp>
          <p:sp>
            <p:nvSpPr>
              <p:cNvPr id="36897" name="Freeform 15"/>
              <p:cNvSpPr>
                <a:spLocks/>
              </p:cNvSpPr>
              <p:nvPr/>
            </p:nvSpPr>
            <p:spPr bwMode="auto">
              <a:xfrm rot="9904115">
                <a:off x="2381" y="1979"/>
                <a:ext cx="152" cy="32"/>
              </a:xfrm>
              <a:custGeom>
                <a:avLst/>
                <a:gdLst>
                  <a:gd name="T0" fmla="*/ 0 w 152"/>
                  <a:gd name="T1" fmla="*/ 0 h 32"/>
                  <a:gd name="T2" fmla="*/ 96 w 152"/>
                  <a:gd name="T3" fmla="*/ 32 h 32"/>
                  <a:gd name="T4" fmla="*/ 144 w 152"/>
                  <a:gd name="T5" fmla="*/ 24 h 32"/>
                  <a:gd name="T6" fmla="*/ 152 w 152"/>
                  <a:gd name="T7" fmla="*/ 0 h 32"/>
                  <a:gd name="T8" fmla="*/ 0 60000 65536"/>
                  <a:gd name="T9" fmla="*/ 0 60000 65536"/>
                  <a:gd name="T10" fmla="*/ 0 60000 65536"/>
                  <a:gd name="T11" fmla="*/ 0 60000 65536"/>
                  <a:gd name="T12" fmla="*/ 0 w 152"/>
                  <a:gd name="T13" fmla="*/ 0 h 32"/>
                  <a:gd name="T14" fmla="*/ 152 w 152"/>
                  <a:gd name="T15" fmla="*/ 32 h 32"/>
                </a:gdLst>
                <a:ahLst/>
                <a:cxnLst>
                  <a:cxn ang="T8">
                    <a:pos x="T0" y="T1"/>
                  </a:cxn>
                  <a:cxn ang="T9">
                    <a:pos x="T2" y="T3"/>
                  </a:cxn>
                  <a:cxn ang="T10">
                    <a:pos x="T4" y="T5"/>
                  </a:cxn>
                  <a:cxn ang="T11">
                    <a:pos x="T6" y="T7"/>
                  </a:cxn>
                </a:cxnLst>
                <a:rect l="T12" t="T13" r="T14" b="T15"/>
                <a:pathLst>
                  <a:path w="152" h="32">
                    <a:moveTo>
                      <a:pt x="0" y="0"/>
                    </a:moveTo>
                    <a:cubicBezTo>
                      <a:pt x="31" y="20"/>
                      <a:pt x="62" y="21"/>
                      <a:pt x="96" y="32"/>
                    </a:cubicBezTo>
                    <a:cubicBezTo>
                      <a:pt x="112" y="29"/>
                      <a:pt x="130" y="32"/>
                      <a:pt x="144" y="24"/>
                    </a:cubicBezTo>
                    <a:cubicBezTo>
                      <a:pt x="151" y="20"/>
                      <a:pt x="152" y="0"/>
                      <a:pt x="152" y="0"/>
                    </a:cubicBezTo>
                  </a:path>
                </a:pathLst>
              </a:custGeom>
              <a:noFill/>
              <a:ln w="9525">
                <a:solidFill>
                  <a:schemeClr val="tx1"/>
                </a:solidFill>
                <a:round/>
                <a:headEnd/>
                <a:tailEnd/>
              </a:ln>
            </p:spPr>
            <p:txBody>
              <a:bodyPr/>
              <a:lstStyle/>
              <a:p>
                <a:endParaRPr lang="en-GB"/>
              </a:p>
            </p:txBody>
          </p:sp>
          <p:sp>
            <p:nvSpPr>
              <p:cNvPr id="36898" name="Freeform 16"/>
              <p:cNvSpPr>
                <a:spLocks/>
              </p:cNvSpPr>
              <p:nvPr/>
            </p:nvSpPr>
            <p:spPr bwMode="auto">
              <a:xfrm>
                <a:off x="2336" y="2296"/>
                <a:ext cx="136" cy="44"/>
              </a:xfrm>
              <a:custGeom>
                <a:avLst/>
                <a:gdLst>
                  <a:gd name="T0" fmla="*/ 0 w 152"/>
                  <a:gd name="T1" fmla="*/ 0 h 32"/>
                  <a:gd name="T2" fmla="*/ 22 w 152"/>
                  <a:gd name="T3" fmla="*/ 2005 h 32"/>
                  <a:gd name="T4" fmla="*/ 34 w 152"/>
                  <a:gd name="T5" fmla="*/ 1496 h 32"/>
                  <a:gd name="T6" fmla="*/ 37 w 152"/>
                  <a:gd name="T7" fmla="*/ 0 h 32"/>
                  <a:gd name="T8" fmla="*/ 0 60000 65536"/>
                  <a:gd name="T9" fmla="*/ 0 60000 65536"/>
                  <a:gd name="T10" fmla="*/ 0 60000 65536"/>
                  <a:gd name="T11" fmla="*/ 0 60000 65536"/>
                  <a:gd name="T12" fmla="*/ 0 w 152"/>
                  <a:gd name="T13" fmla="*/ 0 h 32"/>
                  <a:gd name="T14" fmla="*/ 152 w 152"/>
                  <a:gd name="T15" fmla="*/ 32 h 32"/>
                </a:gdLst>
                <a:ahLst/>
                <a:cxnLst>
                  <a:cxn ang="T8">
                    <a:pos x="T0" y="T1"/>
                  </a:cxn>
                  <a:cxn ang="T9">
                    <a:pos x="T2" y="T3"/>
                  </a:cxn>
                  <a:cxn ang="T10">
                    <a:pos x="T4" y="T5"/>
                  </a:cxn>
                  <a:cxn ang="T11">
                    <a:pos x="T6" y="T7"/>
                  </a:cxn>
                </a:cxnLst>
                <a:rect l="T12" t="T13" r="T14" b="T15"/>
                <a:pathLst>
                  <a:path w="152" h="32">
                    <a:moveTo>
                      <a:pt x="0" y="0"/>
                    </a:moveTo>
                    <a:cubicBezTo>
                      <a:pt x="31" y="20"/>
                      <a:pt x="62" y="21"/>
                      <a:pt x="96" y="32"/>
                    </a:cubicBezTo>
                    <a:cubicBezTo>
                      <a:pt x="112" y="29"/>
                      <a:pt x="130" y="32"/>
                      <a:pt x="144" y="24"/>
                    </a:cubicBezTo>
                    <a:cubicBezTo>
                      <a:pt x="151" y="20"/>
                      <a:pt x="152" y="0"/>
                      <a:pt x="152" y="0"/>
                    </a:cubicBezTo>
                  </a:path>
                </a:pathLst>
              </a:custGeom>
              <a:noFill/>
              <a:ln w="9525">
                <a:solidFill>
                  <a:schemeClr val="tx1"/>
                </a:solidFill>
                <a:round/>
                <a:headEnd/>
                <a:tailEnd/>
              </a:ln>
            </p:spPr>
            <p:txBody>
              <a:bodyPr/>
              <a:lstStyle/>
              <a:p>
                <a:endParaRPr lang="en-GB"/>
              </a:p>
            </p:txBody>
          </p:sp>
          <p:sp>
            <p:nvSpPr>
              <p:cNvPr id="36899" name="Freeform 17"/>
              <p:cNvSpPr>
                <a:spLocks/>
              </p:cNvSpPr>
              <p:nvPr/>
            </p:nvSpPr>
            <p:spPr bwMode="auto">
              <a:xfrm rot="12036376" flipH="1">
                <a:off x="2570" y="1931"/>
                <a:ext cx="136" cy="101"/>
              </a:xfrm>
              <a:custGeom>
                <a:avLst/>
                <a:gdLst>
                  <a:gd name="T0" fmla="*/ 0 w 152"/>
                  <a:gd name="T1" fmla="*/ 0 h 32"/>
                  <a:gd name="T2" fmla="*/ 22 w 152"/>
                  <a:gd name="T3" fmla="*/ 98789653 h 32"/>
                  <a:gd name="T4" fmla="*/ 34 w 152"/>
                  <a:gd name="T5" fmla="*/ 74356803 h 32"/>
                  <a:gd name="T6" fmla="*/ 37 w 152"/>
                  <a:gd name="T7" fmla="*/ 0 h 32"/>
                  <a:gd name="T8" fmla="*/ 0 60000 65536"/>
                  <a:gd name="T9" fmla="*/ 0 60000 65536"/>
                  <a:gd name="T10" fmla="*/ 0 60000 65536"/>
                  <a:gd name="T11" fmla="*/ 0 60000 65536"/>
                  <a:gd name="T12" fmla="*/ 0 w 152"/>
                  <a:gd name="T13" fmla="*/ 0 h 32"/>
                  <a:gd name="T14" fmla="*/ 152 w 152"/>
                  <a:gd name="T15" fmla="*/ 32 h 32"/>
                </a:gdLst>
                <a:ahLst/>
                <a:cxnLst>
                  <a:cxn ang="T8">
                    <a:pos x="T0" y="T1"/>
                  </a:cxn>
                  <a:cxn ang="T9">
                    <a:pos x="T2" y="T3"/>
                  </a:cxn>
                  <a:cxn ang="T10">
                    <a:pos x="T4" y="T5"/>
                  </a:cxn>
                  <a:cxn ang="T11">
                    <a:pos x="T6" y="T7"/>
                  </a:cxn>
                </a:cxnLst>
                <a:rect l="T12" t="T13" r="T14" b="T15"/>
                <a:pathLst>
                  <a:path w="152" h="32">
                    <a:moveTo>
                      <a:pt x="0" y="0"/>
                    </a:moveTo>
                    <a:cubicBezTo>
                      <a:pt x="31" y="20"/>
                      <a:pt x="62" y="21"/>
                      <a:pt x="96" y="32"/>
                    </a:cubicBezTo>
                    <a:cubicBezTo>
                      <a:pt x="112" y="29"/>
                      <a:pt x="130" y="32"/>
                      <a:pt x="144" y="24"/>
                    </a:cubicBezTo>
                    <a:cubicBezTo>
                      <a:pt x="151" y="20"/>
                      <a:pt x="152" y="0"/>
                      <a:pt x="152" y="0"/>
                    </a:cubicBezTo>
                  </a:path>
                </a:pathLst>
              </a:custGeom>
              <a:noFill/>
              <a:ln w="9525">
                <a:solidFill>
                  <a:schemeClr val="tx1"/>
                </a:solidFill>
                <a:round/>
                <a:headEnd/>
                <a:tailEnd/>
              </a:ln>
            </p:spPr>
            <p:txBody>
              <a:bodyPr/>
              <a:lstStyle/>
              <a:p>
                <a:endParaRPr lang="en-GB"/>
              </a:p>
            </p:txBody>
          </p:sp>
        </p:grpSp>
        <p:sp>
          <p:nvSpPr>
            <p:cNvPr id="36876" name="Freeform 19"/>
            <p:cNvSpPr>
              <a:spLocks/>
            </p:cNvSpPr>
            <p:nvPr/>
          </p:nvSpPr>
          <p:spPr bwMode="auto">
            <a:xfrm rot="1831559" flipH="1">
              <a:off x="847" y="2175"/>
              <a:ext cx="96" cy="477"/>
            </a:xfrm>
            <a:custGeom>
              <a:avLst/>
              <a:gdLst>
                <a:gd name="T0" fmla="*/ 0 w 46"/>
                <a:gd name="T1" fmla="*/ 0 h 318"/>
                <a:gd name="T2" fmla="*/ 653518 w 46"/>
                <a:gd name="T3" fmla="*/ 35472 h 318"/>
                <a:gd name="T4" fmla="*/ 0 w 46"/>
                <a:gd name="T5" fmla="*/ 61896 h 318"/>
                <a:gd name="T6" fmla="*/ 0 60000 65536"/>
                <a:gd name="T7" fmla="*/ 0 60000 65536"/>
                <a:gd name="T8" fmla="*/ 0 60000 65536"/>
                <a:gd name="T9" fmla="*/ 0 w 46"/>
                <a:gd name="T10" fmla="*/ 0 h 318"/>
                <a:gd name="T11" fmla="*/ 46 w 46"/>
                <a:gd name="T12" fmla="*/ 318 h 318"/>
              </a:gdLst>
              <a:ahLst/>
              <a:cxnLst>
                <a:cxn ang="T6">
                  <a:pos x="T0" y="T1"/>
                </a:cxn>
                <a:cxn ang="T7">
                  <a:pos x="T2" y="T3"/>
                </a:cxn>
                <a:cxn ang="T8">
                  <a:pos x="T4" y="T5"/>
                </a:cxn>
              </a:cxnLst>
              <a:rect l="T9" t="T10" r="T11" b="T12"/>
              <a:pathLst>
                <a:path w="46" h="318">
                  <a:moveTo>
                    <a:pt x="0" y="0"/>
                  </a:moveTo>
                  <a:cubicBezTo>
                    <a:pt x="23" y="64"/>
                    <a:pt x="46" y="129"/>
                    <a:pt x="46" y="182"/>
                  </a:cubicBezTo>
                  <a:cubicBezTo>
                    <a:pt x="46" y="235"/>
                    <a:pt x="23" y="276"/>
                    <a:pt x="0" y="318"/>
                  </a:cubicBezTo>
                </a:path>
              </a:pathLst>
            </a:custGeom>
            <a:noFill/>
            <a:ln w="44450">
              <a:solidFill>
                <a:schemeClr val="tx1"/>
              </a:solidFill>
              <a:round/>
              <a:headEnd type="triangle" w="med" len="med"/>
              <a:tailEnd/>
            </a:ln>
          </p:spPr>
          <p:txBody>
            <a:bodyPr/>
            <a:lstStyle/>
            <a:p>
              <a:endParaRPr lang="en-GB"/>
            </a:p>
          </p:txBody>
        </p:sp>
        <p:sp>
          <p:nvSpPr>
            <p:cNvPr id="36877" name="Oval 22"/>
            <p:cNvSpPr>
              <a:spLocks noChangeArrowheads="1"/>
            </p:cNvSpPr>
            <p:nvPr/>
          </p:nvSpPr>
          <p:spPr bwMode="auto">
            <a:xfrm rot="-1294696">
              <a:off x="1361" y="2077"/>
              <a:ext cx="39" cy="78"/>
            </a:xfrm>
            <a:prstGeom prst="ellipse">
              <a:avLst/>
            </a:prstGeom>
            <a:solidFill>
              <a:schemeClr val="bg1"/>
            </a:solidFill>
            <a:ln w="9525">
              <a:solidFill>
                <a:schemeClr val="tx1"/>
              </a:solidFill>
              <a:round/>
              <a:headEnd/>
              <a:tailEnd/>
            </a:ln>
          </p:spPr>
          <p:txBody>
            <a:bodyPr wrap="none" anchor="ctr"/>
            <a:lstStyle/>
            <a:p>
              <a:endParaRPr lang="en-GB" altLang="en-US"/>
            </a:p>
          </p:txBody>
        </p:sp>
        <p:sp>
          <p:nvSpPr>
            <p:cNvPr id="36878" name="Oval 23"/>
            <p:cNvSpPr>
              <a:spLocks noChangeArrowheads="1"/>
            </p:cNvSpPr>
            <p:nvPr/>
          </p:nvSpPr>
          <p:spPr bwMode="auto">
            <a:xfrm rot="-1294696">
              <a:off x="1295" y="2229"/>
              <a:ext cx="39" cy="78"/>
            </a:xfrm>
            <a:prstGeom prst="ellipse">
              <a:avLst/>
            </a:prstGeom>
            <a:solidFill>
              <a:schemeClr val="bg1"/>
            </a:solidFill>
            <a:ln w="9525">
              <a:solidFill>
                <a:schemeClr val="tx1"/>
              </a:solidFill>
              <a:round/>
              <a:headEnd/>
              <a:tailEnd/>
            </a:ln>
          </p:spPr>
          <p:txBody>
            <a:bodyPr wrap="none" anchor="ctr"/>
            <a:lstStyle/>
            <a:p>
              <a:endParaRPr lang="en-GB" altLang="en-US"/>
            </a:p>
          </p:txBody>
        </p:sp>
        <p:sp>
          <p:nvSpPr>
            <p:cNvPr id="36879" name="Oval 24"/>
            <p:cNvSpPr>
              <a:spLocks noChangeArrowheads="1"/>
            </p:cNvSpPr>
            <p:nvPr/>
          </p:nvSpPr>
          <p:spPr bwMode="auto">
            <a:xfrm rot="-1294696">
              <a:off x="1477" y="2158"/>
              <a:ext cx="39" cy="78"/>
            </a:xfrm>
            <a:prstGeom prst="ellipse">
              <a:avLst/>
            </a:prstGeom>
            <a:solidFill>
              <a:schemeClr val="bg1"/>
            </a:solidFill>
            <a:ln w="9525">
              <a:solidFill>
                <a:schemeClr val="tx1"/>
              </a:solidFill>
              <a:round/>
              <a:headEnd/>
              <a:tailEnd/>
            </a:ln>
          </p:spPr>
          <p:txBody>
            <a:bodyPr wrap="none" anchor="ctr"/>
            <a:lstStyle/>
            <a:p>
              <a:endParaRPr lang="en-GB" altLang="en-US"/>
            </a:p>
          </p:txBody>
        </p:sp>
        <p:sp>
          <p:nvSpPr>
            <p:cNvPr id="36880" name="Oval 27"/>
            <p:cNvSpPr>
              <a:spLocks noChangeArrowheads="1"/>
            </p:cNvSpPr>
            <p:nvPr/>
          </p:nvSpPr>
          <p:spPr bwMode="auto">
            <a:xfrm rot="1405304">
              <a:off x="1421" y="2285"/>
              <a:ext cx="39" cy="78"/>
            </a:xfrm>
            <a:prstGeom prst="ellipse">
              <a:avLst/>
            </a:prstGeom>
            <a:solidFill>
              <a:schemeClr val="bg1"/>
            </a:solidFill>
            <a:ln w="9525">
              <a:solidFill>
                <a:schemeClr val="tx1"/>
              </a:solidFill>
              <a:round/>
              <a:headEnd/>
              <a:tailEnd/>
            </a:ln>
          </p:spPr>
          <p:txBody>
            <a:bodyPr wrap="none" anchor="ctr"/>
            <a:lstStyle/>
            <a:p>
              <a:endParaRPr lang="en-GB" altLang="en-US"/>
            </a:p>
          </p:txBody>
        </p:sp>
        <p:sp>
          <p:nvSpPr>
            <p:cNvPr id="36881" name="Oval 29"/>
            <p:cNvSpPr>
              <a:spLocks noChangeArrowheads="1"/>
            </p:cNvSpPr>
            <p:nvPr/>
          </p:nvSpPr>
          <p:spPr bwMode="auto">
            <a:xfrm rot="1405304">
              <a:off x="1340" y="2401"/>
              <a:ext cx="39" cy="78"/>
            </a:xfrm>
            <a:prstGeom prst="ellipse">
              <a:avLst/>
            </a:prstGeom>
            <a:solidFill>
              <a:schemeClr val="bg1"/>
            </a:solidFill>
            <a:ln w="9525">
              <a:solidFill>
                <a:schemeClr val="tx1"/>
              </a:solidFill>
              <a:round/>
              <a:headEnd/>
              <a:tailEnd/>
            </a:ln>
          </p:spPr>
          <p:txBody>
            <a:bodyPr wrap="none" anchor="ctr"/>
            <a:lstStyle/>
            <a:p>
              <a:endParaRPr lang="en-GB" altLang="en-US"/>
            </a:p>
          </p:txBody>
        </p:sp>
        <p:sp>
          <p:nvSpPr>
            <p:cNvPr id="36882" name="Oval 30"/>
            <p:cNvSpPr>
              <a:spLocks noChangeArrowheads="1"/>
            </p:cNvSpPr>
            <p:nvPr/>
          </p:nvSpPr>
          <p:spPr bwMode="auto">
            <a:xfrm rot="1405304">
              <a:off x="1295" y="2487"/>
              <a:ext cx="39" cy="78"/>
            </a:xfrm>
            <a:prstGeom prst="ellipse">
              <a:avLst/>
            </a:prstGeom>
            <a:solidFill>
              <a:schemeClr val="bg1"/>
            </a:solidFill>
            <a:ln w="9525">
              <a:solidFill>
                <a:schemeClr val="tx1"/>
              </a:solidFill>
              <a:round/>
              <a:headEnd/>
              <a:tailEnd/>
            </a:ln>
          </p:spPr>
          <p:txBody>
            <a:bodyPr wrap="none" anchor="ctr"/>
            <a:lstStyle/>
            <a:p>
              <a:endParaRPr lang="en-GB" altLang="en-US"/>
            </a:p>
          </p:txBody>
        </p:sp>
        <p:sp>
          <p:nvSpPr>
            <p:cNvPr id="36883" name="Oval 31"/>
            <p:cNvSpPr>
              <a:spLocks noChangeArrowheads="1"/>
            </p:cNvSpPr>
            <p:nvPr/>
          </p:nvSpPr>
          <p:spPr bwMode="auto">
            <a:xfrm rot="1405304">
              <a:off x="1148" y="2731"/>
              <a:ext cx="39" cy="78"/>
            </a:xfrm>
            <a:prstGeom prst="ellipse">
              <a:avLst/>
            </a:prstGeom>
            <a:solidFill>
              <a:schemeClr val="bg1"/>
            </a:solidFill>
            <a:ln w="9525">
              <a:solidFill>
                <a:schemeClr val="tx1"/>
              </a:solidFill>
              <a:round/>
              <a:headEnd/>
              <a:tailEnd/>
            </a:ln>
          </p:spPr>
          <p:txBody>
            <a:bodyPr wrap="none" anchor="ctr"/>
            <a:lstStyle/>
            <a:p>
              <a:endParaRPr lang="en-GB" altLang="en-US"/>
            </a:p>
          </p:txBody>
        </p:sp>
        <p:sp>
          <p:nvSpPr>
            <p:cNvPr id="36884" name="Oval 32"/>
            <p:cNvSpPr>
              <a:spLocks noChangeArrowheads="1"/>
            </p:cNvSpPr>
            <p:nvPr/>
          </p:nvSpPr>
          <p:spPr bwMode="auto">
            <a:xfrm rot="1405304">
              <a:off x="1216" y="2618"/>
              <a:ext cx="38" cy="78"/>
            </a:xfrm>
            <a:prstGeom prst="ellipse">
              <a:avLst/>
            </a:prstGeom>
            <a:solidFill>
              <a:schemeClr val="bg1"/>
            </a:solidFill>
            <a:ln w="9525">
              <a:solidFill>
                <a:schemeClr val="tx1"/>
              </a:solidFill>
              <a:round/>
              <a:headEnd/>
              <a:tailEnd/>
            </a:ln>
          </p:spPr>
          <p:txBody>
            <a:bodyPr wrap="none" anchor="ctr"/>
            <a:lstStyle/>
            <a:p>
              <a:endParaRPr lang="en-GB" altLang="en-US"/>
            </a:p>
          </p:txBody>
        </p:sp>
        <p:sp>
          <p:nvSpPr>
            <p:cNvPr id="36885" name="Oval 33"/>
            <p:cNvSpPr>
              <a:spLocks noChangeArrowheads="1"/>
            </p:cNvSpPr>
            <p:nvPr/>
          </p:nvSpPr>
          <p:spPr bwMode="auto">
            <a:xfrm rot="1405304">
              <a:off x="1091" y="2835"/>
              <a:ext cx="38" cy="78"/>
            </a:xfrm>
            <a:prstGeom prst="ellipse">
              <a:avLst/>
            </a:prstGeom>
            <a:solidFill>
              <a:schemeClr val="bg1"/>
            </a:solidFill>
            <a:ln w="9525">
              <a:solidFill>
                <a:schemeClr val="tx1"/>
              </a:solidFill>
              <a:round/>
              <a:headEnd/>
              <a:tailEnd/>
            </a:ln>
          </p:spPr>
          <p:txBody>
            <a:bodyPr wrap="none" anchor="ctr"/>
            <a:lstStyle/>
            <a:p>
              <a:endParaRPr lang="en-GB" altLang="en-US"/>
            </a:p>
          </p:txBody>
        </p:sp>
        <p:sp>
          <p:nvSpPr>
            <p:cNvPr id="36886" name="Freeform 34"/>
            <p:cNvSpPr>
              <a:spLocks/>
            </p:cNvSpPr>
            <p:nvPr/>
          </p:nvSpPr>
          <p:spPr bwMode="auto">
            <a:xfrm rot="-1294696">
              <a:off x="709" y="2900"/>
              <a:ext cx="393" cy="198"/>
            </a:xfrm>
            <a:custGeom>
              <a:avLst/>
              <a:gdLst>
                <a:gd name="T0" fmla="*/ 87 w 409"/>
                <a:gd name="T1" fmla="*/ 11 h 230"/>
                <a:gd name="T2" fmla="*/ 134 w 409"/>
                <a:gd name="T3" fmla="*/ 12 h 230"/>
                <a:gd name="T4" fmla="*/ 143 w 409"/>
                <a:gd name="T5" fmla="*/ 9 h 230"/>
                <a:gd name="T6" fmla="*/ 145 w 409"/>
                <a:gd name="T7" fmla="*/ 8 h 230"/>
                <a:gd name="T8" fmla="*/ 185 w 409"/>
                <a:gd name="T9" fmla="*/ 2 h 230"/>
                <a:gd name="T10" fmla="*/ 206 w 409"/>
                <a:gd name="T11" fmla="*/ 3 h 230"/>
                <a:gd name="T12" fmla="*/ 215 w 409"/>
                <a:gd name="T13" fmla="*/ 7 h 230"/>
                <a:gd name="T14" fmla="*/ 232 w 409"/>
                <a:gd name="T15" fmla="*/ 10 h 230"/>
                <a:gd name="T16" fmla="*/ 238 w 409"/>
                <a:gd name="T17" fmla="*/ 11 h 230"/>
                <a:gd name="T18" fmla="*/ 224 w 409"/>
                <a:gd name="T19" fmla="*/ 22 h 230"/>
                <a:gd name="T20" fmla="*/ 170 w 409"/>
                <a:gd name="T21" fmla="*/ 29 h 230"/>
                <a:gd name="T22" fmla="*/ 154 w 409"/>
                <a:gd name="T23" fmla="*/ 29 h 230"/>
                <a:gd name="T24" fmla="*/ 143 w 409"/>
                <a:gd name="T25" fmla="*/ 30 h 230"/>
                <a:gd name="T26" fmla="*/ 127 w 409"/>
                <a:gd name="T27" fmla="*/ 33 h 230"/>
                <a:gd name="T28" fmla="*/ 83 w 409"/>
                <a:gd name="T29" fmla="*/ 29 h 230"/>
                <a:gd name="T30" fmla="*/ 60 w 409"/>
                <a:gd name="T31" fmla="*/ 25 h 230"/>
                <a:gd name="T32" fmla="*/ 51 w 409"/>
                <a:gd name="T33" fmla="*/ 23 h 230"/>
                <a:gd name="T34" fmla="*/ 45 w 409"/>
                <a:gd name="T35" fmla="*/ 22 h 230"/>
                <a:gd name="T36" fmla="*/ 0 w 409"/>
                <a:gd name="T37" fmla="*/ 19 h 230"/>
                <a:gd name="T38" fmla="*/ 12 w 409"/>
                <a:gd name="T39" fmla="*/ 8 h 230"/>
                <a:gd name="T40" fmla="*/ 54 w 409"/>
                <a:gd name="T41" fmla="*/ 6 h 230"/>
                <a:gd name="T42" fmla="*/ 77 w 409"/>
                <a:gd name="T43" fmla="*/ 9 h 230"/>
                <a:gd name="T44" fmla="*/ 93 w 409"/>
                <a:gd name="T45" fmla="*/ 10 h 230"/>
                <a:gd name="T46" fmla="*/ 87 w 409"/>
                <a:gd name="T47" fmla="*/ 11 h 2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9"/>
                <a:gd name="T73" fmla="*/ 0 h 230"/>
                <a:gd name="T74" fmla="*/ 409 w 409"/>
                <a:gd name="T75" fmla="*/ 230 h 2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9" h="230">
                  <a:moveTo>
                    <a:pt x="147" y="80"/>
                  </a:moveTo>
                  <a:cubicBezTo>
                    <a:pt x="177" y="83"/>
                    <a:pt x="195" y="86"/>
                    <a:pt x="225" y="83"/>
                  </a:cubicBezTo>
                  <a:cubicBezTo>
                    <a:pt x="235" y="52"/>
                    <a:pt x="217" y="100"/>
                    <a:pt x="240" y="68"/>
                  </a:cubicBezTo>
                  <a:cubicBezTo>
                    <a:pt x="243" y="64"/>
                    <a:pt x="241" y="58"/>
                    <a:pt x="243" y="53"/>
                  </a:cubicBezTo>
                  <a:cubicBezTo>
                    <a:pt x="255" y="28"/>
                    <a:pt x="287" y="10"/>
                    <a:pt x="312" y="2"/>
                  </a:cubicBezTo>
                  <a:cubicBezTo>
                    <a:pt x="323" y="3"/>
                    <a:pt x="337" y="0"/>
                    <a:pt x="345" y="8"/>
                  </a:cubicBezTo>
                  <a:cubicBezTo>
                    <a:pt x="355" y="18"/>
                    <a:pt x="355" y="38"/>
                    <a:pt x="363" y="50"/>
                  </a:cubicBezTo>
                  <a:cubicBezTo>
                    <a:pt x="369" y="58"/>
                    <a:pt x="383" y="66"/>
                    <a:pt x="390" y="71"/>
                  </a:cubicBezTo>
                  <a:cubicBezTo>
                    <a:pt x="393" y="73"/>
                    <a:pt x="399" y="77"/>
                    <a:pt x="399" y="77"/>
                  </a:cubicBezTo>
                  <a:cubicBezTo>
                    <a:pt x="409" y="106"/>
                    <a:pt x="394" y="127"/>
                    <a:pt x="378" y="149"/>
                  </a:cubicBezTo>
                  <a:cubicBezTo>
                    <a:pt x="367" y="194"/>
                    <a:pt x="320" y="189"/>
                    <a:pt x="285" y="200"/>
                  </a:cubicBezTo>
                  <a:cubicBezTo>
                    <a:pt x="276" y="203"/>
                    <a:pt x="267" y="206"/>
                    <a:pt x="258" y="209"/>
                  </a:cubicBezTo>
                  <a:cubicBezTo>
                    <a:pt x="252" y="211"/>
                    <a:pt x="240" y="215"/>
                    <a:pt x="240" y="215"/>
                  </a:cubicBezTo>
                  <a:cubicBezTo>
                    <a:pt x="233" y="222"/>
                    <a:pt x="213" y="230"/>
                    <a:pt x="213" y="230"/>
                  </a:cubicBezTo>
                  <a:cubicBezTo>
                    <a:pt x="187" y="226"/>
                    <a:pt x="163" y="211"/>
                    <a:pt x="138" y="203"/>
                  </a:cubicBezTo>
                  <a:cubicBezTo>
                    <a:pt x="127" y="192"/>
                    <a:pt x="114" y="188"/>
                    <a:pt x="102" y="179"/>
                  </a:cubicBezTo>
                  <a:cubicBezTo>
                    <a:pt x="95" y="174"/>
                    <a:pt x="91" y="166"/>
                    <a:pt x="84" y="161"/>
                  </a:cubicBezTo>
                  <a:cubicBezTo>
                    <a:pt x="81" y="159"/>
                    <a:pt x="78" y="157"/>
                    <a:pt x="75" y="155"/>
                  </a:cubicBezTo>
                  <a:cubicBezTo>
                    <a:pt x="41" y="157"/>
                    <a:pt x="19" y="166"/>
                    <a:pt x="0" y="137"/>
                  </a:cubicBezTo>
                  <a:cubicBezTo>
                    <a:pt x="2" y="126"/>
                    <a:pt x="16" y="67"/>
                    <a:pt x="21" y="59"/>
                  </a:cubicBezTo>
                  <a:cubicBezTo>
                    <a:pt x="32" y="43"/>
                    <a:pt x="79" y="45"/>
                    <a:pt x="90" y="44"/>
                  </a:cubicBezTo>
                  <a:cubicBezTo>
                    <a:pt x="107" y="50"/>
                    <a:pt x="114" y="61"/>
                    <a:pt x="129" y="68"/>
                  </a:cubicBezTo>
                  <a:cubicBezTo>
                    <a:pt x="143" y="74"/>
                    <a:pt x="156" y="68"/>
                    <a:pt x="156" y="74"/>
                  </a:cubicBezTo>
                  <a:cubicBezTo>
                    <a:pt x="156" y="78"/>
                    <a:pt x="150" y="78"/>
                    <a:pt x="147" y="80"/>
                  </a:cubicBezTo>
                  <a:close/>
                </a:path>
              </a:pathLst>
            </a:custGeom>
            <a:solidFill>
              <a:schemeClr val="accent1"/>
            </a:solidFill>
            <a:ln w="9525">
              <a:solidFill>
                <a:schemeClr val="tx1"/>
              </a:solidFill>
              <a:round/>
              <a:headEnd/>
              <a:tailEnd/>
            </a:ln>
          </p:spPr>
          <p:txBody>
            <a:bodyPr/>
            <a:lstStyle/>
            <a:p>
              <a:endParaRPr lang="en-GB"/>
            </a:p>
          </p:txBody>
        </p:sp>
        <p:sp>
          <p:nvSpPr>
            <p:cNvPr id="36887" name="Freeform 35"/>
            <p:cNvSpPr>
              <a:spLocks/>
            </p:cNvSpPr>
            <p:nvPr/>
          </p:nvSpPr>
          <p:spPr bwMode="auto">
            <a:xfrm rot="12180959" flipH="1">
              <a:off x="1145" y="2232"/>
              <a:ext cx="117" cy="587"/>
            </a:xfrm>
            <a:custGeom>
              <a:avLst/>
              <a:gdLst>
                <a:gd name="T0" fmla="*/ 0 w 46"/>
                <a:gd name="T1" fmla="*/ 0 h 318"/>
                <a:gd name="T2" fmla="*/ 8589530 w 46"/>
                <a:gd name="T3" fmla="*/ 525566 h 318"/>
                <a:gd name="T4" fmla="*/ 0 w 46"/>
                <a:gd name="T5" fmla="*/ 919150 h 318"/>
                <a:gd name="T6" fmla="*/ 0 60000 65536"/>
                <a:gd name="T7" fmla="*/ 0 60000 65536"/>
                <a:gd name="T8" fmla="*/ 0 60000 65536"/>
                <a:gd name="T9" fmla="*/ 0 w 46"/>
                <a:gd name="T10" fmla="*/ 0 h 318"/>
                <a:gd name="T11" fmla="*/ 46 w 46"/>
                <a:gd name="T12" fmla="*/ 318 h 318"/>
              </a:gdLst>
              <a:ahLst/>
              <a:cxnLst>
                <a:cxn ang="T6">
                  <a:pos x="T0" y="T1"/>
                </a:cxn>
                <a:cxn ang="T7">
                  <a:pos x="T2" y="T3"/>
                </a:cxn>
                <a:cxn ang="T8">
                  <a:pos x="T4" y="T5"/>
                </a:cxn>
              </a:cxnLst>
              <a:rect l="T9" t="T10" r="T11" b="T12"/>
              <a:pathLst>
                <a:path w="46" h="318">
                  <a:moveTo>
                    <a:pt x="0" y="0"/>
                  </a:moveTo>
                  <a:cubicBezTo>
                    <a:pt x="23" y="64"/>
                    <a:pt x="46" y="129"/>
                    <a:pt x="46" y="182"/>
                  </a:cubicBezTo>
                  <a:cubicBezTo>
                    <a:pt x="46" y="235"/>
                    <a:pt x="23" y="276"/>
                    <a:pt x="0" y="318"/>
                  </a:cubicBezTo>
                </a:path>
              </a:pathLst>
            </a:custGeom>
            <a:noFill/>
            <a:ln w="44450">
              <a:solidFill>
                <a:schemeClr val="tx1"/>
              </a:solidFill>
              <a:round/>
              <a:headEnd type="triangle" w="med" len="med"/>
              <a:tailEnd/>
            </a:ln>
          </p:spPr>
          <p:txBody>
            <a:bodyPr/>
            <a:lstStyle/>
            <a:p>
              <a:endParaRPr lang="en-GB"/>
            </a:p>
          </p:txBody>
        </p:sp>
        <p:sp>
          <p:nvSpPr>
            <p:cNvPr id="36888" name="Text Box 38"/>
            <p:cNvSpPr txBox="1">
              <a:spLocks noChangeArrowheads="1"/>
            </p:cNvSpPr>
            <p:nvPr/>
          </p:nvSpPr>
          <p:spPr bwMode="auto">
            <a:xfrm>
              <a:off x="0" y="1298"/>
              <a:ext cx="1361" cy="634"/>
            </a:xfrm>
            <a:prstGeom prst="rect">
              <a:avLst/>
            </a:prstGeom>
            <a:noFill/>
            <a:ln w="9525">
              <a:noFill/>
              <a:miter lim="800000"/>
              <a:headEnd/>
              <a:tailEnd/>
            </a:ln>
          </p:spPr>
          <p:txBody>
            <a:bodyPr>
              <a:spAutoFit/>
            </a:bodyPr>
            <a:lstStyle/>
            <a:p>
              <a:pPr eaLnBrk="1" hangingPunct="1">
                <a:spcBef>
                  <a:spcPct val="50000"/>
                </a:spcBef>
              </a:pPr>
              <a:r>
                <a:rPr lang="en-GB" altLang="en-US" sz="2000" b="1">
                  <a:latin typeface="Arial" pitchFamily="34" charset="0"/>
                </a:rPr>
                <a:t>White copper sulphate (PRODUCT)</a:t>
              </a:r>
              <a:endParaRPr lang="en-US" altLang="en-US" sz="2000" b="1">
                <a:latin typeface="Arial" pitchFamily="34" charset="0"/>
              </a:endParaRPr>
            </a:p>
          </p:txBody>
        </p:sp>
        <p:sp>
          <p:nvSpPr>
            <p:cNvPr id="36889" name="Text Box 39"/>
            <p:cNvSpPr txBox="1">
              <a:spLocks noChangeArrowheads="1"/>
            </p:cNvSpPr>
            <p:nvPr/>
          </p:nvSpPr>
          <p:spPr bwMode="auto">
            <a:xfrm>
              <a:off x="476" y="3475"/>
              <a:ext cx="1134" cy="634"/>
            </a:xfrm>
            <a:prstGeom prst="rect">
              <a:avLst/>
            </a:prstGeom>
            <a:noFill/>
            <a:ln w="9525">
              <a:noFill/>
              <a:miter lim="800000"/>
              <a:headEnd/>
              <a:tailEnd/>
            </a:ln>
          </p:spPr>
          <p:txBody>
            <a:bodyPr>
              <a:spAutoFit/>
            </a:bodyPr>
            <a:lstStyle/>
            <a:p>
              <a:pPr eaLnBrk="1" hangingPunct="1"/>
              <a:r>
                <a:rPr lang="en-GB" altLang="en-US" sz="2000" b="1">
                  <a:solidFill>
                    <a:srgbClr val="0066FF"/>
                  </a:solidFill>
                  <a:latin typeface="Arial" pitchFamily="34" charset="0"/>
                </a:rPr>
                <a:t>Blue copper sulphate</a:t>
              </a:r>
            </a:p>
            <a:p>
              <a:pPr eaLnBrk="1" hangingPunct="1"/>
              <a:r>
                <a:rPr lang="en-GB" altLang="en-US" sz="2000" b="1">
                  <a:solidFill>
                    <a:srgbClr val="0066FF"/>
                  </a:solidFill>
                  <a:latin typeface="Arial" pitchFamily="34" charset="0"/>
                </a:rPr>
                <a:t>(REACTANT)</a:t>
              </a:r>
              <a:endParaRPr lang="en-US" altLang="en-US" sz="2000" b="1">
                <a:solidFill>
                  <a:srgbClr val="0066FF"/>
                </a:solidFill>
                <a:latin typeface="Arial" pitchFamily="34" charset="0"/>
              </a:endParaRPr>
            </a:p>
          </p:txBody>
        </p:sp>
        <p:sp>
          <p:nvSpPr>
            <p:cNvPr id="36890" name="Text Box 40"/>
            <p:cNvSpPr txBox="1">
              <a:spLocks noChangeArrowheads="1"/>
            </p:cNvSpPr>
            <p:nvPr/>
          </p:nvSpPr>
          <p:spPr bwMode="auto">
            <a:xfrm>
              <a:off x="1530" y="2340"/>
              <a:ext cx="1224" cy="407"/>
            </a:xfrm>
            <a:prstGeom prst="rect">
              <a:avLst/>
            </a:prstGeom>
            <a:noFill/>
            <a:ln w="9525">
              <a:noFill/>
              <a:miter lim="800000"/>
              <a:headEnd/>
              <a:tailEnd/>
            </a:ln>
          </p:spPr>
          <p:txBody>
            <a:bodyPr>
              <a:spAutoFit/>
            </a:bodyPr>
            <a:lstStyle/>
            <a:p>
              <a:pPr eaLnBrk="1" hangingPunct="1">
                <a:spcBef>
                  <a:spcPct val="50000"/>
                </a:spcBef>
              </a:pPr>
              <a:r>
                <a:rPr lang="en-GB" altLang="en-US" b="1">
                  <a:latin typeface="Arial" pitchFamily="34" charset="0"/>
                </a:rPr>
                <a:t>Water (PRODUCT)</a:t>
              </a:r>
              <a:endParaRPr lang="en-US" altLang="en-US" b="1">
                <a:latin typeface="Arial" pitchFamily="34" charset="0"/>
              </a:endParaRPr>
            </a:p>
          </p:txBody>
        </p:sp>
        <p:sp>
          <p:nvSpPr>
            <p:cNvPr id="36891" name="Line 41"/>
            <p:cNvSpPr>
              <a:spLocks noChangeShapeType="1"/>
            </p:cNvSpPr>
            <p:nvPr/>
          </p:nvSpPr>
          <p:spPr bwMode="auto">
            <a:xfrm flipH="1" flipV="1">
              <a:off x="975" y="3022"/>
              <a:ext cx="136" cy="453"/>
            </a:xfrm>
            <a:prstGeom prst="line">
              <a:avLst/>
            </a:prstGeom>
            <a:noFill/>
            <a:ln w="31750">
              <a:solidFill>
                <a:schemeClr val="tx1"/>
              </a:solidFill>
              <a:round/>
              <a:headEnd/>
              <a:tailEnd/>
            </a:ln>
          </p:spPr>
          <p:txBody>
            <a:bodyPr/>
            <a:lstStyle/>
            <a:p>
              <a:endParaRPr lang="en-GB"/>
            </a:p>
          </p:txBody>
        </p:sp>
        <p:sp>
          <p:nvSpPr>
            <p:cNvPr id="36892" name="Line 42"/>
            <p:cNvSpPr>
              <a:spLocks noChangeShapeType="1"/>
            </p:cNvSpPr>
            <p:nvPr/>
          </p:nvSpPr>
          <p:spPr bwMode="auto">
            <a:xfrm flipH="1" flipV="1">
              <a:off x="1429" y="2387"/>
              <a:ext cx="136" cy="272"/>
            </a:xfrm>
            <a:prstGeom prst="line">
              <a:avLst/>
            </a:prstGeom>
            <a:noFill/>
            <a:ln w="31750">
              <a:solidFill>
                <a:schemeClr val="tx1"/>
              </a:solidFill>
              <a:round/>
              <a:headEnd/>
              <a:tailEnd/>
            </a:ln>
          </p:spPr>
          <p:txBody>
            <a:bodyPr/>
            <a:lstStyle/>
            <a:p>
              <a:endParaRPr lang="en-GB"/>
            </a:p>
          </p:txBody>
        </p:sp>
        <p:sp>
          <p:nvSpPr>
            <p:cNvPr id="36893" name="Line 43"/>
            <p:cNvSpPr>
              <a:spLocks noChangeShapeType="1"/>
            </p:cNvSpPr>
            <p:nvPr/>
          </p:nvSpPr>
          <p:spPr bwMode="auto">
            <a:xfrm flipH="1" flipV="1">
              <a:off x="1338" y="1842"/>
              <a:ext cx="227" cy="817"/>
            </a:xfrm>
            <a:prstGeom prst="line">
              <a:avLst/>
            </a:prstGeom>
            <a:noFill/>
            <a:ln w="31750">
              <a:solidFill>
                <a:schemeClr val="tx1"/>
              </a:solidFill>
              <a:round/>
              <a:headEnd/>
              <a:tailEnd/>
            </a:ln>
          </p:spPr>
          <p:txBody>
            <a:bodyPr/>
            <a:lstStyle/>
            <a:p>
              <a:endParaRPr lang="en-GB"/>
            </a:p>
          </p:txBody>
        </p:sp>
        <p:sp>
          <p:nvSpPr>
            <p:cNvPr id="36894" name="Line 44"/>
            <p:cNvSpPr>
              <a:spLocks noChangeShapeType="1"/>
            </p:cNvSpPr>
            <p:nvPr/>
          </p:nvSpPr>
          <p:spPr bwMode="auto">
            <a:xfrm flipH="1" flipV="1">
              <a:off x="340" y="1888"/>
              <a:ext cx="317" cy="907"/>
            </a:xfrm>
            <a:prstGeom prst="line">
              <a:avLst/>
            </a:prstGeom>
            <a:noFill/>
            <a:ln w="31750">
              <a:solidFill>
                <a:schemeClr val="tx1"/>
              </a:solidFill>
              <a:round/>
              <a:headEnd/>
              <a:tailEnd/>
            </a:ln>
          </p:spPr>
          <p:txBody>
            <a:bodyPr/>
            <a:lstStyle/>
            <a:p>
              <a:endParaRPr lang="en-GB"/>
            </a:p>
          </p:txBody>
        </p:sp>
      </p:grpSp>
      <p:sp>
        <p:nvSpPr>
          <p:cNvPr id="36867" name="AutoShape 20"/>
          <p:cNvSpPr>
            <a:spLocks noChangeArrowheads="1"/>
          </p:cNvSpPr>
          <p:nvPr/>
        </p:nvSpPr>
        <p:spPr bwMode="auto">
          <a:xfrm rot="1846067">
            <a:off x="3946526" y="990601"/>
            <a:ext cx="1222375" cy="11223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993300"/>
          </a:solidFill>
          <a:ln w="9525">
            <a:solidFill>
              <a:schemeClr val="tx1"/>
            </a:solidFill>
            <a:miter lim="800000"/>
            <a:headEnd/>
            <a:tailEnd/>
          </a:ln>
        </p:spPr>
        <p:txBody>
          <a:bodyPr wrap="none" anchor="ctr"/>
          <a:lstStyle/>
          <a:p>
            <a:endParaRPr lang="en-GB"/>
          </a:p>
        </p:txBody>
      </p:sp>
      <p:sp>
        <p:nvSpPr>
          <p:cNvPr id="36869" name="Text Box 45"/>
          <p:cNvSpPr txBox="1">
            <a:spLocks noChangeArrowheads="1"/>
          </p:cNvSpPr>
          <p:nvPr/>
        </p:nvSpPr>
        <p:spPr bwMode="auto">
          <a:xfrm>
            <a:off x="5448301" y="404814"/>
            <a:ext cx="5040313" cy="646331"/>
          </a:xfrm>
          <a:prstGeom prst="rect">
            <a:avLst/>
          </a:prstGeom>
          <a:solidFill>
            <a:srgbClr val="FFFFDD"/>
          </a:solidFill>
          <a:ln w="9525">
            <a:noFill/>
            <a:miter lim="800000"/>
            <a:headEnd/>
            <a:tailEnd/>
          </a:ln>
        </p:spPr>
        <p:txBody>
          <a:bodyPr>
            <a:spAutoFit/>
          </a:bodyPr>
          <a:lstStyle/>
          <a:p>
            <a:pPr eaLnBrk="1" hangingPunct="1">
              <a:spcBef>
                <a:spcPct val="50000"/>
              </a:spcBef>
            </a:pPr>
            <a:r>
              <a:rPr lang="en-GB" altLang="en-US">
                <a:latin typeface="Arial" pitchFamily="34" charset="0"/>
              </a:rPr>
              <a:t>If we make a CLOSED SYSTEM by preventing any reactants or products escaping….</a:t>
            </a:r>
            <a:endParaRPr lang="en-US" altLang="en-US">
              <a:latin typeface="Arial" pitchFamily="34" charset="0"/>
            </a:endParaRPr>
          </a:p>
        </p:txBody>
      </p:sp>
      <p:sp>
        <p:nvSpPr>
          <p:cNvPr id="46086" name="Text Box 46"/>
          <p:cNvSpPr txBox="1">
            <a:spLocks noChangeArrowheads="1"/>
          </p:cNvSpPr>
          <p:nvPr/>
        </p:nvSpPr>
        <p:spPr bwMode="auto">
          <a:xfrm>
            <a:off x="4872038" y="2060575"/>
            <a:ext cx="5795962" cy="923330"/>
          </a:xfrm>
          <a:prstGeom prst="rect">
            <a:avLst/>
          </a:prstGeom>
          <a:solidFill>
            <a:srgbClr val="FFFFDD"/>
          </a:solidFill>
          <a:ln w="9525">
            <a:solidFill>
              <a:srgbClr val="FF0000"/>
            </a:solidFill>
            <a:miter lim="800000"/>
            <a:headEnd/>
            <a:tailEnd/>
          </a:ln>
        </p:spPr>
        <p:txBody>
          <a:bodyPr>
            <a:spAutoFit/>
          </a:bodyPr>
          <a:lstStyle/>
          <a:p>
            <a:pPr eaLnBrk="1" hangingPunct="1"/>
            <a:r>
              <a:rPr lang="en-GB" altLang="en-US">
                <a:latin typeface="Arial" pitchFamily="34" charset="0"/>
              </a:rPr>
              <a:t>The RATE of the FORWARD REACTION </a:t>
            </a:r>
          </a:p>
          <a:p>
            <a:pPr eaLnBrk="1" hangingPunct="1"/>
            <a:r>
              <a:rPr lang="en-GB" altLang="en-US" b="1">
                <a:solidFill>
                  <a:srgbClr val="0066FF"/>
                </a:solidFill>
                <a:latin typeface="Arial" pitchFamily="34" charset="0"/>
              </a:rPr>
              <a:t>balances </a:t>
            </a:r>
          </a:p>
          <a:p>
            <a:pPr eaLnBrk="1" hangingPunct="1"/>
            <a:r>
              <a:rPr lang="en-GB" altLang="en-US">
                <a:latin typeface="Arial" pitchFamily="34" charset="0"/>
              </a:rPr>
              <a:t>the RATE of the REVERSE REACTION</a:t>
            </a:r>
            <a:endParaRPr lang="en-US" altLang="en-US">
              <a:latin typeface="Arial" pitchFamily="34" charset="0"/>
            </a:endParaRPr>
          </a:p>
        </p:txBody>
      </p:sp>
      <p:sp>
        <p:nvSpPr>
          <p:cNvPr id="46087" name="Text Box 47"/>
          <p:cNvSpPr txBox="1">
            <a:spLocks noChangeArrowheads="1"/>
          </p:cNvSpPr>
          <p:nvPr/>
        </p:nvSpPr>
        <p:spPr bwMode="auto">
          <a:xfrm>
            <a:off x="5843588" y="3429000"/>
            <a:ext cx="4824412" cy="923330"/>
          </a:xfrm>
          <a:prstGeom prst="rect">
            <a:avLst/>
          </a:prstGeom>
          <a:solidFill>
            <a:srgbClr val="FFFFDD"/>
          </a:solidFill>
          <a:ln w="9525">
            <a:noFill/>
            <a:miter lim="800000"/>
            <a:headEnd/>
            <a:tailEnd/>
          </a:ln>
        </p:spPr>
        <p:txBody>
          <a:bodyPr>
            <a:spAutoFit/>
          </a:bodyPr>
          <a:lstStyle/>
          <a:p>
            <a:pPr eaLnBrk="1" hangingPunct="1">
              <a:spcBef>
                <a:spcPct val="50000"/>
              </a:spcBef>
            </a:pPr>
            <a:r>
              <a:rPr lang="en-GB" altLang="en-US">
                <a:latin typeface="Arial" pitchFamily="34" charset="0"/>
              </a:rPr>
              <a:t>So we have both REACTANTS AND PRODUCTS CONSTANTLY TURNING INTO EACH OTHER</a:t>
            </a:r>
            <a:endParaRPr lang="en-US" altLang="en-US">
              <a:latin typeface="Arial" pitchFamily="34" charset="0"/>
            </a:endParaRPr>
          </a:p>
        </p:txBody>
      </p:sp>
      <p:sp>
        <p:nvSpPr>
          <p:cNvPr id="46088" name="Text Box 48"/>
          <p:cNvSpPr txBox="1">
            <a:spLocks noChangeArrowheads="1"/>
          </p:cNvSpPr>
          <p:nvPr/>
        </p:nvSpPr>
        <p:spPr bwMode="auto">
          <a:xfrm>
            <a:off x="4835526" y="4733925"/>
            <a:ext cx="5832475" cy="1338828"/>
          </a:xfrm>
          <a:prstGeom prst="rect">
            <a:avLst/>
          </a:prstGeom>
          <a:solidFill>
            <a:srgbClr val="FFFF99"/>
          </a:solidFill>
          <a:ln w="9525">
            <a:noFill/>
            <a:miter lim="800000"/>
            <a:headEnd/>
            <a:tailEnd/>
          </a:ln>
        </p:spPr>
        <p:txBody>
          <a:bodyPr>
            <a:spAutoFit/>
          </a:bodyPr>
          <a:lstStyle/>
          <a:p>
            <a:pPr eaLnBrk="1" hangingPunct="1">
              <a:spcBef>
                <a:spcPct val="50000"/>
              </a:spcBef>
            </a:pPr>
            <a:r>
              <a:rPr lang="en-GB" altLang="en-US">
                <a:latin typeface="Arial" pitchFamily="34" charset="0"/>
              </a:rPr>
              <a:t>And the system is in </a:t>
            </a:r>
            <a:r>
              <a:rPr lang="en-GB" altLang="en-US" b="1">
                <a:latin typeface="Arial" pitchFamily="34" charset="0"/>
              </a:rPr>
              <a:t>EQUILIBRIUM</a:t>
            </a:r>
            <a:endParaRPr lang="en-US" altLang="en-US" b="1">
              <a:latin typeface="Arial" pitchFamily="34" charset="0"/>
            </a:endParaRPr>
          </a:p>
          <a:p>
            <a:pPr eaLnBrk="1" hangingPunct="1">
              <a:spcBef>
                <a:spcPct val="50000"/>
              </a:spcBef>
            </a:pPr>
            <a:r>
              <a:rPr lang="en-US" altLang="en-US" b="1">
                <a:latin typeface="Arial" pitchFamily="34" charset="0"/>
              </a:rPr>
              <a:t>The “system” means the enclosed space containing all reactants and products reacting together with nothing going in or out</a:t>
            </a:r>
            <a:endParaRPr lang="en-GB" altLang="en-US" b="1">
              <a:latin typeface="Arial" pitchFamily="34" charset="0"/>
            </a:endParaRPr>
          </a:p>
        </p:txBody>
      </p:sp>
      <p:sp>
        <p:nvSpPr>
          <p:cNvPr id="6" name="Rectangle 2">
            <a:extLst>
              <a:ext uri="{FF2B5EF4-FFF2-40B4-BE49-F238E27FC236}">
                <a16:creationId xmlns:a16="http://schemas.microsoft.com/office/drawing/2014/main" id="{6C6EE714-EF70-EBEE-3888-9408ED0D89D9}"/>
              </a:ext>
            </a:extLst>
          </p:cNvPr>
          <p:cNvSpPr txBox="1">
            <a:spLocks noChangeArrowheads="1"/>
          </p:cNvSpPr>
          <p:nvPr/>
        </p:nvSpPr>
        <p:spPr>
          <a:xfrm>
            <a:off x="-41623" y="-187132"/>
            <a:ext cx="8229600"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a:solidFill>
                  <a:srgbClr val="70AD47"/>
                </a:solidFill>
              </a:rPr>
              <a:t>Dynamic equilibrium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TotalTime>
  <Words>3279</Words>
  <Application>Microsoft Office PowerPoint</Application>
  <PresentationFormat>Widescreen</PresentationFormat>
  <Paragraphs>534</Paragraphs>
  <Slides>48</Slides>
  <Notes>6</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Office Theme</vt:lpstr>
      <vt:lpstr>Office Theme</vt:lpstr>
      <vt:lpstr>Physical Chemistry Year 1 - AS  3.1.6 Chemical equilibria, Le Chatelier’s principle and Kc</vt:lpstr>
      <vt:lpstr>Physical Chemistry Year 1  3.1.6 Chemical equilibria, Le Chatelier’s principle and Kc</vt:lpstr>
      <vt:lpstr>3.1.6.1 Chemical equilibria, Le Chatelier’s</vt:lpstr>
      <vt:lpstr>Dynamic equilibrium</vt:lpstr>
      <vt:lpstr>PowerPoint Presentation</vt:lpstr>
      <vt:lpstr>Equilibria</vt:lpstr>
      <vt:lpstr>Dynamic equilibrium</vt:lpstr>
      <vt:lpstr>PowerPoint Presentation</vt:lpstr>
      <vt:lpstr>PowerPoint Presentation</vt:lpstr>
      <vt:lpstr>PowerPoint Presentation</vt:lpstr>
      <vt:lpstr>PowerPoint Presentation</vt:lpstr>
      <vt:lpstr>PowerPoint Presentation</vt:lpstr>
      <vt:lpstr>The effect of concentration of the yield of 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3.1.6.2 Equilibrium constant, Kc, in homogeneous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Griffiths</dc:creator>
  <cp:lastModifiedBy>John Griffiths</cp:lastModifiedBy>
  <cp:revision>691</cp:revision>
  <dcterms:created xsi:type="dcterms:W3CDTF">2021-10-29T07:59:38Z</dcterms:created>
  <dcterms:modified xsi:type="dcterms:W3CDTF">2024-11-15T15:58:18Z</dcterms:modified>
</cp:coreProperties>
</file>