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23"/>
  </p:notesMasterIdLst>
  <p:sldIdLst>
    <p:sldId id="268" r:id="rId3"/>
    <p:sldId id="418" r:id="rId4"/>
    <p:sldId id="607" r:id="rId5"/>
    <p:sldId id="398" r:id="rId6"/>
    <p:sldId id="589" r:id="rId7"/>
    <p:sldId id="584" r:id="rId8"/>
    <p:sldId id="585" r:id="rId9"/>
    <p:sldId id="586" r:id="rId10"/>
    <p:sldId id="613" r:id="rId11"/>
    <p:sldId id="288" r:id="rId12"/>
    <p:sldId id="602" r:id="rId13"/>
    <p:sldId id="603" r:id="rId14"/>
    <p:sldId id="615" r:id="rId15"/>
    <p:sldId id="289" r:id="rId16"/>
    <p:sldId id="614" r:id="rId17"/>
    <p:sldId id="594" r:id="rId18"/>
    <p:sldId id="286" r:id="rId19"/>
    <p:sldId id="290" r:id="rId20"/>
    <p:sldId id="597" r:id="rId21"/>
    <p:sldId id="61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71328-EBEE-4266-BF6A-923CE3C9B9DB}" v="74" dt="2024-10-08T08:39:21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73"/>
  </p:normalViewPr>
  <p:slideViewPr>
    <p:cSldViewPr snapToGrid="0" showGuides="1">
      <p:cViewPr varScale="1">
        <p:scale>
          <a:sx n="107" d="100"/>
          <a:sy n="107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20E67713-D0C8-48BB-ABDC-6FBDD9CCCB40}"/>
    <pc:docChg chg="delSld modSld">
      <pc:chgData name="John Griffiths" userId="55ce029b995a3368" providerId="Windows Live" clId="Web-{20E67713-D0C8-48BB-ABDC-6FBDD9CCCB40}" dt="2024-02-06T11:15:09.481" v="168"/>
      <pc:docMkLst>
        <pc:docMk/>
      </pc:docMkLst>
      <pc:sldChg chg="del">
        <pc:chgData name="John Griffiths" userId="55ce029b995a3368" providerId="Windows Live" clId="Web-{20E67713-D0C8-48BB-ABDC-6FBDD9CCCB40}" dt="2024-02-06T11:14:54.277" v="166"/>
        <pc:sldMkLst>
          <pc:docMk/>
          <pc:sldMk cId="0" sldId="282"/>
        </pc:sldMkLst>
      </pc:sldChg>
      <pc:sldChg chg="del">
        <pc:chgData name="John Griffiths" userId="55ce029b995a3368" providerId="Windows Live" clId="Web-{20E67713-D0C8-48BB-ABDC-6FBDD9CCCB40}" dt="2024-02-06T11:15:09.481" v="168"/>
        <pc:sldMkLst>
          <pc:docMk/>
          <pc:sldMk cId="0" sldId="283"/>
        </pc:sldMkLst>
      </pc:sldChg>
      <pc:sldChg chg="del">
        <pc:chgData name="John Griffiths" userId="55ce029b995a3368" providerId="Windows Live" clId="Web-{20E67713-D0C8-48BB-ABDC-6FBDD9CCCB40}" dt="2024-02-06T11:15:04.231" v="167"/>
        <pc:sldMkLst>
          <pc:docMk/>
          <pc:sldMk cId="0" sldId="284"/>
        </pc:sldMkLst>
      </pc:sldChg>
      <pc:sldChg chg="modSp">
        <pc:chgData name="John Griffiths" userId="55ce029b995a3368" providerId="Windows Live" clId="Web-{20E67713-D0C8-48BB-ABDC-6FBDD9CCCB40}" dt="2024-02-06T11:07:49.721" v="105" actId="20577"/>
        <pc:sldMkLst>
          <pc:docMk/>
          <pc:sldMk cId="0" sldId="288"/>
        </pc:sldMkLst>
        <pc:spChg chg="mod">
          <ac:chgData name="John Griffiths" userId="55ce029b995a3368" providerId="Windows Live" clId="Web-{20E67713-D0C8-48BB-ABDC-6FBDD9CCCB40}" dt="2024-02-06T11:05:56.434" v="77" actId="1076"/>
          <ac:spMkLst>
            <pc:docMk/>
            <pc:sldMk cId="0" sldId="288"/>
            <ac:spMk id="37890" creationId="{0437B22E-064B-49E9-AF44-0F8617B4086E}"/>
          </ac:spMkLst>
        </pc:spChg>
        <pc:spChg chg="mod">
          <ac:chgData name="John Griffiths" userId="55ce029b995a3368" providerId="Windows Live" clId="Web-{20E67713-D0C8-48BB-ABDC-6FBDD9CCCB40}" dt="2024-02-06T11:07:49.721" v="105" actId="20577"/>
          <ac:spMkLst>
            <pc:docMk/>
            <pc:sldMk cId="0" sldId="288"/>
            <ac:spMk id="37891" creationId="{461474AF-3A04-440C-ADF8-33AB6D90357D}"/>
          </ac:spMkLst>
        </pc:spChg>
      </pc:sldChg>
      <pc:sldChg chg="addSp modSp addAnim">
        <pc:chgData name="John Griffiths" userId="55ce029b995a3368" providerId="Windows Live" clId="Web-{20E67713-D0C8-48BB-ABDC-6FBDD9CCCB40}" dt="2024-02-06T11:12:44.114" v="149" actId="1076"/>
        <pc:sldMkLst>
          <pc:docMk/>
          <pc:sldMk cId="0" sldId="289"/>
        </pc:sldMkLst>
        <pc:spChg chg="add mod">
          <ac:chgData name="John Griffiths" userId="55ce029b995a3368" providerId="Windows Live" clId="Web-{20E67713-D0C8-48BB-ABDC-6FBDD9CCCB40}" dt="2024-02-06T11:11:52.736" v="130" actId="1076"/>
          <ac:spMkLst>
            <pc:docMk/>
            <pc:sldMk cId="0" sldId="289"/>
            <ac:spMk id="3" creationId="{53B3CB73-C5DD-9706-EB42-37F62D79B639}"/>
          </ac:spMkLst>
        </pc:spChg>
        <pc:spChg chg="add mod">
          <ac:chgData name="John Griffiths" userId="55ce029b995a3368" providerId="Windows Live" clId="Web-{20E67713-D0C8-48BB-ABDC-6FBDD9CCCB40}" dt="2024-02-06T11:11:45.891" v="129" actId="1076"/>
          <ac:spMkLst>
            <pc:docMk/>
            <pc:sldMk cId="0" sldId="289"/>
            <ac:spMk id="5" creationId="{8E51213B-9420-3D3C-4F1F-7ECFCABBE2A8}"/>
          </ac:spMkLst>
        </pc:spChg>
        <pc:spChg chg="add mod">
          <ac:chgData name="John Griffiths" userId="55ce029b995a3368" providerId="Windows Live" clId="Web-{20E67713-D0C8-48BB-ABDC-6FBDD9CCCB40}" dt="2024-02-06T11:11:39.047" v="128" actId="1076"/>
          <ac:spMkLst>
            <pc:docMk/>
            <pc:sldMk cId="0" sldId="289"/>
            <ac:spMk id="7" creationId="{EA3430FC-77DA-BF63-2738-0A5E17FCA8C7}"/>
          </ac:spMkLst>
        </pc:spChg>
        <pc:spChg chg="add mod">
          <ac:chgData name="John Griffiths" userId="55ce029b995a3368" providerId="Windows Live" clId="Web-{20E67713-D0C8-48BB-ABDC-6FBDD9CCCB40}" dt="2024-02-06T11:11:24.234" v="126" actId="1076"/>
          <ac:spMkLst>
            <pc:docMk/>
            <pc:sldMk cId="0" sldId="289"/>
            <ac:spMk id="9" creationId="{C5DDD8A4-4DC6-BBCB-76C1-0A9732D3646C}"/>
          </ac:spMkLst>
        </pc:spChg>
        <pc:spChg chg="add mod">
          <ac:chgData name="John Griffiths" userId="55ce029b995a3368" providerId="Windows Live" clId="Web-{20E67713-D0C8-48BB-ABDC-6FBDD9CCCB40}" dt="2024-02-06T11:12:08.455" v="137" actId="20577"/>
          <ac:spMkLst>
            <pc:docMk/>
            <pc:sldMk cId="0" sldId="289"/>
            <ac:spMk id="11" creationId="{923BB16E-294B-B487-87FE-1E1FF94BAB0F}"/>
          </ac:spMkLst>
        </pc:spChg>
        <pc:spChg chg="add mod">
          <ac:chgData name="John Griffiths" userId="55ce029b995a3368" providerId="Windows Live" clId="Web-{20E67713-D0C8-48BB-ABDC-6FBDD9CCCB40}" dt="2024-02-06T11:12:44.114" v="149" actId="1076"/>
          <ac:spMkLst>
            <pc:docMk/>
            <pc:sldMk cId="0" sldId="289"/>
            <ac:spMk id="13" creationId="{83C6CA59-7008-E229-BD0A-80AE056EB121}"/>
          </ac:spMkLst>
        </pc:spChg>
        <pc:spChg chg="mod">
          <ac:chgData name="John Griffiths" userId="55ce029b995a3368" providerId="Windows Live" clId="Web-{20E67713-D0C8-48BB-ABDC-6FBDD9CCCB40}" dt="2024-02-06T11:06:05.809" v="78" actId="1076"/>
          <ac:spMkLst>
            <pc:docMk/>
            <pc:sldMk cId="0" sldId="289"/>
            <ac:spMk id="38914" creationId="{AE710225-2D46-450A-AE89-1F010A317205}"/>
          </ac:spMkLst>
        </pc:spChg>
        <pc:spChg chg="mod">
          <ac:chgData name="John Griffiths" userId="55ce029b995a3368" providerId="Windows Live" clId="Web-{20E67713-D0C8-48BB-ABDC-6FBDD9CCCB40}" dt="2024-02-06T11:11:11.233" v="125" actId="20577"/>
          <ac:spMkLst>
            <pc:docMk/>
            <pc:sldMk cId="0" sldId="289"/>
            <ac:spMk id="38915" creationId="{5318926D-CDC7-4FBE-ABCC-030A12BEA4A2}"/>
          </ac:spMkLst>
        </pc:spChg>
      </pc:sldChg>
      <pc:sldChg chg="addSp delSp modSp">
        <pc:chgData name="John Griffiths" userId="55ce029b995a3368" providerId="Windows Live" clId="Web-{20E67713-D0C8-48BB-ABDC-6FBDD9CCCB40}" dt="2024-02-06T11:02:16.515" v="31" actId="1076"/>
        <pc:sldMkLst>
          <pc:docMk/>
          <pc:sldMk cId="0" sldId="398"/>
        </pc:sldMkLst>
        <pc:spChg chg="add del mod">
          <ac:chgData name="John Griffiths" userId="55ce029b995a3368" providerId="Windows Live" clId="Web-{20E67713-D0C8-48BB-ABDC-6FBDD9CCCB40}" dt="2024-02-06T11:02:16.515" v="31" actId="1076"/>
          <ac:spMkLst>
            <pc:docMk/>
            <pc:sldMk cId="0" sldId="398"/>
            <ac:spMk id="6" creationId="{08D930D0-5082-B941-AE12-027F9718FDB0}"/>
          </ac:spMkLst>
        </pc:spChg>
        <pc:spChg chg="mod">
          <ac:chgData name="John Griffiths" userId="55ce029b995a3368" providerId="Windows Live" clId="Web-{20E67713-D0C8-48BB-ABDC-6FBDD9CCCB40}" dt="2024-02-06T11:02:00.357" v="29" actId="1076"/>
          <ac:spMkLst>
            <pc:docMk/>
            <pc:sldMk cId="0" sldId="398"/>
            <ac:spMk id="35842" creationId="{E801F3B2-EE44-424A-89C6-B043FB4C25C8}"/>
          </ac:spMkLst>
        </pc:spChg>
        <pc:picChg chg="mod">
          <ac:chgData name="John Griffiths" userId="55ce029b995a3368" providerId="Windows Live" clId="Web-{20E67713-D0C8-48BB-ABDC-6FBDD9CCCB40}" dt="2024-02-06T11:02:16.499" v="30" actId="1076"/>
          <ac:picMkLst>
            <pc:docMk/>
            <pc:sldMk cId="0" sldId="398"/>
            <ac:picMk id="35844" creationId="{B07D2130-3113-44E0-8D7D-44877C9D2AF3}"/>
          </ac:picMkLst>
        </pc:picChg>
      </pc:sldChg>
      <pc:sldChg chg="modSp">
        <pc:chgData name="John Griffiths" userId="55ce029b995a3368" providerId="Windows Live" clId="Web-{20E67713-D0C8-48BB-ABDC-6FBDD9CCCB40}" dt="2024-02-06T11:03:25.144" v="33" actId="1076"/>
        <pc:sldMkLst>
          <pc:docMk/>
          <pc:sldMk cId="0" sldId="584"/>
        </pc:sldMkLst>
        <pc:spChg chg="mod">
          <ac:chgData name="John Griffiths" userId="55ce029b995a3368" providerId="Windows Live" clId="Web-{20E67713-D0C8-48BB-ABDC-6FBDD9CCCB40}" dt="2024-02-06T11:03:25.144" v="33" actId="1076"/>
          <ac:spMkLst>
            <pc:docMk/>
            <pc:sldMk cId="0" sldId="584"/>
            <ac:spMk id="16386" creationId="{282DBB33-C60D-407C-8700-3B84E0A8D31B}"/>
          </ac:spMkLst>
        </pc:spChg>
      </pc:sldChg>
      <pc:sldChg chg="modSp">
        <pc:chgData name="John Griffiths" userId="55ce029b995a3368" providerId="Windows Live" clId="Web-{20E67713-D0C8-48BB-ABDC-6FBDD9CCCB40}" dt="2024-02-06T11:03:54.708" v="43" actId="14100"/>
        <pc:sldMkLst>
          <pc:docMk/>
          <pc:sldMk cId="0" sldId="585"/>
        </pc:sldMkLst>
        <pc:spChg chg="mod">
          <ac:chgData name="John Griffiths" userId="55ce029b995a3368" providerId="Windows Live" clId="Web-{20E67713-D0C8-48BB-ABDC-6FBDD9CCCB40}" dt="2024-02-06T11:03:35.847" v="34" actId="1076"/>
          <ac:spMkLst>
            <pc:docMk/>
            <pc:sldMk cId="0" sldId="585"/>
            <ac:spMk id="18434" creationId="{0FAB476B-F58F-4909-816A-C95FA177CA55}"/>
          </ac:spMkLst>
        </pc:spChg>
        <pc:spChg chg="mod">
          <ac:chgData name="John Griffiths" userId="55ce029b995a3368" providerId="Windows Live" clId="Web-{20E67713-D0C8-48BB-ABDC-6FBDD9CCCB40}" dt="2024-02-06T11:03:54.692" v="41" actId="14100"/>
          <ac:spMkLst>
            <pc:docMk/>
            <pc:sldMk cId="0" sldId="585"/>
            <ac:spMk id="18435" creationId="{D024FFBE-C6C2-4391-AE1E-31C53AC968D5}"/>
          </ac:spMkLst>
        </pc:spChg>
        <pc:spChg chg="mod">
          <ac:chgData name="John Griffiths" userId="55ce029b995a3368" providerId="Windows Live" clId="Web-{20E67713-D0C8-48BB-ABDC-6FBDD9CCCB40}" dt="2024-02-06T11:03:54.708" v="42" actId="14100"/>
          <ac:spMkLst>
            <pc:docMk/>
            <pc:sldMk cId="0" sldId="585"/>
            <ac:spMk id="1001499" creationId="{E24F1174-F6F1-4D14-B40E-EAB53C85AFE7}"/>
          </ac:spMkLst>
        </pc:spChg>
        <pc:spChg chg="mod">
          <ac:chgData name="John Griffiths" userId="55ce029b995a3368" providerId="Windows Live" clId="Web-{20E67713-D0C8-48BB-ABDC-6FBDD9CCCB40}" dt="2024-02-06T11:03:54.708" v="43" actId="14100"/>
          <ac:spMkLst>
            <pc:docMk/>
            <pc:sldMk cId="0" sldId="585"/>
            <ac:spMk id="1001526" creationId="{FF5C14C3-CC1A-40BD-9D6E-BCC223E7A21C}"/>
          </ac:spMkLst>
        </pc:spChg>
      </pc:sldChg>
      <pc:sldChg chg="addSp modSp">
        <pc:chgData name="John Griffiths" userId="55ce029b995a3368" providerId="Windows Live" clId="Web-{20E67713-D0C8-48BB-ABDC-6FBDD9CCCB40}" dt="2024-02-06T11:04:56.493" v="54" actId="1076"/>
        <pc:sldMkLst>
          <pc:docMk/>
          <pc:sldMk cId="0" sldId="586"/>
        </pc:sldMkLst>
        <pc:spChg chg="add mod">
          <ac:chgData name="John Griffiths" userId="55ce029b995a3368" providerId="Windows Live" clId="Web-{20E67713-D0C8-48BB-ABDC-6FBDD9CCCB40}" dt="2024-02-06T11:04:51.274" v="52" actId="1076"/>
          <ac:spMkLst>
            <pc:docMk/>
            <pc:sldMk cId="0" sldId="586"/>
            <ac:spMk id="3" creationId="{C8A14CBE-C7FA-609F-9726-0CAB78447D7B}"/>
          </ac:spMkLst>
        </pc:spChg>
        <pc:spChg chg="mod">
          <ac:chgData name="John Griffiths" userId="55ce029b995a3368" providerId="Windows Live" clId="Web-{20E67713-D0C8-48BB-ABDC-6FBDD9CCCB40}" dt="2024-02-06T11:04:04.927" v="44" actId="1076"/>
          <ac:spMkLst>
            <pc:docMk/>
            <pc:sldMk cId="0" sldId="586"/>
            <ac:spMk id="20482" creationId="{CD9646FC-2501-4FC5-A98A-B4B2E5A5C72F}"/>
          </ac:spMkLst>
        </pc:spChg>
        <pc:picChg chg="mod">
          <ac:chgData name="John Griffiths" userId="55ce029b995a3368" providerId="Windows Live" clId="Web-{20E67713-D0C8-48BB-ABDC-6FBDD9CCCB40}" dt="2024-02-06T11:04:56.493" v="54" actId="1076"/>
          <ac:picMkLst>
            <pc:docMk/>
            <pc:sldMk cId="0" sldId="586"/>
            <ac:picMk id="2059" creationId="{B60F8898-78C5-1F48-8081-290B496CF536}"/>
          </ac:picMkLst>
        </pc:picChg>
      </pc:sldChg>
      <pc:sldChg chg="del">
        <pc:chgData name="John Griffiths" userId="55ce029b995a3368" providerId="Windows Live" clId="Web-{20E67713-D0C8-48BB-ABDC-6FBDD9CCCB40}" dt="2024-02-06T11:04:59.337" v="55"/>
        <pc:sldMkLst>
          <pc:docMk/>
          <pc:sldMk cId="0" sldId="587"/>
        </pc:sldMkLst>
      </pc:sldChg>
      <pc:sldChg chg="modSp">
        <pc:chgData name="John Griffiths" userId="55ce029b995a3368" providerId="Windows Live" clId="Web-{20E67713-D0C8-48BB-ABDC-6FBDD9CCCB40}" dt="2024-02-06T11:02:31.640" v="32" actId="1076"/>
        <pc:sldMkLst>
          <pc:docMk/>
          <pc:sldMk cId="0" sldId="589"/>
        </pc:sldMkLst>
        <pc:spChg chg="mod">
          <ac:chgData name="John Griffiths" userId="55ce029b995a3368" providerId="Windows Live" clId="Web-{20E67713-D0C8-48BB-ABDC-6FBDD9CCCB40}" dt="2024-02-06T11:02:31.640" v="32" actId="1076"/>
          <ac:spMkLst>
            <pc:docMk/>
            <pc:sldMk cId="0" sldId="589"/>
            <ac:spMk id="28674" creationId="{CF587922-7DE4-4E57-AE1E-18747CD8EC93}"/>
          </ac:spMkLst>
        </pc:spChg>
      </pc:sldChg>
      <pc:sldChg chg="delSp del delAnim">
        <pc:chgData name="John Griffiths" userId="55ce029b995a3368" providerId="Windows Live" clId="Web-{20E67713-D0C8-48BB-ABDC-6FBDD9CCCB40}" dt="2024-02-06T11:12:54.692" v="150"/>
        <pc:sldMkLst>
          <pc:docMk/>
          <pc:sldMk cId="0" sldId="593"/>
        </pc:sldMkLst>
        <pc:spChg chg="del">
          <ac:chgData name="John Griffiths" userId="55ce029b995a3368" providerId="Windows Live" clId="Web-{20E67713-D0C8-48BB-ABDC-6FBDD9CCCB40}" dt="2024-02-06T11:12:22.878" v="146"/>
          <ac:spMkLst>
            <pc:docMk/>
            <pc:sldMk cId="0" sldId="593"/>
            <ac:spMk id="37890" creationId="{CB2EDE54-2C5A-4DA9-AC39-1D326376816F}"/>
          </ac:spMkLst>
        </pc:spChg>
        <pc:spChg chg="del">
          <ac:chgData name="John Griffiths" userId="55ce029b995a3368" providerId="Windows Live" clId="Web-{20E67713-D0C8-48BB-ABDC-6FBDD9CCCB40}" dt="2024-02-06T11:10:04.042" v="106"/>
          <ac:spMkLst>
            <pc:docMk/>
            <pc:sldMk cId="0" sldId="593"/>
            <ac:spMk id="37891" creationId="{2931E6DA-CF48-43E0-A976-7DE495191A79}"/>
          </ac:spMkLst>
        </pc:spChg>
        <pc:spChg chg="del">
          <ac:chgData name="John Griffiths" userId="55ce029b995a3368" providerId="Windows Live" clId="Web-{20E67713-D0C8-48BB-ABDC-6FBDD9CCCB40}" dt="2024-02-06T11:12:22.878" v="145"/>
          <ac:spMkLst>
            <pc:docMk/>
            <pc:sldMk cId="0" sldId="593"/>
            <ac:spMk id="1024034" creationId="{EB5029A8-86C3-4407-87C2-6245163EA44A}"/>
          </ac:spMkLst>
        </pc:spChg>
        <pc:spChg chg="del">
          <ac:chgData name="John Griffiths" userId="55ce029b995a3368" providerId="Windows Live" clId="Web-{20E67713-D0C8-48BB-ABDC-6FBDD9CCCB40}" dt="2024-02-06T11:12:22.878" v="144"/>
          <ac:spMkLst>
            <pc:docMk/>
            <pc:sldMk cId="0" sldId="593"/>
            <ac:spMk id="1024035" creationId="{71A95DB3-E6BC-4FAA-B8A2-F031871477BD}"/>
          </ac:spMkLst>
        </pc:spChg>
        <pc:spChg chg="del">
          <ac:chgData name="John Griffiths" userId="55ce029b995a3368" providerId="Windows Live" clId="Web-{20E67713-D0C8-48BB-ABDC-6FBDD9CCCB40}" dt="2024-02-06T11:12:22.878" v="143"/>
          <ac:spMkLst>
            <pc:docMk/>
            <pc:sldMk cId="0" sldId="593"/>
            <ac:spMk id="1024036" creationId="{A2D8EBE6-EAA6-446D-B6E5-DB2AD52A7648}"/>
          </ac:spMkLst>
        </pc:spChg>
        <pc:spChg chg="del">
          <ac:chgData name="John Griffiths" userId="55ce029b995a3368" providerId="Windows Live" clId="Web-{20E67713-D0C8-48BB-ABDC-6FBDD9CCCB40}" dt="2024-02-06T11:12:22.878" v="142"/>
          <ac:spMkLst>
            <pc:docMk/>
            <pc:sldMk cId="0" sldId="593"/>
            <ac:spMk id="1024037" creationId="{B1D08F41-1643-42E2-A27F-CA6EB6FA2170}"/>
          </ac:spMkLst>
        </pc:spChg>
        <pc:spChg chg="del">
          <ac:chgData name="John Griffiths" userId="55ce029b995a3368" providerId="Windows Live" clId="Web-{20E67713-D0C8-48BB-ABDC-6FBDD9CCCB40}" dt="2024-02-06T11:12:22.878" v="141"/>
          <ac:spMkLst>
            <pc:docMk/>
            <pc:sldMk cId="0" sldId="593"/>
            <ac:spMk id="1024040" creationId="{3558D002-3790-4B57-82A9-AF3C4F30B823}"/>
          </ac:spMkLst>
        </pc:spChg>
        <pc:spChg chg="del">
          <ac:chgData name="John Griffiths" userId="55ce029b995a3368" providerId="Windows Live" clId="Web-{20E67713-D0C8-48BB-ABDC-6FBDD9CCCB40}" dt="2024-02-06T11:12:22.878" v="140"/>
          <ac:spMkLst>
            <pc:docMk/>
            <pc:sldMk cId="0" sldId="593"/>
            <ac:spMk id="1024041" creationId="{BC78DFBC-0240-4114-81C8-3B645D4DBC63}"/>
          </ac:spMkLst>
        </pc:spChg>
        <pc:spChg chg="del">
          <ac:chgData name="John Griffiths" userId="55ce029b995a3368" providerId="Windows Live" clId="Web-{20E67713-D0C8-48BB-ABDC-6FBDD9CCCB40}" dt="2024-02-06T11:12:22.878" v="139"/>
          <ac:spMkLst>
            <pc:docMk/>
            <pc:sldMk cId="0" sldId="593"/>
            <ac:spMk id="1024042" creationId="{DB6B0668-53EF-458F-9D40-6BD818035A74}"/>
          </ac:spMkLst>
        </pc:spChg>
        <pc:spChg chg="del">
          <ac:chgData name="John Griffiths" userId="55ce029b995a3368" providerId="Windows Live" clId="Web-{20E67713-D0C8-48BB-ABDC-6FBDD9CCCB40}" dt="2024-02-06T11:12:22.862" v="138"/>
          <ac:spMkLst>
            <pc:docMk/>
            <pc:sldMk cId="0" sldId="593"/>
            <ac:spMk id="1024043" creationId="{D3A3A47E-C501-42C8-8F83-9EA7E042A1FC}"/>
          </ac:spMkLst>
        </pc:spChg>
      </pc:sldChg>
      <pc:sldChg chg="addSp modSp">
        <pc:chgData name="John Griffiths" userId="55ce029b995a3368" providerId="Windows Live" clId="Web-{20E67713-D0C8-48BB-ABDC-6FBDD9CCCB40}" dt="2024-02-06T11:14:40.620" v="165"/>
        <pc:sldMkLst>
          <pc:docMk/>
          <pc:sldMk cId="0" sldId="594"/>
        </pc:sldMkLst>
        <pc:spChg chg="mod">
          <ac:chgData name="John Griffiths" userId="55ce029b995a3368" providerId="Windows Live" clId="Web-{20E67713-D0C8-48BB-ABDC-6FBDD9CCCB40}" dt="2024-02-06T11:13:39.211" v="151" actId="1076"/>
          <ac:spMkLst>
            <pc:docMk/>
            <pc:sldMk cId="0" sldId="594"/>
            <ac:spMk id="39938" creationId="{D5C43AC2-2ECB-4079-8CE5-F0EAEE6B432A}"/>
          </ac:spMkLst>
        </pc:spChg>
        <pc:spChg chg="mod">
          <ac:chgData name="John Griffiths" userId="55ce029b995a3368" providerId="Windows Live" clId="Web-{20E67713-D0C8-48BB-ABDC-6FBDD9CCCB40}" dt="2024-02-06T11:14:35.136" v="164"/>
          <ac:spMkLst>
            <pc:docMk/>
            <pc:sldMk cId="0" sldId="594"/>
            <ac:spMk id="39939" creationId="{94E02B81-8092-451C-B225-CFF888A47681}"/>
          </ac:spMkLst>
        </pc:spChg>
        <pc:spChg chg="mod">
          <ac:chgData name="John Griffiths" userId="55ce029b995a3368" providerId="Windows Live" clId="Web-{20E67713-D0C8-48BB-ABDC-6FBDD9CCCB40}" dt="2024-02-06T11:14:40.620" v="165"/>
          <ac:spMkLst>
            <pc:docMk/>
            <pc:sldMk cId="0" sldId="594"/>
            <ac:spMk id="1026052" creationId="{04DEB993-6D92-4B53-8E06-4E88DFDD793C}"/>
          </ac:spMkLst>
        </pc:spChg>
        <pc:picChg chg="add mod">
          <ac:chgData name="John Griffiths" userId="55ce029b995a3368" providerId="Windows Live" clId="Web-{20E67713-D0C8-48BB-ABDC-6FBDD9CCCB40}" dt="2024-02-06T11:14:07.790" v="158" actId="1076"/>
          <ac:picMkLst>
            <pc:docMk/>
            <pc:sldMk cId="0" sldId="594"/>
            <ac:picMk id="3" creationId="{EFE9D432-FC71-7A89-A34C-75CE2FBF361B}"/>
          </ac:picMkLst>
        </pc:picChg>
        <pc:picChg chg="mod">
          <ac:chgData name="John Griffiths" userId="55ce029b995a3368" providerId="Windows Live" clId="Web-{20E67713-D0C8-48BB-ABDC-6FBDD9CCCB40}" dt="2024-02-06T11:14:20.572" v="161" actId="14100"/>
          <ac:picMkLst>
            <pc:docMk/>
            <pc:sldMk cId="0" sldId="594"/>
            <ac:picMk id="1026056" creationId="{18FF8F78-2C2E-4DD7-A9AC-8B5D7C36542C}"/>
          </ac:picMkLst>
        </pc:picChg>
      </pc:sldChg>
      <pc:sldChg chg="addSp delSp modSp">
        <pc:chgData name="John Griffiths" userId="55ce029b995a3368" providerId="Windows Live" clId="Web-{20E67713-D0C8-48BB-ABDC-6FBDD9CCCB40}" dt="2024-02-06T11:01:22.340" v="26" actId="1076"/>
        <pc:sldMkLst>
          <pc:docMk/>
          <pc:sldMk cId="0" sldId="607"/>
        </pc:sldMkLst>
        <pc:spChg chg="mod">
          <ac:chgData name="John Griffiths" userId="55ce029b995a3368" providerId="Windows Live" clId="Web-{20E67713-D0C8-48BB-ABDC-6FBDD9CCCB40}" dt="2024-02-06T11:01:22.340" v="26" actId="1076"/>
          <ac:spMkLst>
            <pc:docMk/>
            <pc:sldMk cId="0" sldId="607"/>
            <ac:spMk id="12291" creationId="{6B94906C-9454-4F59-8F90-4D8726A1280D}"/>
          </ac:spMkLst>
        </pc:spChg>
        <pc:spChg chg="mod">
          <ac:chgData name="John Griffiths" userId="55ce029b995a3368" providerId="Windows Live" clId="Web-{20E67713-D0C8-48BB-ABDC-6FBDD9CCCB40}" dt="2024-02-06T11:01:11.933" v="24" actId="14100"/>
          <ac:spMkLst>
            <pc:docMk/>
            <pc:sldMk cId="0" sldId="607"/>
            <ac:spMk id="1071131" creationId="{F475CEB8-8BBF-4551-B062-8616887442DE}"/>
          </ac:spMkLst>
        </pc:spChg>
        <pc:spChg chg="mod">
          <ac:chgData name="John Griffiths" userId="55ce029b995a3368" providerId="Windows Live" clId="Web-{20E67713-D0C8-48BB-ABDC-6FBDD9CCCB40}" dt="2024-02-06T11:01:15.542" v="25" actId="14100"/>
          <ac:spMkLst>
            <pc:docMk/>
            <pc:sldMk cId="0" sldId="607"/>
            <ac:spMk id="1071132" creationId="{E35E03E6-C6C5-40E7-8C33-1551BFD5FC62}"/>
          </ac:spMkLst>
        </pc:spChg>
        <pc:picChg chg="add mod modCrop">
          <ac:chgData name="John Griffiths" userId="55ce029b995a3368" providerId="Windows Live" clId="Web-{20E67713-D0C8-48BB-ABDC-6FBDD9CCCB40}" dt="2024-02-06T11:00:13.351" v="8"/>
          <ac:picMkLst>
            <pc:docMk/>
            <pc:sldMk cId="0" sldId="607"/>
            <ac:picMk id="2" creationId="{C621A52E-3436-AE2C-5D68-5751289DDF4E}"/>
          </ac:picMkLst>
        </pc:picChg>
        <pc:picChg chg="del">
          <ac:chgData name="John Griffiths" userId="55ce029b995a3368" providerId="Windows Live" clId="Web-{20E67713-D0C8-48BB-ABDC-6FBDD9CCCB40}" dt="2024-02-06T10:59:36.380" v="3"/>
          <ac:picMkLst>
            <pc:docMk/>
            <pc:sldMk cId="0" sldId="607"/>
            <ac:picMk id="1071136" creationId="{67AAA62B-42C9-42D7-ABEB-88883B810C7F}"/>
          </ac:picMkLst>
        </pc:picChg>
      </pc:sldChg>
    </pc:docChg>
  </pc:docChgLst>
  <pc:docChgLst>
    <pc:chgData name="John Griffiths" userId="55ce029b995a3368" providerId="Windows Live" clId="Web-{39D71328-EBEE-4266-BF6A-923CE3C9B9DB}"/>
    <pc:docChg chg="modSld">
      <pc:chgData name="John Griffiths" userId="55ce029b995a3368" providerId="Windows Live" clId="Web-{39D71328-EBEE-4266-BF6A-923CE3C9B9DB}" dt="2024-10-08T08:39:21.306" v="71" actId="1076"/>
      <pc:docMkLst>
        <pc:docMk/>
      </pc:docMkLst>
      <pc:sldChg chg="addSp">
        <pc:chgData name="John Griffiths" userId="55ce029b995a3368" providerId="Windows Live" clId="Web-{39D71328-EBEE-4266-BF6A-923CE3C9B9DB}" dt="2024-10-08T08:27:46.138" v="0"/>
        <pc:sldMkLst>
          <pc:docMk/>
          <pc:sldMk cId="4120335544" sldId="268"/>
        </pc:sldMkLst>
        <pc:spChg chg="add">
          <ac:chgData name="John Griffiths" userId="55ce029b995a3368" providerId="Windows Live" clId="Web-{39D71328-EBEE-4266-BF6A-923CE3C9B9DB}" dt="2024-10-08T08:27:46.138" v="0"/>
          <ac:spMkLst>
            <pc:docMk/>
            <pc:sldMk cId="4120335544" sldId="268"/>
            <ac:spMk id="2" creationId="{47FB3413-5A2E-FDC9-ECE7-17AB64D9B636}"/>
          </ac:spMkLst>
        </pc:spChg>
      </pc:sldChg>
      <pc:sldChg chg="modSp">
        <pc:chgData name="John Griffiths" userId="55ce029b995a3368" providerId="Windows Live" clId="Web-{39D71328-EBEE-4266-BF6A-923CE3C9B9DB}" dt="2024-10-08T08:33:52.409" v="11" actId="20577"/>
        <pc:sldMkLst>
          <pc:docMk/>
          <pc:sldMk cId="0" sldId="288"/>
        </pc:sldMkLst>
        <pc:spChg chg="mod">
          <ac:chgData name="John Griffiths" userId="55ce029b995a3368" providerId="Windows Live" clId="Web-{39D71328-EBEE-4266-BF6A-923CE3C9B9DB}" dt="2024-10-08T08:33:52.409" v="11" actId="20577"/>
          <ac:spMkLst>
            <pc:docMk/>
            <pc:sldMk cId="0" sldId="288"/>
            <ac:spMk id="37891" creationId="{461474AF-3A04-440C-ADF8-33AB6D90357D}"/>
          </ac:spMkLst>
        </pc:spChg>
      </pc:sldChg>
      <pc:sldChg chg="delSp modSp">
        <pc:chgData name="John Griffiths" userId="55ce029b995a3368" providerId="Windows Live" clId="Web-{39D71328-EBEE-4266-BF6A-923CE3C9B9DB}" dt="2024-10-08T08:37:09.554" v="44" actId="1076"/>
        <pc:sldMkLst>
          <pc:docMk/>
          <pc:sldMk cId="0" sldId="289"/>
        </pc:sldMkLst>
        <pc:spChg chg="mod">
          <ac:chgData name="John Griffiths" userId="55ce029b995a3368" providerId="Windows Live" clId="Web-{39D71328-EBEE-4266-BF6A-923CE3C9B9DB}" dt="2024-10-08T08:37:09.554" v="44" actId="1076"/>
          <ac:spMkLst>
            <pc:docMk/>
            <pc:sldMk cId="0" sldId="289"/>
            <ac:spMk id="3" creationId="{53B3CB73-C5DD-9706-EB42-37F62D79B639}"/>
          </ac:spMkLst>
        </pc:spChg>
        <pc:spChg chg="del">
          <ac:chgData name="John Griffiths" userId="55ce029b995a3368" providerId="Windows Live" clId="Web-{39D71328-EBEE-4266-BF6A-923CE3C9B9DB}" dt="2024-10-08T08:36:57.225" v="41"/>
          <ac:spMkLst>
            <pc:docMk/>
            <pc:sldMk cId="0" sldId="289"/>
            <ac:spMk id="5" creationId="{8E51213B-9420-3D3C-4F1F-7ECFCABBE2A8}"/>
          </ac:spMkLst>
        </pc:spChg>
        <pc:spChg chg="del">
          <ac:chgData name="John Griffiths" userId="55ce029b995a3368" providerId="Windows Live" clId="Web-{39D71328-EBEE-4266-BF6A-923CE3C9B9DB}" dt="2024-10-08T08:36:58.241" v="42"/>
          <ac:spMkLst>
            <pc:docMk/>
            <pc:sldMk cId="0" sldId="289"/>
            <ac:spMk id="7" creationId="{EA3430FC-77DA-BF63-2738-0A5E17FCA8C7}"/>
          </ac:spMkLst>
        </pc:spChg>
        <pc:spChg chg="del">
          <ac:chgData name="John Griffiths" userId="55ce029b995a3368" providerId="Windows Live" clId="Web-{39D71328-EBEE-4266-BF6A-923CE3C9B9DB}" dt="2024-10-08T08:37:00.616" v="43"/>
          <ac:spMkLst>
            <pc:docMk/>
            <pc:sldMk cId="0" sldId="289"/>
            <ac:spMk id="9" creationId="{C5DDD8A4-4DC6-BBCB-76C1-0A9732D3646C}"/>
          </ac:spMkLst>
        </pc:spChg>
        <pc:spChg chg="del mod">
          <ac:chgData name="John Griffiths" userId="55ce029b995a3368" providerId="Windows Live" clId="Web-{39D71328-EBEE-4266-BF6A-923CE3C9B9DB}" dt="2024-10-08T08:36:52.475" v="40"/>
          <ac:spMkLst>
            <pc:docMk/>
            <pc:sldMk cId="0" sldId="289"/>
            <ac:spMk id="11" creationId="{923BB16E-294B-B487-87FE-1E1FF94BAB0F}"/>
          </ac:spMkLst>
        </pc:spChg>
        <pc:spChg chg="mod">
          <ac:chgData name="John Griffiths" userId="55ce029b995a3368" providerId="Windows Live" clId="Web-{39D71328-EBEE-4266-BF6A-923CE3C9B9DB}" dt="2024-10-08T08:36:17.553" v="35"/>
          <ac:spMkLst>
            <pc:docMk/>
            <pc:sldMk cId="0" sldId="289"/>
            <ac:spMk id="38915" creationId="{5318926D-CDC7-4FBE-ABCC-030A12BEA4A2}"/>
          </ac:spMkLst>
        </pc:spChg>
      </pc:sldChg>
      <pc:sldChg chg="modSp">
        <pc:chgData name="John Griffiths" userId="55ce029b995a3368" providerId="Windows Live" clId="Web-{39D71328-EBEE-4266-BF6A-923CE3C9B9DB}" dt="2024-10-08T08:38:28.461" v="62" actId="20577"/>
        <pc:sldMkLst>
          <pc:docMk/>
          <pc:sldMk cId="0" sldId="290"/>
        </pc:sldMkLst>
        <pc:spChg chg="mod">
          <ac:chgData name="John Griffiths" userId="55ce029b995a3368" providerId="Windows Live" clId="Web-{39D71328-EBEE-4266-BF6A-923CE3C9B9DB}" dt="2024-10-08T08:38:04.680" v="50"/>
          <ac:spMkLst>
            <pc:docMk/>
            <pc:sldMk cId="0" sldId="290"/>
            <ac:spMk id="5" creationId="{FF348070-B80E-827B-8500-7D41ED049632}"/>
          </ac:spMkLst>
        </pc:spChg>
        <pc:spChg chg="mod">
          <ac:chgData name="John Griffiths" userId="55ce029b995a3368" providerId="Windows Live" clId="Web-{39D71328-EBEE-4266-BF6A-923CE3C9B9DB}" dt="2024-10-08T08:38:04.680" v="51"/>
          <ac:spMkLst>
            <pc:docMk/>
            <pc:sldMk cId="0" sldId="290"/>
            <ac:spMk id="7" creationId="{1CC6CBEA-87A8-1601-AECB-BBB6D6549044}"/>
          </ac:spMkLst>
        </pc:spChg>
        <pc:spChg chg="mod">
          <ac:chgData name="John Griffiths" userId="55ce029b995a3368" providerId="Windows Live" clId="Web-{39D71328-EBEE-4266-BF6A-923CE3C9B9DB}" dt="2024-10-08T08:38:04.680" v="52"/>
          <ac:spMkLst>
            <pc:docMk/>
            <pc:sldMk cId="0" sldId="290"/>
            <ac:spMk id="9" creationId="{43AB05BE-87A5-57A4-4119-665B66FBFF06}"/>
          </ac:spMkLst>
        </pc:spChg>
        <pc:spChg chg="mod">
          <ac:chgData name="John Griffiths" userId="55ce029b995a3368" providerId="Windows Live" clId="Web-{39D71328-EBEE-4266-BF6A-923CE3C9B9DB}" dt="2024-10-08T08:38:04.680" v="53"/>
          <ac:spMkLst>
            <pc:docMk/>
            <pc:sldMk cId="0" sldId="290"/>
            <ac:spMk id="11" creationId="{7758EA97-B3A5-7E68-D806-25F35E518A18}"/>
          </ac:spMkLst>
        </pc:spChg>
        <pc:spChg chg="mod">
          <ac:chgData name="John Griffiths" userId="55ce029b995a3368" providerId="Windows Live" clId="Web-{39D71328-EBEE-4266-BF6A-923CE3C9B9DB}" dt="2024-10-08T08:38:04.695" v="54"/>
          <ac:spMkLst>
            <pc:docMk/>
            <pc:sldMk cId="0" sldId="290"/>
            <ac:spMk id="13" creationId="{E68C3466-F6FC-A984-C364-AEC581CF431F}"/>
          </ac:spMkLst>
        </pc:spChg>
        <pc:spChg chg="mod">
          <ac:chgData name="John Griffiths" userId="55ce029b995a3368" providerId="Windows Live" clId="Web-{39D71328-EBEE-4266-BF6A-923CE3C9B9DB}" dt="2024-10-08T08:38:04.695" v="55"/>
          <ac:spMkLst>
            <pc:docMk/>
            <pc:sldMk cId="0" sldId="290"/>
            <ac:spMk id="15" creationId="{D19D1DE7-37F4-37AA-D0BF-8F6577DEDA84}"/>
          </ac:spMkLst>
        </pc:spChg>
        <pc:spChg chg="mod">
          <ac:chgData name="John Griffiths" userId="55ce029b995a3368" providerId="Windows Live" clId="Web-{39D71328-EBEE-4266-BF6A-923CE3C9B9DB}" dt="2024-10-08T08:38:04.695" v="56"/>
          <ac:spMkLst>
            <pc:docMk/>
            <pc:sldMk cId="0" sldId="290"/>
            <ac:spMk id="17" creationId="{944733AE-3AC9-EF47-05DD-AD354C0D9383}"/>
          </ac:spMkLst>
        </pc:spChg>
        <pc:spChg chg="mod">
          <ac:chgData name="John Griffiths" userId="55ce029b995a3368" providerId="Windows Live" clId="Web-{39D71328-EBEE-4266-BF6A-923CE3C9B9DB}" dt="2024-10-08T08:38:04.836" v="57"/>
          <ac:spMkLst>
            <pc:docMk/>
            <pc:sldMk cId="0" sldId="290"/>
            <ac:spMk id="19" creationId="{EDC40630-36B6-D282-9A08-CB5489263BC8}"/>
          </ac:spMkLst>
        </pc:spChg>
        <pc:spChg chg="mod">
          <ac:chgData name="John Griffiths" userId="55ce029b995a3368" providerId="Windows Live" clId="Web-{39D71328-EBEE-4266-BF6A-923CE3C9B9DB}" dt="2024-10-08T08:38:28.461" v="62" actId="20577"/>
          <ac:spMkLst>
            <pc:docMk/>
            <pc:sldMk cId="0" sldId="290"/>
            <ac:spMk id="39939" creationId="{9BAF71D7-86A2-4211-A5E5-C6A1C32D6263}"/>
          </ac:spMkLst>
        </pc:spChg>
      </pc:sldChg>
      <pc:sldChg chg="modSp">
        <pc:chgData name="John Griffiths" userId="55ce029b995a3368" providerId="Windows Live" clId="Web-{39D71328-EBEE-4266-BF6A-923CE3C9B9DB}" dt="2024-10-08T08:32:42.986" v="5" actId="1076"/>
        <pc:sldMkLst>
          <pc:docMk/>
          <pc:sldMk cId="0" sldId="585"/>
        </pc:sldMkLst>
        <pc:spChg chg="mod">
          <ac:chgData name="John Griffiths" userId="55ce029b995a3368" providerId="Windows Live" clId="Web-{39D71328-EBEE-4266-BF6A-923CE3C9B9DB}" dt="2024-10-08T08:32:28.751" v="1"/>
          <ac:spMkLst>
            <pc:docMk/>
            <pc:sldMk cId="0" sldId="585"/>
            <ac:spMk id="18435" creationId="{D024FFBE-C6C2-4391-AE1E-31C53AC968D5}"/>
          </ac:spMkLst>
        </pc:spChg>
        <pc:spChg chg="mod">
          <ac:chgData name="John Griffiths" userId="55ce029b995a3368" providerId="Windows Live" clId="Web-{39D71328-EBEE-4266-BF6A-923CE3C9B9DB}" dt="2024-10-08T08:32:42.986" v="5" actId="1076"/>
          <ac:spMkLst>
            <pc:docMk/>
            <pc:sldMk cId="0" sldId="585"/>
            <ac:spMk id="1001499" creationId="{E24F1174-F6F1-4D14-B40E-EAB53C85AFE7}"/>
          </ac:spMkLst>
        </pc:spChg>
        <pc:spChg chg="mod">
          <ac:chgData name="John Griffiths" userId="55ce029b995a3368" providerId="Windows Live" clId="Web-{39D71328-EBEE-4266-BF6A-923CE3C9B9DB}" dt="2024-10-08T08:32:28.798" v="3"/>
          <ac:spMkLst>
            <pc:docMk/>
            <pc:sldMk cId="0" sldId="585"/>
            <ac:spMk id="1001526" creationId="{FF5C14C3-CC1A-40BD-9D6E-BCC223E7A21C}"/>
          </ac:spMkLst>
        </pc:spChg>
      </pc:sldChg>
      <pc:sldChg chg="modSp">
        <pc:chgData name="John Griffiths" userId="55ce029b995a3368" providerId="Windows Live" clId="Web-{39D71328-EBEE-4266-BF6A-923CE3C9B9DB}" dt="2024-10-08T08:37:43.257" v="48" actId="1076"/>
        <pc:sldMkLst>
          <pc:docMk/>
          <pc:sldMk cId="0" sldId="594"/>
        </pc:sldMkLst>
        <pc:spChg chg="mod">
          <ac:chgData name="John Griffiths" userId="55ce029b995a3368" providerId="Windows Live" clId="Web-{39D71328-EBEE-4266-BF6A-923CE3C9B9DB}" dt="2024-10-08T08:37:37.242" v="46"/>
          <ac:spMkLst>
            <pc:docMk/>
            <pc:sldMk cId="0" sldId="594"/>
            <ac:spMk id="39939" creationId="{94E02B81-8092-451C-B225-CFF888A47681}"/>
          </ac:spMkLst>
        </pc:spChg>
        <pc:spChg chg="mod">
          <ac:chgData name="John Griffiths" userId="55ce029b995a3368" providerId="Windows Live" clId="Web-{39D71328-EBEE-4266-BF6A-923CE3C9B9DB}" dt="2024-10-08T08:37:43.257" v="48" actId="1076"/>
          <ac:spMkLst>
            <pc:docMk/>
            <pc:sldMk cId="0" sldId="594"/>
            <ac:spMk id="1026052" creationId="{04DEB993-6D92-4B53-8E06-4E88DFDD793C}"/>
          </ac:spMkLst>
        </pc:spChg>
      </pc:sldChg>
      <pc:sldChg chg="modSp">
        <pc:chgData name="John Griffiths" userId="55ce029b995a3368" providerId="Windows Live" clId="Web-{39D71328-EBEE-4266-BF6A-923CE3C9B9DB}" dt="2024-10-08T08:38:49.385" v="64"/>
        <pc:sldMkLst>
          <pc:docMk/>
          <pc:sldMk cId="0" sldId="597"/>
        </pc:sldMkLst>
        <pc:spChg chg="mod">
          <ac:chgData name="John Griffiths" userId="55ce029b995a3368" providerId="Windows Live" clId="Web-{39D71328-EBEE-4266-BF6A-923CE3C9B9DB}" dt="2024-10-08T08:38:49.352" v="63"/>
          <ac:spMkLst>
            <pc:docMk/>
            <pc:sldMk cId="0" sldId="597"/>
            <ac:spMk id="48131" creationId="{C54F18E5-63F8-4838-940F-3900F11A6C06}"/>
          </ac:spMkLst>
        </pc:spChg>
        <pc:spChg chg="mod">
          <ac:chgData name="John Griffiths" userId="55ce029b995a3368" providerId="Windows Live" clId="Web-{39D71328-EBEE-4266-BF6A-923CE3C9B9DB}" dt="2024-10-08T08:38:49.385" v="64"/>
          <ac:spMkLst>
            <pc:docMk/>
            <pc:sldMk cId="0" sldId="597"/>
            <ac:spMk id="1032198" creationId="{A105B687-86BC-49DF-A5A3-9785B223B576}"/>
          </ac:spMkLst>
        </pc:spChg>
      </pc:sldChg>
      <pc:sldChg chg="modSp">
        <pc:chgData name="John Griffiths" userId="55ce029b995a3368" providerId="Windows Live" clId="Web-{39D71328-EBEE-4266-BF6A-923CE3C9B9DB}" dt="2024-10-08T08:34:54.019" v="24" actId="1076"/>
        <pc:sldMkLst>
          <pc:docMk/>
          <pc:sldMk cId="0" sldId="602"/>
        </pc:sldMkLst>
        <pc:spChg chg="mod">
          <ac:chgData name="John Griffiths" userId="55ce029b995a3368" providerId="Windows Live" clId="Web-{39D71328-EBEE-4266-BF6A-923CE3C9B9DB}" dt="2024-10-08T08:34:34.019" v="20" actId="14100"/>
          <ac:spMkLst>
            <pc:docMk/>
            <pc:sldMk cId="0" sldId="602"/>
            <ac:spMk id="69636" creationId="{E6F940C1-61C5-49E8-9588-22B95E41F6DB}"/>
          </ac:spMkLst>
        </pc:spChg>
        <pc:spChg chg="mod">
          <ac:chgData name="John Griffiths" userId="55ce029b995a3368" providerId="Windows Live" clId="Web-{39D71328-EBEE-4266-BF6A-923CE3C9B9DB}" dt="2024-10-08T08:34:54.019" v="24" actId="1076"/>
          <ac:spMkLst>
            <pc:docMk/>
            <pc:sldMk cId="0" sldId="602"/>
            <ac:spMk id="1058820" creationId="{DD4DB156-9992-4C55-B53A-F5B3B5383151}"/>
          </ac:spMkLst>
        </pc:spChg>
        <pc:spChg chg="mod">
          <ac:chgData name="John Griffiths" userId="55ce029b995a3368" providerId="Windows Live" clId="Web-{39D71328-EBEE-4266-BF6A-923CE3C9B9DB}" dt="2024-10-08T08:34:40.738" v="22" actId="14100"/>
          <ac:spMkLst>
            <pc:docMk/>
            <pc:sldMk cId="0" sldId="602"/>
            <ac:spMk id="1058821" creationId="{904911A3-C6E8-4809-BBF3-AB5B064EFA29}"/>
          </ac:spMkLst>
        </pc:spChg>
      </pc:sldChg>
      <pc:sldChg chg="modSp">
        <pc:chgData name="John Griffiths" userId="55ce029b995a3368" providerId="Windows Live" clId="Web-{39D71328-EBEE-4266-BF6A-923CE3C9B9DB}" dt="2024-10-08T08:35:46.004" v="34" actId="1076"/>
        <pc:sldMkLst>
          <pc:docMk/>
          <pc:sldMk cId="0" sldId="603"/>
        </pc:sldMkLst>
        <pc:spChg chg="mod">
          <ac:chgData name="John Griffiths" userId="55ce029b995a3368" providerId="Windows Live" clId="Web-{39D71328-EBEE-4266-BF6A-923CE3C9B9DB}" dt="2024-10-08T08:35:38.098" v="32" actId="14100"/>
          <ac:spMkLst>
            <pc:docMk/>
            <pc:sldMk cId="0" sldId="603"/>
            <ac:spMk id="71683" creationId="{4647C00C-6224-4D22-AA0B-40E2D9816944}"/>
          </ac:spMkLst>
        </pc:spChg>
        <pc:spChg chg="mod">
          <ac:chgData name="John Griffiths" userId="55ce029b995a3368" providerId="Windows Live" clId="Web-{39D71328-EBEE-4266-BF6A-923CE3C9B9DB}" dt="2024-10-08T08:35:46.004" v="34" actId="1076"/>
          <ac:spMkLst>
            <pc:docMk/>
            <pc:sldMk cId="0" sldId="603"/>
            <ac:spMk id="1060869" creationId="{0A07C612-FDFE-465E-9101-0EADF591AD63}"/>
          </ac:spMkLst>
        </pc:spChg>
        <pc:spChg chg="mod">
          <ac:chgData name="John Griffiths" userId="55ce029b995a3368" providerId="Windows Live" clId="Web-{39D71328-EBEE-4266-BF6A-923CE3C9B9DB}" dt="2024-10-08T08:35:41.692" v="33" actId="1076"/>
          <ac:spMkLst>
            <pc:docMk/>
            <pc:sldMk cId="0" sldId="603"/>
            <ac:spMk id="1060870" creationId="{BD0A2C1C-9F49-4925-AD9F-D9ACB61B158D}"/>
          </ac:spMkLst>
        </pc:spChg>
      </pc:sldChg>
      <pc:sldChg chg="modSp">
        <pc:chgData name="John Griffiths" userId="55ce029b995a3368" providerId="Windows Live" clId="Web-{39D71328-EBEE-4266-BF6A-923CE3C9B9DB}" dt="2024-10-08T08:37:22.523" v="45"/>
        <pc:sldMkLst>
          <pc:docMk/>
          <pc:sldMk cId="3713872857" sldId="614"/>
        </pc:sldMkLst>
        <pc:spChg chg="mod">
          <ac:chgData name="John Griffiths" userId="55ce029b995a3368" providerId="Windows Live" clId="Web-{39D71328-EBEE-4266-BF6A-923CE3C9B9DB}" dt="2024-10-08T08:37:22.523" v="45"/>
          <ac:spMkLst>
            <pc:docMk/>
            <pc:sldMk cId="3713872857" sldId="614"/>
            <ac:spMk id="13" creationId="{83C6CA59-7008-E229-BD0A-80AE056EB121}"/>
          </ac:spMkLst>
        </pc:spChg>
      </pc:sldChg>
      <pc:sldChg chg="modSp">
        <pc:chgData name="John Griffiths" userId="55ce029b995a3368" providerId="Windows Live" clId="Web-{39D71328-EBEE-4266-BF6A-923CE3C9B9DB}" dt="2024-10-08T08:39:21.306" v="71" actId="1076"/>
        <pc:sldMkLst>
          <pc:docMk/>
          <pc:sldMk cId="1858825523" sldId="616"/>
        </pc:sldMkLst>
        <pc:picChg chg="mod">
          <ac:chgData name="John Griffiths" userId="55ce029b995a3368" providerId="Windows Live" clId="Web-{39D71328-EBEE-4266-BF6A-923CE3C9B9DB}" dt="2024-10-08T08:39:12.806" v="68" actId="1076"/>
          <ac:picMkLst>
            <pc:docMk/>
            <pc:sldMk cId="1858825523" sldId="616"/>
            <ac:picMk id="2" creationId="{487AE289-B361-BEA0-A82D-3014193F280E}"/>
          </ac:picMkLst>
        </pc:picChg>
        <pc:picChg chg="mod">
          <ac:chgData name="John Griffiths" userId="55ce029b995a3368" providerId="Windows Live" clId="Web-{39D71328-EBEE-4266-BF6A-923CE3C9B9DB}" dt="2024-10-08T08:39:21.212" v="69" actId="1076"/>
          <ac:picMkLst>
            <pc:docMk/>
            <pc:sldMk cId="1858825523" sldId="616"/>
            <ac:picMk id="3" creationId="{7186E9AE-E996-91E9-6C2C-63FAE428C0DF}"/>
          </ac:picMkLst>
        </pc:picChg>
        <pc:picChg chg="mod">
          <ac:chgData name="John Griffiths" userId="55ce029b995a3368" providerId="Windows Live" clId="Web-{39D71328-EBEE-4266-BF6A-923CE3C9B9DB}" dt="2024-10-08T08:39:12.790" v="67" actId="1076"/>
          <ac:picMkLst>
            <pc:docMk/>
            <pc:sldMk cId="1858825523" sldId="616"/>
            <ac:picMk id="4" creationId="{24152104-351F-8899-2BE5-0D3BAEF95E0C}"/>
          </ac:picMkLst>
        </pc:picChg>
        <pc:picChg chg="mod">
          <ac:chgData name="John Griffiths" userId="55ce029b995a3368" providerId="Windows Live" clId="Web-{39D71328-EBEE-4266-BF6A-923CE3C9B9DB}" dt="2024-10-08T08:39:21.259" v="70" actId="1076"/>
          <ac:picMkLst>
            <pc:docMk/>
            <pc:sldMk cId="1858825523" sldId="616"/>
            <ac:picMk id="5" creationId="{28BDAF72-00C6-2889-98F3-A756AAB49A5B}"/>
          </ac:picMkLst>
        </pc:picChg>
        <pc:picChg chg="mod">
          <ac:chgData name="John Griffiths" userId="55ce029b995a3368" providerId="Windows Live" clId="Web-{39D71328-EBEE-4266-BF6A-923CE3C9B9DB}" dt="2024-10-08T08:39:21.306" v="71" actId="1076"/>
          <ac:picMkLst>
            <pc:docMk/>
            <pc:sldMk cId="1858825523" sldId="616"/>
            <ac:picMk id="6" creationId="{3715BCC3-D0A0-D37C-2E7F-CAC784EFB081}"/>
          </ac:picMkLst>
        </pc:picChg>
      </pc:sldChg>
    </pc:docChg>
  </pc:docChgLst>
  <pc:docChgLst>
    <pc:chgData name="John Griffiths" userId="55ce029b995a3368" providerId="Windows Live" clId="Web-{696763FF-A4F6-467F-82C0-72762F155A94}"/>
    <pc:docChg chg="addSld delSld modSld sldOrd">
      <pc:chgData name="John Griffiths" userId="55ce029b995a3368" providerId="Windows Live" clId="Web-{696763FF-A4F6-467F-82C0-72762F155A94}" dt="2024-10-01T10:23:22.910" v="948" actId="1076"/>
      <pc:docMkLst>
        <pc:docMk/>
      </pc:docMkLst>
      <pc:sldChg chg="del">
        <pc:chgData name="John Griffiths" userId="55ce029b995a3368" providerId="Windows Live" clId="Web-{696763FF-A4F6-467F-82C0-72762F155A94}" dt="2024-10-01T10:11:08.619" v="878"/>
        <pc:sldMkLst>
          <pc:docMk/>
          <pc:sldMk cId="0" sldId="281"/>
        </pc:sldMkLst>
      </pc:sldChg>
      <pc:sldChg chg="del">
        <pc:chgData name="John Griffiths" userId="55ce029b995a3368" providerId="Windows Live" clId="Web-{696763FF-A4F6-467F-82C0-72762F155A94}" dt="2024-10-01T09:46:26.426" v="636"/>
        <pc:sldMkLst>
          <pc:docMk/>
          <pc:sldMk cId="3782553310" sldId="285"/>
        </pc:sldMkLst>
      </pc:sldChg>
      <pc:sldChg chg="addSp modSp ord">
        <pc:chgData name="John Griffiths" userId="55ce029b995a3368" providerId="Windows Live" clId="Web-{696763FF-A4F6-467F-82C0-72762F155A94}" dt="2024-10-01T10:16:26.755" v="896" actId="14100"/>
        <pc:sldMkLst>
          <pc:docMk/>
          <pc:sldMk cId="301218923" sldId="286"/>
        </pc:sldMkLst>
        <pc:spChg chg="mod">
          <ac:chgData name="John Griffiths" userId="55ce029b995a3368" providerId="Windows Live" clId="Web-{696763FF-A4F6-467F-82C0-72762F155A94}" dt="2024-10-01T10:15:31.519" v="890" actId="20577"/>
          <ac:spMkLst>
            <pc:docMk/>
            <pc:sldMk cId="301218923" sldId="286"/>
            <ac:spMk id="2" creationId="{00000000-0000-0000-0000-000000000000}"/>
          </ac:spMkLst>
        </pc:spChg>
        <pc:spChg chg="add mod">
          <ac:chgData name="John Griffiths" userId="55ce029b995a3368" providerId="Windows Live" clId="Web-{696763FF-A4F6-467F-82C0-72762F155A94}" dt="2024-10-01T10:16:03.551" v="895"/>
          <ac:spMkLst>
            <pc:docMk/>
            <pc:sldMk cId="301218923" sldId="286"/>
            <ac:spMk id="6" creationId="{16B89CC0-8D88-B583-D53B-EC44C50592B4}"/>
          </ac:spMkLst>
        </pc:spChg>
        <pc:picChg chg="mod modCrop">
          <ac:chgData name="John Griffiths" userId="55ce029b995a3368" providerId="Windows Live" clId="Web-{696763FF-A4F6-467F-82C0-72762F155A94}" dt="2024-10-01T10:16:26.755" v="896" actId="14100"/>
          <ac:picMkLst>
            <pc:docMk/>
            <pc:sldMk cId="301218923" sldId="286"/>
            <ac:picMk id="4" creationId="{00000000-0000-0000-0000-000000000000}"/>
          </ac:picMkLst>
        </pc:picChg>
      </pc:sldChg>
      <pc:sldChg chg="del">
        <pc:chgData name="John Griffiths" userId="55ce029b995a3368" providerId="Windows Live" clId="Web-{696763FF-A4F6-467F-82C0-72762F155A94}" dt="2024-10-01T10:14:04.875" v="884"/>
        <pc:sldMkLst>
          <pc:docMk/>
          <pc:sldMk cId="3061616934" sldId="287"/>
        </pc:sldMkLst>
      </pc:sldChg>
      <pc:sldChg chg="modSp">
        <pc:chgData name="John Griffiths" userId="55ce029b995a3368" providerId="Windows Live" clId="Web-{696763FF-A4F6-467F-82C0-72762F155A94}" dt="2024-10-01T08:52:24.410" v="527" actId="20577"/>
        <pc:sldMkLst>
          <pc:docMk/>
          <pc:sldMk cId="0" sldId="288"/>
        </pc:sldMkLst>
        <pc:spChg chg="mod">
          <ac:chgData name="John Griffiths" userId="55ce029b995a3368" providerId="Windows Live" clId="Web-{696763FF-A4F6-467F-82C0-72762F155A94}" dt="2024-10-01T07:47:52.772" v="15"/>
          <ac:spMkLst>
            <pc:docMk/>
            <pc:sldMk cId="0" sldId="288"/>
            <ac:spMk id="37890" creationId="{0437B22E-064B-49E9-AF44-0F8617B4086E}"/>
          </ac:spMkLst>
        </pc:spChg>
        <pc:spChg chg="mod">
          <ac:chgData name="John Griffiths" userId="55ce029b995a3368" providerId="Windows Live" clId="Web-{696763FF-A4F6-467F-82C0-72762F155A94}" dt="2024-10-01T08:52:24.410" v="527" actId="20577"/>
          <ac:spMkLst>
            <pc:docMk/>
            <pc:sldMk cId="0" sldId="288"/>
            <ac:spMk id="37891" creationId="{461474AF-3A04-440C-ADF8-33AB6D90357D}"/>
          </ac:spMkLst>
        </pc:spChg>
      </pc:sldChg>
      <pc:sldChg chg="delSp modSp delAnim">
        <pc:chgData name="John Griffiths" userId="55ce029b995a3368" providerId="Windows Live" clId="Web-{696763FF-A4F6-467F-82C0-72762F155A94}" dt="2024-10-01T10:10:16.164" v="869" actId="20577"/>
        <pc:sldMkLst>
          <pc:docMk/>
          <pc:sldMk cId="0" sldId="289"/>
        </pc:sldMkLst>
        <pc:spChg chg="del mod">
          <ac:chgData name="John Griffiths" userId="55ce029b995a3368" providerId="Windows Live" clId="Web-{696763FF-A4F6-467F-82C0-72762F155A94}" dt="2024-10-01T09:07:18.666" v="539"/>
          <ac:spMkLst>
            <pc:docMk/>
            <pc:sldMk cId="0" sldId="289"/>
            <ac:spMk id="13" creationId="{83C6CA59-7008-E229-BD0A-80AE056EB121}"/>
          </ac:spMkLst>
        </pc:spChg>
        <pc:spChg chg="mod">
          <ac:chgData name="John Griffiths" userId="55ce029b995a3368" providerId="Windows Live" clId="Web-{696763FF-A4F6-467F-82C0-72762F155A94}" dt="2024-10-01T10:10:16.164" v="869" actId="20577"/>
          <ac:spMkLst>
            <pc:docMk/>
            <pc:sldMk cId="0" sldId="289"/>
            <ac:spMk id="38914" creationId="{AE710225-2D46-450A-AE89-1F010A317205}"/>
          </ac:spMkLst>
        </pc:spChg>
      </pc:sldChg>
      <pc:sldChg chg="addSp delSp modSp">
        <pc:chgData name="John Griffiths" userId="55ce029b995a3368" providerId="Windows Live" clId="Web-{696763FF-A4F6-467F-82C0-72762F155A94}" dt="2024-10-01T10:10:42.056" v="877" actId="20577"/>
        <pc:sldMkLst>
          <pc:docMk/>
          <pc:sldMk cId="0" sldId="290"/>
        </pc:sldMkLst>
        <pc:spChg chg="add del mod">
          <ac:chgData name="John Griffiths" userId="55ce029b995a3368" providerId="Windows Live" clId="Web-{696763FF-A4F6-467F-82C0-72762F155A94}" dt="2024-10-01T10:04:50.465" v="762"/>
          <ac:spMkLst>
            <pc:docMk/>
            <pc:sldMk cId="0" sldId="290"/>
            <ac:spMk id="3" creationId="{D937B755-880A-424C-0944-D9A74A841BDB}"/>
          </ac:spMkLst>
        </pc:spChg>
        <pc:spChg chg="add mod">
          <ac:chgData name="John Griffiths" userId="55ce029b995a3368" providerId="Windows Live" clId="Web-{696763FF-A4F6-467F-82C0-72762F155A94}" dt="2024-10-01T10:07:33.690" v="822" actId="1076"/>
          <ac:spMkLst>
            <pc:docMk/>
            <pc:sldMk cId="0" sldId="290"/>
            <ac:spMk id="5" creationId="{FF348070-B80E-827B-8500-7D41ED049632}"/>
          </ac:spMkLst>
        </pc:spChg>
        <pc:spChg chg="add mod">
          <ac:chgData name="John Griffiths" userId="55ce029b995a3368" providerId="Windows Live" clId="Web-{696763FF-A4F6-467F-82C0-72762F155A94}" dt="2024-10-01T10:07:33.705" v="823" actId="1076"/>
          <ac:spMkLst>
            <pc:docMk/>
            <pc:sldMk cId="0" sldId="290"/>
            <ac:spMk id="7" creationId="{1CC6CBEA-87A8-1601-AECB-BBB6D6549044}"/>
          </ac:spMkLst>
        </pc:spChg>
        <pc:spChg chg="add mod">
          <ac:chgData name="John Griffiths" userId="55ce029b995a3368" providerId="Windows Live" clId="Web-{696763FF-A4F6-467F-82C0-72762F155A94}" dt="2024-10-01T10:07:33.705" v="824" actId="1076"/>
          <ac:spMkLst>
            <pc:docMk/>
            <pc:sldMk cId="0" sldId="290"/>
            <ac:spMk id="9" creationId="{43AB05BE-87A5-57A4-4119-665B66FBFF06}"/>
          </ac:spMkLst>
        </pc:spChg>
        <pc:spChg chg="add mod">
          <ac:chgData name="John Griffiths" userId="55ce029b995a3368" providerId="Windows Live" clId="Web-{696763FF-A4F6-467F-82C0-72762F155A94}" dt="2024-10-01T10:07:33.721" v="825" actId="1076"/>
          <ac:spMkLst>
            <pc:docMk/>
            <pc:sldMk cId="0" sldId="290"/>
            <ac:spMk id="11" creationId="{7758EA97-B3A5-7E68-D806-25F35E518A18}"/>
          </ac:spMkLst>
        </pc:spChg>
        <pc:spChg chg="add mod">
          <ac:chgData name="John Griffiths" userId="55ce029b995a3368" providerId="Windows Live" clId="Web-{696763FF-A4F6-467F-82C0-72762F155A94}" dt="2024-10-01T10:07:33.721" v="826" actId="1076"/>
          <ac:spMkLst>
            <pc:docMk/>
            <pc:sldMk cId="0" sldId="290"/>
            <ac:spMk id="13" creationId="{E68C3466-F6FC-A984-C364-AEC581CF431F}"/>
          </ac:spMkLst>
        </pc:spChg>
        <pc:spChg chg="add mod">
          <ac:chgData name="John Griffiths" userId="55ce029b995a3368" providerId="Windows Live" clId="Web-{696763FF-A4F6-467F-82C0-72762F155A94}" dt="2024-10-01T10:07:33.736" v="827" actId="1076"/>
          <ac:spMkLst>
            <pc:docMk/>
            <pc:sldMk cId="0" sldId="290"/>
            <ac:spMk id="15" creationId="{D19D1DE7-37F4-37AA-D0BF-8F6577DEDA84}"/>
          </ac:spMkLst>
        </pc:spChg>
        <pc:spChg chg="add mod">
          <ac:chgData name="John Griffiths" userId="55ce029b995a3368" providerId="Windows Live" clId="Web-{696763FF-A4F6-467F-82C0-72762F155A94}" dt="2024-10-01T10:07:33.752" v="828" actId="1076"/>
          <ac:spMkLst>
            <pc:docMk/>
            <pc:sldMk cId="0" sldId="290"/>
            <ac:spMk id="17" creationId="{944733AE-3AC9-EF47-05DD-AD354C0D9383}"/>
          </ac:spMkLst>
        </pc:spChg>
        <pc:spChg chg="add mod">
          <ac:chgData name="John Griffiths" userId="55ce029b995a3368" providerId="Windows Live" clId="Web-{696763FF-A4F6-467F-82C0-72762F155A94}" dt="2024-10-01T10:07:33.752" v="829" actId="1076"/>
          <ac:spMkLst>
            <pc:docMk/>
            <pc:sldMk cId="0" sldId="290"/>
            <ac:spMk id="19" creationId="{EDC40630-36B6-D282-9A08-CB5489263BC8}"/>
          </ac:spMkLst>
        </pc:spChg>
        <pc:spChg chg="mod">
          <ac:chgData name="John Griffiths" userId="55ce029b995a3368" providerId="Windows Live" clId="Web-{696763FF-A4F6-467F-82C0-72762F155A94}" dt="2024-10-01T10:10:42.056" v="877" actId="20577"/>
          <ac:spMkLst>
            <pc:docMk/>
            <pc:sldMk cId="0" sldId="290"/>
            <ac:spMk id="39938" creationId="{4A109694-5EA4-49B9-BEE7-213AB1847190}"/>
          </ac:spMkLst>
        </pc:spChg>
        <pc:spChg chg="add del mod">
          <ac:chgData name="John Griffiths" userId="55ce029b995a3368" providerId="Windows Live" clId="Web-{696763FF-A4F6-467F-82C0-72762F155A94}" dt="2024-10-01T10:09:20.725" v="862" actId="20577"/>
          <ac:spMkLst>
            <pc:docMk/>
            <pc:sldMk cId="0" sldId="290"/>
            <ac:spMk id="39939" creationId="{9BAF71D7-86A2-4211-A5E5-C6A1C32D6263}"/>
          </ac:spMkLst>
        </pc:spChg>
      </pc:sldChg>
      <pc:sldChg chg="addSp delSp modSp">
        <pc:chgData name="John Griffiths" userId="55ce029b995a3368" providerId="Windows Live" clId="Web-{696763FF-A4F6-467F-82C0-72762F155A94}" dt="2024-10-01T08:26:43.929" v="148"/>
        <pc:sldMkLst>
          <pc:docMk/>
          <pc:sldMk cId="0" sldId="398"/>
        </pc:sldMkLst>
        <pc:spChg chg="add mod">
          <ac:chgData name="John Griffiths" userId="55ce029b995a3368" providerId="Windows Live" clId="Web-{696763FF-A4F6-467F-82C0-72762F155A94}" dt="2024-10-01T08:23:27.289" v="92" actId="1076"/>
          <ac:spMkLst>
            <pc:docMk/>
            <pc:sldMk cId="0" sldId="398"/>
            <ac:spMk id="2" creationId="{11B47FF1-6AC5-C91C-1CB1-8DE6031A7A41}"/>
          </ac:spMkLst>
        </pc:spChg>
        <pc:spChg chg="add mod">
          <ac:chgData name="John Griffiths" userId="55ce029b995a3368" providerId="Windows Live" clId="Web-{696763FF-A4F6-467F-82C0-72762F155A94}" dt="2024-10-01T08:24:06.308" v="102" actId="1076"/>
          <ac:spMkLst>
            <pc:docMk/>
            <pc:sldMk cId="0" sldId="398"/>
            <ac:spMk id="4" creationId="{8DA4B734-584B-542F-7C6C-20B8A73E9DE0}"/>
          </ac:spMkLst>
        </pc:spChg>
        <pc:spChg chg="add mod">
          <ac:chgData name="John Griffiths" userId="55ce029b995a3368" providerId="Windows Live" clId="Web-{696763FF-A4F6-467F-82C0-72762F155A94}" dt="2024-10-01T08:24:48.733" v="113" actId="1076"/>
          <ac:spMkLst>
            <pc:docMk/>
            <pc:sldMk cId="0" sldId="398"/>
            <ac:spMk id="5" creationId="{6A8BFCA9-39A8-8FF5-D125-5AEF710D558D}"/>
          </ac:spMkLst>
        </pc:spChg>
        <pc:spChg chg="del">
          <ac:chgData name="John Griffiths" userId="55ce029b995a3368" providerId="Windows Live" clId="Web-{696763FF-A4F6-467F-82C0-72762F155A94}" dt="2024-10-01T08:25:58.051" v="120"/>
          <ac:spMkLst>
            <pc:docMk/>
            <pc:sldMk cId="0" sldId="398"/>
            <ac:spMk id="6" creationId="{08D930D0-5082-B941-AE12-027F9718FDB0}"/>
          </ac:spMkLst>
        </pc:spChg>
        <pc:spChg chg="add mod">
          <ac:chgData name="John Griffiths" userId="55ce029b995a3368" providerId="Windows Live" clId="Web-{696763FF-A4F6-467F-82C0-72762F155A94}" dt="2024-10-01T08:26:43.929" v="148"/>
          <ac:spMkLst>
            <pc:docMk/>
            <pc:sldMk cId="0" sldId="398"/>
            <ac:spMk id="7" creationId="{8508A8B0-005D-92F8-8874-69391D0D334F}"/>
          </ac:spMkLst>
        </pc:spChg>
        <pc:spChg chg="add mod">
          <ac:chgData name="John Griffiths" userId="55ce029b995a3368" providerId="Windows Live" clId="Web-{696763FF-A4F6-467F-82C0-72762F155A94}" dt="2024-10-01T08:26:33.475" v="145" actId="1076"/>
          <ac:spMkLst>
            <pc:docMk/>
            <pc:sldMk cId="0" sldId="398"/>
            <ac:spMk id="8" creationId="{4712C318-C2C4-9973-9926-F2591729E686}"/>
          </ac:spMkLst>
        </pc:spChg>
        <pc:spChg chg="mod">
          <ac:chgData name="John Griffiths" userId="55ce029b995a3368" providerId="Windows Live" clId="Web-{696763FF-A4F6-467F-82C0-72762F155A94}" dt="2024-10-01T07:47:19.379" v="10"/>
          <ac:spMkLst>
            <pc:docMk/>
            <pc:sldMk cId="0" sldId="398"/>
            <ac:spMk id="35842" creationId="{E801F3B2-EE44-424A-89C6-B043FB4C25C8}"/>
          </ac:spMkLst>
        </pc:spChg>
        <pc:picChg chg="mod modCrop">
          <ac:chgData name="John Griffiths" userId="55ce029b995a3368" providerId="Windows Live" clId="Web-{696763FF-A4F6-467F-82C0-72762F155A94}" dt="2024-10-01T08:25:47.487" v="119" actId="1076"/>
          <ac:picMkLst>
            <pc:docMk/>
            <pc:sldMk cId="0" sldId="398"/>
            <ac:picMk id="35844" creationId="{B07D2130-3113-44E0-8D7D-44877C9D2AF3}"/>
          </ac:picMkLst>
        </pc:picChg>
        <pc:cxnChg chg="del">
          <ac:chgData name="John Griffiths" userId="55ce029b995a3368" providerId="Windows Live" clId="Web-{696763FF-A4F6-467F-82C0-72762F155A94}" dt="2024-10-01T08:26:00.488" v="121"/>
          <ac:cxnSpMkLst>
            <pc:docMk/>
            <pc:sldMk cId="0" sldId="398"/>
            <ac:cxnSpMk id="3" creationId="{B26BF57D-0C29-C84B-ACCB-D0389EF4A9E4}"/>
          </ac:cxnSpMkLst>
        </pc:cxnChg>
      </pc:sldChg>
      <pc:sldChg chg="addSp delSp modSp">
        <pc:chgData name="John Griffiths" userId="55ce029b995a3368" providerId="Windows Live" clId="Web-{696763FF-A4F6-467F-82C0-72762F155A94}" dt="2024-10-01T09:45:04.189" v="634" actId="14100"/>
        <pc:sldMkLst>
          <pc:docMk/>
          <pc:sldMk cId="2332370594" sldId="418"/>
        </pc:sldMkLst>
        <pc:spChg chg="mod">
          <ac:chgData name="John Griffiths" userId="55ce029b995a3368" providerId="Windows Live" clId="Web-{696763FF-A4F6-467F-82C0-72762F155A94}" dt="2024-10-01T09:44:43.391" v="632" actId="1076"/>
          <ac:spMkLst>
            <pc:docMk/>
            <pc:sldMk cId="2332370594" sldId="418"/>
            <ac:spMk id="2" creationId="{7C32E1C6-1386-F049-B0B7-2002843DF078}"/>
          </ac:spMkLst>
        </pc:spChg>
        <pc:graphicFrameChg chg="del mod modGraphic">
          <ac:chgData name="John Griffiths" userId="55ce029b995a3368" providerId="Windows Live" clId="Web-{696763FF-A4F6-467F-82C0-72762F155A94}" dt="2024-10-01T09:44:30" v="628"/>
          <ac:graphicFrameMkLst>
            <pc:docMk/>
            <pc:sldMk cId="2332370594" sldId="418"/>
            <ac:graphicFrameMk id="8" creationId="{DC7A612D-8B09-ED45-A4A7-7AF2D3081AA7}"/>
          </ac:graphicFrameMkLst>
        </pc:graphicFrameChg>
        <pc:picChg chg="add mod">
          <ac:chgData name="John Griffiths" userId="55ce029b995a3368" providerId="Windows Live" clId="Web-{696763FF-A4F6-467F-82C0-72762F155A94}" dt="2024-10-01T09:45:04.189" v="634" actId="14100"/>
          <ac:picMkLst>
            <pc:docMk/>
            <pc:sldMk cId="2332370594" sldId="418"/>
            <ac:picMk id="3" creationId="{F0FA0E0D-616F-65A1-EF66-4A1115F0E459}"/>
          </ac:picMkLst>
        </pc:picChg>
      </pc:sldChg>
      <pc:sldChg chg="addSp modSp">
        <pc:chgData name="John Griffiths" userId="55ce029b995a3368" providerId="Windows Live" clId="Web-{696763FF-A4F6-467F-82C0-72762F155A94}" dt="2024-10-01T08:31:58.203" v="214" actId="1076"/>
        <pc:sldMkLst>
          <pc:docMk/>
          <pc:sldMk cId="0" sldId="584"/>
        </pc:sldMkLst>
        <pc:spChg chg="add mod">
          <ac:chgData name="John Griffiths" userId="55ce029b995a3368" providerId="Windows Live" clId="Web-{696763FF-A4F6-467F-82C0-72762F155A94}" dt="2024-10-01T08:29:15.956" v="183" actId="20577"/>
          <ac:spMkLst>
            <pc:docMk/>
            <pc:sldMk cId="0" sldId="584"/>
            <ac:spMk id="3" creationId="{F3467BCA-5DDF-4710-C36E-09DEDA8E895B}"/>
          </ac:spMkLst>
        </pc:spChg>
        <pc:spChg chg="add mod">
          <ac:chgData name="John Griffiths" userId="55ce029b995a3368" providerId="Windows Live" clId="Web-{696763FF-A4F6-467F-82C0-72762F155A94}" dt="2024-10-01T08:30:03.491" v="187" actId="1076"/>
          <ac:spMkLst>
            <pc:docMk/>
            <pc:sldMk cId="0" sldId="584"/>
            <ac:spMk id="5" creationId="{C0D1D446-125F-9155-3B9B-31674DED196B}"/>
          </ac:spMkLst>
        </pc:spChg>
        <pc:spChg chg="add mod">
          <ac:chgData name="John Griffiths" userId="55ce029b995a3368" providerId="Windows Live" clId="Web-{696763FF-A4F6-467F-82C0-72762F155A94}" dt="2024-10-01T08:30:49.479" v="198" actId="1076"/>
          <ac:spMkLst>
            <pc:docMk/>
            <pc:sldMk cId="0" sldId="584"/>
            <ac:spMk id="7" creationId="{C919BA30-1370-4624-10B9-86DE85D427E5}"/>
          </ac:spMkLst>
        </pc:spChg>
        <pc:spChg chg="add mod">
          <ac:chgData name="John Griffiths" userId="55ce029b995a3368" providerId="Windows Live" clId="Web-{696763FF-A4F6-467F-82C0-72762F155A94}" dt="2024-10-01T08:31:23.544" v="202" actId="14100"/>
          <ac:spMkLst>
            <pc:docMk/>
            <pc:sldMk cId="0" sldId="584"/>
            <ac:spMk id="9" creationId="{F83AFC0A-F18A-B979-2695-6D3CD3BBC5EE}"/>
          </ac:spMkLst>
        </pc:spChg>
        <pc:spChg chg="add mod">
          <ac:chgData name="John Griffiths" userId="55ce029b995a3368" providerId="Windows Live" clId="Web-{696763FF-A4F6-467F-82C0-72762F155A94}" dt="2024-10-01T08:31:58.203" v="214" actId="1076"/>
          <ac:spMkLst>
            <pc:docMk/>
            <pc:sldMk cId="0" sldId="584"/>
            <ac:spMk id="11" creationId="{32EEB9A3-AA97-A087-CE3D-272F620314E6}"/>
          </ac:spMkLst>
        </pc:spChg>
        <pc:spChg chg="mod">
          <ac:chgData name="John Griffiths" userId="55ce029b995a3368" providerId="Windows Live" clId="Web-{696763FF-A4F6-467F-82C0-72762F155A94}" dt="2024-10-01T07:47:32.833" v="12"/>
          <ac:spMkLst>
            <pc:docMk/>
            <pc:sldMk cId="0" sldId="584"/>
            <ac:spMk id="16386" creationId="{282DBB33-C60D-407C-8700-3B84E0A8D31B}"/>
          </ac:spMkLst>
        </pc:spChg>
        <pc:picChg chg="mod modCrop">
          <ac:chgData name="John Griffiths" userId="55ce029b995a3368" providerId="Windows Live" clId="Web-{696763FF-A4F6-467F-82C0-72762F155A94}" dt="2024-10-01T08:29:46.115" v="185"/>
          <ac:picMkLst>
            <pc:docMk/>
            <pc:sldMk cId="0" sldId="584"/>
            <ac:picMk id="1035" creationId="{6A30FA89-F3CF-0243-BB06-5DB76EF0AAEB}"/>
          </ac:picMkLst>
        </pc:picChg>
      </pc:sldChg>
      <pc:sldChg chg="modSp">
        <pc:chgData name="John Griffiths" userId="55ce029b995a3368" providerId="Windows Live" clId="Web-{696763FF-A4F6-467F-82C0-72762F155A94}" dt="2024-10-01T08:32:49.785" v="217" actId="20577"/>
        <pc:sldMkLst>
          <pc:docMk/>
          <pc:sldMk cId="0" sldId="585"/>
        </pc:sldMkLst>
        <pc:spChg chg="mod">
          <ac:chgData name="John Griffiths" userId="55ce029b995a3368" providerId="Windows Live" clId="Web-{696763FF-A4F6-467F-82C0-72762F155A94}" dt="2024-10-01T07:47:38.943" v="13"/>
          <ac:spMkLst>
            <pc:docMk/>
            <pc:sldMk cId="0" sldId="585"/>
            <ac:spMk id="18434" creationId="{0FAB476B-F58F-4909-816A-C95FA177CA55}"/>
          </ac:spMkLst>
        </pc:spChg>
        <pc:spChg chg="mod">
          <ac:chgData name="John Griffiths" userId="55ce029b995a3368" providerId="Windows Live" clId="Web-{696763FF-A4F6-467F-82C0-72762F155A94}" dt="2024-10-01T08:32:49.785" v="217" actId="20577"/>
          <ac:spMkLst>
            <pc:docMk/>
            <pc:sldMk cId="0" sldId="585"/>
            <ac:spMk id="1001526" creationId="{FF5C14C3-CC1A-40BD-9D6E-BCC223E7A21C}"/>
          </ac:spMkLst>
        </pc:spChg>
      </pc:sldChg>
      <pc:sldChg chg="addSp delSp modSp">
        <pc:chgData name="John Griffiths" userId="55ce029b995a3368" providerId="Windows Live" clId="Web-{696763FF-A4F6-467F-82C0-72762F155A94}" dt="2024-10-01T08:37:00.742" v="276" actId="1076"/>
        <pc:sldMkLst>
          <pc:docMk/>
          <pc:sldMk cId="0" sldId="586"/>
        </pc:sldMkLst>
        <pc:spChg chg="del">
          <ac:chgData name="John Griffiths" userId="55ce029b995a3368" providerId="Windows Live" clId="Web-{696763FF-A4F6-467F-82C0-72762F155A94}" dt="2024-10-01T08:36:34.146" v="272"/>
          <ac:spMkLst>
            <pc:docMk/>
            <pc:sldMk cId="0" sldId="586"/>
            <ac:spMk id="3" creationId="{C8A14CBE-C7FA-609F-9726-0CAB78447D7B}"/>
          </ac:spMkLst>
        </pc:spChg>
        <pc:spChg chg="add mod">
          <ac:chgData name="John Griffiths" userId="55ce029b995a3368" providerId="Windows Live" clId="Web-{696763FF-A4F6-467F-82C0-72762F155A94}" dt="2024-10-01T08:35:25.563" v="261" actId="1076"/>
          <ac:spMkLst>
            <pc:docMk/>
            <pc:sldMk cId="0" sldId="586"/>
            <ac:spMk id="4" creationId="{298B67D6-F5D3-B400-1051-4D0F8CE01501}"/>
          </ac:spMkLst>
        </pc:spChg>
        <pc:spChg chg="add mod">
          <ac:chgData name="John Griffiths" userId="55ce029b995a3368" providerId="Windows Live" clId="Web-{696763FF-A4F6-467F-82C0-72762F155A94}" dt="2024-10-01T08:34:57.576" v="246" actId="1076"/>
          <ac:spMkLst>
            <pc:docMk/>
            <pc:sldMk cId="0" sldId="586"/>
            <ac:spMk id="6" creationId="{36662C0C-A577-2CB2-5200-5C423DA9DE6A}"/>
          </ac:spMkLst>
        </pc:spChg>
        <pc:spChg chg="add mod">
          <ac:chgData name="John Griffiths" userId="55ce029b995a3368" providerId="Windows Live" clId="Web-{696763FF-A4F6-467F-82C0-72762F155A94}" dt="2024-10-01T08:34:57.576" v="244" actId="1076"/>
          <ac:spMkLst>
            <pc:docMk/>
            <pc:sldMk cId="0" sldId="586"/>
            <ac:spMk id="8" creationId="{9B0C1661-AB7D-7A46-8976-47174D63F36A}"/>
          </ac:spMkLst>
        </pc:spChg>
        <pc:spChg chg="add mod">
          <ac:chgData name="John Griffiths" userId="55ce029b995a3368" providerId="Windows Live" clId="Web-{696763FF-A4F6-467F-82C0-72762F155A94}" dt="2024-10-01T08:35:34.079" v="263" actId="1076"/>
          <ac:spMkLst>
            <pc:docMk/>
            <pc:sldMk cId="0" sldId="586"/>
            <ac:spMk id="10" creationId="{BE964D89-64D7-2489-1589-53365FC864CE}"/>
          </ac:spMkLst>
        </pc:spChg>
        <pc:spChg chg="add mod">
          <ac:chgData name="John Griffiths" userId="55ce029b995a3368" providerId="Windows Live" clId="Web-{696763FF-A4F6-467F-82C0-72762F155A94}" dt="2024-10-01T08:37:00.742" v="276" actId="1076"/>
          <ac:spMkLst>
            <pc:docMk/>
            <pc:sldMk cId="0" sldId="586"/>
            <ac:spMk id="12" creationId="{C2E3F10C-62FF-F9F2-AFA4-7CFA63B4575B}"/>
          </ac:spMkLst>
        </pc:spChg>
        <pc:spChg chg="mod">
          <ac:chgData name="John Griffiths" userId="55ce029b995a3368" providerId="Windows Live" clId="Web-{696763FF-A4F6-467F-82C0-72762F155A94}" dt="2024-10-01T07:47:47.803" v="14"/>
          <ac:spMkLst>
            <pc:docMk/>
            <pc:sldMk cId="0" sldId="586"/>
            <ac:spMk id="20482" creationId="{CD9646FC-2501-4FC5-A98A-B4B2E5A5C72F}"/>
          </ac:spMkLst>
        </pc:spChg>
        <pc:picChg chg="mod modCrop">
          <ac:chgData name="John Griffiths" userId="55ce029b995a3368" providerId="Windows Live" clId="Web-{696763FF-A4F6-467F-82C0-72762F155A94}" dt="2024-10-01T08:34:57.561" v="243" actId="1076"/>
          <ac:picMkLst>
            <pc:docMk/>
            <pc:sldMk cId="0" sldId="586"/>
            <ac:picMk id="2059" creationId="{B60F8898-78C5-1F48-8081-290B496CF536}"/>
          </ac:picMkLst>
        </pc:picChg>
      </pc:sldChg>
      <pc:sldChg chg="modSp">
        <pc:chgData name="John Griffiths" userId="55ce029b995a3368" providerId="Windows Live" clId="Web-{696763FF-A4F6-467F-82C0-72762F155A94}" dt="2024-10-01T09:49:55.184" v="672" actId="1076"/>
        <pc:sldMkLst>
          <pc:docMk/>
          <pc:sldMk cId="0" sldId="589"/>
        </pc:sldMkLst>
        <pc:spChg chg="mod">
          <ac:chgData name="John Griffiths" userId="55ce029b995a3368" providerId="Windows Live" clId="Web-{696763FF-A4F6-467F-82C0-72762F155A94}" dt="2024-10-01T08:27:47.762" v="168" actId="1076"/>
          <ac:spMkLst>
            <pc:docMk/>
            <pc:sldMk cId="0" sldId="589"/>
            <ac:spMk id="31" creationId="{F1160A57-55BB-A04D-A336-C5B7C48BDBBF}"/>
          </ac:spMkLst>
        </pc:spChg>
        <pc:spChg chg="mod">
          <ac:chgData name="John Griffiths" userId="55ce029b995a3368" providerId="Windows Live" clId="Web-{696763FF-A4F6-467F-82C0-72762F155A94}" dt="2024-10-01T09:49:55.184" v="672" actId="1076"/>
          <ac:spMkLst>
            <pc:docMk/>
            <pc:sldMk cId="0" sldId="589"/>
            <ac:spMk id="28674" creationId="{CF587922-7DE4-4E57-AE1E-18747CD8EC93}"/>
          </ac:spMkLst>
        </pc:spChg>
        <pc:spChg chg="mod">
          <ac:chgData name="John Griffiths" userId="55ce029b995a3368" providerId="Windows Live" clId="Web-{696763FF-A4F6-467F-82C0-72762F155A94}" dt="2024-10-01T08:28:30.219" v="175" actId="20577"/>
          <ac:spMkLst>
            <pc:docMk/>
            <pc:sldMk cId="0" sldId="589"/>
            <ac:spMk id="1009712" creationId="{34CCAC12-BD11-4536-BFBB-DD1D6DB05D8D}"/>
          </ac:spMkLst>
        </pc:spChg>
      </pc:sldChg>
      <pc:sldChg chg="delSp modSp delAnim">
        <pc:chgData name="John Griffiths" userId="55ce029b995a3368" providerId="Windows Live" clId="Web-{696763FF-A4F6-467F-82C0-72762F155A94}" dt="2024-10-01T09:35:55.388" v="567" actId="20577"/>
        <pc:sldMkLst>
          <pc:docMk/>
          <pc:sldMk cId="0" sldId="594"/>
        </pc:sldMkLst>
        <pc:spChg chg="mod">
          <ac:chgData name="John Griffiths" userId="55ce029b995a3368" providerId="Windows Live" clId="Web-{696763FF-A4F6-467F-82C0-72762F155A94}" dt="2024-10-01T09:33:56.572" v="548" actId="20577"/>
          <ac:spMkLst>
            <pc:docMk/>
            <pc:sldMk cId="0" sldId="594"/>
            <ac:spMk id="39938" creationId="{D5C43AC2-2ECB-4079-8CE5-F0EAEE6B432A}"/>
          </ac:spMkLst>
        </pc:spChg>
        <pc:spChg chg="mod">
          <ac:chgData name="John Griffiths" userId="55ce029b995a3368" providerId="Windows Live" clId="Web-{696763FF-A4F6-467F-82C0-72762F155A94}" dt="2024-10-01T09:35:04.043" v="560" actId="1076"/>
          <ac:spMkLst>
            <pc:docMk/>
            <pc:sldMk cId="0" sldId="594"/>
            <ac:spMk id="39939" creationId="{94E02B81-8092-451C-B225-CFF888A47681}"/>
          </ac:spMkLst>
        </pc:spChg>
        <pc:spChg chg="mod">
          <ac:chgData name="John Griffiths" userId="55ce029b995a3368" providerId="Windows Live" clId="Web-{696763FF-A4F6-467F-82C0-72762F155A94}" dt="2024-10-01T09:35:55.388" v="567" actId="20577"/>
          <ac:spMkLst>
            <pc:docMk/>
            <pc:sldMk cId="0" sldId="594"/>
            <ac:spMk id="1026052" creationId="{04DEB993-6D92-4B53-8E06-4E88DFDD793C}"/>
          </ac:spMkLst>
        </pc:spChg>
        <pc:picChg chg="del">
          <ac:chgData name="John Griffiths" userId="55ce029b995a3368" providerId="Windows Live" clId="Web-{696763FF-A4F6-467F-82C0-72762F155A94}" dt="2024-10-01T09:34:00.838" v="549"/>
          <ac:picMkLst>
            <pc:docMk/>
            <pc:sldMk cId="0" sldId="594"/>
            <ac:picMk id="3" creationId="{EFE9D432-FC71-7A89-A34C-75CE2FBF361B}"/>
          </ac:picMkLst>
        </pc:picChg>
        <pc:picChg chg="del">
          <ac:chgData name="John Griffiths" userId="55ce029b995a3368" providerId="Windows Live" clId="Web-{696763FF-A4F6-467F-82C0-72762F155A94}" dt="2024-10-01T09:34:41.808" v="556"/>
          <ac:picMkLst>
            <pc:docMk/>
            <pc:sldMk cId="0" sldId="594"/>
            <ac:picMk id="1026056" creationId="{18FF8F78-2C2E-4DD7-A9AC-8B5D7C36542C}"/>
          </ac:picMkLst>
        </pc:picChg>
      </pc:sldChg>
      <pc:sldChg chg="modSp delAnim">
        <pc:chgData name="John Griffiths" userId="55ce029b995a3368" providerId="Windows Live" clId="Web-{696763FF-A4F6-467F-82C0-72762F155A94}" dt="2024-10-01T10:12:49.294" v="883" actId="20577"/>
        <pc:sldMkLst>
          <pc:docMk/>
          <pc:sldMk cId="0" sldId="597"/>
        </pc:sldMkLst>
        <pc:spChg chg="mod">
          <ac:chgData name="John Griffiths" userId="55ce029b995a3368" providerId="Windows Live" clId="Web-{696763FF-A4F6-467F-82C0-72762F155A94}" dt="2024-10-01T10:09:52.788" v="866" actId="20577"/>
          <ac:spMkLst>
            <pc:docMk/>
            <pc:sldMk cId="0" sldId="597"/>
            <ac:spMk id="48130" creationId="{580288DA-DA77-4226-A20A-3E67734A5E80}"/>
          </ac:spMkLst>
        </pc:spChg>
        <pc:spChg chg="mod">
          <ac:chgData name="John Griffiths" userId="55ce029b995a3368" providerId="Windows Live" clId="Web-{696763FF-A4F6-467F-82C0-72762F155A94}" dt="2024-10-01T10:12:49.294" v="883" actId="20577"/>
          <ac:spMkLst>
            <pc:docMk/>
            <pc:sldMk cId="0" sldId="597"/>
            <ac:spMk id="48131" creationId="{C54F18E5-63F8-4838-940F-3900F11A6C06}"/>
          </ac:spMkLst>
        </pc:spChg>
        <pc:spChg chg="mod">
          <ac:chgData name="John Griffiths" userId="55ce029b995a3368" providerId="Windows Live" clId="Web-{696763FF-A4F6-467F-82C0-72762F155A94}" dt="2024-10-01T10:11:40.026" v="882" actId="14100"/>
          <ac:spMkLst>
            <pc:docMk/>
            <pc:sldMk cId="0" sldId="597"/>
            <ac:spMk id="1032198" creationId="{A105B687-86BC-49DF-A5A3-9785B223B576}"/>
          </ac:spMkLst>
        </pc:spChg>
      </pc:sldChg>
      <pc:sldChg chg="modSp ord delAnim">
        <pc:chgData name="John Griffiths" userId="55ce029b995a3368" providerId="Windows Live" clId="Web-{696763FF-A4F6-467F-82C0-72762F155A94}" dt="2024-10-01T09:49:30.823" v="671" actId="1076"/>
        <pc:sldMkLst>
          <pc:docMk/>
          <pc:sldMk cId="0" sldId="602"/>
        </pc:sldMkLst>
        <pc:spChg chg="mod">
          <ac:chgData name="John Griffiths" userId="55ce029b995a3368" providerId="Windows Live" clId="Web-{696763FF-A4F6-467F-82C0-72762F155A94}" dt="2024-10-01T09:42:36.496" v="627" actId="20577"/>
          <ac:spMkLst>
            <pc:docMk/>
            <pc:sldMk cId="0" sldId="602"/>
            <ac:spMk id="69635" creationId="{B68E3EBC-2DF7-4E6A-AC6D-A0A934CC4479}"/>
          </ac:spMkLst>
        </pc:spChg>
        <pc:spChg chg="mod">
          <ac:chgData name="John Griffiths" userId="55ce029b995a3368" providerId="Windows Live" clId="Web-{696763FF-A4F6-467F-82C0-72762F155A94}" dt="2024-10-01T09:49:30.808" v="669" actId="1076"/>
          <ac:spMkLst>
            <pc:docMk/>
            <pc:sldMk cId="0" sldId="602"/>
            <ac:spMk id="69636" creationId="{E6F940C1-61C5-49E8-9588-22B95E41F6DB}"/>
          </ac:spMkLst>
        </pc:spChg>
        <pc:spChg chg="mod">
          <ac:chgData name="John Griffiths" userId="55ce029b995a3368" providerId="Windows Live" clId="Web-{696763FF-A4F6-467F-82C0-72762F155A94}" dt="2024-10-01T09:49:30.823" v="670" actId="1076"/>
          <ac:spMkLst>
            <pc:docMk/>
            <pc:sldMk cId="0" sldId="602"/>
            <ac:spMk id="1058820" creationId="{DD4DB156-9992-4C55-B53A-F5B3B5383151}"/>
          </ac:spMkLst>
        </pc:spChg>
        <pc:spChg chg="mod">
          <ac:chgData name="John Griffiths" userId="55ce029b995a3368" providerId="Windows Live" clId="Web-{696763FF-A4F6-467F-82C0-72762F155A94}" dt="2024-10-01T09:49:30.823" v="671" actId="1076"/>
          <ac:spMkLst>
            <pc:docMk/>
            <pc:sldMk cId="0" sldId="602"/>
            <ac:spMk id="1058821" creationId="{904911A3-C6E8-4809-BBF3-AB5B064EFA29}"/>
          </ac:spMkLst>
        </pc:spChg>
      </pc:sldChg>
      <pc:sldChg chg="delSp modSp ord">
        <pc:chgData name="John Griffiths" userId="55ce029b995a3368" providerId="Windows Live" clId="Web-{696763FF-A4F6-467F-82C0-72762F155A94}" dt="2024-10-01T09:47:12.334" v="642" actId="1076"/>
        <pc:sldMkLst>
          <pc:docMk/>
          <pc:sldMk cId="0" sldId="603"/>
        </pc:sldMkLst>
        <pc:spChg chg="mod">
          <ac:chgData name="John Griffiths" userId="55ce029b995a3368" providerId="Windows Live" clId="Web-{696763FF-A4F6-467F-82C0-72762F155A94}" dt="2024-10-01T09:47:12.334" v="642" actId="1076"/>
          <ac:spMkLst>
            <pc:docMk/>
            <pc:sldMk cId="0" sldId="603"/>
            <ac:spMk id="71682" creationId="{9385D357-0C8A-4C80-A159-D8832CC540D7}"/>
          </ac:spMkLst>
        </pc:spChg>
        <pc:spChg chg="mod">
          <ac:chgData name="John Griffiths" userId="55ce029b995a3368" providerId="Windows Live" clId="Web-{696763FF-A4F6-467F-82C0-72762F155A94}" dt="2024-10-01T09:38:44.738" v="581"/>
          <ac:spMkLst>
            <pc:docMk/>
            <pc:sldMk cId="0" sldId="603"/>
            <ac:spMk id="71683" creationId="{4647C00C-6224-4D22-AA0B-40E2D9816944}"/>
          </ac:spMkLst>
        </pc:spChg>
        <pc:spChg chg="mod">
          <ac:chgData name="John Griffiths" userId="55ce029b995a3368" providerId="Windows Live" clId="Web-{696763FF-A4F6-467F-82C0-72762F155A94}" dt="2024-10-01T09:39:08.333" v="587"/>
          <ac:spMkLst>
            <pc:docMk/>
            <pc:sldMk cId="0" sldId="603"/>
            <ac:spMk id="1060869" creationId="{0A07C612-FDFE-465E-9101-0EADF591AD63}"/>
          </ac:spMkLst>
        </pc:spChg>
        <pc:spChg chg="mod">
          <ac:chgData name="John Griffiths" userId="55ce029b995a3368" providerId="Windows Live" clId="Web-{696763FF-A4F6-467F-82C0-72762F155A94}" dt="2024-10-01T09:40:07.179" v="598" actId="20577"/>
          <ac:spMkLst>
            <pc:docMk/>
            <pc:sldMk cId="0" sldId="603"/>
            <ac:spMk id="1060870" creationId="{BD0A2C1C-9F49-4925-AD9F-D9ACB61B158D}"/>
          </ac:spMkLst>
        </pc:spChg>
        <pc:spChg chg="del">
          <ac:chgData name="John Griffiths" userId="55ce029b995a3368" providerId="Windows Live" clId="Web-{696763FF-A4F6-467F-82C0-72762F155A94}" dt="2024-10-01T09:38:24.331" v="578"/>
          <ac:spMkLst>
            <pc:docMk/>
            <pc:sldMk cId="0" sldId="603"/>
            <ac:spMk id="1060877" creationId="{531361E6-F50E-4D4F-B3A2-D94EAC21B4EC}"/>
          </ac:spMkLst>
        </pc:spChg>
        <pc:spChg chg="del">
          <ac:chgData name="John Griffiths" userId="55ce029b995a3368" providerId="Windows Live" clId="Web-{696763FF-A4F6-467F-82C0-72762F155A94}" dt="2024-10-01T09:38:24.331" v="577"/>
          <ac:spMkLst>
            <pc:docMk/>
            <pc:sldMk cId="0" sldId="603"/>
            <ac:spMk id="1060878" creationId="{6FDBCCE6-54C6-4821-95B7-2F015F41225D}"/>
          </ac:spMkLst>
        </pc:spChg>
        <pc:spChg chg="del">
          <ac:chgData name="John Griffiths" userId="55ce029b995a3368" providerId="Windows Live" clId="Web-{696763FF-A4F6-467F-82C0-72762F155A94}" dt="2024-10-01T09:38:24.331" v="576"/>
          <ac:spMkLst>
            <pc:docMk/>
            <pc:sldMk cId="0" sldId="603"/>
            <ac:spMk id="1060879" creationId="{6CF4BE2E-BFFF-4ED3-A6B0-5BAE45231CEC}"/>
          </ac:spMkLst>
        </pc:spChg>
        <pc:spChg chg="del">
          <ac:chgData name="John Griffiths" userId="55ce029b995a3368" providerId="Windows Live" clId="Web-{696763FF-A4F6-467F-82C0-72762F155A94}" dt="2024-10-01T09:38:24.331" v="575"/>
          <ac:spMkLst>
            <pc:docMk/>
            <pc:sldMk cId="0" sldId="603"/>
            <ac:spMk id="1060880" creationId="{43966E4C-CF66-4D25-82CD-ACA11CCA5E22}"/>
          </ac:spMkLst>
        </pc:spChg>
        <pc:picChg chg="del">
          <ac:chgData name="John Griffiths" userId="55ce029b995a3368" providerId="Windows Live" clId="Web-{696763FF-A4F6-467F-82C0-72762F155A94}" dt="2024-10-01T09:38:14.503" v="574"/>
          <ac:picMkLst>
            <pc:docMk/>
            <pc:sldMk cId="0" sldId="603"/>
            <ac:picMk id="1060873" creationId="{989DF77A-E100-4F7F-AB6A-6D5C13D74D24}"/>
          </ac:picMkLst>
        </pc:picChg>
        <pc:picChg chg="del">
          <ac:chgData name="John Griffiths" userId="55ce029b995a3368" providerId="Windows Live" clId="Web-{696763FF-A4F6-467F-82C0-72762F155A94}" dt="2024-10-01T09:38:13.628" v="573"/>
          <ac:picMkLst>
            <pc:docMk/>
            <pc:sldMk cId="0" sldId="603"/>
            <ac:picMk id="1060874" creationId="{67802111-F059-4507-9B75-B83C1BBABF27}"/>
          </ac:picMkLst>
        </pc:picChg>
        <pc:picChg chg="del">
          <ac:chgData name="John Griffiths" userId="55ce029b995a3368" providerId="Windows Live" clId="Web-{696763FF-A4F6-467F-82C0-72762F155A94}" dt="2024-10-01T09:38:12.753" v="572"/>
          <ac:picMkLst>
            <pc:docMk/>
            <pc:sldMk cId="0" sldId="603"/>
            <ac:picMk id="1060875" creationId="{EB7E72E1-06CA-44D1-BEA5-F18ACE286782}"/>
          </ac:picMkLst>
        </pc:picChg>
        <pc:picChg chg="del">
          <ac:chgData name="John Griffiths" userId="55ce029b995a3368" providerId="Windows Live" clId="Web-{696763FF-A4F6-467F-82C0-72762F155A94}" dt="2024-10-01T09:38:12.190" v="571"/>
          <ac:picMkLst>
            <pc:docMk/>
            <pc:sldMk cId="0" sldId="603"/>
            <ac:picMk id="1060876" creationId="{1371277B-9728-4EB6-B24C-FBED5D7E92C1}"/>
          </ac:picMkLst>
        </pc:picChg>
      </pc:sldChg>
      <pc:sldChg chg="modSp">
        <pc:chgData name="John Griffiths" userId="55ce029b995a3368" providerId="Windows Live" clId="Web-{696763FF-A4F6-467F-82C0-72762F155A94}" dt="2024-10-01T08:21:57.798" v="68" actId="20577"/>
        <pc:sldMkLst>
          <pc:docMk/>
          <pc:sldMk cId="0" sldId="607"/>
        </pc:sldMkLst>
        <pc:spChg chg="mod">
          <ac:chgData name="John Griffiths" userId="55ce029b995a3368" providerId="Windows Live" clId="Web-{696763FF-A4F6-467F-82C0-72762F155A94}" dt="2024-10-01T07:47:13.035" v="9"/>
          <ac:spMkLst>
            <pc:docMk/>
            <pc:sldMk cId="0" sldId="607"/>
            <ac:spMk id="12291" creationId="{6B94906C-9454-4F59-8F90-4D8726A1280D}"/>
          </ac:spMkLst>
        </pc:spChg>
        <pc:spChg chg="mod">
          <ac:chgData name="John Griffiths" userId="55ce029b995a3368" providerId="Windows Live" clId="Web-{696763FF-A4F6-467F-82C0-72762F155A94}" dt="2024-10-01T08:21:32.702" v="57" actId="20577"/>
          <ac:spMkLst>
            <pc:docMk/>
            <pc:sldMk cId="0" sldId="607"/>
            <ac:spMk id="1071131" creationId="{F475CEB8-8BBF-4551-B062-8616887442DE}"/>
          </ac:spMkLst>
        </pc:spChg>
        <pc:spChg chg="mod">
          <ac:chgData name="John Griffiths" userId="55ce029b995a3368" providerId="Windows Live" clId="Web-{696763FF-A4F6-467F-82C0-72762F155A94}" dt="2024-10-01T08:21:57.798" v="68" actId="20577"/>
          <ac:spMkLst>
            <pc:docMk/>
            <pc:sldMk cId="0" sldId="607"/>
            <ac:spMk id="1071132" creationId="{E35E03E6-C6C5-40E7-8C33-1551BFD5FC62}"/>
          </ac:spMkLst>
        </pc:spChg>
        <pc:picChg chg="mod modCrop">
          <ac:chgData name="John Griffiths" userId="55ce029b995a3368" providerId="Windows Live" clId="Web-{696763FF-A4F6-467F-82C0-72762F155A94}" dt="2024-10-01T08:19:54.164" v="28" actId="14100"/>
          <ac:picMkLst>
            <pc:docMk/>
            <pc:sldMk cId="0" sldId="607"/>
            <ac:picMk id="2" creationId="{C621A52E-3436-AE2C-5D68-5751289DDF4E}"/>
          </ac:picMkLst>
        </pc:picChg>
      </pc:sldChg>
      <pc:sldChg chg="addSp delSp modSp del delAnim">
        <pc:chgData name="John Griffiths" userId="55ce029b995a3368" providerId="Windows Live" clId="Web-{696763FF-A4F6-467F-82C0-72762F155A94}" dt="2024-10-01T10:09:36.210" v="863"/>
        <pc:sldMkLst>
          <pc:docMk/>
          <pc:sldMk cId="0" sldId="612"/>
        </pc:sldMkLst>
        <pc:spChg chg="add del mod">
          <ac:chgData name="John Griffiths" userId="55ce029b995a3368" providerId="Windows Live" clId="Web-{696763FF-A4F6-467F-82C0-72762F155A94}" dt="2024-10-01T10:06:47.891" v="807"/>
          <ac:spMkLst>
            <pc:docMk/>
            <pc:sldMk cId="0" sldId="612"/>
            <ac:spMk id="3" creationId="{10816DD6-0D5A-37B0-FAEC-6FC899464FB0}"/>
          </ac:spMkLst>
        </pc:spChg>
        <pc:spChg chg="add del mod">
          <ac:chgData name="John Griffiths" userId="55ce029b995a3368" providerId="Windows Live" clId="Web-{696763FF-A4F6-467F-82C0-72762F155A94}" dt="2024-10-01T10:07:09.564" v="810" actId="20577"/>
          <ac:spMkLst>
            <pc:docMk/>
            <pc:sldMk cId="0" sldId="612"/>
            <ac:spMk id="44034" creationId="{6DC7C98A-6D1F-48C0-B713-872E661E6702}"/>
          </ac:spMkLst>
        </pc:spChg>
      </pc:sldChg>
      <pc:sldChg chg="addSp delSp modSp add ord replId">
        <pc:chgData name="John Griffiths" userId="55ce029b995a3368" providerId="Windows Live" clId="Web-{696763FF-A4F6-467F-82C0-72762F155A94}" dt="2024-10-01T08:41:24.793" v="385" actId="20577"/>
        <pc:sldMkLst>
          <pc:docMk/>
          <pc:sldMk cId="1515835598" sldId="613"/>
        </pc:sldMkLst>
        <pc:spChg chg="add mod">
          <ac:chgData name="John Griffiths" userId="55ce029b995a3368" providerId="Windows Live" clId="Web-{696763FF-A4F6-467F-82C0-72762F155A94}" dt="2024-10-01T08:41:24.793" v="385" actId="20577"/>
          <ac:spMkLst>
            <pc:docMk/>
            <pc:sldMk cId="1515835598" sldId="613"/>
            <ac:spMk id="2" creationId="{C8A14CBE-C7FA-609F-9726-0CAB78447D7B}"/>
          </ac:spMkLst>
        </pc:spChg>
        <pc:spChg chg="mod">
          <ac:chgData name="John Griffiths" userId="55ce029b995a3368" providerId="Windows Live" clId="Web-{696763FF-A4F6-467F-82C0-72762F155A94}" dt="2024-10-01T08:36:12.379" v="268" actId="20577"/>
          <ac:spMkLst>
            <pc:docMk/>
            <pc:sldMk cId="1515835598" sldId="613"/>
            <ac:spMk id="18434" creationId="{0FAB476B-F58F-4909-816A-C95FA177CA55}"/>
          </ac:spMkLst>
        </pc:spChg>
        <pc:spChg chg="del">
          <ac:chgData name="John Griffiths" userId="55ce029b995a3368" providerId="Windows Live" clId="Web-{696763FF-A4F6-467F-82C0-72762F155A94}" dt="2024-10-01T08:36:19.582" v="270"/>
          <ac:spMkLst>
            <pc:docMk/>
            <pc:sldMk cId="1515835598" sldId="613"/>
            <ac:spMk id="18435" creationId="{D024FFBE-C6C2-4391-AE1E-31C53AC968D5}"/>
          </ac:spMkLst>
        </pc:spChg>
        <pc:spChg chg="del">
          <ac:chgData name="John Griffiths" userId="55ce029b995a3368" providerId="Windows Live" clId="Web-{696763FF-A4F6-467F-82C0-72762F155A94}" dt="2024-10-01T08:36:23.317" v="271"/>
          <ac:spMkLst>
            <pc:docMk/>
            <pc:sldMk cId="1515835598" sldId="613"/>
            <ac:spMk id="1001499" creationId="{E24F1174-F6F1-4D14-B40E-EAB53C85AFE7}"/>
          </ac:spMkLst>
        </pc:spChg>
        <pc:spChg chg="del">
          <ac:chgData name="John Griffiths" userId="55ce029b995a3368" providerId="Windows Live" clId="Web-{696763FF-A4F6-467F-82C0-72762F155A94}" dt="2024-10-01T08:36:16.957" v="269"/>
          <ac:spMkLst>
            <pc:docMk/>
            <pc:sldMk cId="1515835598" sldId="613"/>
            <ac:spMk id="1001526" creationId="{FF5C14C3-CC1A-40BD-9D6E-BCC223E7A21C}"/>
          </ac:spMkLst>
        </pc:spChg>
      </pc:sldChg>
      <pc:sldChg chg="addSp delSp modSp add replId delAnim">
        <pc:chgData name="John Griffiths" userId="55ce029b995a3368" providerId="Windows Live" clId="Web-{696763FF-A4F6-467F-82C0-72762F155A94}" dt="2024-10-01T10:10:26.446" v="872" actId="20577"/>
        <pc:sldMkLst>
          <pc:docMk/>
          <pc:sldMk cId="3713872857" sldId="614"/>
        </pc:sldMkLst>
        <pc:spChg chg="del">
          <ac:chgData name="John Griffiths" userId="55ce029b995a3368" providerId="Windows Live" clId="Web-{696763FF-A4F6-467F-82C0-72762F155A94}" dt="2024-10-01T09:06:50.476" v="535"/>
          <ac:spMkLst>
            <pc:docMk/>
            <pc:sldMk cId="3713872857" sldId="614"/>
            <ac:spMk id="3" creationId="{53B3CB73-C5DD-9706-EB42-37F62D79B639}"/>
          </ac:spMkLst>
        </pc:spChg>
        <pc:spChg chg="add del mod">
          <ac:chgData name="John Griffiths" userId="55ce029b995a3368" providerId="Windows Live" clId="Web-{696763FF-A4F6-467F-82C0-72762F155A94}" dt="2024-10-01T09:06:46.304" v="530"/>
          <ac:spMkLst>
            <pc:docMk/>
            <pc:sldMk cId="3713872857" sldId="614"/>
            <ac:spMk id="4" creationId="{28FE5B4C-5C45-25A7-F24D-BC5ED732300B}"/>
          </ac:spMkLst>
        </pc:spChg>
        <pc:spChg chg="del">
          <ac:chgData name="John Griffiths" userId="55ce029b995a3368" providerId="Windows Live" clId="Web-{696763FF-A4F6-467F-82C0-72762F155A94}" dt="2024-10-01T09:06:50.476" v="534"/>
          <ac:spMkLst>
            <pc:docMk/>
            <pc:sldMk cId="3713872857" sldId="614"/>
            <ac:spMk id="5" creationId="{8E51213B-9420-3D3C-4F1F-7ECFCABBE2A8}"/>
          </ac:spMkLst>
        </pc:spChg>
        <pc:spChg chg="del">
          <ac:chgData name="John Griffiths" userId="55ce029b995a3368" providerId="Windows Live" clId="Web-{696763FF-A4F6-467F-82C0-72762F155A94}" dt="2024-10-01T09:06:50.461" v="533"/>
          <ac:spMkLst>
            <pc:docMk/>
            <pc:sldMk cId="3713872857" sldId="614"/>
            <ac:spMk id="7" creationId="{EA3430FC-77DA-BF63-2738-0A5E17FCA8C7}"/>
          </ac:spMkLst>
        </pc:spChg>
        <pc:spChg chg="del">
          <ac:chgData name="John Griffiths" userId="55ce029b995a3368" providerId="Windows Live" clId="Web-{696763FF-A4F6-467F-82C0-72762F155A94}" dt="2024-10-01T09:06:50.461" v="532"/>
          <ac:spMkLst>
            <pc:docMk/>
            <pc:sldMk cId="3713872857" sldId="614"/>
            <ac:spMk id="9" creationId="{C5DDD8A4-4DC6-BBCB-76C1-0A9732D3646C}"/>
          </ac:spMkLst>
        </pc:spChg>
        <pc:spChg chg="del">
          <ac:chgData name="John Griffiths" userId="55ce029b995a3368" providerId="Windows Live" clId="Web-{696763FF-A4F6-467F-82C0-72762F155A94}" dt="2024-10-01T09:06:50.461" v="531"/>
          <ac:spMkLst>
            <pc:docMk/>
            <pc:sldMk cId="3713872857" sldId="614"/>
            <ac:spMk id="11" creationId="{923BB16E-294B-B487-87FE-1E1FF94BAB0F}"/>
          </ac:spMkLst>
        </pc:spChg>
        <pc:spChg chg="mod">
          <ac:chgData name="John Griffiths" userId="55ce029b995a3368" providerId="Windows Live" clId="Web-{696763FF-A4F6-467F-82C0-72762F155A94}" dt="2024-10-01T09:07:53.122" v="546" actId="1076"/>
          <ac:spMkLst>
            <pc:docMk/>
            <pc:sldMk cId="3713872857" sldId="614"/>
            <ac:spMk id="13" creationId="{83C6CA59-7008-E229-BD0A-80AE056EB121}"/>
          </ac:spMkLst>
        </pc:spChg>
        <pc:spChg chg="mod">
          <ac:chgData name="John Griffiths" userId="55ce029b995a3368" providerId="Windows Live" clId="Web-{696763FF-A4F6-467F-82C0-72762F155A94}" dt="2024-10-01T10:10:26.446" v="872" actId="20577"/>
          <ac:spMkLst>
            <pc:docMk/>
            <pc:sldMk cId="3713872857" sldId="614"/>
            <ac:spMk id="38914" creationId="{AE710225-2D46-450A-AE89-1F010A317205}"/>
          </ac:spMkLst>
        </pc:spChg>
        <pc:spChg chg="del">
          <ac:chgData name="John Griffiths" userId="55ce029b995a3368" providerId="Windows Live" clId="Web-{696763FF-A4F6-467F-82C0-72762F155A94}" dt="2024-10-01T09:06:40.288" v="529"/>
          <ac:spMkLst>
            <pc:docMk/>
            <pc:sldMk cId="3713872857" sldId="614"/>
            <ac:spMk id="38915" creationId="{5318926D-CDC7-4FBE-ABCC-030A12BEA4A2}"/>
          </ac:spMkLst>
        </pc:spChg>
      </pc:sldChg>
      <pc:sldChg chg="addSp delSp modSp add replId">
        <pc:chgData name="John Griffiths" userId="55ce029b995a3368" providerId="Windows Live" clId="Web-{696763FF-A4F6-467F-82C0-72762F155A94}" dt="2024-10-01T10:03:14.696" v="757" actId="1076"/>
        <pc:sldMkLst>
          <pc:docMk/>
          <pc:sldMk cId="2244094662" sldId="615"/>
        </pc:sldMkLst>
        <pc:spChg chg="mod">
          <ac:chgData name="John Griffiths" userId="55ce029b995a3368" providerId="Windows Live" clId="Web-{696763FF-A4F6-467F-82C0-72762F155A94}" dt="2024-10-01T10:03:14.696" v="757" actId="1076"/>
          <ac:spMkLst>
            <pc:docMk/>
            <pc:sldMk cId="2244094662" sldId="615"/>
            <ac:spMk id="2" creationId="{00000000-0000-0000-0000-000000000000}"/>
          </ac:spMkLst>
        </pc:spChg>
        <pc:spChg chg="del mod">
          <ac:chgData name="John Griffiths" userId="55ce029b995a3368" providerId="Windows Live" clId="Web-{696763FF-A4F6-467F-82C0-72762F155A94}" dt="2024-10-01T09:46:40.817" v="638"/>
          <ac:spMkLst>
            <pc:docMk/>
            <pc:sldMk cId="2244094662" sldId="615"/>
            <ac:spMk id="6" creationId="{00000000-0000-0000-0000-000000000000}"/>
          </ac:spMkLst>
        </pc:spChg>
        <pc:spChg chg="add mod">
          <ac:chgData name="John Griffiths" userId="55ce029b995a3368" providerId="Windows Live" clId="Web-{696763FF-A4F6-467F-82C0-72762F155A94}" dt="2024-10-01T09:48:17.711" v="668" actId="14100"/>
          <ac:spMkLst>
            <pc:docMk/>
            <pc:sldMk cId="2244094662" sldId="615"/>
            <ac:spMk id="8" creationId="{2D2C5D3A-8437-4714-C336-1E40084BC58D}"/>
          </ac:spMkLst>
        </pc:spChg>
        <pc:picChg chg="del">
          <ac:chgData name="John Griffiths" userId="55ce029b995a3368" providerId="Windows Live" clId="Web-{696763FF-A4F6-467F-82C0-72762F155A94}" dt="2024-10-01T09:46:44.333" v="640"/>
          <ac:picMkLst>
            <pc:docMk/>
            <pc:sldMk cId="2244094662" sldId="615"/>
            <ac:picMk id="3" creationId="{00000000-0000-0000-0000-000000000000}"/>
          </ac:picMkLst>
        </pc:picChg>
        <pc:picChg chg="del">
          <ac:chgData name="John Griffiths" userId="55ce029b995a3368" providerId="Windows Live" clId="Web-{696763FF-A4F6-467F-82C0-72762F155A94}" dt="2024-10-01T09:46:43.599" v="639"/>
          <ac:picMkLst>
            <pc:docMk/>
            <pc:sldMk cId="2244094662" sldId="615"/>
            <ac:picMk id="4" creationId="{00000000-0000-0000-0000-000000000000}"/>
          </ac:picMkLst>
        </pc:picChg>
        <pc:picChg chg="del">
          <ac:chgData name="John Griffiths" userId="55ce029b995a3368" providerId="Windows Live" clId="Web-{696763FF-A4F6-467F-82C0-72762F155A94}" dt="2024-10-01T09:46:45.146" v="641"/>
          <ac:picMkLst>
            <pc:docMk/>
            <pc:sldMk cId="2244094662" sldId="615"/>
            <ac:picMk id="5" creationId="{00000000-0000-0000-0000-000000000000}"/>
          </ac:picMkLst>
        </pc:picChg>
      </pc:sldChg>
      <pc:sldChg chg="addSp delSp modSp add replId">
        <pc:chgData name="John Griffiths" userId="55ce029b995a3368" providerId="Windows Live" clId="Web-{696763FF-A4F6-467F-82C0-72762F155A94}" dt="2024-10-01T10:23:22.910" v="948" actId="1076"/>
        <pc:sldMkLst>
          <pc:docMk/>
          <pc:sldMk cId="1858825523" sldId="616"/>
        </pc:sldMkLst>
        <pc:spChg chg="add del mod">
          <ac:chgData name="John Griffiths" userId="55ce029b995a3368" providerId="Windows Live" clId="Web-{696763FF-A4F6-467F-82C0-72762F155A94}" dt="2024-10-01T10:18:55.573" v="911" actId="20577"/>
          <ac:spMkLst>
            <pc:docMk/>
            <pc:sldMk cId="1858825523" sldId="616"/>
            <ac:spMk id="48130" creationId="{580288DA-DA77-4226-A20A-3E67734A5E80}"/>
          </ac:spMkLst>
        </pc:spChg>
        <pc:spChg chg="del">
          <ac:chgData name="John Griffiths" userId="55ce029b995a3368" providerId="Windows Live" clId="Web-{696763FF-A4F6-467F-82C0-72762F155A94}" dt="2024-10-01T10:18:32.885" v="902"/>
          <ac:spMkLst>
            <pc:docMk/>
            <pc:sldMk cId="1858825523" sldId="616"/>
            <ac:spMk id="48131" creationId="{C54F18E5-63F8-4838-940F-3900F11A6C06}"/>
          </ac:spMkLst>
        </pc:spChg>
        <pc:spChg chg="del">
          <ac:chgData name="John Griffiths" userId="55ce029b995a3368" providerId="Windows Live" clId="Web-{696763FF-A4F6-467F-82C0-72762F155A94}" dt="2024-10-01T10:18:20.994" v="898"/>
          <ac:spMkLst>
            <pc:docMk/>
            <pc:sldMk cId="1858825523" sldId="616"/>
            <ac:spMk id="1032198" creationId="{A105B687-86BC-49DF-A5A3-9785B223B576}"/>
          </ac:spMkLst>
        </pc:spChg>
        <pc:picChg chg="add mod modCrop">
          <ac:chgData name="John Griffiths" userId="55ce029b995a3368" providerId="Windows Live" clId="Web-{696763FF-A4F6-467F-82C0-72762F155A94}" dt="2024-10-01T10:23:22.910" v="948" actId="1076"/>
          <ac:picMkLst>
            <pc:docMk/>
            <pc:sldMk cId="1858825523" sldId="616"/>
            <ac:picMk id="2" creationId="{487AE289-B361-BEA0-A82D-3014193F280E}"/>
          </ac:picMkLst>
        </pc:picChg>
        <pc:picChg chg="add mod modCrop">
          <ac:chgData name="John Griffiths" userId="55ce029b995a3368" providerId="Windows Live" clId="Web-{696763FF-A4F6-467F-82C0-72762F155A94}" dt="2024-10-01T10:23:18.348" v="944" actId="1076"/>
          <ac:picMkLst>
            <pc:docMk/>
            <pc:sldMk cId="1858825523" sldId="616"/>
            <ac:picMk id="3" creationId="{7186E9AE-E996-91E9-6C2C-63FAE428C0DF}"/>
          </ac:picMkLst>
        </pc:picChg>
        <pc:picChg chg="add mod modCrop">
          <ac:chgData name="John Griffiths" userId="55ce029b995a3368" providerId="Windows Live" clId="Web-{696763FF-A4F6-467F-82C0-72762F155A94}" dt="2024-10-01T10:23:20.629" v="947" actId="1076"/>
          <ac:picMkLst>
            <pc:docMk/>
            <pc:sldMk cId="1858825523" sldId="616"/>
            <ac:picMk id="4" creationId="{24152104-351F-8899-2BE5-0D3BAEF95E0C}"/>
          </ac:picMkLst>
        </pc:picChg>
        <pc:picChg chg="add mod modCrop">
          <ac:chgData name="John Griffiths" userId="55ce029b995a3368" providerId="Windows Live" clId="Web-{696763FF-A4F6-467F-82C0-72762F155A94}" dt="2024-10-01T10:23:18.363" v="945" actId="1076"/>
          <ac:picMkLst>
            <pc:docMk/>
            <pc:sldMk cId="1858825523" sldId="616"/>
            <ac:picMk id="5" creationId="{28BDAF72-00C6-2889-98F3-A756AAB49A5B}"/>
          </ac:picMkLst>
        </pc:picChg>
        <pc:picChg chg="add mod modCrop">
          <ac:chgData name="John Griffiths" userId="55ce029b995a3368" providerId="Windows Live" clId="Web-{696763FF-A4F6-467F-82C0-72762F155A94}" dt="2024-10-01T10:23:18.379" v="946" actId="1076"/>
          <ac:picMkLst>
            <pc:docMk/>
            <pc:sldMk cId="1858825523" sldId="616"/>
            <ac:picMk id="6" creationId="{3715BCC3-D0A0-D37C-2E7F-CAC784EFB081}"/>
          </ac:picMkLst>
        </pc:picChg>
        <pc:picChg chg="del">
          <ac:chgData name="John Griffiths" userId="55ce029b995a3368" providerId="Windows Live" clId="Web-{696763FF-A4F6-467F-82C0-72762F155A94}" dt="2024-10-01T10:18:22.150" v="899"/>
          <ac:picMkLst>
            <pc:docMk/>
            <pc:sldMk cId="1858825523" sldId="616"/>
            <ac:picMk id="1032203" creationId="{D6506E19-1A14-4E12-A8FE-74B4078BAA6C}"/>
          </ac:picMkLst>
        </pc:picChg>
      </pc:sldChg>
    </pc:docChg>
  </pc:docChgLst>
  <pc:docChgLst>
    <pc:chgData name="John Griffiths" userId="55ce029b995a3368" providerId="Windows Live" clId="Web-{B0769DD5-F767-4512-B212-D6AA28F6FB33}"/>
    <pc:docChg chg="modSld">
      <pc:chgData name="John Griffiths" userId="55ce029b995a3368" providerId="Windows Live" clId="Web-{B0769DD5-F767-4512-B212-D6AA28F6FB33}" dt="2024-10-01T13:06:33.520" v="4" actId="1076"/>
      <pc:docMkLst>
        <pc:docMk/>
      </pc:docMkLst>
      <pc:sldChg chg="modSp">
        <pc:chgData name="John Griffiths" userId="55ce029b995a3368" providerId="Windows Live" clId="Web-{B0769DD5-F767-4512-B212-D6AA28F6FB33}" dt="2024-10-01T13:06:33.520" v="4" actId="1076"/>
        <pc:sldMkLst>
          <pc:docMk/>
          <pc:sldMk cId="1515835598" sldId="613"/>
        </pc:sldMkLst>
        <pc:spChg chg="mod">
          <ac:chgData name="John Griffiths" userId="55ce029b995a3368" providerId="Windows Live" clId="Web-{B0769DD5-F767-4512-B212-D6AA28F6FB33}" dt="2024-10-01T13:06:33.520" v="4" actId="1076"/>
          <ac:spMkLst>
            <pc:docMk/>
            <pc:sldMk cId="1515835598" sldId="613"/>
            <ac:spMk id="2" creationId="{C8A14CBE-C7FA-609F-9726-0CAB78447D7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44F46833-2EF1-47A8-A6B1-27F679EE44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4378C1-FE19-4B6F-AC77-9C70A42F3B7B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0963" name="Rectangle 10">
            <a:extLst>
              <a:ext uri="{FF2B5EF4-FFF2-40B4-BE49-F238E27FC236}">
                <a16:creationId xmlns:a16="http://schemas.microsoft.com/office/drawing/2014/main" id="{D45D7984-1C05-46C8-8DF9-F442B2D9BB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FFD924C9-D96D-4B8A-A2C6-5014389C8E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9782A5AD-7761-4A5B-BCD4-7F3C9FD04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Photo credit:</a:t>
            </a:r>
            <a:r>
              <a:rPr lang="en-GB" altLang="en-US"/>
              <a:t> </a:t>
            </a:r>
            <a:r>
              <a:rPr lang="en-US" altLang="en-US"/>
              <a:t>Russ Munn / Agstockusa / Science Photo Library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/>
            <a:r>
              <a:rPr lang="en-GB" altLang="en-US"/>
              <a:t>Regulating soil pH is important because different plants have different pH requirements. Adjusting the soil pH to that at which a particular crop grows best can maximize the yield of that crop.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D1409E4-7490-4A06-84B4-B3F38EEE3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311F3-58D6-484D-B07A-E99B14939833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10">
            <a:extLst>
              <a:ext uri="{FF2B5EF4-FFF2-40B4-BE49-F238E27FC236}">
                <a16:creationId xmlns:a16="http://schemas.microsoft.com/office/drawing/2014/main" id="{260DA59D-527A-42AB-A22A-2D9CA93350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79CBC243-2812-47D9-9405-5EA2B0E9D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76688C85-FE37-40EF-B7AD-E85BC2420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Photo credit: </a:t>
            </a:r>
            <a:r>
              <a:rPr lang="en-GB" altLang="en-US"/>
              <a:t>Wellcome Photo Library, Wellcome Images</a:t>
            </a:r>
            <a:endParaRPr lang="en-GB" altLang="en-US" b="1"/>
          </a:p>
          <a:p>
            <a:pPr eaLnBrk="1" hangingPunct="1"/>
            <a:endParaRPr lang="en-GB" altLang="en-US" b="1"/>
          </a:p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Here the X-ray image taken using barium sulfate reveals that the patient has a gastric ulcer.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CD1409E4-7490-4A06-84B4-B3F38EEE32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311F3-58D6-484D-B07A-E99B14939833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49155" name="Rectangle 10">
            <a:extLst>
              <a:ext uri="{FF2B5EF4-FFF2-40B4-BE49-F238E27FC236}">
                <a16:creationId xmlns:a16="http://schemas.microsoft.com/office/drawing/2014/main" id="{260DA59D-527A-42AB-A22A-2D9CA93350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49156" name="Rectangle 2">
            <a:extLst>
              <a:ext uri="{FF2B5EF4-FFF2-40B4-BE49-F238E27FC236}">
                <a16:creationId xmlns:a16="http://schemas.microsoft.com/office/drawing/2014/main" id="{79CBC243-2812-47D9-9405-5EA2B0E9D5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76688C85-FE37-40EF-B7AD-E85BC2420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Photo credit: </a:t>
            </a:r>
            <a:r>
              <a:rPr lang="en-GB" altLang="en-US"/>
              <a:t>Wellcome Photo Library, Wellcome Images</a:t>
            </a:r>
            <a:endParaRPr lang="en-GB" altLang="en-US" b="1"/>
          </a:p>
          <a:p>
            <a:pPr eaLnBrk="1" hangingPunct="1"/>
            <a:endParaRPr lang="en-GB" altLang="en-US" b="1"/>
          </a:p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/>
              <a:t>Here the X-ray image taken using barium sulfate reveals that the patient has a gastric ulcer.</a:t>
            </a:r>
          </a:p>
        </p:txBody>
      </p:sp>
    </p:spTree>
    <p:extLst>
      <p:ext uri="{BB962C8B-B14F-4D97-AF65-F5344CB8AC3E}">
        <p14:creationId xmlns:p14="http://schemas.microsoft.com/office/powerpoint/2010/main" val="219219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16B5111-28F2-44E7-A59A-4600791D65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0B568D-B4D9-4C97-9EAB-8F66332E1A5C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3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3315" name="Rectangle 10">
            <a:extLst>
              <a:ext uri="{FF2B5EF4-FFF2-40B4-BE49-F238E27FC236}">
                <a16:creationId xmlns:a16="http://schemas.microsoft.com/office/drawing/2014/main" id="{160635A5-C879-4C85-9F7E-12A1E8EE667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C7F48763-6327-4419-A045-28A02CDB08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AA60A069-9509-45E4-BC35-B2DFECEFC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  <a:endParaRPr lang="en-GB" altLang="en-US"/>
          </a:p>
          <a:p>
            <a:pPr eaLnBrk="1" hangingPunct="1"/>
            <a:r>
              <a:rPr lang="en-GB" altLang="en-US"/>
              <a:t>Radium has not been included here because it is very radioactive. This affects its availability, its properties and the experiments that can easily be performed using it.</a:t>
            </a:r>
            <a:endParaRPr lang="en-GB" altLang="en-US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C8AD1A6B-8DA3-4F8F-806F-D4C3056A2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8070D6-C49F-487B-B84E-A680AE363F46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5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29699" name="Rectangle 10">
            <a:extLst>
              <a:ext uri="{FF2B5EF4-FFF2-40B4-BE49-F238E27FC236}">
                <a16:creationId xmlns:a16="http://schemas.microsoft.com/office/drawing/2014/main" id="{75F01FE6-9D30-47EE-AEB9-C915DE88B4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7A7E23F-83ED-4B00-8AFD-18C35B3464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EEC19312-721B-4B6F-B0AB-155C6FF696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  <a:endParaRPr lang="en-GB" altLang="en-US"/>
          </a:p>
          <a:p>
            <a:pPr eaLnBrk="1" hangingPunct="1"/>
            <a:r>
              <a:rPr lang="en-GB" altLang="en-US"/>
              <a:t>It is not as simple as the crystal packing in magnesium being different to that in the other group 2 metals. In fact, beryllium has the same type of structure as magnesium (hexagonal close-packed), calcium and strontium have another type of structure (face-centred cubic), and barium is different again (body-centred cubic). Melting points are complex phenomena and neither the packing in the crystal nor the increase in atomic radius fully account for the trend observed.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See the ‘</a:t>
            </a:r>
            <a:r>
              <a:rPr lang="en-GB" altLang="en-US" b="1"/>
              <a:t>Bonding and Intermolecular Forces</a:t>
            </a:r>
            <a:r>
              <a:rPr lang="en-GB" altLang="en-US"/>
              <a:t>’ presentation for more information about metallic bonding.</a:t>
            </a:r>
            <a:endParaRPr lang="en-GB" altLang="en-US"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A6A7E46-1E6D-4D35-AFAA-49795E4D8F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ACB0A7-A541-460F-9B34-0CF30DEB2095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6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7411" name="Rectangle 10">
            <a:extLst>
              <a:ext uri="{FF2B5EF4-FFF2-40B4-BE49-F238E27FC236}">
                <a16:creationId xmlns:a16="http://schemas.microsoft.com/office/drawing/2014/main" id="{EDB10717-372F-4583-8991-2913666D8C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3473163-5AA8-438F-9628-55D8E28E44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5846FE73-CB05-4642-9933-DDC9CBC25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77066F3-14F4-4779-B7D0-E745CBA73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EAD7A-3F2D-4166-A2BD-F8EB9E106AD4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7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2A4D00B1-2194-41A9-9E69-7821F28613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8B28A892-2DD0-473C-BB64-9FFD4431A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C5AF0A9E-227A-41F9-9ABD-6D3CE3F44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/>
            <a:r>
              <a:rPr lang="en-GB" altLang="en-US"/>
              <a:t>See the ‘</a:t>
            </a:r>
            <a:r>
              <a:rPr lang="en-GB" altLang="en-US" b="1"/>
              <a:t>Trends in Period 3</a:t>
            </a:r>
            <a:r>
              <a:rPr lang="en-GB" altLang="en-US"/>
              <a:t>’ presentation for more information about atomic radius, shielding and effective nuclear charge.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7B04188-0D68-4091-BB9E-A9B50A5DA3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2CE108-A645-49F5-BF80-63138DC080DF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8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21507" name="Rectangle 10">
            <a:extLst>
              <a:ext uri="{FF2B5EF4-FFF2-40B4-BE49-F238E27FC236}">
                <a16:creationId xmlns:a16="http://schemas.microsoft.com/office/drawing/2014/main" id="{146A65DC-B4C4-464E-B167-16C80C56EC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ED0C2FFF-8C1F-4822-B143-8E2AB764F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E3F02504-9A03-454E-AA0D-39C1BA619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77066F3-14F4-4779-B7D0-E745CBA739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CEAD7A-3F2D-4166-A2BD-F8EB9E106AD4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2A4D00B1-2194-41A9-9E69-7821F28613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8B28A892-2DD0-473C-BB64-9FFD4431A8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C5AF0A9E-227A-41F9-9ABD-6D3CE3F44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/>
            <a:r>
              <a:rPr lang="en-GB" altLang="en-US"/>
              <a:t>See the ‘</a:t>
            </a:r>
            <a:r>
              <a:rPr lang="en-GB" altLang="en-US" b="1"/>
              <a:t>Trends in Period 3</a:t>
            </a:r>
            <a:r>
              <a:rPr lang="en-GB" altLang="en-US"/>
              <a:t>’ presentation for more information about atomic radius, shielding and effective nuclear charge.</a:t>
            </a:r>
          </a:p>
        </p:txBody>
      </p:sp>
    </p:spTree>
    <p:extLst>
      <p:ext uri="{BB962C8B-B14F-4D97-AF65-F5344CB8AC3E}">
        <p14:creationId xmlns:p14="http://schemas.microsoft.com/office/powerpoint/2010/main" val="144456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9F14BC7-68FD-4777-BF13-48F02EACE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019EBC-F4F2-414B-912E-E9FE2EF98499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70659" name="Rectangle 10">
            <a:extLst>
              <a:ext uri="{FF2B5EF4-FFF2-40B4-BE49-F238E27FC236}">
                <a16:creationId xmlns:a16="http://schemas.microsoft.com/office/drawing/2014/main" id="{1371146B-ED9E-40C9-B989-77070E52F48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45A1BA23-DF11-4639-B0A4-112BBA9C2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2975190C-D838-4F06-A719-4A2803C91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GB" altLang="en-US" b="1"/>
              <a:t>Teacher notes</a:t>
            </a:r>
          </a:p>
          <a:p>
            <a:pPr eaLnBrk="1" hangingPunct="1"/>
            <a:r>
              <a:rPr lang="en-GB" altLang="en-US"/>
              <a:t>See the ‘</a:t>
            </a:r>
            <a:r>
              <a:rPr lang="en-GB" altLang="en-US" b="1"/>
              <a:t>Redox Reactions</a:t>
            </a:r>
            <a:r>
              <a:rPr lang="en-GB" altLang="en-US"/>
              <a:t>’ presentation for more information about oxidation and reduction.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8E25B09-BC03-4FD3-9873-33EEFC9B8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A0D3DB-5037-48F4-ABCB-E441DDC1C0B1}" type="slidenum">
              <a:rPr lang="en-GB" altLang="en-US" sz="1200">
                <a:solidFill>
                  <a:schemeClr val="tx1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GB" altLang="en-US" sz="1200">
              <a:solidFill>
                <a:schemeClr val="tx1"/>
              </a:solidFill>
            </a:endParaRPr>
          </a:p>
        </p:txBody>
      </p:sp>
      <p:sp>
        <p:nvSpPr>
          <p:cNvPr id="72707" name="Rectangle 10">
            <a:extLst>
              <a:ext uri="{FF2B5EF4-FFF2-40B4-BE49-F238E27FC236}">
                <a16:creationId xmlns:a16="http://schemas.microsoft.com/office/drawing/2014/main" id="{7F5CAFCB-55B5-4BE1-9315-E33F239B1A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Boardworks AS Chemistry </a:t>
            </a:r>
          </a:p>
          <a:p>
            <a:pPr>
              <a:spcBef>
                <a:spcPct val="0"/>
              </a:spcBef>
            </a:pPr>
            <a:r>
              <a:rPr lang="en-GB" altLang="en-US" sz="1200">
                <a:solidFill>
                  <a:schemeClr val="tx1"/>
                </a:solidFill>
              </a:rPr>
              <a:t>Trends in Group 2</a:t>
            </a: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A17DA350-6BB0-4140-B312-6915D8DC1F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78F2AA73-BC30-4FD6-9A8D-60584014E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7D7B-12CE-5348-ACAB-152B0BB7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28D9-265B-ED4C-90B9-875BC103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9527-8526-2A48-B078-66E1913D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0BCD-A000-464D-8C46-9D35FB40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639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5" r:id="rId13"/>
    <p:sldLayoutId id="214748369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1561618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Inorganic Chemistry Year 1 - AS </a:t>
            </a:r>
            <a:br>
              <a:rPr lang="en-US" sz="5400" b="1" dirty="0"/>
            </a:br>
            <a:r>
              <a:rPr lang="en-US" sz="5400" b="1" dirty="0"/>
              <a:t>3.2.2 Group 2 – The alkaline earth metals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FB3413-5A2E-FDC9-ECE7-17AB64D9B636}"/>
              </a:ext>
            </a:extLst>
          </p:cNvPr>
          <p:cNvSpPr txBox="1"/>
          <p:nvPr/>
        </p:nvSpPr>
        <p:spPr>
          <a:xfrm>
            <a:off x="9753600" y="6389077"/>
            <a:ext cx="240323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cs typeface="Calibri"/>
              </a:rPr>
              <a:t>www.sciexcel.org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437B22E-064B-49E9-AF44-0F8617B408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927" y="-78221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Reactions with water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61474AF-3A04-440C-ADF8-33AB6D9035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184" y="1180856"/>
            <a:ext cx="12174769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altLang="en-US" dirty="0"/>
              <a:t>Reactivity INCREASES going down the group (similar to Group 1 metals)</a:t>
            </a:r>
          </a:p>
          <a:p>
            <a:r>
              <a:rPr lang="en-GB" altLang="en-US" dirty="0"/>
              <a:t>Be – no reaction</a:t>
            </a:r>
          </a:p>
          <a:p>
            <a:r>
              <a:rPr lang="en-GB" altLang="en-US" dirty="0"/>
              <a:t>Mg – slowly with cold water – rapidly with steam</a:t>
            </a:r>
          </a:p>
          <a:p>
            <a:endParaRPr lang="en-GB" alt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GB" altLang="en-US" dirty="0">
                <a:ea typeface="Calibri" panose="020F0502020204030204"/>
                <a:cs typeface="Calibri" panose="020F0502020204030204"/>
              </a:rPr>
              <a:t>Cold water -</a:t>
            </a:r>
            <a:r>
              <a:rPr lang="en-GB" dirty="0">
                <a:ea typeface="Calibri" panose="020F0502020204030204"/>
                <a:cs typeface="Calibri" panose="020F0502020204030204"/>
              </a:rPr>
              <a:t> Mg</a:t>
            </a:r>
            <a:r>
              <a:rPr lang="en-GB" baseline="-25000" dirty="0">
                <a:ea typeface="Calibri" panose="020F0502020204030204"/>
                <a:cs typeface="Calibri" panose="020F0502020204030204"/>
              </a:rPr>
              <a:t>(s)</a:t>
            </a:r>
            <a:r>
              <a:rPr lang="en-GB" dirty="0">
                <a:ea typeface="Calibri" panose="020F0502020204030204"/>
                <a:cs typeface="Calibri" panose="020F0502020204030204"/>
              </a:rPr>
              <a:t> + 2H</a:t>
            </a:r>
            <a:r>
              <a:rPr lang="en-GB" baseline="-25000" dirty="0">
                <a:ea typeface="Calibri" panose="020F0502020204030204"/>
                <a:cs typeface="Calibri" panose="020F0502020204030204"/>
              </a:rPr>
              <a:t>2</a:t>
            </a:r>
            <a:r>
              <a:rPr lang="en-GB" dirty="0">
                <a:ea typeface="Calibri" panose="020F0502020204030204"/>
                <a:cs typeface="Calibri" panose="020F0502020204030204"/>
              </a:rPr>
              <a:t>O</a:t>
            </a:r>
            <a:r>
              <a:rPr lang="en-GB" baseline="-25000" dirty="0">
                <a:ea typeface="Calibri" panose="020F0502020204030204"/>
                <a:cs typeface="Calibri" panose="020F0502020204030204"/>
              </a:rPr>
              <a:t>(l)</a:t>
            </a:r>
            <a:r>
              <a:rPr lang="en-GB" dirty="0">
                <a:ea typeface="Calibri" panose="020F0502020204030204"/>
                <a:cs typeface="Calibri" panose="020F0502020204030204"/>
              </a:rPr>
              <a:t> --&gt; Mg(OH)</a:t>
            </a:r>
            <a:r>
              <a:rPr lang="en-GB" baseline="-25000" dirty="0">
                <a:ea typeface="Calibri" panose="020F0502020204030204"/>
                <a:cs typeface="Calibri" panose="020F0502020204030204"/>
              </a:rPr>
              <a:t>2(aq)</a:t>
            </a:r>
            <a:r>
              <a:rPr lang="en-GB" dirty="0">
                <a:ea typeface="Calibri" panose="020F0502020204030204"/>
                <a:cs typeface="Calibri" panose="020F0502020204030204"/>
              </a:rPr>
              <a:t> + H</a:t>
            </a:r>
            <a:r>
              <a:rPr lang="en-GB" baseline="-25000" dirty="0">
                <a:ea typeface="Calibri" panose="020F0502020204030204"/>
                <a:cs typeface="Calibri" panose="020F0502020204030204"/>
              </a:rPr>
              <a:t>2(g)</a:t>
            </a:r>
            <a:endParaRPr lang="en-GB" alt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GB" altLang="en-US" dirty="0">
                <a:ea typeface="Calibri" panose="020F0502020204030204"/>
                <a:cs typeface="Calibri" panose="020F0502020204030204"/>
              </a:rPr>
              <a:t>Steam -   Mg</a:t>
            </a:r>
            <a:r>
              <a:rPr lang="en-GB" altLang="en-US" baseline="-25000" dirty="0">
                <a:ea typeface="Calibri" panose="020F0502020204030204"/>
                <a:cs typeface="Calibri" panose="020F0502020204030204"/>
              </a:rPr>
              <a:t>(s)</a:t>
            </a:r>
            <a:r>
              <a:rPr lang="en-GB" altLang="en-US" dirty="0">
                <a:ea typeface="Calibri" panose="020F0502020204030204"/>
                <a:cs typeface="Calibri" panose="020F0502020204030204"/>
              </a:rPr>
              <a:t> + H</a:t>
            </a:r>
            <a:r>
              <a:rPr lang="en-GB" altLang="en-US" baseline="-25000" dirty="0">
                <a:ea typeface="Calibri" panose="020F0502020204030204"/>
                <a:cs typeface="Calibri" panose="020F0502020204030204"/>
              </a:rPr>
              <a:t>2</a:t>
            </a:r>
            <a:r>
              <a:rPr lang="en-GB" altLang="en-US" dirty="0">
                <a:ea typeface="Calibri" panose="020F0502020204030204"/>
                <a:cs typeface="Calibri" panose="020F0502020204030204"/>
              </a:rPr>
              <a:t>O</a:t>
            </a:r>
            <a:r>
              <a:rPr lang="en-GB" altLang="en-US" baseline="-25000" dirty="0">
                <a:ea typeface="Calibri" panose="020F0502020204030204"/>
                <a:cs typeface="Calibri" panose="020F0502020204030204"/>
              </a:rPr>
              <a:t>(g)</a:t>
            </a:r>
            <a:r>
              <a:rPr lang="en-GB" altLang="en-US" dirty="0">
                <a:ea typeface="Calibri" panose="020F0502020204030204"/>
                <a:cs typeface="Calibri" panose="020F0502020204030204"/>
              </a:rPr>
              <a:t> --&gt; MgO</a:t>
            </a:r>
            <a:r>
              <a:rPr lang="en-GB" altLang="en-US" baseline="-25000" dirty="0">
                <a:ea typeface="Calibri" panose="020F0502020204030204"/>
                <a:cs typeface="Calibri" panose="020F0502020204030204"/>
              </a:rPr>
              <a:t>(s)</a:t>
            </a:r>
            <a:r>
              <a:rPr lang="en-GB" altLang="en-US" dirty="0">
                <a:ea typeface="Calibri" panose="020F0502020204030204"/>
                <a:cs typeface="Calibri" panose="020F0502020204030204"/>
              </a:rPr>
              <a:t> + H</a:t>
            </a:r>
            <a:r>
              <a:rPr lang="en-GB" altLang="en-US" baseline="-25000" dirty="0">
                <a:ea typeface="Calibri" panose="020F0502020204030204"/>
                <a:cs typeface="Calibri" panose="020F0502020204030204"/>
              </a:rPr>
              <a:t>2(g)</a:t>
            </a:r>
          </a:p>
          <a:p>
            <a:endParaRPr lang="en-GB" altLang="en-US" dirty="0"/>
          </a:p>
          <a:p>
            <a:r>
              <a:rPr lang="en-GB" altLang="en-US" dirty="0"/>
              <a:t>Ca, Sr, Ba – react with cold water forming hydroxide and releasing hydrogen (same equation as Mg with cold water, but more vigorous). </a:t>
            </a:r>
            <a:endParaRPr lang="en-GB"/>
          </a:p>
          <a:p>
            <a:endParaRPr lang="en-GB" altLang="en-US" dirty="0"/>
          </a:p>
          <a:p>
            <a:pPr marL="0" indent="0">
              <a:buNone/>
            </a:pPr>
            <a:r>
              <a:rPr lang="en-GB" altLang="en-US" dirty="0">
                <a:solidFill>
                  <a:srgbClr val="FF0000"/>
                </a:solidFill>
              </a:rPr>
              <a:t>    Show that these are REDOX reactions. </a:t>
            </a:r>
            <a:endParaRPr lang="en-GB" altLang="en-US">
              <a:solidFill>
                <a:srgbClr val="FF0000"/>
              </a:solidFill>
              <a:ea typeface="Calibri"/>
              <a:cs typeface="Calibri"/>
            </a:endParaRPr>
          </a:p>
          <a:p>
            <a:endParaRPr lang="en-GB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>
            <a:extLst>
              <a:ext uri="{FF2B5EF4-FFF2-40B4-BE49-F238E27FC236}">
                <a16:creationId xmlns:a16="http://schemas.microsoft.com/office/drawing/2014/main" id="{B68E3EBC-2DF7-4E6A-AC6D-A0A934CC44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Redox reaction </a:t>
            </a:r>
          </a:p>
        </p:txBody>
      </p:sp>
      <p:sp>
        <p:nvSpPr>
          <p:cNvPr id="69636" name="Text Box 3">
            <a:extLst>
              <a:ext uri="{FF2B5EF4-FFF2-40B4-BE49-F238E27FC236}">
                <a16:creationId xmlns:a16="http://schemas.microsoft.com/office/drawing/2014/main" id="{E6F940C1-61C5-49E8-9588-22B95E41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91" y="1216777"/>
            <a:ext cx="111138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When group 2 metals react with water they form the metal hydroxide and hydrogen gas. For example:</a:t>
            </a:r>
          </a:p>
        </p:txBody>
      </p:sp>
      <p:sp>
        <p:nvSpPr>
          <p:cNvPr id="1058820" name="Text Box 4">
            <a:extLst>
              <a:ext uri="{FF2B5EF4-FFF2-40B4-BE49-F238E27FC236}">
                <a16:creationId xmlns:a16="http://schemas.microsoft.com/office/drawing/2014/main" id="{DD4DB156-9992-4C55-B53A-F5B3B5383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210" y="2902317"/>
            <a:ext cx="75649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chemeClr val="tx1"/>
                </a:solidFill>
              </a:rPr>
              <a:t>Sr</a:t>
            </a:r>
            <a:r>
              <a:rPr lang="en-GB" altLang="en-US" sz="2800" b="1" baseline="-25000" dirty="0">
                <a:solidFill>
                  <a:schemeClr val="tx1"/>
                </a:solidFill>
              </a:rPr>
              <a:t>(s)</a:t>
            </a:r>
            <a:r>
              <a:rPr lang="en-GB" altLang="en-US" sz="2800" b="1" dirty="0">
                <a:solidFill>
                  <a:schemeClr val="tx1"/>
                </a:solidFill>
              </a:rPr>
              <a:t>  +  2H</a:t>
            </a:r>
            <a:r>
              <a:rPr lang="en-GB" altLang="en-US" sz="2800" b="1" baseline="-25000" dirty="0">
                <a:solidFill>
                  <a:schemeClr val="tx1"/>
                </a:solidFill>
              </a:rPr>
              <a:t>2</a:t>
            </a:r>
            <a:r>
              <a:rPr lang="en-GB" altLang="en-US" sz="2800" b="1" dirty="0">
                <a:solidFill>
                  <a:schemeClr val="tx1"/>
                </a:solidFill>
              </a:rPr>
              <a:t>O</a:t>
            </a:r>
            <a:r>
              <a:rPr lang="en-GB" altLang="en-US" sz="2800" b="1" baseline="-25000" dirty="0">
                <a:solidFill>
                  <a:schemeClr val="tx1"/>
                </a:solidFill>
              </a:rPr>
              <a:t>(l)</a:t>
            </a:r>
            <a:r>
              <a:rPr lang="en-GB" altLang="en-US" sz="2800" b="1" dirty="0">
                <a:solidFill>
                  <a:schemeClr val="tx1"/>
                </a:solidFill>
              </a:rPr>
              <a:t>   </a:t>
            </a:r>
            <a:r>
              <a:rPr lang="en-GB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→   Sr(OH)</a:t>
            </a:r>
            <a:r>
              <a:rPr lang="en-GB" altLang="en-US" sz="28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2(</a:t>
            </a:r>
            <a:r>
              <a:rPr lang="en-GB" altLang="en-US" sz="2800" b="1" baseline="-25000" dirty="0" err="1">
                <a:solidFill>
                  <a:schemeClr val="tx1"/>
                </a:solidFill>
                <a:cs typeface="Arial" panose="020B0604020202020204" pitchFamily="34" charset="0"/>
              </a:rPr>
              <a:t>aq</a:t>
            </a:r>
            <a:r>
              <a:rPr lang="en-GB" altLang="en-US" sz="28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  <a:r>
              <a:rPr lang="en-GB" altLang="en-US" sz="2800" b="1" dirty="0">
                <a:solidFill>
                  <a:schemeClr val="tx1"/>
                </a:solidFill>
                <a:cs typeface="Arial" panose="020B0604020202020204" pitchFamily="34" charset="0"/>
              </a:rPr>
              <a:t>  +  H</a:t>
            </a:r>
            <a:r>
              <a:rPr lang="en-GB" altLang="en-US" sz="2800" b="1" baseline="-25000" dirty="0">
                <a:solidFill>
                  <a:schemeClr val="tx1"/>
                </a:solidFill>
                <a:cs typeface="Arial" panose="020B0604020202020204" pitchFamily="34" charset="0"/>
              </a:rPr>
              <a:t>2(g)</a:t>
            </a:r>
          </a:p>
        </p:txBody>
      </p:sp>
      <p:sp>
        <p:nvSpPr>
          <p:cNvPr id="1058821" name="Text Box 5">
            <a:extLst>
              <a:ext uri="{FF2B5EF4-FFF2-40B4-BE49-F238E27FC236}">
                <a16:creationId xmlns:a16="http://schemas.microsoft.com/office/drawing/2014/main" id="{904911A3-C6E8-4809-BBF3-AB5B064EF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92" y="4102100"/>
            <a:ext cx="11107065" cy="159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What are the oxidation states for strontium, hydrogen and oxygen, before and after reaction?</a:t>
            </a:r>
          </a:p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Which elements have been REDUCED/OXIDISED 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385D357-0C8A-4C80-A159-D8832CC540D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34" y="2010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Explaining the trend in reactivity</a:t>
            </a: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4647C00C-6224-4D22-AA0B-40E2D9816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03" y="1187395"/>
            <a:ext cx="119327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The reactivity of the elements down group 2 from beryllium to barium </a:t>
            </a:r>
            <a:r>
              <a:rPr lang="en-GB" alt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increases</a:t>
            </a:r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1060869" name="Text Box 5">
            <a:extLst>
              <a:ext uri="{FF2B5EF4-FFF2-40B4-BE49-F238E27FC236}">
                <a16:creationId xmlns:a16="http://schemas.microsoft.com/office/drawing/2014/main" id="{0A07C612-FDFE-465E-9101-0EADF591A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03" y="3584819"/>
            <a:ext cx="1156075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Although increased shielding cancels the increased nuclear charge down the group, the increase in atomic radius results in a decrease in the attractive force between the outer electrons and the nucleus.</a:t>
            </a:r>
          </a:p>
        </p:txBody>
      </p:sp>
      <p:sp>
        <p:nvSpPr>
          <p:cNvPr id="1060870" name="Text Box 6">
            <a:extLst>
              <a:ext uri="{FF2B5EF4-FFF2-40B4-BE49-F238E27FC236}">
                <a16:creationId xmlns:a16="http://schemas.microsoft.com/office/drawing/2014/main" id="{BD0A2C1C-9F49-4925-AD9F-D9ACB61B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03" y="2325411"/>
            <a:ext cx="1142203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This is because it is successively </a:t>
            </a:r>
            <a:r>
              <a:rPr lang="en-GB" alt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easier</a:t>
            </a:r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to remove the outermost electrons to form the 2+ 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1604770"/>
            <a:ext cx="1204290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dirty="0">
                <a:latin typeface="Calibri"/>
                <a:ea typeface="Calibri"/>
                <a:cs typeface="Calibri"/>
              </a:rPr>
              <a:t>Titanium cannot be extracted from its oxide (ore) using carbon as it forms </a:t>
            </a:r>
            <a:r>
              <a:rPr lang="en-GB" sz="2800" dirty="0" err="1">
                <a:latin typeface="Calibri"/>
                <a:ea typeface="Calibri"/>
                <a:cs typeface="Calibri"/>
              </a:rPr>
              <a:t>TiC</a:t>
            </a:r>
            <a:r>
              <a:rPr lang="en-GB" sz="2800" dirty="0">
                <a:latin typeface="Calibri"/>
                <a:ea typeface="Calibri"/>
                <a:cs typeface="Calibri"/>
              </a:rPr>
              <a:t>. Instead, it is reacted with coke and chlorine the reduced using Mg.</a:t>
            </a:r>
            <a:endParaRPr lang="en-US" dirty="0"/>
          </a:p>
          <a:p>
            <a:pPr algn="ctr"/>
            <a:endParaRPr lang="en-GB" sz="2800" dirty="0">
              <a:latin typeface="Calibri"/>
              <a:ea typeface="Calibri"/>
              <a:cs typeface="Calibri"/>
            </a:endParaRPr>
          </a:p>
          <a:p>
            <a:pPr algn="ctr"/>
            <a:r>
              <a:rPr lang="en-GB" sz="2800" dirty="0">
                <a:latin typeface="Calibri"/>
                <a:ea typeface="Calibri"/>
                <a:cs typeface="Calibri"/>
              </a:rPr>
              <a:t>Mg used to extract Ti from the ore rutile (TiO</a:t>
            </a:r>
            <a:r>
              <a:rPr lang="en-GB" sz="2800" baseline="-25000" dirty="0">
                <a:latin typeface="Calibri"/>
                <a:ea typeface="Calibri"/>
                <a:cs typeface="Calibri"/>
              </a:rPr>
              <a:t>2</a:t>
            </a:r>
            <a:r>
              <a:rPr lang="en-GB" sz="2800" dirty="0">
                <a:latin typeface="Calibri"/>
                <a:ea typeface="Calibri"/>
                <a:cs typeface="Calibri"/>
              </a:rPr>
              <a:t>)</a:t>
            </a:r>
            <a:endParaRPr lang="en-GB"/>
          </a:p>
          <a:p>
            <a:pPr algn="ctr" eaLnBrk="1" hangingPunct="1"/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 eaLnBrk="1" hangingPunct="1"/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TiO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+ 2C + Cl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/>
              </a:rPr>
              <a:t>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TiCl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4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+ 2CO</a:t>
            </a:r>
          </a:p>
          <a:p>
            <a:pPr algn="ctr" eaLnBrk="1" hangingPunct="1"/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 eaLnBrk="1" hangingPunct="1"/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TiCl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4(l)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+ 2Mg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(s)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Wingdings"/>
              </a:rPr>
              <a:t>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Ti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(s)</a:t>
            </a:r>
            <a:r>
              <a:rPr lang="en-GB" sz="28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+ 2MgCl</a:t>
            </a:r>
            <a:r>
              <a:rPr lang="en-GB" sz="2800" baseline="-250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2(s)</a:t>
            </a:r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 eaLnBrk="1" hangingPunct="1"/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  <a:p>
            <a:pPr algn="ctr" eaLnBrk="1" hangingPunct="1"/>
            <a:endParaRPr lang="en-GB" sz="2800" dirty="0">
              <a:solidFill>
                <a:srgbClr val="FF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D2C5D3A-8437-4714-C336-1E40084BC58D}"/>
              </a:ext>
            </a:extLst>
          </p:cNvPr>
          <p:cNvSpPr txBox="1">
            <a:spLocks noChangeArrowheads="1"/>
          </p:cNvSpPr>
          <p:nvPr/>
        </p:nvSpPr>
        <p:spPr>
          <a:xfrm>
            <a:off x="934" y="201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b="1" dirty="0">
                <a:solidFill>
                  <a:srgbClr val="70AD47"/>
                </a:solidFill>
              </a:rPr>
              <a:t>The use of magnesium in the extraction of titanium from TiCl</a:t>
            </a:r>
            <a:r>
              <a:rPr lang="en-GB" altLang="en-US" b="1" baseline="-25000" dirty="0">
                <a:solidFill>
                  <a:srgbClr val="70AD47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409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E710225-2D46-450A-AE89-1F010A317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927" y="46471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Solubilities of Group 2 hydroxides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318926D-CDC7-4FBE-ABCC-030A12BEA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20782" y="114675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dirty="0"/>
              <a:t>Hydroxide solubility INCREASES on descending the group</a:t>
            </a:r>
          </a:p>
          <a:p>
            <a:endParaRPr lang="en-GB" altLang="en-US" dirty="0"/>
          </a:p>
          <a:p>
            <a:pPr lvl="1"/>
            <a:r>
              <a:rPr lang="en-GB" altLang="en-US" sz="2800" dirty="0"/>
              <a:t>Beryllium – virtually insoluble</a:t>
            </a:r>
            <a:endParaRPr lang="en-GB" altLang="en-US" sz="2800" dirty="0">
              <a:cs typeface="Calibri"/>
            </a:endParaRPr>
          </a:p>
          <a:p>
            <a:pPr lvl="1"/>
            <a:r>
              <a:rPr lang="en-GB" altLang="en-US" sz="2800" dirty="0"/>
              <a:t>Magnesium – sparingly</a:t>
            </a:r>
            <a:endParaRPr lang="en-GB" altLang="en-US" sz="2800" dirty="0">
              <a:cs typeface="Calibri"/>
            </a:endParaRPr>
          </a:p>
          <a:p>
            <a:pPr lvl="1"/>
            <a:r>
              <a:rPr lang="en-GB" altLang="en-US" sz="2800" dirty="0"/>
              <a:t>Calcium – forms lime water</a:t>
            </a:r>
            <a:endParaRPr lang="en-GB" altLang="en-US" sz="2800" dirty="0">
              <a:cs typeface="Calibri"/>
            </a:endParaRPr>
          </a:p>
          <a:p>
            <a:pPr lvl="1"/>
            <a:r>
              <a:rPr lang="en-GB" altLang="en-US" sz="2800" dirty="0">
                <a:cs typeface="Calibri"/>
              </a:rPr>
              <a:t>Strontium - soluble</a:t>
            </a:r>
            <a:endParaRPr lang="en-GB" altLang="en-US" sz="2800" dirty="0"/>
          </a:p>
          <a:p>
            <a:pPr lvl="1"/>
            <a:r>
              <a:rPr lang="en-GB" altLang="en-US" sz="2800" dirty="0"/>
              <a:t>Barium – quite soluble and produces strongly alkaline solutions</a:t>
            </a:r>
            <a:endParaRPr lang="en-GB" altLang="en-US" sz="2800" dirty="0">
              <a:cs typeface="Calibri"/>
            </a:endParaRPr>
          </a:p>
        </p:txBody>
      </p:sp>
      <p:sp>
        <p:nvSpPr>
          <p:cNvPr id="3" name="Text Box 34">
            <a:extLst>
              <a:ext uri="{FF2B5EF4-FFF2-40B4-BE49-F238E27FC236}">
                <a16:creationId xmlns:a16="http://schemas.microsoft.com/office/drawing/2014/main" id="{53B3CB73-C5DD-9706-EB42-37F62D79B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5265" y="1146541"/>
            <a:ext cx="12218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solidFill>
                  <a:srgbClr val="FF0000"/>
                </a:solidFill>
                <a:latin typeface="Arial"/>
                <a:cs typeface="Arial"/>
              </a:rPr>
              <a:t>M(OH)</a:t>
            </a:r>
            <a:r>
              <a:rPr lang="en-GB" altLang="en-US" sz="2400" baseline="-2500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E710225-2D46-450A-AE89-1F010A3172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927" y="46471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Solubilities of Group 2 hydroxides </a:t>
            </a: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83C6CA59-7008-E229-BD0A-80AE056EB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18" y="1995942"/>
            <a:ext cx="114528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latin typeface="Arial"/>
                <a:cs typeface="Arial"/>
              </a:rPr>
              <a:t>As the </a:t>
            </a:r>
            <a:r>
              <a:rPr lang="en-GB" altLang="en-US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solubility</a:t>
            </a:r>
            <a:r>
              <a:rPr lang="en-GB" altLang="en-US" sz="2800" dirty="0">
                <a:solidFill>
                  <a:schemeClr val="tx1"/>
                </a:solidFill>
                <a:latin typeface="Arial"/>
                <a:cs typeface="Arial"/>
              </a:rPr>
              <a:t> of the group 2 hydroxides increases, so does the pH of the solutions formed. This is because the more of the hydroxide that dissolves, the greater the concentration of hydroxide ions (OH</a:t>
            </a:r>
            <a:r>
              <a:rPr lang="en-GB" altLang="en-US" sz="2800" baseline="30000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en-GB" altLang="en-US" sz="2800" dirty="0">
                <a:solidFill>
                  <a:schemeClr val="tx1"/>
                </a:solidFill>
                <a:latin typeface="Arial"/>
                <a:cs typeface="Arial"/>
              </a:rPr>
              <a:t>) in the solution formed. </a:t>
            </a:r>
          </a:p>
        </p:txBody>
      </p:sp>
    </p:spTree>
    <p:extLst>
      <p:ext uri="{BB962C8B-B14F-4D97-AF65-F5344CB8AC3E}">
        <p14:creationId xmlns:p14="http://schemas.microsoft.com/office/powerpoint/2010/main" val="371387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5C43AC2-2ECB-4079-8CE5-F0EAEE6B43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927" y="4907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Applications of Group 2 hydroxides</a:t>
            </a: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94E02B81-8092-451C-B225-CFF888A47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" y="1324283"/>
            <a:ext cx="118811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A suspension of </a:t>
            </a:r>
            <a:r>
              <a:rPr lang="en-GB" altLang="en-US" sz="2800" b="1" dirty="0">
                <a:solidFill>
                  <a:srgbClr val="000000"/>
                </a:solidFill>
                <a:latin typeface="Arial"/>
                <a:cs typeface="Arial"/>
              </a:rPr>
              <a:t>magnesium hydroxide</a:t>
            </a:r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 is commonly called milk of magnesia. It is used in medicine as a laxative and to </a:t>
            </a:r>
            <a:r>
              <a:rPr lang="en-GB" altLang="en-US" sz="2800" b="1" dirty="0">
                <a:solidFill>
                  <a:srgbClr val="000000"/>
                </a:solidFill>
                <a:latin typeface="Arial"/>
                <a:cs typeface="Arial"/>
              </a:rPr>
              <a:t>relieve acid indigestion</a:t>
            </a:r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.  </a:t>
            </a:r>
          </a:p>
        </p:txBody>
      </p:sp>
      <p:sp>
        <p:nvSpPr>
          <p:cNvPr id="1026052" name="Text Box 4">
            <a:extLst>
              <a:ext uri="{FF2B5EF4-FFF2-40B4-BE49-F238E27FC236}">
                <a16:creationId xmlns:a16="http://schemas.microsoft.com/office/drawing/2014/main" id="{04DEB993-6D92-4B53-8E06-4E88DFDD7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73" y="3182770"/>
            <a:ext cx="1219252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Calcium hydroxide, also called </a:t>
            </a:r>
            <a:r>
              <a:rPr lang="en-GB" altLang="en-US" sz="2800" b="1" dirty="0">
                <a:solidFill>
                  <a:srgbClr val="000000"/>
                </a:solidFill>
                <a:latin typeface="Arial"/>
                <a:cs typeface="Arial"/>
              </a:rPr>
              <a:t>slaked lime</a:t>
            </a:r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, is used in agriculture to raise the pH of soils which are acid. Soil pH is an important factor in agriculture.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94049" y="5189587"/>
            <a:ext cx="8460432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endParaRPr lang="en-GB" sz="2800" dirty="0">
              <a:latin typeface="Arial Black" charset="0"/>
            </a:endParaRPr>
          </a:p>
          <a:p>
            <a:pPr algn="ctr" eaLnBrk="1" hangingPunct="1"/>
            <a:r>
              <a:rPr lang="en-GB" sz="2800" dirty="0" err="1">
                <a:solidFill>
                  <a:srgbClr val="FF0000"/>
                </a:solidFill>
                <a:latin typeface="Arial Black" charset="0"/>
              </a:rPr>
              <a:t>CaO</a:t>
            </a:r>
            <a:r>
              <a:rPr lang="en-GB" sz="2800" dirty="0">
                <a:solidFill>
                  <a:srgbClr val="FF0000"/>
                </a:solidFill>
                <a:latin typeface="Arial Black" charset="0"/>
              </a:rPr>
              <a:t> + SO</a:t>
            </a:r>
            <a:r>
              <a:rPr lang="en-GB" sz="2800" baseline="-25000" dirty="0">
                <a:solidFill>
                  <a:srgbClr val="FF0000"/>
                </a:solidFill>
                <a:latin typeface="Arial Black" charset="0"/>
              </a:rPr>
              <a:t>2</a:t>
            </a:r>
            <a:r>
              <a:rPr lang="en-GB" sz="2800" dirty="0">
                <a:solidFill>
                  <a:srgbClr val="FF0000"/>
                </a:solidFill>
                <a:latin typeface="Arial Black" charset="0"/>
              </a:rPr>
              <a:t> → CaSO</a:t>
            </a:r>
            <a:r>
              <a:rPr lang="en-GB" sz="2800" baseline="-25000" dirty="0">
                <a:solidFill>
                  <a:srgbClr val="FF0000"/>
                </a:solidFill>
                <a:latin typeface="Arial Black" charset="0"/>
              </a:rPr>
              <a:t>3</a:t>
            </a:r>
            <a:endParaRPr lang="en-GB" sz="2400" dirty="0">
              <a:solidFill>
                <a:srgbClr val="FF0000"/>
              </a:solidFill>
              <a:latin typeface="Arial Black" charset="0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091238" y="6581776"/>
            <a:ext cx="4608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200" dirty="0">
                <a:solidFill>
                  <a:srgbClr val="000000"/>
                </a:solidFill>
                <a:latin typeface="Verdana" charset="0"/>
              </a:rPr>
              <a:t>© </a:t>
            </a:r>
            <a:r>
              <a:rPr lang="en-GB" sz="1200" dirty="0" err="1">
                <a:solidFill>
                  <a:srgbClr val="000000"/>
                </a:solidFill>
                <a:latin typeface="Verdana" charset="0"/>
              </a:rPr>
              <a:t>www.chemsheets.co.uk</a:t>
            </a:r>
            <a:r>
              <a:rPr lang="en-GB" sz="1200" dirty="0">
                <a:solidFill>
                  <a:srgbClr val="000000"/>
                </a:solidFill>
                <a:latin typeface="Verdana" charset="0"/>
              </a:rPr>
              <a:t>          AS 1061     3-July-15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-106" t="9633" r="-298" b="-659"/>
          <a:stretch/>
        </p:blipFill>
        <p:spPr>
          <a:xfrm>
            <a:off x="650696" y="536994"/>
            <a:ext cx="10055761" cy="5169601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16B89CC0-8D88-B583-D53B-EC44C50592B4}"/>
              </a:ext>
            </a:extLst>
          </p:cNvPr>
          <p:cNvSpPr txBox="1">
            <a:spLocks noChangeArrowheads="1"/>
          </p:cNvSpPr>
          <p:nvPr/>
        </p:nvSpPr>
        <p:spPr>
          <a:xfrm>
            <a:off x="-6927" y="49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solidFill>
                  <a:srgbClr val="70AD47"/>
                </a:solidFill>
                <a:ea typeface="+mj-lt"/>
                <a:cs typeface="+mj-lt"/>
              </a:rPr>
              <a:t>CaO</a:t>
            </a:r>
            <a:r>
              <a:rPr lang="en-GB" b="1" dirty="0">
                <a:solidFill>
                  <a:srgbClr val="70AD47"/>
                </a:solidFill>
                <a:ea typeface="+mj-lt"/>
                <a:cs typeface="+mj-lt"/>
              </a:rPr>
              <a:t> in flue gas </a:t>
            </a:r>
            <a:r>
              <a:rPr lang="en-GB" b="1" dirty="0" err="1">
                <a:solidFill>
                  <a:srgbClr val="70AD47"/>
                </a:solidFill>
                <a:ea typeface="+mj-lt"/>
                <a:cs typeface="+mj-lt"/>
              </a:rPr>
              <a:t>desulfurisation</a:t>
            </a:r>
            <a:endParaRPr lang="en-US" b="1" dirty="0" err="1"/>
          </a:p>
        </p:txBody>
      </p:sp>
    </p:spTree>
    <p:extLst>
      <p:ext uri="{BB962C8B-B14F-4D97-AF65-F5344CB8AC3E}">
        <p14:creationId xmlns:p14="http://schemas.microsoft.com/office/powerpoint/2010/main" val="301218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4A109694-5EA4-49B9-BEE7-213AB1847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Solubilities of Group 2 sulphates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BAF71D7-86A2-4211-A5E5-C6A1C32D6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5861" y="946394"/>
            <a:ext cx="11723076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altLang="en-US" dirty="0"/>
              <a:t>Solubilities of the Group 2 </a:t>
            </a:r>
            <a:r>
              <a:rPr lang="en-GB" altLang="en-US" dirty="0" err="1"/>
              <a:t>sulfates</a:t>
            </a:r>
            <a:r>
              <a:rPr lang="en-GB" altLang="en-US" dirty="0"/>
              <a:t> are the opposite to the hydroxides</a:t>
            </a:r>
            <a:endParaRPr lang="en-US" dirty="0"/>
          </a:p>
          <a:p>
            <a:pPr marL="0" indent="0">
              <a:buNone/>
            </a:pPr>
            <a:endParaRPr lang="en-GB" altLang="en-US" sz="2800" dirty="0">
              <a:ea typeface="Calibri"/>
              <a:cs typeface="Calibri"/>
            </a:endParaRPr>
          </a:p>
          <a:p>
            <a:pPr lvl="1"/>
            <a:endParaRPr lang="en-GB" altLang="en-US" sz="2800" dirty="0"/>
          </a:p>
          <a:p>
            <a:pPr lvl="1"/>
            <a:endParaRPr lang="en-GB" altLang="en-US" sz="28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endParaRPr lang="en-GB" altLang="en-US" dirty="0"/>
          </a:p>
          <a:p>
            <a:pPr marL="0" indent="0">
              <a:buNone/>
            </a:pPr>
            <a:r>
              <a:rPr lang="en-GB" altLang="en-US" u="sng" dirty="0"/>
              <a:t>Test for </a:t>
            </a:r>
            <a:r>
              <a:rPr lang="en-GB" altLang="en-US" u="sng" dirty="0" err="1"/>
              <a:t>sulfates</a:t>
            </a:r>
            <a:endParaRPr lang="en-GB" altLang="en-US" u="sng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altLang="en-US" dirty="0"/>
              <a:t>Dilute hydrochloric or nitric acid (removes carbonates) and a solution of barium ions (barium chloride or nitrate) are added to the solution being tested. </a:t>
            </a:r>
            <a:endParaRPr lang="en-GB" altLang="en-US"/>
          </a:p>
          <a:p>
            <a:pPr marL="0" indent="0">
              <a:buNone/>
            </a:pPr>
            <a:r>
              <a:rPr lang="en-GB" altLang="en-US" dirty="0"/>
              <a:t>Appearance of a white ppt shows presence of sulphate ions (insoluble BaSO</a:t>
            </a:r>
            <a:r>
              <a:rPr lang="en-GB" altLang="en-US" baseline="-25000" dirty="0"/>
              <a:t>4</a:t>
            </a:r>
            <a:r>
              <a:rPr lang="en-GB" altLang="en-US" dirty="0"/>
              <a:t>).</a:t>
            </a:r>
            <a:endParaRPr lang="en-GB" altLang="en-US" dirty="0">
              <a:ea typeface="Calibri"/>
              <a:cs typeface="Calibri"/>
            </a:endParaRPr>
          </a:p>
          <a:p>
            <a:endParaRPr lang="en-GB" altLang="en-US"/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FF348070-B80E-827B-8500-7D41ED049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1934919"/>
            <a:ext cx="13356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MgSO</a:t>
            </a:r>
            <a:r>
              <a:rPr lang="en-GB" altLang="en-US" sz="28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1CC6CBEA-87A8-1601-AECB-BBB6D6549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3839" y="2481019"/>
            <a:ext cx="12955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CaSO</a:t>
            </a:r>
            <a:r>
              <a:rPr lang="en-GB" altLang="en-US" sz="28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43AB05BE-87A5-57A4-4119-665B66FBF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3028706"/>
            <a:ext cx="11945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SrSO</a:t>
            </a:r>
            <a:r>
              <a:rPr lang="en-GB" altLang="en-US" sz="28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7758EA97-B3A5-7E68-D806-25F35E518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3582744"/>
            <a:ext cx="12747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BaSO</a:t>
            </a:r>
            <a:r>
              <a:rPr lang="en-GB" altLang="en-US" sz="2800" baseline="-250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E68C3466-F6FC-A984-C364-AEC581CF4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864" y="1934919"/>
            <a:ext cx="13260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soluble</a:t>
            </a: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D19D1DE7-37F4-37AA-D0BF-8F6577DE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8158" y="2481019"/>
            <a:ext cx="2525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chemeClr val="tx1"/>
                </a:solidFill>
              </a:rPr>
              <a:t>slightly soluble</a:t>
            </a:r>
          </a:p>
        </p:txBody>
      </p:sp>
      <p:sp>
        <p:nvSpPr>
          <p:cNvPr id="17" name="Text Box 22">
            <a:extLst>
              <a:ext uri="{FF2B5EF4-FFF2-40B4-BE49-F238E27FC236}">
                <a16:creationId xmlns:a16="http://schemas.microsoft.com/office/drawing/2014/main" id="{944733AE-3AC9-EF47-05DD-AD354C0D9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3028706"/>
            <a:ext cx="16065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insoluble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EDC40630-36B6-D282-9A08-CB548926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3582744"/>
            <a:ext cx="16065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tx1"/>
                </a:solidFill>
              </a:rPr>
              <a:t>insoluble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0288DA-DA77-4226-A20A-3E67734A5E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Applications of Group 2 </a:t>
            </a:r>
            <a:r>
              <a:rPr lang="en-GB" altLang="en-US" b="1" dirty="0" err="1">
                <a:solidFill>
                  <a:srgbClr val="70AD47"/>
                </a:solidFill>
              </a:rPr>
              <a:t>sulfates</a:t>
            </a:r>
            <a:r>
              <a:rPr lang="en-GB" altLang="en-US" b="1" dirty="0">
                <a:solidFill>
                  <a:srgbClr val="70AD47"/>
                </a:solidFill>
              </a:rPr>
              <a:t> </a:t>
            </a:r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C54F18E5-63F8-4838-940F-3900F11A6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9" y="1330325"/>
            <a:ext cx="856956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Barium </a:t>
            </a:r>
            <a:r>
              <a:rPr lang="en-GB" altLang="en-US" sz="2800" b="1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sulfate</a:t>
            </a:r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is used as a radiocontrast agent to help take X-ray images of the digestive system. It is sometimes known as a ‘barium meal’. </a:t>
            </a:r>
          </a:p>
        </p:txBody>
      </p:sp>
      <p:sp>
        <p:nvSpPr>
          <p:cNvPr id="1032198" name="Text Box 6">
            <a:extLst>
              <a:ext uri="{FF2B5EF4-FFF2-40B4-BE49-F238E27FC236}">
                <a16:creationId xmlns:a16="http://schemas.microsoft.com/office/drawing/2014/main" id="{A105B687-86BC-49DF-A5A3-9785B223B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9" y="3021990"/>
            <a:ext cx="857738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Barium </a:t>
            </a:r>
            <a:r>
              <a:rPr lang="en-GB" altLang="en-US" sz="280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sulfate</a:t>
            </a:r>
            <a:r>
              <a:rPr lang="en-GB" altLang="en-US" sz="2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is insoluble, so is not absorbed by the body when swallowed. However, barium is a very good absorber of X-rays and it helps to define structures of the digestive system to aid in diagnosis.</a:t>
            </a:r>
          </a:p>
        </p:txBody>
      </p:sp>
      <p:pic>
        <p:nvPicPr>
          <p:cNvPr id="1032203" name="Picture 11" descr="gastric_ulcer">
            <a:extLst>
              <a:ext uri="{FF2B5EF4-FFF2-40B4-BE49-F238E27FC236}">
                <a16:creationId xmlns:a16="http://schemas.microsoft.com/office/drawing/2014/main" id="{D6506E19-1A14-4E12-A8FE-74B4078BA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925" y="1217614"/>
            <a:ext cx="33337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0AD47"/>
                </a:solidFill>
              </a:rPr>
              <a:t>Inorganic Chemistry Year 1 </a:t>
            </a:r>
            <a:br>
              <a:rPr lang="en-US" b="1" dirty="0">
                <a:solidFill>
                  <a:srgbClr val="70AD47"/>
                </a:solidFill>
              </a:rPr>
            </a:br>
            <a:r>
              <a:rPr lang="en-US" b="1" dirty="0">
                <a:solidFill>
                  <a:srgbClr val="70AD47"/>
                </a:solidFill>
              </a:rPr>
              <a:t>3.2.2 Group 2 – The alkaline earth metals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A0E0D-616F-65A1-EF66-4A1115F0E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860" y="1330203"/>
            <a:ext cx="6885110" cy="552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70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580288DA-DA77-4226-A20A-3E67734A5E8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862" y="1710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Quick questions</a:t>
            </a:r>
            <a:endParaRPr lang="en-GB" altLang="en-US" b="1" dirty="0">
              <a:solidFill>
                <a:srgbClr val="70AD47"/>
              </a:solidFill>
              <a:ea typeface="Calibri Light"/>
              <a:cs typeface="Calibri Light"/>
            </a:endParaRP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87AE289-B361-BEA0-A82D-3014193F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07" r="40307" b="-855"/>
          <a:stretch/>
        </p:blipFill>
        <p:spPr>
          <a:xfrm>
            <a:off x="933938" y="1257422"/>
            <a:ext cx="3097221" cy="2283897"/>
          </a:xfrm>
          <a:prstGeom prst="rect">
            <a:avLst/>
          </a:prstGeom>
        </p:spPr>
      </p:pic>
      <p:pic>
        <p:nvPicPr>
          <p:cNvPr id="3" name="Picture 2" descr="A questionnaire with black and white text&#10;&#10;Description automatically generated">
            <a:extLst>
              <a:ext uri="{FF2B5EF4-FFF2-40B4-BE49-F238E27FC236}">
                <a16:creationId xmlns:a16="http://schemas.microsoft.com/office/drawing/2014/main" id="{7186E9AE-E996-91E9-6C2C-63FAE428C0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88" r="204" b="51701"/>
          <a:stretch/>
        </p:blipFill>
        <p:spPr>
          <a:xfrm>
            <a:off x="6040804" y="66186"/>
            <a:ext cx="5038003" cy="2004651"/>
          </a:xfrm>
          <a:prstGeom prst="rect">
            <a:avLst/>
          </a:prstGeom>
        </p:spPr>
      </p:pic>
      <p:pic>
        <p:nvPicPr>
          <p:cNvPr id="4" name="Picture 3" descr="A questionnaire with black and white text&#10;&#10;Description automatically generated">
            <a:extLst>
              <a:ext uri="{FF2B5EF4-FFF2-40B4-BE49-F238E27FC236}">
                <a16:creationId xmlns:a16="http://schemas.microsoft.com/office/drawing/2014/main" id="{24152104-351F-8899-2BE5-0D3BAEF95E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4590" r="26069"/>
          <a:stretch/>
        </p:blipFill>
        <p:spPr>
          <a:xfrm>
            <a:off x="929542" y="4105032"/>
            <a:ext cx="4253314" cy="2145327"/>
          </a:xfrm>
          <a:prstGeom prst="rect">
            <a:avLst/>
          </a:prstGeom>
        </p:spPr>
      </p:pic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8BDAF72-00C6-2889-98F3-A756AAB49A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997" t="-1399" r="16017" b="7851"/>
          <a:stretch/>
        </p:blipFill>
        <p:spPr>
          <a:xfrm>
            <a:off x="6043735" y="1977047"/>
            <a:ext cx="4905821" cy="2289087"/>
          </a:xfrm>
          <a:prstGeom prst="rect">
            <a:avLst/>
          </a:prstGeom>
        </p:spPr>
      </p:pic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715BCC3-D0A0-D37C-2E7F-CAC784EFB0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094" t="2778" r="16958" b="6349"/>
          <a:stretch/>
        </p:blipFill>
        <p:spPr>
          <a:xfrm>
            <a:off x="5857629" y="4496532"/>
            <a:ext cx="5082937" cy="229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6B94906C-9454-4F59-8F90-4D8726A12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927" y="4907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Physical properties</a:t>
            </a:r>
          </a:p>
        </p:txBody>
      </p:sp>
      <p:sp>
        <p:nvSpPr>
          <p:cNvPr id="1071131" name="Text Box 27">
            <a:extLst>
              <a:ext uri="{FF2B5EF4-FFF2-40B4-BE49-F238E27FC236}">
                <a16:creationId xmlns:a16="http://schemas.microsoft.com/office/drawing/2014/main" id="{F475CEB8-8BBF-4551-B062-861688744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31" y="1420356"/>
            <a:ext cx="723353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b="1" dirty="0">
                <a:solidFill>
                  <a:srgbClr val="FF0000"/>
                </a:solidFill>
                <a:latin typeface="+mn-lt"/>
              </a:rPr>
              <a:t>Group 2</a:t>
            </a:r>
            <a:r>
              <a:rPr lang="en-GB" altLang="en-US" sz="2800" dirty="0">
                <a:latin typeface="+mn-lt"/>
              </a:rPr>
              <a:t> </a:t>
            </a: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of the periodic table is shown opposite. Trends that that we are required to know and understand as we go down the group are; </a:t>
            </a:r>
            <a:r>
              <a:rPr lang="en-GB" altLang="en-US" sz="2800" b="1" dirty="0">
                <a:solidFill>
                  <a:schemeClr val="tx1"/>
                </a:solidFill>
                <a:latin typeface="+mn-lt"/>
              </a:rPr>
              <a:t>atomic radius</a:t>
            </a: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en-US" sz="2800" b="1" dirty="0">
                <a:solidFill>
                  <a:schemeClr val="tx1"/>
                </a:solidFill>
                <a:latin typeface="+mn-lt"/>
              </a:rPr>
              <a:t>first ionization energy</a:t>
            </a: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GB" altLang="en-US" sz="2800" b="1" dirty="0">
                <a:solidFill>
                  <a:schemeClr val="tx1"/>
                </a:solidFill>
                <a:latin typeface="+mn-lt"/>
              </a:rPr>
              <a:t>melting point</a:t>
            </a:r>
            <a:r>
              <a:rPr lang="en-GB" altLang="en-US" sz="2800" dirty="0">
                <a:latin typeface="+mn-lt"/>
              </a:rPr>
              <a:t>.</a:t>
            </a:r>
          </a:p>
        </p:txBody>
      </p:sp>
      <p:sp>
        <p:nvSpPr>
          <p:cNvPr id="1071132" name="Text Box 28">
            <a:extLst>
              <a:ext uri="{FF2B5EF4-FFF2-40B4-BE49-F238E27FC236}">
                <a16:creationId xmlns:a16="http://schemas.microsoft.com/office/drawing/2014/main" id="{E35E03E6-C6C5-40E7-8C33-1551BFD5F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31" y="3875970"/>
            <a:ext cx="66259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Elements in the same group undergo similar chemical reactions due to the number of outermost electrons, i.e. in this case, 2.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621A52E-3436-AE2C-5D68-5751289DD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389" t="34183" r="43438" b="14499"/>
          <a:stretch/>
        </p:blipFill>
        <p:spPr>
          <a:xfrm>
            <a:off x="8427471" y="7994"/>
            <a:ext cx="899166" cy="68640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801F3B2-EE44-424A-89C6-B043FB4C2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6927" y="88034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Melting Point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B07D2130-3113-44E0-8D7D-44877C9D2AF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6" t="10485" r="-160" b="5437"/>
          <a:stretch/>
        </p:blipFill>
        <p:spPr>
          <a:xfrm>
            <a:off x="3845857" y="1987672"/>
            <a:ext cx="5211992" cy="42311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B47FF1-6AC5-C91C-1CB1-8DE6031A7A41}"/>
              </a:ext>
            </a:extLst>
          </p:cNvPr>
          <p:cNvSpPr txBox="1"/>
          <p:nvPr/>
        </p:nvSpPr>
        <p:spPr>
          <a:xfrm>
            <a:off x="4503615" y="1510322"/>
            <a:ext cx="47947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 dirty="0">
                <a:ea typeface="Calibri"/>
                <a:cs typeface="Calibri"/>
              </a:rPr>
              <a:t>Melting points of the group 2 elements</a:t>
            </a:r>
            <a:endParaRPr lang="en-GB" sz="20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4B734-584B-542F-7C6C-20B8A73E9DE0}"/>
              </a:ext>
            </a:extLst>
          </p:cNvPr>
          <p:cNvSpPr txBox="1"/>
          <p:nvPr/>
        </p:nvSpPr>
        <p:spPr>
          <a:xfrm>
            <a:off x="6301153" y="6307014"/>
            <a:ext cx="26494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ea typeface="Calibri"/>
                <a:cs typeface="Calibri"/>
              </a:rPr>
              <a:t>Element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BFCA9-39A8-8FF5-D125-5AEF710D558D}"/>
              </a:ext>
            </a:extLst>
          </p:cNvPr>
          <p:cNvSpPr txBox="1"/>
          <p:nvPr/>
        </p:nvSpPr>
        <p:spPr>
          <a:xfrm rot="16200000">
            <a:off x="2168768" y="3245338"/>
            <a:ext cx="2895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Melting point, °C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8508A8B0-005D-92F8-8874-69391D0D334F}"/>
              </a:ext>
            </a:extLst>
          </p:cNvPr>
          <p:cNvSpPr/>
          <p:nvPr/>
        </p:nvSpPr>
        <p:spPr>
          <a:xfrm rot="1200000">
            <a:off x="5314461" y="2995245"/>
            <a:ext cx="3788507" cy="361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2C318-C2C4-9973-9926-F2591729E686}"/>
              </a:ext>
            </a:extLst>
          </p:cNvPr>
          <p:cNvSpPr txBox="1"/>
          <p:nvPr/>
        </p:nvSpPr>
        <p:spPr>
          <a:xfrm>
            <a:off x="9054123" y="3788508"/>
            <a:ext cx="25419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General trend is a decrease in </a:t>
            </a:r>
            <a:r>
              <a:rPr lang="en-GB" dirty="0" err="1">
                <a:ea typeface="Calibri"/>
                <a:cs typeface="Calibri"/>
              </a:rPr>
              <a:t>MPt</a:t>
            </a:r>
            <a:endParaRPr lang="en-GB" dirty="0" err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F587922-7DE4-4E57-AE1E-18747CD8EC9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" y="-1488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Explaining the trend in melting points</a:t>
            </a:r>
          </a:p>
        </p:txBody>
      </p:sp>
      <p:sp>
        <p:nvSpPr>
          <p:cNvPr id="28675" name="Text Box 26">
            <a:extLst>
              <a:ext uri="{FF2B5EF4-FFF2-40B4-BE49-F238E27FC236}">
                <a16:creationId xmlns:a16="http://schemas.microsoft.com/office/drawing/2014/main" id="{3E946723-8AB3-4C75-9F19-432E4BF98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657747"/>
            <a:ext cx="9969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The melting points of the elements </a:t>
            </a:r>
            <a:r>
              <a:rPr lang="en-GB" altLang="en-US" sz="2800" b="1" dirty="0">
                <a:solidFill>
                  <a:schemeClr val="tx1"/>
                </a:solidFill>
                <a:latin typeface="+mn-lt"/>
              </a:rPr>
              <a:t>decrease </a:t>
            </a:r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down group 2, with the exception of magnesium to calcium.</a:t>
            </a:r>
          </a:p>
        </p:txBody>
      </p:sp>
      <p:sp>
        <p:nvSpPr>
          <p:cNvPr id="1009712" name="Text Box 48">
            <a:extLst>
              <a:ext uri="{FF2B5EF4-FFF2-40B4-BE49-F238E27FC236}">
                <a16:creationId xmlns:a16="http://schemas.microsoft.com/office/drawing/2014/main" id="{34CCAC12-BD11-4536-BFBB-DD1D6DB0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3622331"/>
            <a:ext cx="1109303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A metal’s melting point depends on the strength of its metallic bonds. </a:t>
            </a:r>
            <a:endParaRPr lang="en-US">
              <a:solidFill>
                <a:schemeClr val="tx1"/>
              </a:solidFill>
            </a:endParaRPr>
          </a:p>
          <a:p>
            <a:r>
              <a:rPr lang="en-GB" altLang="en-US" sz="2800" dirty="0">
                <a:solidFill>
                  <a:schemeClr val="tx1"/>
                </a:solidFill>
                <a:latin typeface="+mn-lt"/>
              </a:rPr>
              <a:t>The metal ions become larger going down the group -&gt;  metallic bonding decreases due to decreasing charge (all +2) to size ratio -&gt; less attraction for delocalised electrons</a:t>
            </a:r>
            <a:endParaRPr lang="en-GB">
              <a:solidFill>
                <a:schemeClr val="tx1"/>
              </a:solidFill>
            </a:endParaRPr>
          </a:p>
          <a:p>
            <a:endParaRPr lang="en-GB" alt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160A57-55BB-A04D-A336-C5B7C48BDBBF}"/>
              </a:ext>
            </a:extLst>
          </p:cNvPr>
          <p:cNvSpPr txBox="1"/>
          <p:nvPr/>
        </p:nvSpPr>
        <p:spPr>
          <a:xfrm>
            <a:off x="558800" y="1168357"/>
            <a:ext cx="862330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altLang="en-US" sz="2800" dirty="0"/>
              <a:t>They are all metals with high melting points. Each atom contributes its two outermost electrons to sea of delocalised electrons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82DBB33-C60D-407C-8700-3B84E0A8D31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927" y="60325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Trend in atomic radius</a:t>
            </a:r>
          </a:p>
        </p:txBody>
      </p:sp>
      <p:pic>
        <p:nvPicPr>
          <p:cNvPr id="1035" name="Picture 11" descr="Melting and boiling point trend in Group II - Chemistry Stack Exchange">
            <a:extLst>
              <a:ext uri="{FF2B5EF4-FFF2-40B4-BE49-F238E27FC236}">
                <a16:creationId xmlns:a16="http://schemas.microsoft.com/office/drawing/2014/main" id="{6A30FA89-F3CF-0243-BB06-5DB76EF0A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13608" r="57699" b="11546"/>
          <a:stretch/>
        </p:blipFill>
        <p:spPr bwMode="auto">
          <a:xfrm>
            <a:off x="3050832" y="2094295"/>
            <a:ext cx="6147274" cy="354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467BCA-5DDF-4710-C36E-09DEDA8E895B}"/>
              </a:ext>
            </a:extLst>
          </p:cNvPr>
          <p:cNvSpPr txBox="1"/>
          <p:nvPr/>
        </p:nvSpPr>
        <p:spPr>
          <a:xfrm>
            <a:off x="4503615" y="1510322"/>
            <a:ext cx="479473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 dirty="0">
                <a:ea typeface="Calibri"/>
                <a:cs typeface="Calibri"/>
              </a:rPr>
              <a:t>Atomic radii of the group 2 elements</a:t>
            </a:r>
            <a:endParaRPr lang="en-GB" sz="20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D1D446-125F-9155-3B9B-31674DED196B}"/>
              </a:ext>
            </a:extLst>
          </p:cNvPr>
          <p:cNvSpPr txBox="1"/>
          <p:nvPr/>
        </p:nvSpPr>
        <p:spPr>
          <a:xfrm>
            <a:off x="5578230" y="5799014"/>
            <a:ext cx="26494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ea typeface="Calibri"/>
                <a:cs typeface="Calibri"/>
              </a:rPr>
              <a:t>Element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9BA30-1370-4624-10B9-86DE85D427E5}"/>
              </a:ext>
            </a:extLst>
          </p:cNvPr>
          <p:cNvSpPr txBox="1"/>
          <p:nvPr/>
        </p:nvSpPr>
        <p:spPr>
          <a:xfrm rot="16200000">
            <a:off x="1802421" y="3474915"/>
            <a:ext cx="167444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Distance, pm</a:t>
            </a:r>
            <a:endParaRPr lang="en-GB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83AFC0A-F18A-B979-2695-6D3CD3BBC5EE}"/>
              </a:ext>
            </a:extLst>
          </p:cNvPr>
          <p:cNvSpPr/>
          <p:nvPr/>
        </p:nvSpPr>
        <p:spPr>
          <a:xfrm rot="-960000">
            <a:off x="3937351" y="3198394"/>
            <a:ext cx="5996353" cy="332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EB9A3-AA97-A087-CE3D-272F620314E6}"/>
              </a:ext>
            </a:extLst>
          </p:cNvPr>
          <p:cNvSpPr txBox="1"/>
          <p:nvPr/>
        </p:nvSpPr>
        <p:spPr>
          <a:xfrm>
            <a:off x="9650046" y="1776046"/>
            <a:ext cx="254195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General trend is an increase in atomic radius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FAB476B-F58F-4909-816A-C95FA177CA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927" y="4907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Explaining the trend in atomic radius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D024FFBE-C6C2-4391-AE1E-31C53AC96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5" y="1946066"/>
            <a:ext cx="119470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</a:rPr>
              <a:t>The atomic radius of the elements </a:t>
            </a:r>
            <a:r>
              <a:rPr lang="en-GB" altLang="en-US" sz="2800" b="1" dirty="0">
                <a:solidFill>
                  <a:srgbClr val="000000"/>
                </a:solidFill>
              </a:rPr>
              <a:t>increases</a:t>
            </a:r>
            <a:r>
              <a:rPr lang="en-GB" altLang="en-US" sz="2800" dirty="0">
                <a:solidFill>
                  <a:srgbClr val="000000"/>
                </a:solidFill>
              </a:rPr>
              <a:t> down group 2 from beryllium to barium.</a:t>
            </a:r>
          </a:p>
        </p:txBody>
      </p:sp>
      <p:sp>
        <p:nvSpPr>
          <p:cNvPr id="1001499" name="Text Box 27">
            <a:extLst>
              <a:ext uri="{FF2B5EF4-FFF2-40B4-BE49-F238E27FC236}">
                <a16:creationId xmlns:a16="http://schemas.microsoft.com/office/drawing/2014/main" id="{E24F1174-F6F1-4D14-B40E-EAB53C85A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98" y="4849610"/>
            <a:ext cx="116072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>
                <a:solidFill>
                  <a:srgbClr val="000000"/>
                </a:solidFill>
              </a:rPr>
              <a:t>The increase in radius is due to </a:t>
            </a:r>
            <a:r>
              <a:rPr lang="en-GB" altLang="en-US" sz="2800" b="1" dirty="0">
                <a:solidFill>
                  <a:srgbClr val="000000"/>
                </a:solidFill>
              </a:rPr>
              <a:t>higher</a:t>
            </a:r>
            <a:r>
              <a:rPr lang="en-GB" altLang="en-US" sz="2800" dirty="0">
                <a:solidFill>
                  <a:srgbClr val="000000"/>
                </a:solidFill>
              </a:rPr>
              <a:t> principle energy levels being filled, whose orbitals are located </a:t>
            </a:r>
            <a:r>
              <a:rPr lang="en-GB" altLang="en-US" sz="2800" b="1" dirty="0">
                <a:solidFill>
                  <a:srgbClr val="000000"/>
                </a:solidFill>
              </a:rPr>
              <a:t>further</a:t>
            </a:r>
            <a:r>
              <a:rPr lang="en-GB" altLang="en-US" sz="2800" dirty="0">
                <a:solidFill>
                  <a:srgbClr val="000000"/>
                </a:solidFill>
              </a:rPr>
              <a:t> from the nucleus.</a:t>
            </a:r>
          </a:p>
        </p:txBody>
      </p:sp>
      <p:sp>
        <p:nvSpPr>
          <p:cNvPr id="1001526" name="Text Box 54">
            <a:extLst>
              <a:ext uri="{FF2B5EF4-FFF2-40B4-BE49-F238E27FC236}">
                <a16:creationId xmlns:a16="http://schemas.microsoft.com/office/drawing/2014/main" id="{FF5C14C3-CC1A-40BD-9D6E-BCC223E7A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26" y="3032441"/>
            <a:ext cx="1194709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rgbClr val="01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The number of protons increases down the group; however, so does the number of shielding electrons. </a:t>
            </a:r>
            <a:endParaRPr lang="en-US" sz="2800">
              <a:latin typeface="Arial"/>
              <a:cs typeface="Arial"/>
            </a:endParaRPr>
          </a:p>
          <a:p>
            <a:r>
              <a:rPr lang="en-GB" altLang="en-US" sz="2800" dirty="0">
                <a:solidFill>
                  <a:srgbClr val="000000"/>
                </a:solidFill>
                <a:latin typeface="Arial"/>
                <a:cs typeface="Arial"/>
              </a:rPr>
              <a:t>Effective nuclear charge therefore remains approximately constant.</a:t>
            </a:r>
            <a:endParaRPr lang="en-GB"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D9646FC-2501-4FC5-A98A-B4B2E5A5C72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927" y="4907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70AD47"/>
                </a:solidFill>
              </a:rPr>
              <a:t>Trend in first ionization energy</a:t>
            </a:r>
          </a:p>
        </p:txBody>
      </p:sp>
      <p:pic>
        <p:nvPicPr>
          <p:cNvPr id="2059" name="Picture 11" descr="Electron Arrangement - ScienceAid">
            <a:extLst>
              <a:ext uri="{FF2B5EF4-FFF2-40B4-BE49-F238E27FC236}">
                <a16:creationId xmlns:a16="http://schemas.microsoft.com/office/drawing/2014/main" id="{B60F8898-78C5-1F48-8081-290B496CF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r="1589" b="451"/>
          <a:stretch/>
        </p:blipFill>
        <p:spPr bwMode="auto">
          <a:xfrm>
            <a:off x="1872622" y="1230277"/>
            <a:ext cx="8446541" cy="382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8B67D6-F5D3-B400-1051-4D0F8CE01501}"/>
              </a:ext>
            </a:extLst>
          </p:cNvPr>
          <p:cNvSpPr txBox="1"/>
          <p:nvPr/>
        </p:nvSpPr>
        <p:spPr>
          <a:xfrm>
            <a:off x="3751385" y="1031629"/>
            <a:ext cx="583027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u="sng" dirty="0">
                <a:ea typeface="Calibri"/>
                <a:cs typeface="Calibri"/>
              </a:rPr>
              <a:t>1st ionisation energies of the group 2 elements</a:t>
            </a:r>
            <a:endParaRPr lang="en-GB" sz="20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62C0C-A577-2CB2-5200-5C423DA9DE6A}"/>
              </a:ext>
            </a:extLst>
          </p:cNvPr>
          <p:cNvSpPr txBox="1"/>
          <p:nvPr/>
        </p:nvSpPr>
        <p:spPr>
          <a:xfrm rot="16200000">
            <a:off x="244229" y="2493107"/>
            <a:ext cx="2895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1st ionisation energy</a:t>
            </a:r>
            <a:endParaRPr lang="en-GB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B0C1661-AB7D-7A46-8976-47174D63F36A}"/>
              </a:ext>
            </a:extLst>
          </p:cNvPr>
          <p:cNvSpPr/>
          <p:nvPr/>
        </p:nvSpPr>
        <p:spPr>
          <a:xfrm rot="1200000">
            <a:off x="4894384" y="2731475"/>
            <a:ext cx="3788507" cy="3614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64D89-64D7-2489-1589-53365FC864CE}"/>
              </a:ext>
            </a:extLst>
          </p:cNvPr>
          <p:cNvSpPr txBox="1"/>
          <p:nvPr/>
        </p:nvSpPr>
        <p:spPr>
          <a:xfrm>
            <a:off x="7461739" y="2538046"/>
            <a:ext cx="44371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General trend is a decrease in 1st IE</a:t>
            </a:r>
            <a:endParaRPr lang="en-GB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E3F10C-62FF-F9F2-AFA4-7CFA63B4575B}"/>
              </a:ext>
            </a:extLst>
          </p:cNvPr>
          <p:cNvSpPr txBox="1"/>
          <p:nvPr/>
        </p:nvSpPr>
        <p:spPr>
          <a:xfrm>
            <a:off x="5978768" y="5154245"/>
            <a:ext cx="26494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ea typeface="Calibri"/>
                <a:cs typeface="Calibri"/>
              </a:rPr>
              <a:t>Element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FAB476B-F58F-4909-816A-C95FA177CA5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6927" y="4907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rgbClr val="70AD47"/>
                </a:solidFill>
              </a:rPr>
              <a:t>Explaining the trend in 1st IE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C8A14CBE-C7FA-609F-9726-0CAB78447D7B}"/>
              </a:ext>
            </a:extLst>
          </p:cNvPr>
          <p:cNvSpPr txBox="1"/>
          <p:nvPr/>
        </p:nvSpPr>
        <p:spPr>
          <a:xfrm>
            <a:off x="217013" y="1227094"/>
            <a:ext cx="11072843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ea typeface="Calibri"/>
                <a:cs typeface="Calibri"/>
              </a:rPr>
              <a:t>The first ionisation energy is the energy required to remove the most loosely held electron from one mole of gaseous atoms to produce 1 mole of gaseous ions each with a charge of 1+</a:t>
            </a:r>
            <a:r>
              <a:rPr lang="en-US" sz="2800" dirty="0">
                <a:ea typeface="Calibri"/>
                <a:cs typeface="Calibri"/>
              </a:rPr>
              <a:t>;</a:t>
            </a:r>
            <a:endParaRPr lang="en-US" dirty="0"/>
          </a:p>
          <a:p>
            <a:endParaRPr lang="en-US" sz="2800" dirty="0">
              <a:ea typeface="Calibri"/>
              <a:cs typeface="Calibri"/>
            </a:endParaRPr>
          </a:p>
          <a:p>
            <a:r>
              <a:rPr lang="en-US" sz="2800" dirty="0">
                <a:ea typeface="Calibri"/>
                <a:cs typeface="Calibri"/>
              </a:rPr>
              <a:t>e.g.    Mg</a:t>
            </a:r>
            <a:r>
              <a:rPr lang="en-US" sz="2800" baseline="-25000" dirty="0">
                <a:ea typeface="Calibri" panose="020F0502020204030204"/>
                <a:cs typeface="Calibri" panose="020F0502020204030204"/>
              </a:rPr>
              <a:t>(g) </a:t>
            </a:r>
            <a:r>
              <a:rPr lang="en-US" sz="2800" dirty="0">
                <a:ea typeface="Calibri" panose="020F0502020204030204"/>
                <a:cs typeface="Calibri" panose="020F0502020204030204"/>
              </a:rPr>
              <a:t>--&gt; Mg</a:t>
            </a:r>
            <a:r>
              <a:rPr lang="en-US" sz="2800" baseline="30000" dirty="0">
                <a:ea typeface="Calibri" panose="020F0502020204030204"/>
                <a:cs typeface="Calibri" panose="020F0502020204030204"/>
              </a:rPr>
              <a:t>+</a:t>
            </a:r>
            <a:r>
              <a:rPr lang="en-US" sz="1900" baseline="-25000" dirty="0">
                <a:ea typeface="Calibri" panose="020F0502020204030204"/>
                <a:cs typeface="Calibri" panose="020F0502020204030204"/>
              </a:rPr>
              <a:t>(g) </a:t>
            </a:r>
            <a:r>
              <a:rPr lang="en-US" sz="1900" dirty="0">
                <a:ea typeface="Calibri" panose="020F0502020204030204"/>
                <a:cs typeface="Calibri" panose="020F0502020204030204"/>
              </a:rPr>
              <a:t>+ e</a:t>
            </a:r>
            <a:r>
              <a:rPr lang="en-US" sz="1900" baseline="30000" dirty="0">
                <a:ea typeface="Calibri" panose="020F0502020204030204"/>
                <a:cs typeface="Calibri" panose="020F0502020204030204"/>
              </a:rPr>
              <a:t>-</a:t>
            </a:r>
          </a:p>
          <a:p>
            <a:endParaRPr lang="en-US" sz="2800" dirty="0">
              <a:ea typeface="Calibri" panose="020F0502020204030204"/>
              <a:cs typeface="Calibri" panose="020F0502020204030204"/>
            </a:endParaRPr>
          </a:p>
          <a:p>
            <a:r>
              <a:rPr lang="en-US" sz="2800" dirty="0"/>
              <a:t>1st IE decreases going down the group as less energy is required to remove</a:t>
            </a:r>
            <a:endParaRPr lang="en-US" dirty="0">
              <a:ea typeface="Calibri"/>
              <a:cs typeface="Calibri"/>
            </a:endParaRPr>
          </a:p>
          <a:p>
            <a:r>
              <a:rPr lang="en-US" sz="2800" dirty="0"/>
              <a:t>the outermost electrons. </a:t>
            </a:r>
          </a:p>
          <a:p>
            <a:r>
              <a:rPr lang="en-US" sz="2800" dirty="0"/>
              <a:t>Due to, greater distance from nucleus and more shielding by inner electrons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3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1711</Words>
  <Application>Microsoft Office PowerPoint</Application>
  <PresentationFormat>Widescreen</PresentationFormat>
  <Paragraphs>194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Inorganic Chemistry Year 1 - AS  3.2.2 Group 2 – The alkaline earth metals</vt:lpstr>
      <vt:lpstr>Inorganic Chemistry Year 1  3.2.2 Group 2 – The alkaline earth metals</vt:lpstr>
      <vt:lpstr>Physical properties</vt:lpstr>
      <vt:lpstr>Melting Point</vt:lpstr>
      <vt:lpstr>Explaining the trend in melting points</vt:lpstr>
      <vt:lpstr>Trend in atomic radius</vt:lpstr>
      <vt:lpstr>Explaining the trend in atomic radius</vt:lpstr>
      <vt:lpstr>Trend in first ionization energy</vt:lpstr>
      <vt:lpstr>Explaining the trend in 1st IE</vt:lpstr>
      <vt:lpstr>Reactions with water</vt:lpstr>
      <vt:lpstr>Redox reaction </vt:lpstr>
      <vt:lpstr>Explaining the trend in reactivity</vt:lpstr>
      <vt:lpstr>PowerPoint Presentation</vt:lpstr>
      <vt:lpstr>Solubilities of Group 2 hydroxides </vt:lpstr>
      <vt:lpstr>Solubilities of Group 2 hydroxides </vt:lpstr>
      <vt:lpstr>Applications of Group 2 hydroxides</vt:lpstr>
      <vt:lpstr>PowerPoint Presentation</vt:lpstr>
      <vt:lpstr>Solubilities of Group 2 sulphates</vt:lpstr>
      <vt:lpstr>Applications of Group 2 sulfates </vt:lpstr>
      <vt:lpstr>Quick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510</cp:revision>
  <dcterms:created xsi:type="dcterms:W3CDTF">2021-10-29T07:59:38Z</dcterms:created>
  <dcterms:modified xsi:type="dcterms:W3CDTF">2024-10-08T08:39:30Z</dcterms:modified>
</cp:coreProperties>
</file>