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32"/>
  </p:notesMasterIdLst>
  <p:sldIdLst>
    <p:sldId id="268" r:id="rId3"/>
    <p:sldId id="418" r:id="rId4"/>
    <p:sldId id="572" r:id="rId5"/>
    <p:sldId id="290" r:id="rId6"/>
    <p:sldId id="288" r:id="rId7"/>
    <p:sldId id="277" r:id="rId8"/>
    <p:sldId id="287" r:id="rId9"/>
    <p:sldId id="594" r:id="rId10"/>
    <p:sldId id="285" r:id="rId11"/>
    <p:sldId id="598" r:id="rId12"/>
    <p:sldId id="593" r:id="rId13"/>
    <p:sldId id="551" r:id="rId14"/>
    <p:sldId id="552" r:id="rId15"/>
    <p:sldId id="616" r:id="rId16"/>
    <p:sldId id="258" r:id="rId17"/>
    <p:sldId id="575" r:id="rId18"/>
    <p:sldId id="275" r:id="rId19"/>
    <p:sldId id="617" r:id="rId20"/>
    <p:sldId id="595" r:id="rId21"/>
    <p:sldId id="560" r:id="rId22"/>
    <p:sldId id="562" r:id="rId23"/>
    <p:sldId id="563" r:id="rId24"/>
    <p:sldId id="271" r:id="rId25"/>
    <p:sldId id="599" r:id="rId26"/>
    <p:sldId id="573" r:id="rId27"/>
    <p:sldId id="565" r:id="rId28"/>
    <p:sldId id="567" r:id="rId29"/>
    <p:sldId id="568" r:id="rId30"/>
    <p:sldId id="5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5099F-EDA1-4730-8680-A874835BC3CE}" v="87" dt="2024-10-08T08:59:28.641"/>
    <p1510:client id="{54C34968-320A-4CFC-A606-88F9E01BA650}" v="98" dt="2024-10-08T10:44:17.030"/>
    <p1510:client id="{C7EE13F5-EA44-4F13-B395-55F67858D5AB}" v="1255" dt="2024-10-08T10:24:10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54C34968-320A-4CFC-A606-88F9E01BA650}"/>
    <pc:docChg chg="delSld modSld sldOrd">
      <pc:chgData name="John Griffiths" userId="55ce029b995a3368" providerId="Windows Live" clId="Web-{54C34968-320A-4CFC-A606-88F9E01BA650}" dt="2024-10-08T10:44:17.030" v="93"/>
      <pc:docMkLst>
        <pc:docMk/>
      </pc:docMkLst>
      <pc:sldChg chg="delAnim">
        <pc:chgData name="John Griffiths" userId="55ce029b995a3368" providerId="Windows Live" clId="Web-{54C34968-320A-4CFC-A606-88F9E01BA650}" dt="2024-10-08T10:36:48.401" v="37"/>
        <pc:sldMkLst>
          <pc:docMk/>
          <pc:sldMk cId="0" sldId="258"/>
        </pc:sldMkLst>
      </pc:sldChg>
      <pc:sldChg chg="addSp delSp modSp">
        <pc:chgData name="John Griffiths" userId="55ce029b995a3368" providerId="Windows Live" clId="Web-{54C34968-320A-4CFC-A606-88F9E01BA650}" dt="2024-10-08T10:43:07.712" v="78" actId="1076"/>
        <pc:sldMkLst>
          <pc:docMk/>
          <pc:sldMk cId="0" sldId="275"/>
        </pc:sldMkLst>
        <pc:spChg chg="add mod">
          <ac:chgData name="John Griffiths" userId="55ce029b995a3368" providerId="Windows Live" clId="Web-{54C34968-320A-4CFC-A606-88F9E01BA650}" dt="2024-10-08T10:35:26.988" v="28" actId="20577"/>
          <ac:spMkLst>
            <pc:docMk/>
            <pc:sldMk cId="0" sldId="275"/>
            <ac:spMk id="3" creationId="{268ABB6C-D009-445F-1AF7-42BC969CD1D0}"/>
          </ac:spMkLst>
        </pc:spChg>
        <pc:spChg chg="add del mod">
          <ac:chgData name="John Griffiths" userId="55ce029b995a3368" providerId="Windows Live" clId="Web-{54C34968-320A-4CFC-A606-88F9E01BA650}" dt="2024-10-08T10:40:55.061" v="66"/>
          <ac:spMkLst>
            <pc:docMk/>
            <pc:sldMk cId="0" sldId="275"/>
            <ac:spMk id="6" creationId="{D6B532CE-85E2-D998-EF78-6B539A029075}"/>
          </ac:spMkLst>
        </pc:spChg>
        <pc:spChg chg="add del mod">
          <ac:chgData name="John Griffiths" userId="55ce029b995a3368" providerId="Windows Live" clId="Web-{54C34968-320A-4CFC-A606-88F9E01BA650}" dt="2024-10-08T10:41:02.092" v="67"/>
          <ac:spMkLst>
            <pc:docMk/>
            <pc:sldMk cId="0" sldId="275"/>
            <ac:spMk id="8" creationId="{CAE073FD-2FD1-2D05-11AF-BCE5CFA299FD}"/>
          </ac:spMkLst>
        </pc:spChg>
        <pc:spChg chg="add del mod">
          <ac:chgData name="John Griffiths" userId="55ce029b995a3368" providerId="Windows Live" clId="Web-{54C34968-320A-4CFC-A606-88F9E01BA650}" dt="2024-10-08T10:41:08.093" v="69"/>
          <ac:spMkLst>
            <pc:docMk/>
            <pc:sldMk cId="0" sldId="275"/>
            <ac:spMk id="10" creationId="{5C1E1022-A287-3942-B132-7611FE2BEEBE}"/>
          </ac:spMkLst>
        </pc:spChg>
        <pc:graphicFrameChg chg="mod">
          <ac:chgData name="John Griffiths" userId="55ce029b995a3368" providerId="Windows Live" clId="Web-{54C34968-320A-4CFC-A606-88F9E01BA650}" dt="2024-10-08T10:43:07.712" v="78" actId="1076"/>
          <ac:graphicFrameMkLst>
            <pc:docMk/>
            <pc:sldMk cId="0" sldId="275"/>
            <ac:graphicFrameMk id="9219" creationId="{00000000-0000-0000-0000-000000000000}"/>
          </ac:graphicFrameMkLst>
        </pc:graphicFrameChg>
      </pc:sldChg>
      <pc:sldChg chg="del ord">
        <pc:chgData name="John Griffiths" userId="55ce029b995a3368" providerId="Windows Live" clId="Web-{54C34968-320A-4CFC-A606-88F9E01BA650}" dt="2024-10-08T10:38:36.862" v="49"/>
        <pc:sldMkLst>
          <pc:docMk/>
          <pc:sldMk cId="0" sldId="555"/>
        </pc:sldMkLst>
      </pc:sldChg>
      <pc:sldChg chg="modSp">
        <pc:chgData name="John Griffiths" userId="55ce029b995a3368" providerId="Windows Live" clId="Web-{54C34968-320A-4CFC-A606-88F9E01BA650}" dt="2024-10-08T10:44:17.030" v="93"/>
        <pc:sldMkLst>
          <pc:docMk/>
          <pc:sldMk cId="0" sldId="567"/>
        </pc:sldMkLst>
        <pc:spChg chg="mod">
          <ac:chgData name="John Griffiths" userId="55ce029b995a3368" providerId="Windows Live" clId="Web-{54C34968-320A-4CFC-A606-88F9E01BA650}" dt="2024-10-08T10:44:17.030" v="93"/>
          <ac:spMkLst>
            <pc:docMk/>
            <pc:sldMk cId="0" sldId="567"/>
            <ac:spMk id="5" creationId="{E391E92B-2E97-B40E-D1ED-840ADFF7B3F4}"/>
          </ac:spMkLst>
        </pc:spChg>
      </pc:sldChg>
      <pc:sldChg chg="modSp delAnim">
        <pc:chgData name="John Griffiths" userId="55ce029b995a3368" providerId="Windows Live" clId="Web-{54C34968-320A-4CFC-A606-88F9E01BA650}" dt="2024-10-08T10:42:49.038" v="76" actId="20577"/>
        <pc:sldMkLst>
          <pc:docMk/>
          <pc:sldMk cId="0" sldId="575"/>
        </pc:sldMkLst>
        <pc:spChg chg="mod">
          <ac:chgData name="John Griffiths" userId="55ce029b995a3368" providerId="Windows Live" clId="Web-{54C34968-320A-4CFC-A606-88F9E01BA650}" dt="2024-10-08T10:42:49.038" v="76" actId="20577"/>
          <ac:spMkLst>
            <pc:docMk/>
            <pc:sldMk cId="0" sldId="575"/>
            <ac:spMk id="6147" creationId="{00000000-0000-0000-0000-000000000000}"/>
          </ac:spMkLst>
        </pc:spChg>
      </pc:sldChg>
      <pc:sldChg chg="del">
        <pc:chgData name="John Griffiths" userId="55ce029b995a3368" providerId="Windows Live" clId="Web-{54C34968-320A-4CFC-A606-88F9E01BA650}" dt="2024-10-08T10:34:23.186" v="0"/>
        <pc:sldMkLst>
          <pc:docMk/>
          <pc:sldMk cId="0" sldId="580"/>
        </pc:sldMkLst>
      </pc:sldChg>
      <pc:sldChg chg="del">
        <pc:chgData name="John Griffiths" userId="55ce029b995a3368" providerId="Windows Live" clId="Web-{54C34968-320A-4CFC-A606-88F9E01BA650}" dt="2024-10-08T10:35:49.411" v="30"/>
        <pc:sldMkLst>
          <pc:docMk/>
          <pc:sldMk cId="0" sldId="582"/>
        </pc:sldMkLst>
      </pc:sldChg>
      <pc:sldChg chg="addSp delSp modSp del delAnim">
        <pc:chgData name="John Griffiths" userId="55ce029b995a3368" providerId="Windows Live" clId="Web-{54C34968-320A-4CFC-A606-88F9E01BA650}" dt="2024-10-08T10:41:18.391" v="70"/>
        <pc:sldMkLst>
          <pc:docMk/>
          <pc:sldMk cId="0" sldId="584"/>
        </pc:sldMkLst>
        <pc:spChg chg="add">
          <ac:chgData name="John Griffiths" userId="55ce029b995a3368" providerId="Windows Live" clId="Web-{54C34968-320A-4CFC-A606-88F9E01BA650}" dt="2024-10-08T10:36:28.383" v="33"/>
          <ac:spMkLst>
            <pc:docMk/>
            <pc:sldMk cId="0" sldId="584"/>
            <ac:spMk id="3" creationId="{A1F1C04E-F942-7E84-9948-7C247BFE8981}"/>
          </ac:spMkLst>
        </pc:spChg>
        <pc:spChg chg="del mod">
          <ac:chgData name="John Griffiths" userId="55ce029b995a3368" providerId="Windows Live" clId="Web-{54C34968-320A-4CFC-A606-88F9E01BA650}" dt="2024-10-08T10:36:26.618" v="32"/>
          <ac:spMkLst>
            <pc:docMk/>
            <pc:sldMk cId="0" sldId="584"/>
            <ac:spMk id="9" creationId="{7E19F3AC-8643-4ECC-A837-2FE2F59F8698}"/>
          </ac:spMkLst>
        </pc:spChg>
      </pc:sldChg>
      <pc:sldChg chg="delAnim">
        <pc:chgData name="John Griffiths" userId="55ce029b995a3368" providerId="Windows Live" clId="Web-{54C34968-320A-4CFC-A606-88F9E01BA650}" dt="2024-10-08T10:37:13.481" v="47"/>
        <pc:sldMkLst>
          <pc:docMk/>
          <pc:sldMk cId="0" sldId="593"/>
        </pc:sldMkLst>
      </pc:sldChg>
      <pc:sldChg chg="delSp modSp">
        <pc:chgData name="John Griffiths" userId="55ce029b995a3368" providerId="Windows Live" clId="Web-{54C34968-320A-4CFC-A606-88F9E01BA650}" dt="2024-10-08T10:43:41.136" v="92" actId="14100"/>
        <pc:sldMkLst>
          <pc:docMk/>
          <pc:sldMk cId="943813711" sldId="617"/>
        </pc:sldMkLst>
        <pc:spChg chg="mod">
          <ac:chgData name="John Griffiths" userId="55ce029b995a3368" providerId="Windows Live" clId="Web-{54C34968-320A-4CFC-A606-88F9E01BA650}" dt="2024-10-08T10:43:41.136" v="92" actId="14100"/>
          <ac:spMkLst>
            <pc:docMk/>
            <pc:sldMk cId="943813711" sldId="617"/>
            <ac:spMk id="3" creationId="{9D98162D-24FC-FDDA-A05D-FFDD9935301E}"/>
          </ac:spMkLst>
        </pc:spChg>
        <pc:spChg chg="del">
          <ac:chgData name="John Griffiths" userId="55ce029b995a3368" providerId="Windows Live" clId="Web-{54C34968-320A-4CFC-A606-88F9E01BA650}" dt="2024-10-08T10:41:27.266" v="71"/>
          <ac:spMkLst>
            <pc:docMk/>
            <pc:sldMk cId="943813711" sldId="617"/>
            <ac:spMk id="25607" creationId="{5EC615C4-0A86-2B45-B720-49BDC35829A3}"/>
          </ac:spMkLst>
        </pc:spChg>
      </pc:sldChg>
    </pc:docChg>
  </pc:docChgLst>
  <pc:docChgLst>
    <pc:chgData name="John Griffiths" userId="55ce029b995a3368" providerId="Windows Live" clId="Web-{14BA21DA-E2AB-4AEA-A019-C8878432F89D}"/>
    <pc:docChg chg="delSld modSld">
      <pc:chgData name="John Griffiths" userId="55ce029b995a3368" providerId="Windows Live" clId="Web-{14BA21DA-E2AB-4AEA-A019-C8878432F89D}" dt="2024-10-01T13:02:10.073" v="388" actId="20577"/>
      <pc:docMkLst>
        <pc:docMk/>
      </pc:docMkLst>
      <pc:sldChg chg="modSp">
        <pc:chgData name="John Griffiths" userId="55ce029b995a3368" providerId="Windows Live" clId="Web-{14BA21DA-E2AB-4AEA-A019-C8878432F89D}" dt="2024-10-01T10:28:52.164" v="27"/>
        <pc:sldMkLst>
          <pc:docMk/>
          <pc:sldMk cId="0" sldId="258"/>
        </pc:sldMkLst>
        <pc:spChg chg="mod">
          <ac:chgData name="John Griffiths" userId="55ce029b995a3368" providerId="Windows Live" clId="Web-{14BA21DA-E2AB-4AEA-A019-C8878432F89D}" dt="2024-10-01T10:28:52.164" v="27"/>
          <ac:spMkLst>
            <pc:docMk/>
            <pc:sldMk cId="0" sldId="258"/>
            <ac:spMk id="13" creationId="{3D33768F-FEC8-49C4-8ED8-07F42878F934}"/>
          </ac:spMkLst>
        </pc:spChg>
      </pc:sldChg>
      <pc:sldChg chg="modSp">
        <pc:chgData name="John Griffiths" userId="55ce029b995a3368" providerId="Windows Live" clId="Web-{14BA21DA-E2AB-4AEA-A019-C8878432F89D}" dt="2024-10-01T10:26:53.458" v="4" actId="20577"/>
        <pc:sldMkLst>
          <pc:docMk/>
          <pc:sldMk cId="4120335544" sldId="268"/>
        </pc:sldMkLst>
        <pc:spChg chg="mod">
          <ac:chgData name="John Griffiths" userId="55ce029b995a3368" providerId="Windows Live" clId="Web-{14BA21DA-E2AB-4AEA-A019-C8878432F89D}" dt="2024-10-01T10:26:53.458" v="4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modSp">
        <pc:chgData name="John Griffiths" userId="55ce029b995a3368" providerId="Windows Live" clId="Web-{14BA21DA-E2AB-4AEA-A019-C8878432F89D}" dt="2024-10-01T10:27:39.756" v="12"/>
        <pc:sldMkLst>
          <pc:docMk/>
          <pc:sldMk cId="0" sldId="277"/>
        </pc:sldMkLst>
        <pc:spChg chg="mod">
          <ac:chgData name="John Griffiths" userId="55ce029b995a3368" providerId="Windows Live" clId="Web-{14BA21DA-E2AB-4AEA-A019-C8878432F89D}" dt="2024-10-01T10:27:39.756" v="12"/>
          <ac:spMkLst>
            <pc:docMk/>
            <pc:sldMk cId="0" sldId="277"/>
            <ac:spMk id="14" creationId="{7648B498-7CE3-A548-9A5F-B8A2A2BE2BF3}"/>
          </ac:spMkLst>
        </pc:spChg>
      </pc:sldChg>
      <pc:sldChg chg="modSp">
        <pc:chgData name="John Griffiths" userId="55ce029b995a3368" providerId="Windows Live" clId="Web-{14BA21DA-E2AB-4AEA-A019-C8878432F89D}" dt="2024-10-01T10:28:15.585" v="19"/>
        <pc:sldMkLst>
          <pc:docMk/>
          <pc:sldMk cId="3473878001" sldId="285"/>
        </pc:sldMkLst>
        <pc:spChg chg="mod">
          <ac:chgData name="John Griffiths" userId="55ce029b995a3368" providerId="Windows Live" clId="Web-{14BA21DA-E2AB-4AEA-A019-C8878432F89D}" dt="2024-10-01T10:28:15.585" v="19"/>
          <ac:spMkLst>
            <pc:docMk/>
            <pc:sldMk cId="3473878001" sldId="285"/>
            <ac:spMk id="8" creationId="{5EA7B37C-3B1E-45CB-837F-54E8ECE7A2BB}"/>
          </ac:spMkLst>
        </pc:spChg>
      </pc:sldChg>
      <pc:sldChg chg="modSp">
        <pc:chgData name="John Griffiths" userId="55ce029b995a3368" providerId="Windows Live" clId="Web-{14BA21DA-E2AB-4AEA-A019-C8878432F89D}" dt="2024-10-01T10:27:58.929" v="15" actId="20577"/>
        <pc:sldMkLst>
          <pc:docMk/>
          <pc:sldMk cId="3646681507" sldId="287"/>
        </pc:sldMkLst>
        <pc:spChg chg="mod">
          <ac:chgData name="John Griffiths" userId="55ce029b995a3368" providerId="Windows Live" clId="Web-{14BA21DA-E2AB-4AEA-A019-C8878432F89D}" dt="2024-10-01T10:27:58.929" v="15" actId="20577"/>
          <ac:spMkLst>
            <pc:docMk/>
            <pc:sldMk cId="3646681507" sldId="287"/>
            <ac:spMk id="7" creationId="{EBF7575E-6877-413E-A67E-9C2BAEAC8A0D}"/>
          </ac:spMkLst>
        </pc:spChg>
        <pc:spChg chg="mod">
          <ac:chgData name="John Griffiths" userId="55ce029b995a3368" providerId="Windows Live" clId="Web-{14BA21DA-E2AB-4AEA-A019-C8878432F89D}" dt="2024-10-01T10:27:47.366" v="14"/>
          <ac:spMkLst>
            <pc:docMk/>
            <pc:sldMk cId="3646681507" sldId="287"/>
            <ac:spMk id="8" creationId="{405AB0ED-5FAA-A64F-85EB-E83B323A6BFC}"/>
          </ac:spMkLst>
        </pc:spChg>
      </pc:sldChg>
      <pc:sldChg chg="modSp">
        <pc:chgData name="John Griffiths" userId="55ce029b995a3368" providerId="Windows Live" clId="Web-{14BA21DA-E2AB-4AEA-A019-C8878432F89D}" dt="2024-10-01T10:27:29.850" v="10"/>
        <pc:sldMkLst>
          <pc:docMk/>
          <pc:sldMk cId="758373567" sldId="290"/>
        </pc:sldMkLst>
        <pc:spChg chg="mod">
          <ac:chgData name="John Griffiths" userId="55ce029b995a3368" providerId="Windows Live" clId="Web-{14BA21DA-E2AB-4AEA-A019-C8878432F89D}" dt="2024-10-01T10:27:29.850" v="10"/>
          <ac:spMkLst>
            <pc:docMk/>
            <pc:sldMk cId="758373567" sldId="290"/>
            <ac:spMk id="10" creationId="{BCA43EE5-C95B-1547-8079-D67165F02AE4}"/>
          </ac:spMkLst>
        </pc:spChg>
      </pc:sldChg>
      <pc:sldChg chg="modSp">
        <pc:chgData name="John Griffiths" userId="55ce029b995a3368" providerId="Windows Live" clId="Web-{14BA21DA-E2AB-4AEA-A019-C8878432F89D}" dt="2024-10-01T10:27:07.943" v="6"/>
        <pc:sldMkLst>
          <pc:docMk/>
          <pc:sldMk cId="2332370594" sldId="418"/>
        </pc:sldMkLst>
        <pc:spChg chg="mod">
          <ac:chgData name="John Griffiths" userId="55ce029b995a3368" providerId="Windows Live" clId="Web-{14BA21DA-E2AB-4AEA-A019-C8878432F89D}" dt="2024-10-01T10:27:07.943" v="6"/>
          <ac:spMkLst>
            <pc:docMk/>
            <pc:sldMk cId="2332370594" sldId="418"/>
            <ac:spMk id="2" creationId="{7C32E1C6-1386-F049-B0B7-2002843DF078}"/>
          </ac:spMkLst>
        </pc:spChg>
      </pc:sldChg>
      <pc:sldChg chg="addSp delSp modSp">
        <pc:chgData name="John Griffiths" userId="55ce029b995a3368" providerId="Windows Live" clId="Web-{14BA21DA-E2AB-4AEA-A019-C8878432F89D}" dt="2024-10-01T12:57:34.371" v="344"/>
        <pc:sldMkLst>
          <pc:docMk/>
          <pc:sldMk cId="0" sldId="565"/>
        </pc:sldMkLst>
        <pc:spChg chg="add mod">
          <ac:chgData name="John Griffiths" userId="55ce029b995a3368" providerId="Windows Live" clId="Web-{14BA21DA-E2AB-4AEA-A019-C8878432F89D}" dt="2024-10-01T11:01:54.984" v="84" actId="20577"/>
          <ac:spMkLst>
            <pc:docMk/>
            <pc:sldMk cId="0" sldId="565"/>
            <ac:spMk id="3" creationId="{B01E8417-A5D2-A519-4131-AA126B1EEBAF}"/>
          </ac:spMkLst>
        </pc:spChg>
        <pc:spChg chg="add mod">
          <ac:chgData name="John Griffiths" userId="55ce029b995a3368" providerId="Windows Live" clId="Web-{14BA21DA-E2AB-4AEA-A019-C8878432F89D}" dt="2024-10-01T11:05:04.349" v="124"/>
          <ac:spMkLst>
            <pc:docMk/>
            <pc:sldMk cId="0" sldId="565"/>
            <ac:spMk id="5" creationId="{8AF1793D-7DE1-971D-4677-576C3AFFAC76}"/>
          </ac:spMkLst>
        </pc:spChg>
        <pc:spChg chg="mod">
          <ac:chgData name="John Griffiths" userId="55ce029b995a3368" providerId="Windows Live" clId="Web-{14BA21DA-E2AB-4AEA-A019-C8878432F89D}" dt="2024-10-01T12:57:34.371" v="344"/>
          <ac:spMkLst>
            <pc:docMk/>
            <pc:sldMk cId="0" sldId="565"/>
            <ac:spMk id="34819" creationId="{A3249687-674E-0842-927F-9A3DEE0C6F37}"/>
          </ac:spMkLst>
        </pc:spChg>
        <pc:spChg chg="del">
          <ac:chgData name="John Griffiths" userId="55ce029b995a3368" providerId="Windows Live" clId="Web-{14BA21DA-E2AB-4AEA-A019-C8878432F89D}" dt="2024-10-01T11:03:08.955" v="99"/>
          <ac:spMkLst>
            <pc:docMk/>
            <pc:sldMk cId="0" sldId="565"/>
            <ac:spMk id="34821" creationId="{3681F243-7ED3-7B4D-99C8-476C8CDE0F3F}"/>
          </ac:spMkLst>
        </pc:spChg>
        <pc:spChg chg="del">
          <ac:chgData name="John Griffiths" userId="55ce029b995a3368" providerId="Windows Live" clId="Web-{14BA21DA-E2AB-4AEA-A019-C8878432F89D}" dt="2024-10-01T11:03:06.549" v="98"/>
          <ac:spMkLst>
            <pc:docMk/>
            <pc:sldMk cId="0" sldId="565"/>
            <ac:spMk id="34822" creationId="{D29CD6AB-ED3E-2E46-9CE1-A1C77545522A}"/>
          </ac:spMkLst>
        </pc:spChg>
        <pc:spChg chg="del">
          <ac:chgData name="John Griffiths" userId="55ce029b995a3368" providerId="Windows Live" clId="Web-{14BA21DA-E2AB-4AEA-A019-C8878432F89D}" dt="2024-10-01T11:03:02.189" v="97"/>
          <ac:spMkLst>
            <pc:docMk/>
            <pc:sldMk cId="0" sldId="565"/>
            <ac:spMk id="34823" creationId="{21A98A61-6A13-3C40-A6D1-264EC5A96024}"/>
          </ac:spMkLst>
        </pc:spChg>
        <pc:spChg chg="del">
          <ac:chgData name="John Griffiths" userId="55ce029b995a3368" providerId="Windows Live" clId="Web-{14BA21DA-E2AB-4AEA-A019-C8878432F89D}" dt="2024-10-01T10:56:20.334" v="37"/>
          <ac:spMkLst>
            <pc:docMk/>
            <pc:sldMk cId="0" sldId="565"/>
            <ac:spMk id="362498" creationId="{89CFDC76-F13F-7345-896C-FA57D9D3EFAB}"/>
          </ac:spMkLst>
        </pc:spChg>
        <pc:grpChg chg="mod">
          <ac:chgData name="John Griffiths" userId="55ce029b995a3368" providerId="Windows Live" clId="Web-{14BA21DA-E2AB-4AEA-A019-C8878432F89D}" dt="2024-10-01T11:04:37.317" v="118" actId="1076"/>
          <ac:grpSpMkLst>
            <pc:docMk/>
            <pc:sldMk cId="0" sldId="565"/>
            <ac:grpSpMk id="34820" creationId="{CB12F476-BB26-A547-9E94-01E5E65B499A}"/>
          </ac:grpSpMkLst>
        </pc:grpChg>
      </pc:sldChg>
      <pc:sldChg chg="del">
        <pc:chgData name="John Griffiths" userId="55ce029b995a3368" providerId="Windows Live" clId="Web-{14BA21DA-E2AB-4AEA-A019-C8878432F89D}" dt="2024-10-01T10:59:57.293" v="80"/>
        <pc:sldMkLst>
          <pc:docMk/>
          <pc:sldMk cId="0" sldId="566"/>
        </pc:sldMkLst>
      </pc:sldChg>
      <pc:sldChg chg="addSp delSp modSp">
        <pc:chgData name="John Griffiths" userId="55ce029b995a3368" providerId="Windows Live" clId="Web-{14BA21DA-E2AB-4AEA-A019-C8878432F89D}" dt="2024-10-01T13:02:10.073" v="388" actId="20577"/>
        <pc:sldMkLst>
          <pc:docMk/>
          <pc:sldMk cId="0" sldId="567"/>
        </pc:sldMkLst>
        <pc:spChg chg="add mod">
          <ac:chgData name="John Griffiths" userId="55ce029b995a3368" providerId="Windows Live" clId="Web-{14BA21DA-E2AB-4AEA-A019-C8878432F89D}" dt="2024-10-01T11:02:41.220" v="93" actId="20577"/>
          <ac:spMkLst>
            <pc:docMk/>
            <pc:sldMk cId="0" sldId="567"/>
            <ac:spMk id="3" creationId="{BFB83D90-38DB-94FD-618C-C8F16EAFC30F}"/>
          </ac:spMkLst>
        </pc:spChg>
        <pc:spChg chg="add mod">
          <ac:chgData name="John Griffiths" userId="55ce029b995a3368" providerId="Windows Live" clId="Web-{14BA21DA-E2AB-4AEA-A019-C8878432F89D}" dt="2024-10-01T13:00:33.386" v="366" actId="1076"/>
          <ac:spMkLst>
            <pc:docMk/>
            <pc:sldMk cId="0" sldId="567"/>
            <ac:spMk id="4" creationId="{C06F721E-34C3-5D1F-6C14-8834101F6604}"/>
          </ac:spMkLst>
        </pc:spChg>
        <pc:spChg chg="add mod">
          <ac:chgData name="John Griffiths" userId="55ce029b995a3368" providerId="Windows Live" clId="Web-{14BA21DA-E2AB-4AEA-A019-C8878432F89D}" dt="2024-10-01T13:02:10.073" v="388" actId="20577"/>
          <ac:spMkLst>
            <pc:docMk/>
            <pc:sldMk cId="0" sldId="567"/>
            <ac:spMk id="5" creationId="{E391E92B-2E97-B40E-D1ED-840ADFF7B3F4}"/>
          </ac:spMkLst>
        </pc:spChg>
        <pc:spChg chg="add del">
          <ac:chgData name="John Griffiths" userId="55ce029b995a3368" providerId="Windows Live" clId="Web-{14BA21DA-E2AB-4AEA-A019-C8878432F89D}" dt="2024-10-01T13:01:42.995" v="384"/>
          <ac:spMkLst>
            <pc:docMk/>
            <pc:sldMk cId="0" sldId="567"/>
            <ac:spMk id="6" creationId="{BBEEEA10-4686-33E9-29DB-013AA2B55FF2}"/>
          </ac:spMkLst>
        </pc:spChg>
        <pc:spChg chg="del mod">
          <ac:chgData name="John Griffiths" userId="55ce029b995a3368" providerId="Windows Live" clId="Web-{14BA21DA-E2AB-4AEA-A019-C8878432F89D}" dt="2024-10-01T11:05:34.209" v="125"/>
          <ac:spMkLst>
            <pc:docMk/>
            <pc:sldMk cId="0" sldId="567"/>
            <ac:spMk id="36867" creationId="{8332C181-13D1-D842-BAB2-94BBF5239B37}"/>
          </ac:spMkLst>
        </pc:spChg>
        <pc:spChg chg="del">
          <ac:chgData name="John Griffiths" userId="55ce029b995a3368" providerId="Windows Live" clId="Web-{14BA21DA-E2AB-4AEA-A019-C8878432F89D}" dt="2024-10-01T11:04:03.472" v="112"/>
          <ac:spMkLst>
            <pc:docMk/>
            <pc:sldMk cId="0" sldId="567"/>
            <ac:spMk id="36868" creationId="{A5C47CE6-6615-1B49-A0C8-DCD1E190D491}"/>
          </ac:spMkLst>
        </pc:spChg>
        <pc:spChg chg="del">
          <ac:chgData name="John Griffiths" userId="55ce029b995a3368" providerId="Windows Live" clId="Web-{14BA21DA-E2AB-4AEA-A019-C8878432F89D}" dt="2024-10-01T11:02:54.939" v="95"/>
          <ac:spMkLst>
            <pc:docMk/>
            <pc:sldMk cId="0" sldId="567"/>
            <ac:spMk id="36870" creationId="{38C9F1E9-B6D7-584E-8D06-2ACF175D3BC8}"/>
          </ac:spMkLst>
        </pc:spChg>
        <pc:spChg chg="del">
          <ac:chgData name="John Griffiths" userId="55ce029b995a3368" providerId="Windows Live" clId="Web-{14BA21DA-E2AB-4AEA-A019-C8878432F89D}" dt="2024-10-01T11:02:51.533" v="94"/>
          <ac:spMkLst>
            <pc:docMk/>
            <pc:sldMk cId="0" sldId="567"/>
            <ac:spMk id="36871" creationId="{424F883D-D9B9-CD46-B92D-B88E30863E13}"/>
          </ac:spMkLst>
        </pc:spChg>
        <pc:spChg chg="del">
          <ac:chgData name="John Griffiths" userId="55ce029b995a3368" providerId="Windows Live" clId="Web-{14BA21DA-E2AB-4AEA-A019-C8878432F89D}" dt="2024-10-01T11:02:57.939" v="96"/>
          <ac:spMkLst>
            <pc:docMk/>
            <pc:sldMk cId="0" sldId="567"/>
            <ac:spMk id="36872" creationId="{C6AF0878-2ABC-DB4D-8FC5-A9D1360D6618}"/>
          </ac:spMkLst>
        </pc:spChg>
        <pc:spChg chg="del">
          <ac:chgData name="John Griffiths" userId="55ce029b995a3368" providerId="Windows Live" clId="Web-{14BA21DA-E2AB-4AEA-A019-C8878432F89D}" dt="2024-10-01T11:02:08.719" v="85"/>
          <ac:spMkLst>
            <pc:docMk/>
            <pc:sldMk cId="0" sldId="567"/>
            <ac:spMk id="378882" creationId="{270209E8-4159-584B-B8CD-4D18CADCDD53}"/>
          </ac:spMkLst>
        </pc:spChg>
        <pc:grpChg chg="del">
          <ac:chgData name="John Griffiths" userId="55ce029b995a3368" providerId="Windows Live" clId="Web-{14BA21DA-E2AB-4AEA-A019-C8878432F89D}" dt="2024-10-01T11:04:01.769" v="111"/>
          <ac:grpSpMkLst>
            <pc:docMk/>
            <pc:sldMk cId="0" sldId="567"/>
            <ac:grpSpMk id="36869" creationId="{B6D968F7-4464-5C42-93DD-ABDEE933F00F}"/>
          </ac:grpSpMkLst>
        </pc:grpChg>
      </pc:sldChg>
      <pc:sldChg chg="addSp delSp modSp">
        <pc:chgData name="John Griffiths" userId="55ce029b995a3368" providerId="Windows Live" clId="Web-{14BA21DA-E2AB-4AEA-A019-C8878432F89D}" dt="2024-10-01T12:57:11.590" v="343"/>
        <pc:sldMkLst>
          <pc:docMk/>
          <pc:sldMk cId="0" sldId="568"/>
        </pc:sldMkLst>
        <pc:spChg chg="add mod">
          <ac:chgData name="John Griffiths" userId="55ce029b995a3368" providerId="Windows Live" clId="Web-{14BA21DA-E2AB-4AEA-A019-C8878432F89D}" dt="2024-10-01T12:56:16.230" v="333" actId="20577"/>
          <ac:spMkLst>
            <pc:docMk/>
            <pc:sldMk cId="0" sldId="568"/>
            <ac:spMk id="2" creationId="{FBB23CC5-D4EE-35C5-E0B6-B7AD93F26798}"/>
          </ac:spMkLst>
        </pc:spChg>
        <pc:spChg chg="add mod">
          <ac:chgData name="John Griffiths" userId="55ce029b995a3368" providerId="Windows Live" clId="Web-{14BA21DA-E2AB-4AEA-A019-C8878432F89D}" dt="2024-10-01T11:02:35.236" v="92" actId="20577"/>
          <ac:spMkLst>
            <pc:docMk/>
            <pc:sldMk cId="0" sldId="568"/>
            <ac:spMk id="3" creationId="{6AF2053E-318A-F23D-EA6C-9DF5257D1C48}"/>
          </ac:spMkLst>
        </pc:spChg>
        <pc:spChg chg="mod">
          <ac:chgData name="John Griffiths" userId="55ce029b995a3368" providerId="Windows Live" clId="Web-{14BA21DA-E2AB-4AEA-A019-C8878432F89D}" dt="2024-10-01T12:57:11.449" v="342"/>
          <ac:spMkLst>
            <pc:docMk/>
            <pc:sldMk cId="0" sldId="568"/>
            <ac:spMk id="7" creationId="{A2DB3AE5-446D-0095-8AD9-C7C6B8ACDF45}"/>
          </ac:spMkLst>
        </pc:spChg>
        <pc:spChg chg="mod">
          <ac:chgData name="John Griffiths" userId="55ce029b995a3368" providerId="Windows Live" clId="Web-{14BA21DA-E2AB-4AEA-A019-C8878432F89D}" dt="2024-10-01T12:57:11.590" v="343"/>
          <ac:spMkLst>
            <pc:docMk/>
            <pc:sldMk cId="0" sldId="568"/>
            <ac:spMk id="8" creationId="{504C234A-50C1-172A-FFEE-63CE72E377B0}"/>
          </ac:spMkLst>
        </pc:spChg>
        <pc:spChg chg="mod">
          <ac:chgData name="John Griffiths" userId="55ce029b995a3368" providerId="Windows Live" clId="Web-{14BA21DA-E2AB-4AEA-A019-C8878432F89D}" dt="2024-10-01T12:57:11.449" v="340"/>
          <ac:spMkLst>
            <pc:docMk/>
            <pc:sldMk cId="0" sldId="568"/>
            <ac:spMk id="9" creationId="{DB458D56-11D6-4248-03C7-17EA89A4699F}"/>
          </ac:spMkLst>
        </pc:spChg>
        <pc:spChg chg="mod">
          <ac:chgData name="John Griffiths" userId="55ce029b995a3368" providerId="Windows Live" clId="Web-{14BA21DA-E2AB-4AEA-A019-C8878432F89D}" dt="2024-10-01T12:57:11.449" v="341"/>
          <ac:spMkLst>
            <pc:docMk/>
            <pc:sldMk cId="0" sldId="568"/>
            <ac:spMk id="10" creationId="{61F7C25A-BFE9-FFAF-71CD-22FE77F83750}"/>
          </ac:spMkLst>
        </pc:spChg>
        <pc:spChg chg="mod">
          <ac:chgData name="John Griffiths" userId="55ce029b995a3368" providerId="Windows Live" clId="Web-{14BA21DA-E2AB-4AEA-A019-C8878432F89D}" dt="2024-10-01T12:56:26.215" v="335" actId="20577"/>
          <ac:spMkLst>
            <pc:docMk/>
            <pc:sldMk cId="0" sldId="568"/>
            <ac:spMk id="37891" creationId="{37308A21-81D0-D241-9F33-E0A2EB2F7F5E}"/>
          </ac:spMkLst>
        </pc:spChg>
        <pc:spChg chg="mod">
          <ac:chgData name="John Griffiths" userId="55ce029b995a3368" providerId="Windows Live" clId="Web-{14BA21DA-E2AB-4AEA-A019-C8878432F89D}" dt="2024-10-01T11:03:35.847" v="107" actId="20577"/>
          <ac:spMkLst>
            <pc:docMk/>
            <pc:sldMk cId="0" sldId="568"/>
            <ac:spMk id="37892" creationId="{F24F028E-EEB4-404B-97A2-276CB56F5C53}"/>
          </ac:spMkLst>
        </pc:spChg>
        <pc:spChg chg="del">
          <ac:chgData name="John Griffiths" userId="55ce029b995a3368" providerId="Windows Live" clId="Web-{14BA21DA-E2AB-4AEA-A019-C8878432F89D}" dt="2024-10-01T12:53:16.841" v="283"/>
          <ac:spMkLst>
            <pc:docMk/>
            <pc:sldMk cId="0" sldId="568"/>
            <ac:spMk id="37894" creationId="{7A16092E-6503-764E-80E6-CBA6AE6DF72C}"/>
          </ac:spMkLst>
        </pc:spChg>
        <pc:spChg chg="del">
          <ac:chgData name="John Griffiths" userId="55ce029b995a3368" providerId="Windows Live" clId="Web-{14BA21DA-E2AB-4AEA-A019-C8878432F89D}" dt="2024-10-01T12:53:14.106" v="282"/>
          <ac:spMkLst>
            <pc:docMk/>
            <pc:sldMk cId="0" sldId="568"/>
            <ac:spMk id="37896" creationId="{CA1C79AF-7EF7-1B46-ACFF-6843F952CA9C}"/>
          </ac:spMkLst>
        </pc:spChg>
        <pc:spChg chg="del">
          <ac:chgData name="John Griffiths" userId="55ce029b995a3368" providerId="Windows Live" clId="Web-{14BA21DA-E2AB-4AEA-A019-C8878432F89D}" dt="2024-10-01T12:53:08.528" v="281"/>
          <ac:spMkLst>
            <pc:docMk/>
            <pc:sldMk cId="0" sldId="568"/>
            <ac:spMk id="37897" creationId="{54A5F54F-78D1-244F-8451-716D28450E1B}"/>
          </ac:spMkLst>
        </pc:spChg>
        <pc:spChg chg="del">
          <ac:chgData name="John Griffiths" userId="55ce029b995a3368" providerId="Windows Live" clId="Web-{14BA21DA-E2AB-4AEA-A019-C8878432F89D}" dt="2024-10-01T11:02:22.032" v="87"/>
          <ac:spMkLst>
            <pc:docMk/>
            <pc:sldMk cId="0" sldId="568"/>
            <ac:spMk id="379906" creationId="{850E19C5-79E9-AA45-B01D-2F5B1DE1866B}"/>
          </ac:spMkLst>
        </pc:spChg>
        <pc:grpChg chg="add mod">
          <ac:chgData name="John Griffiths" userId="55ce029b995a3368" providerId="Windows Live" clId="Web-{14BA21DA-E2AB-4AEA-A019-C8878432F89D}" dt="2024-10-01T12:54:17.965" v="298" actId="1076"/>
          <ac:grpSpMkLst>
            <pc:docMk/>
            <pc:sldMk cId="0" sldId="568"/>
            <ac:grpSpMk id="11" creationId="{F091475A-2610-C2D3-0F89-D0C83D080EB4}"/>
          </ac:grpSpMkLst>
        </pc:grpChg>
        <pc:grpChg chg="del">
          <ac:chgData name="John Griffiths" userId="55ce029b995a3368" providerId="Windows Live" clId="Web-{14BA21DA-E2AB-4AEA-A019-C8878432F89D}" dt="2024-10-01T11:03:28.737" v="103"/>
          <ac:grpSpMkLst>
            <pc:docMk/>
            <pc:sldMk cId="0" sldId="568"/>
            <ac:grpSpMk id="37893" creationId="{922F1276-EE7B-7E4C-A639-0E95635506A9}"/>
          </ac:grpSpMkLst>
        </pc:grpChg>
      </pc:sldChg>
      <pc:sldChg chg="del">
        <pc:chgData name="John Griffiths" userId="55ce029b995a3368" providerId="Windows Live" clId="Web-{14BA21DA-E2AB-4AEA-A019-C8878432F89D}" dt="2024-10-01T12:58:25.730" v="345"/>
        <pc:sldMkLst>
          <pc:docMk/>
          <pc:sldMk cId="0" sldId="569"/>
        </pc:sldMkLst>
      </pc:sldChg>
      <pc:sldChg chg="modSp">
        <pc:chgData name="John Griffiths" userId="55ce029b995a3368" providerId="Windows Live" clId="Web-{14BA21DA-E2AB-4AEA-A019-C8878432F89D}" dt="2024-10-01T10:29:43.884" v="33" actId="14100"/>
        <pc:sldMkLst>
          <pc:docMk/>
          <pc:sldMk cId="4064564296" sldId="572"/>
        </pc:sldMkLst>
        <pc:spChg chg="mod">
          <ac:chgData name="John Griffiths" userId="55ce029b995a3368" providerId="Windows Live" clId="Web-{14BA21DA-E2AB-4AEA-A019-C8878432F89D}" dt="2024-10-01T10:27:21.537" v="8"/>
          <ac:spMkLst>
            <pc:docMk/>
            <pc:sldMk cId="4064564296" sldId="572"/>
            <ac:spMk id="2" creationId="{7C32E1C6-1386-F049-B0B7-2002843DF078}"/>
          </ac:spMkLst>
        </pc:spChg>
        <pc:picChg chg="mod modCrop">
          <ac:chgData name="John Griffiths" userId="55ce029b995a3368" providerId="Windows Live" clId="Web-{14BA21DA-E2AB-4AEA-A019-C8878432F89D}" dt="2024-10-01T10:29:43.884" v="33" actId="14100"/>
          <ac:picMkLst>
            <pc:docMk/>
            <pc:sldMk cId="4064564296" sldId="572"/>
            <ac:picMk id="4" creationId="{DD9876D7-EA29-0B4B-953B-817E379F7603}"/>
          </ac:picMkLst>
        </pc:picChg>
      </pc:sldChg>
      <pc:sldChg chg="modSp">
        <pc:chgData name="John Griffiths" userId="55ce029b995a3368" providerId="Windows Live" clId="Web-{14BA21DA-E2AB-4AEA-A019-C8878432F89D}" dt="2024-10-01T10:30:14.275" v="36" actId="1076"/>
        <pc:sldMkLst>
          <pc:docMk/>
          <pc:sldMk cId="3098899544" sldId="573"/>
        </pc:sldMkLst>
        <pc:spChg chg="mod">
          <ac:chgData name="John Griffiths" userId="55ce029b995a3368" providerId="Windows Live" clId="Web-{14BA21DA-E2AB-4AEA-A019-C8878432F89D}" dt="2024-10-01T10:29:05.977" v="29"/>
          <ac:spMkLst>
            <pc:docMk/>
            <pc:sldMk cId="3098899544" sldId="573"/>
            <ac:spMk id="2" creationId="{7C32E1C6-1386-F049-B0B7-2002843DF078}"/>
          </ac:spMkLst>
        </pc:spChg>
        <pc:picChg chg="mod modCrop">
          <ac:chgData name="John Griffiths" userId="55ce029b995a3368" providerId="Windows Live" clId="Web-{14BA21DA-E2AB-4AEA-A019-C8878432F89D}" dt="2024-10-01T10:30:14.275" v="36" actId="1076"/>
          <ac:picMkLst>
            <pc:docMk/>
            <pc:sldMk cId="3098899544" sldId="573"/>
            <ac:picMk id="5" creationId="{45DE46B9-D796-894A-B980-CE309A6F9E71}"/>
          </ac:picMkLst>
        </pc:picChg>
      </pc:sldChg>
      <pc:sldChg chg="modSp">
        <pc:chgData name="John Griffiths" userId="55ce029b995a3368" providerId="Windows Live" clId="Web-{14BA21DA-E2AB-4AEA-A019-C8878432F89D}" dt="2024-10-01T10:28:35.070" v="23"/>
        <pc:sldMkLst>
          <pc:docMk/>
          <pc:sldMk cId="0" sldId="575"/>
        </pc:sldMkLst>
        <pc:spChg chg="mod">
          <ac:chgData name="John Griffiths" userId="55ce029b995a3368" providerId="Windows Live" clId="Web-{14BA21DA-E2AB-4AEA-A019-C8878432F89D}" dt="2024-10-01T10:28:35.070" v="23"/>
          <ac:spMkLst>
            <pc:docMk/>
            <pc:sldMk cId="0" sldId="575"/>
            <ac:spMk id="7" creationId="{428B5550-DCF3-40FB-9A12-AD79C32AF85A}"/>
          </ac:spMkLst>
        </pc:spChg>
      </pc:sldChg>
      <pc:sldChg chg="modSp">
        <pc:chgData name="John Griffiths" userId="55ce029b995a3368" providerId="Windows Live" clId="Web-{14BA21DA-E2AB-4AEA-A019-C8878432F89D}" dt="2024-10-01T10:28:45.945" v="25"/>
        <pc:sldMkLst>
          <pc:docMk/>
          <pc:sldMk cId="0" sldId="584"/>
        </pc:sldMkLst>
        <pc:spChg chg="mod">
          <ac:chgData name="John Griffiths" userId="55ce029b995a3368" providerId="Windows Live" clId="Web-{14BA21DA-E2AB-4AEA-A019-C8878432F89D}" dt="2024-10-01T10:28:45.945" v="25"/>
          <ac:spMkLst>
            <pc:docMk/>
            <pc:sldMk cId="0" sldId="584"/>
            <ac:spMk id="9" creationId="{7E19F3AC-8643-4ECC-A837-2FE2F59F8698}"/>
          </ac:spMkLst>
        </pc:spChg>
      </pc:sldChg>
      <pc:sldChg chg="modSp">
        <pc:chgData name="John Griffiths" userId="55ce029b995a3368" providerId="Windows Live" clId="Web-{14BA21DA-E2AB-4AEA-A019-C8878432F89D}" dt="2024-10-01T10:28:22.835" v="21"/>
        <pc:sldMkLst>
          <pc:docMk/>
          <pc:sldMk cId="0" sldId="593"/>
        </pc:sldMkLst>
        <pc:spChg chg="mod">
          <ac:chgData name="John Griffiths" userId="55ce029b995a3368" providerId="Windows Live" clId="Web-{14BA21DA-E2AB-4AEA-A019-C8878432F89D}" dt="2024-10-01T10:28:22.835" v="21"/>
          <ac:spMkLst>
            <pc:docMk/>
            <pc:sldMk cId="0" sldId="593"/>
            <ac:spMk id="17" creationId="{FF0E0858-F363-4034-99C7-B7B40C6C3BBE}"/>
          </ac:spMkLst>
        </pc:spChg>
      </pc:sldChg>
      <pc:sldChg chg="modSp">
        <pc:chgData name="John Griffiths" userId="55ce029b995a3368" providerId="Windows Live" clId="Web-{14BA21DA-E2AB-4AEA-A019-C8878432F89D}" dt="2024-10-01T10:28:09.257" v="17"/>
        <pc:sldMkLst>
          <pc:docMk/>
          <pc:sldMk cId="417097308" sldId="594"/>
        </pc:sldMkLst>
        <pc:spChg chg="mod">
          <ac:chgData name="John Griffiths" userId="55ce029b995a3368" providerId="Windows Live" clId="Web-{14BA21DA-E2AB-4AEA-A019-C8878432F89D}" dt="2024-10-01T10:28:09.257" v="17"/>
          <ac:spMkLst>
            <pc:docMk/>
            <pc:sldMk cId="417097308" sldId="594"/>
            <ac:spMk id="8" creationId="{405AB0ED-5FAA-A64F-85EB-E83B323A6BFC}"/>
          </ac:spMkLst>
        </pc:spChg>
      </pc:sldChg>
    </pc:docChg>
  </pc:docChgLst>
  <pc:docChgLst>
    <pc:chgData name="John Griffiths" userId="55ce029b995a3368" providerId="Windows Live" clId="Web-{A4F55C84-F060-46FF-99BC-5E7B97C98A06}"/>
    <pc:docChg chg="modSld">
      <pc:chgData name="John Griffiths" userId="55ce029b995a3368" providerId="Windows Live" clId="Web-{A4F55C84-F060-46FF-99BC-5E7B97C98A06}" dt="2024-09-30T13:48:50.331" v="5" actId="20577"/>
      <pc:docMkLst>
        <pc:docMk/>
      </pc:docMkLst>
      <pc:sldChg chg="modSp">
        <pc:chgData name="John Griffiths" userId="55ce029b995a3368" providerId="Windows Live" clId="Web-{A4F55C84-F060-46FF-99BC-5E7B97C98A06}" dt="2024-09-30T13:48:50.331" v="5" actId="20577"/>
        <pc:sldMkLst>
          <pc:docMk/>
          <pc:sldMk cId="2332370594" sldId="418"/>
        </pc:sldMkLst>
        <pc:spChg chg="mod">
          <ac:chgData name="John Griffiths" userId="55ce029b995a3368" providerId="Windows Live" clId="Web-{A4F55C84-F060-46FF-99BC-5E7B97C98A06}" dt="2024-09-30T13:48:50.331" v="5" actId="20577"/>
          <ac:spMkLst>
            <pc:docMk/>
            <pc:sldMk cId="2332370594" sldId="418"/>
            <ac:spMk id="2" creationId="{7C32E1C6-1386-F049-B0B7-2002843DF078}"/>
          </ac:spMkLst>
        </pc:spChg>
      </pc:sldChg>
    </pc:docChg>
  </pc:docChgLst>
  <pc:docChgLst>
    <pc:chgData name="John Griffiths" userId="55ce029b995a3368" providerId="LiveId" clId="{D48C159B-B04D-4752-8E9F-6DE85D32A358}"/>
    <pc:docChg chg="custSel addSld delSld modSld sldOrd">
      <pc:chgData name="John Griffiths" userId="55ce029b995a3368" providerId="LiveId" clId="{D48C159B-B04D-4752-8E9F-6DE85D32A358}" dt="2024-10-03T15:10:32.523" v="513" actId="478"/>
      <pc:docMkLst>
        <pc:docMk/>
      </pc:docMkLst>
      <pc:sldChg chg="ord">
        <pc:chgData name="John Griffiths" userId="55ce029b995a3368" providerId="LiveId" clId="{D48C159B-B04D-4752-8E9F-6DE85D32A358}" dt="2024-10-03T11:09:37.608" v="133"/>
        <pc:sldMkLst>
          <pc:docMk/>
          <pc:sldMk cId="0" sldId="258"/>
        </pc:sldMkLst>
      </pc:sldChg>
      <pc:sldChg chg="modSp mod">
        <pc:chgData name="John Griffiths" userId="55ce029b995a3368" providerId="LiveId" clId="{D48C159B-B04D-4752-8E9F-6DE85D32A358}" dt="2024-10-03T10:56:02.290" v="118" actId="20577"/>
        <pc:sldMkLst>
          <pc:docMk/>
          <pc:sldMk cId="3473878001" sldId="285"/>
        </pc:sldMkLst>
        <pc:spChg chg="mod">
          <ac:chgData name="John Griffiths" userId="55ce029b995a3368" providerId="LiveId" clId="{D48C159B-B04D-4752-8E9F-6DE85D32A358}" dt="2024-10-03T10:56:02.290" v="118" actId="20577"/>
          <ac:spMkLst>
            <pc:docMk/>
            <pc:sldMk cId="3473878001" sldId="285"/>
            <ac:spMk id="24579" creationId="{00000000-0000-0000-0000-000000000000}"/>
          </ac:spMkLst>
        </pc:spChg>
      </pc:sldChg>
      <pc:sldChg chg="modSp mod">
        <pc:chgData name="John Griffiths" userId="55ce029b995a3368" providerId="LiveId" clId="{D48C159B-B04D-4752-8E9F-6DE85D32A358}" dt="2024-10-03T10:54:16.231" v="26" actId="20577"/>
        <pc:sldMkLst>
          <pc:docMk/>
          <pc:sldMk cId="3646681507" sldId="287"/>
        </pc:sldMkLst>
        <pc:spChg chg="mod">
          <ac:chgData name="John Griffiths" userId="55ce029b995a3368" providerId="LiveId" clId="{D48C159B-B04D-4752-8E9F-6DE85D32A358}" dt="2024-10-03T10:54:16.231" v="26" actId="20577"/>
          <ac:spMkLst>
            <pc:docMk/>
            <pc:sldMk cId="3646681507" sldId="287"/>
            <ac:spMk id="7" creationId="{EBF7575E-6877-413E-A67E-9C2BAEAC8A0D}"/>
          </ac:spMkLst>
        </pc:spChg>
      </pc:sldChg>
      <pc:sldChg chg="modSp mod">
        <pc:chgData name="John Griffiths" userId="55ce029b995a3368" providerId="LiveId" clId="{D48C159B-B04D-4752-8E9F-6DE85D32A358}" dt="2024-10-03T10:53:27.876" v="16" actId="207"/>
        <pc:sldMkLst>
          <pc:docMk/>
          <pc:sldMk cId="1821519972" sldId="288"/>
        </pc:sldMkLst>
        <pc:spChg chg="mod">
          <ac:chgData name="John Griffiths" userId="55ce029b995a3368" providerId="LiveId" clId="{D48C159B-B04D-4752-8E9F-6DE85D32A358}" dt="2024-10-03T10:53:27.876" v="16" actId="207"/>
          <ac:spMkLst>
            <pc:docMk/>
            <pc:sldMk cId="1821519972" sldId="288"/>
            <ac:spMk id="56" creationId="{C0A3B415-FC91-9549-A596-C39D7DA38E48}"/>
          </ac:spMkLst>
        </pc:spChg>
      </pc:sldChg>
      <pc:sldChg chg="addSp delSp modSp del mod">
        <pc:chgData name="John Griffiths" userId="55ce029b995a3368" providerId="LiveId" clId="{D48C159B-B04D-4752-8E9F-6DE85D32A358}" dt="2024-10-03T14:19:57.083" v="181" actId="47"/>
        <pc:sldMkLst>
          <pc:docMk/>
          <pc:sldMk cId="0" sldId="544"/>
        </pc:sldMkLst>
        <pc:spChg chg="add mod">
          <ac:chgData name="John Griffiths" userId="55ce029b995a3368" providerId="LiveId" clId="{D48C159B-B04D-4752-8E9F-6DE85D32A358}" dt="2024-10-03T14:18:47.967" v="175" actId="20577"/>
          <ac:spMkLst>
            <pc:docMk/>
            <pc:sldMk cId="0" sldId="544"/>
            <ac:spMk id="2" creationId="{04D30A02-DF8B-55DF-8AFD-B4CD4236BF3F}"/>
          </ac:spMkLst>
        </pc:spChg>
        <pc:spChg chg="del">
          <ac:chgData name="John Griffiths" userId="55ce029b995a3368" providerId="LiveId" clId="{D48C159B-B04D-4752-8E9F-6DE85D32A358}" dt="2024-10-03T14:18:32.439" v="136" actId="478"/>
          <ac:spMkLst>
            <pc:docMk/>
            <pc:sldMk cId="0" sldId="544"/>
            <ac:spMk id="346114" creationId="{FA008DDA-26FF-1740-833B-9AE0DF94EF1F}"/>
          </ac:spMkLst>
        </pc:spChg>
      </pc:sldChg>
      <pc:sldChg chg="del">
        <pc:chgData name="John Griffiths" userId="55ce029b995a3368" providerId="LiveId" clId="{D48C159B-B04D-4752-8E9F-6DE85D32A358}" dt="2024-10-03T14:19:18.255" v="176" actId="47"/>
        <pc:sldMkLst>
          <pc:docMk/>
          <pc:sldMk cId="0" sldId="545"/>
        </pc:sldMkLst>
      </pc:sldChg>
      <pc:sldChg chg="del">
        <pc:chgData name="John Griffiths" userId="55ce029b995a3368" providerId="LiveId" clId="{D48C159B-B04D-4752-8E9F-6DE85D32A358}" dt="2024-10-03T14:19:18.255" v="176" actId="47"/>
        <pc:sldMkLst>
          <pc:docMk/>
          <pc:sldMk cId="0" sldId="546"/>
        </pc:sldMkLst>
      </pc:sldChg>
      <pc:sldChg chg="del">
        <pc:chgData name="John Griffiths" userId="55ce029b995a3368" providerId="LiveId" clId="{D48C159B-B04D-4752-8E9F-6DE85D32A358}" dt="2024-10-03T14:19:18.255" v="176" actId="47"/>
        <pc:sldMkLst>
          <pc:docMk/>
          <pc:sldMk cId="0" sldId="547"/>
        </pc:sldMkLst>
      </pc:sldChg>
      <pc:sldChg chg="del">
        <pc:chgData name="John Griffiths" userId="55ce029b995a3368" providerId="LiveId" clId="{D48C159B-B04D-4752-8E9F-6DE85D32A358}" dt="2024-10-03T14:19:18.255" v="176" actId="47"/>
        <pc:sldMkLst>
          <pc:docMk/>
          <pc:sldMk cId="0" sldId="548"/>
        </pc:sldMkLst>
      </pc:sldChg>
      <pc:sldChg chg="del">
        <pc:chgData name="John Griffiths" userId="55ce029b995a3368" providerId="LiveId" clId="{D48C159B-B04D-4752-8E9F-6DE85D32A358}" dt="2024-10-03T14:19:18.255" v="176" actId="47"/>
        <pc:sldMkLst>
          <pc:docMk/>
          <pc:sldMk cId="0" sldId="549"/>
        </pc:sldMkLst>
      </pc:sldChg>
      <pc:sldChg chg="del">
        <pc:chgData name="John Griffiths" userId="55ce029b995a3368" providerId="LiveId" clId="{D48C159B-B04D-4752-8E9F-6DE85D32A358}" dt="2024-10-03T14:19:18.255" v="176" actId="47"/>
        <pc:sldMkLst>
          <pc:docMk/>
          <pc:sldMk cId="0" sldId="550"/>
        </pc:sldMkLst>
      </pc:sldChg>
      <pc:sldChg chg="addSp delSp modSp mod">
        <pc:chgData name="John Griffiths" userId="55ce029b995a3368" providerId="LiveId" clId="{D48C159B-B04D-4752-8E9F-6DE85D32A358}" dt="2024-10-03T14:33:55.755" v="389" actId="207"/>
        <pc:sldMkLst>
          <pc:docMk/>
          <pc:sldMk cId="0" sldId="551"/>
        </pc:sldMkLst>
        <pc:spChg chg="add del mod">
          <ac:chgData name="John Griffiths" userId="55ce029b995a3368" providerId="LiveId" clId="{D48C159B-B04D-4752-8E9F-6DE85D32A358}" dt="2024-10-03T14:19:53.499" v="179" actId="478"/>
          <ac:spMkLst>
            <pc:docMk/>
            <pc:sldMk cId="0" sldId="551"/>
            <ac:spMk id="2" creationId="{E93FF3DC-8E30-918A-F7F9-67BF07D2CF4C}"/>
          </ac:spMkLst>
        </pc:spChg>
        <pc:spChg chg="add mod">
          <ac:chgData name="John Griffiths" userId="55ce029b995a3368" providerId="LiveId" clId="{D48C159B-B04D-4752-8E9F-6DE85D32A358}" dt="2024-10-03T14:19:54.445" v="180"/>
          <ac:spMkLst>
            <pc:docMk/>
            <pc:sldMk cId="0" sldId="551"/>
            <ac:spMk id="3" creationId="{81967D3D-10A3-0765-1987-88BF9F38E72D}"/>
          </ac:spMkLst>
        </pc:spChg>
        <pc:spChg chg="mod">
          <ac:chgData name="John Griffiths" userId="55ce029b995a3368" providerId="LiveId" clId="{D48C159B-B04D-4752-8E9F-6DE85D32A358}" dt="2024-10-03T14:33:55.755" v="389" actId="207"/>
          <ac:spMkLst>
            <pc:docMk/>
            <pc:sldMk cId="0" sldId="551"/>
            <ac:spMk id="20483" creationId="{EF0CA1A5-75C4-3248-9DEA-70EAB9A1D0FB}"/>
          </ac:spMkLst>
        </pc:spChg>
        <pc:spChg chg="del">
          <ac:chgData name="John Griffiths" userId="55ce029b995a3368" providerId="LiveId" clId="{D48C159B-B04D-4752-8E9F-6DE85D32A358}" dt="2024-10-03T14:32:39.185" v="375" actId="478"/>
          <ac:spMkLst>
            <pc:docMk/>
            <pc:sldMk cId="0" sldId="551"/>
            <ac:spMk id="20489" creationId="{BFB4E1CF-0F1A-934C-95CD-06D7ED0610DA}"/>
          </ac:spMkLst>
        </pc:spChg>
        <pc:spChg chg="del">
          <ac:chgData name="John Griffiths" userId="55ce029b995a3368" providerId="LiveId" clId="{D48C159B-B04D-4752-8E9F-6DE85D32A358}" dt="2024-10-03T14:32:38.144" v="374" actId="478"/>
          <ac:spMkLst>
            <pc:docMk/>
            <pc:sldMk cId="0" sldId="551"/>
            <ac:spMk id="20490" creationId="{97201CB2-E851-E346-AD81-4FEE37F5F0AF}"/>
          </ac:spMkLst>
        </pc:spChg>
        <pc:spChg chg="del">
          <ac:chgData name="John Griffiths" userId="55ce029b995a3368" providerId="LiveId" clId="{D48C159B-B04D-4752-8E9F-6DE85D32A358}" dt="2024-10-03T14:32:36.311" v="373" actId="478"/>
          <ac:spMkLst>
            <pc:docMk/>
            <pc:sldMk cId="0" sldId="551"/>
            <ac:spMk id="20491" creationId="{6C90E0B0-DF7B-1541-A621-C55D3F2CDC23}"/>
          </ac:spMkLst>
        </pc:spChg>
        <pc:spChg chg="del">
          <ac:chgData name="John Griffiths" userId="55ce029b995a3368" providerId="LiveId" clId="{D48C159B-B04D-4752-8E9F-6DE85D32A358}" dt="2024-10-03T14:32:35.094" v="372" actId="478"/>
          <ac:spMkLst>
            <pc:docMk/>
            <pc:sldMk cId="0" sldId="551"/>
            <ac:spMk id="20492" creationId="{2802F4BA-B629-CE4B-ADAF-C826DEC7930F}"/>
          </ac:spMkLst>
        </pc:spChg>
        <pc:spChg chg="del">
          <ac:chgData name="John Griffiths" userId="55ce029b995a3368" providerId="LiveId" clId="{D48C159B-B04D-4752-8E9F-6DE85D32A358}" dt="2024-10-03T14:19:30.618" v="177" actId="478"/>
          <ac:spMkLst>
            <pc:docMk/>
            <pc:sldMk cId="0" sldId="551"/>
            <ac:spMk id="351234" creationId="{0192CDCF-A6E0-A346-BD03-28D76820C74F}"/>
          </ac:spMkLst>
        </pc:spChg>
        <pc:grpChg chg="mod">
          <ac:chgData name="John Griffiths" userId="55ce029b995a3368" providerId="LiveId" clId="{D48C159B-B04D-4752-8E9F-6DE85D32A358}" dt="2024-10-03T14:33:34.873" v="387" actId="1076"/>
          <ac:grpSpMkLst>
            <pc:docMk/>
            <pc:sldMk cId="0" sldId="551"/>
            <ac:grpSpMk id="20488" creationId="{426656A1-ABCD-5E45-B757-45A068B3FF03}"/>
          </ac:grpSpMkLst>
        </pc:grpChg>
      </pc:sldChg>
      <pc:sldChg chg="addSp delSp modSp mod">
        <pc:chgData name="John Griffiths" userId="55ce029b995a3368" providerId="LiveId" clId="{D48C159B-B04D-4752-8E9F-6DE85D32A358}" dt="2024-10-03T14:31:38.963" v="365" actId="1076"/>
        <pc:sldMkLst>
          <pc:docMk/>
          <pc:sldMk cId="0" sldId="552"/>
        </pc:sldMkLst>
        <pc:spChg chg="add mod">
          <ac:chgData name="John Griffiths" userId="55ce029b995a3368" providerId="LiveId" clId="{D48C159B-B04D-4752-8E9F-6DE85D32A358}" dt="2024-10-03T14:21:04.763" v="202" actId="20577"/>
          <ac:spMkLst>
            <pc:docMk/>
            <pc:sldMk cId="0" sldId="552"/>
            <ac:spMk id="2" creationId="{6BACD81E-A630-E4B6-F20E-2EF7BCCB2C00}"/>
          </ac:spMkLst>
        </pc:spChg>
        <pc:spChg chg="mod">
          <ac:chgData name="John Griffiths" userId="55ce029b995a3368" providerId="LiveId" clId="{D48C159B-B04D-4752-8E9F-6DE85D32A358}" dt="2024-10-03T14:31:24.838" v="363" actId="1076"/>
          <ac:spMkLst>
            <pc:docMk/>
            <pc:sldMk cId="0" sldId="552"/>
            <ac:spMk id="21507" creationId="{0861CD38-DAC2-E142-BB08-741BC317DB38}"/>
          </ac:spMkLst>
        </pc:spChg>
        <pc:spChg chg="del">
          <ac:chgData name="John Griffiths" userId="55ce029b995a3368" providerId="LiveId" clId="{D48C159B-B04D-4752-8E9F-6DE85D32A358}" dt="2024-10-03T14:20:16.739" v="183" actId="478"/>
          <ac:spMkLst>
            <pc:docMk/>
            <pc:sldMk cId="0" sldId="552"/>
            <ac:spMk id="374786" creationId="{CF2C9FD5-4D18-924F-9BBE-CDAD0DF7229E}"/>
          </ac:spMkLst>
        </pc:spChg>
        <pc:spChg chg="del">
          <ac:chgData name="John Griffiths" userId="55ce029b995a3368" providerId="LiveId" clId="{D48C159B-B04D-4752-8E9F-6DE85D32A358}" dt="2024-10-03T14:20:12.412" v="182" actId="478"/>
          <ac:spMkLst>
            <pc:docMk/>
            <pc:sldMk cId="0" sldId="552"/>
            <ac:spMk id="374788" creationId="{41FB7351-74E9-3B4C-A1C3-1B5ABD40FE09}"/>
          </ac:spMkLst>
        </pc:spChg>
        <pc:picChg chg="add mod">
          <ac:chgData name="John Griffiths" userId="55ce029b995a3368" providerId="LiveId" clId="{D48C159B-B04D-4752-8E9F-6DE85D32A358}" dt="2024-10-03T14:31:38.963" v="365" actId="1076"/>
          <ac:picMkLst>
            <pc:docMk/>
            <pc:sldMk cId="0" sldId="552"/>
            <ac:picMk id="3" creationId="{2494E875-89EC-9795-1B64-E1520D55FF76}"/>
          </ac:picMkLst>
        </pc:picChg>
      </pc:sldChg>
      <pc:sldChg chg="addSp delSp modSp del mod">
        <pc:chgData name="John Griffiths" userId="55ce029b995a3368" providerId="LiveId" clId="{D48C159B-B04D-4752-8E9F-6DE85D32A358}" dt="2024-10-03T14:30:51.010" v="357" actId="2696"/>
        <pc:sldMkLst>
          <pc:docMk/>
          <pc:sldMk cId="0" sldId="554"/>
        </pc:sldMkLst>
        <pc:spChg chg="add mod">
          <ac:chgData name="John Griffiths" userId="55ce029b995a3368" providerId="LiveId" clId="{D48C159B-B04D-4752-8E9F-6DE85D32A358}" dt="2024-10-03T14:22:24.125" v="253" actId="20577"/>
          <ac:spMkLst>
            <pc:docMk/>
            <pc:sldMk cId="0" sldId="554"/>
            <ac:spMk id="2" creationId="{0A84319F-8E13-F216-C558-5DBA71019630}"/>
          </ac:spMkLst>
        </pc:spChg>
        <pc:spChg chg="add mod">
          <ac:chgData name="John Griffiths" userId="55ce029b995a3368" providerId="LiveId" clId="{D48C159B-B04D-4752-8E9F-6DE85D32A358}" dt="2024-10-03T14:23:11.267" v="262" actId="20577"/>
          <ac:spMkLst>
            <pc:docMk/>
            <pc:sldMk cId="0" sldId="554"/>
            <ac:spMk id="3" creationId="{FC9C332F-8680-F9DF-3207-3F6327E97F0D}"/>
          </ac:spMkLst>
        </pc:spChg>
        <pc:spChg chg="add mod">
          <ac:chgData name="John Griffiths" userId="55ce029b995a3368" providerId="LiveId" clId="{D48C159B-B04D-4752-8E9F-6DE85D32A358}" dt="2024-10-03T14:24:34.693" v="341" actId="20577"/>
          <ac:spMkLst>
            <pc:docMk/>
            <pc:sldMk cId="0" sldId="554"/>
            <ac:spMk id="4" creationId="{0C921521-1556-5FDF-4327-BF67F1DDB180}"/>
          </ac:spMkLst>
        </pc:spChg>
        <pc:spChg chg="add mod">
          <ac:chgData name="John Griffiths" userId="55ce029b995a3368" providerId="LiveId" clId="{D48C159B-B04D-4752-8E9F-6DE85D32A358}" dt="2024-10-03T14:24:58.244" v="347" actId="20577"/>
          <ac:spMkLst>
            <pc:docMk/>
            <pc:sldMk cId="0" sldId="554"/>
            <ac:spMk id="5" creationId="{B5B76101-8FF0-F524-8594-592D90FAF949}"/>
          </ac:spMkLst>
        </pc:spChg>
        <pc:spChg chg="add mod">
          <ac:chgData name="John Griffiths" userId="55ce029b995a3368" providerId="LiveId" clId="{D48C159B-B04D-4752-8E9F-6DE85D32A358}" dt="2024-10-03T14:25:10.707" v="353" actId="20577"/>
          <ac:spMkLst>
            <pc:docMk/>
            <pc:sldMk cId="0" sldId="554"/>
            <ac:spMk id="6" creationId="{EDB93CCF-B2E6-DCBE-4C52-B1E6FB93F756}"/>
          </ac:spMkLst>
        </pc:spChg>
        <pc:spChg chg="add del mod">
          <ac:chgData name="John Griffiths" userId="55ce029b995a3368" providerId="LiveId" clId="{D48C159B-B04D-4752-8E9F-6DE85D32A358}" dt="2024-10-03T14:23:55.093" v="334" actId="478"/>
          <ac:spMkLst>
            <pc:docMk/>
            <pc:sldMk cId="0" sldId="554"/>
            <ac:spMk id="7" creationId="{0130A609-5D03-E66D-4B34-554A732A6C6E}"/>
          </ac:spMkLst>
        </pc:spChg>
        <pc:spChg chg="del">
          <ac:chgData name="John Griffiths" userId="55ce029b995a3368" providerId="LiveId" clId="{D48C159B-B04D-4752-8E9F-6DE85D32A358}" dt="2024-10-03T14:20:58.418" v="201" actId="478"/>
          <ac:spMkLst>
            <pc:docMk/>
            <pc:sldMk cId="0" sldId="554"/>
            <ac:spMk id="23555" creationId="{4AC5D5D1-0350-7646-9ACA-40C245B0379D}"/>
          </ac:spMkLst>
        </pc:spChg>
        <pc:spChg chg="del">
          <ac:chgData name="John Griffiths" userId="55ce029b995a3368" providerId="LiveId" clId="{D48C159B-B04D-4752-8E9F-6DE85D32A358}" dt="2024-10-03T14:23:03.843" v="259" actId="478"/>
          <ac:spMkLst>
            <pc:docMk/>
            <pc:sldMk cId="0" sldId="554"/>
            <ac:spMk id="23567" creationId="{3F121868-AFB6-F74B-8A2D-C217F727F4EA}"/>
          </ac:spMkLst>
        </pc:spChg>
        <pc:spChg chg="del">
          <ac:chgData name="John Griffiths" userId="55ce029b995a3368" providerId="LiveId" clId="{D48C159B-B04D-4752-8E9F-6DE85D32A358}" dt="2024-10-03T14:23:02.813" v="258" actId="478"/>
          <ac:spMkLst>
            <pc:docMk/>
            <pc:sldMk cId="0" sldId="554"/>
            <ac:spMk id="23568" creationId="{AC6B5DFE-957C-CF40-A9B8-7FC3A1757658}"/>
          </ac:spMkLst>
        </pc:spChg>
        <pc:spChg chg="del">
          <ac:chgData name="John Griffiths" userId="55ce029b995a3368" providerId="LiveId" clId="{D48C159B-B04D-4752-8E9F-6DE85D32A358}" dt="2024-10-03T14:23:00.427" v="257" actId="478"/>
          <ac:spMkLst>
            <pc:docMk/>
            <pc:sldMk cId="0" sldId="554"/>
            <ac:spMk id="23569" creationId="{A0ABAD15-7F72-D84F-9162-EA1EDBC53394}"/>
          </ac:spMkLst>
        </pc:spChg>
        <pc:spChg chg="del">
          <ac:chgData name="John Griffiths" userId="55ce029b995a3368" providerId="LiveId" clId="{D48C159B-B04D-4752-8E9F-6DE85D32A358}" dt="2024-10-03T14:22:58.649" v="256" actId="478"/>
          <ac:spMkLst>
            <pc:docMk/>
            <pc:sldMk cId="0" sldId="554"/>
            <ac:spMk id="23570" creationId="{DE66F6A4-F8B7-CB49-BD07-9B971B5EDA7A}"/>
          </ac:spMkLst>
        </pc:spChg>
        <pc:spChg chg="del">
          <ac:chgData name="John Griffiths" userId="55ce029b995a3368" providerId="LiveId" clId="{D48C159B-B04D-4752-8E9F-6DE85D32A358}" dt="2024-10-03T14:20:56.278" v="200" actId="478"/>
          <ac:spMkLst>
            <pc:docMk/>
            <pc:sldMk cId="0" sldId="554"/>
            <ac:spMk id="353284" creationId="{B0212618-DC2E-E648-8678-53C53720D930}"/>
          </ac:spMkLst>
        </pc:spChg>
      </pc:sldChg>
      <pc:sldChg chg="addSp delSp modSp mod">
        <pc:chgData name="John Griffiths" userId="55ce029b995a3368" providerId="LiveId" clId="{D48C159B-B04D-4752-8E9F-6DE85D32A358}" dt="2024-10-03T15:10:32.523" v="513" actId="478"/>
        <pc:sldMkLst>
          <pc:docMk/>
          <pc:sldMk cId="0" sldId="556"/>
        </pc:sldMkLst>
        <pc:spChg chg="del">
          <ac:chgData name="John Griffiths" userId="55ce029b995a3368" providerId="LiveId" clId="{D48C159B-B04D-4752-8E9F-6DE85D32A358}" dt="2024-10-03T15:10:12.360" v="511" actId="478"/>
          <ac:spMkLst>
            <pc:docMk/>
            <pc:sldMk cId="0" sldId="556"/>
            <ac:spMk id="25608" creationId="{AC59F7D6-2FF8-9445-9E6E-D44A623275D1}"/>
          </ac:spMkLst>
        </pc:spChg>
        <pc:spChg chg="del">
          <ac:chgData name="John Griffiths" userId="55ce029b995a3368" providerId="LiveId" clId="{D48C159B-B04D-4752-8E9F-6DE85D32A358}" dt="2024-10-03T15:10:11.014" v="510" actId="478"/>
          <ac:spMkLst>
            <pc:docMk/>
            <pc:sldMk cId="0" sldId="556"/>
            <ac:spMk id="25609" creationId="{57365E5B-B502-DD4D-B253-FA3127770C1B}"/>
          </ac:spMkLst>
        </pc:spChg>
        <pc:picChg chg="add del mod">
          <ac:chgData name="John Griffiths" userId="55ce029b995a3368" providerId="LiveId" clId="{D48C159B-B04D-4752-8E9F-6DE85D32A358}" dt="2024-10-03T15:10:32.523" v="513" actId="478"/>
          <ac:picMkLst>
            <pc:docMk/>
            <pc:sldMk cId="0" sldId="556"/>
            <ac:picMk id="2" creationId="{A6535343-FD85-28D6-5D0D-9F00E1F5C346}"/>
          </ac:picMkLst>
        </pc:picChg>
      </pc:sldChg>
      <pc:sldChg chg="delSp mod">
        <pc:chgData name="John Griffiths" userId="55ce029b995a3368" providerId="LiveId" clId="{D48C159B-B04D-4752-8E9F-6DE85D32A358}" dt="2024-10-03T15:09:39.559" v="504" actId="478"/>
        <pc:sldMkLst>
          <pc:docMk/>
          <pc:sldMk cId="0" sldId="558"/>
        </pc:sldMkLst>
        <pc:spChg chg="del">
          <ac:chgData name="John Griffiths" userId="55ce029b995a3368" providerId="LiveId" clId="{D48C159B-B04D-4752-8E9F-6DE85D32A358}" dt="2024-10-03T15:09:39.559" v="504" actId="478"/>
          <ac:spMkLst>
            <pc:docMk/>
            <pc:sldMk cId="0" sldId="558"/>
            <ac:spMk id="31748" creationId="{53F5E3B8-3962-A445-91B8-CD4FDE09A923}"/>
          </ac:spMkLst>
        </pc:spChg>
        <pc:spChg chg="del">
          <ac:chgData name="John Griffiths" userId="55ce029b995a3368" providerId="LiveId" clId="{D48C159B-B04D-4752-8E9F-6DE85D32A358}" dt="2024-10-03T15:09:38.717" v="503" actId="478"/>
          <ac:spMkLst>
            <pc:docMk/>
            <pc:sldMk cId="0" sldId="558"/>
            <ac:spMk id="31749" creationId="{C64DCEFD-4674-354D-AB2D-149A231E11FF}"/>
          </ac:spMkLst>
        </pc:spChg>
        <pc:spChg chg="del">
          <ac:chgData name="John Griffiths" userId="55ce029b995a3368" providerId="LiveId" clId="{D48C159B-B04D-4752-8E9F-6DE85D32A358}" dt="2024-10-03T15:09:37.074" v="502" actId="478"/>
          <ac:spMkLst>
            <pc:docMk/>
            <pc:sldMk cId="0" sldId="558"/>
            <ac:spMk id="31750" creationId="{1617F2B9-4F0A-FC47-A6D0-13DB85A9F7BC}"/>
          </ac:spMkLst>
        </pc:spChg>
        <pc:spChg chg="del">
          <ac:chgData name="John Griffiths" userId="55ce029b995a3368" providerId="LiveId" clId="{D48C159B-B04D-4752-8E9F-6DE85D32A358}" dt="2024-10-03T15:09:35.938" v="501" actId="478"/>
          <ac:spMkLst>
            <pc:docMk/>
            <pc:sldMk cId="0" sldId="558"/>
            <ac:spMk id="31751" creationId="{A6420191-845A-5C43-9732-B0E346B786D3}"/>
          </ac:spMkLst>
        </pc:spChg>
      </pc:sldChg>
      <pc:sldChg chg="delSp modSp mod">
        <pc:chgData name="John Griffiths" userId="55ce029b995a3368" providerId="LiveId" clId="{D48C159B-B04D-4752-8E9F-6DE85D32A358}" dt="2024-10-03T15:09:30.086" v="500" actId="478"/>
        <pc:sldMkLst>
          <pc:docMk/>
          <pc:sldMk cId="0" sldId="559"/>
        </pc:sldMkLst>
        <pc:spChg chg="del mod">
          <ac:chgData name="John Griffiths" userId="55ce029b995a3368" providerId="LiveId" clId="{D48C159B-B04D-4752-8E9F-6DE85D32A358}" dt="2024-10-03T15:09:30.086" v="500" actId="478"/>
          <ac:spMkLst>
            <pc:docMk/>
            <pc:sldMk cId="0" sldId="559"/>
            <ac:spMk id="32772" creationId="{E2DD85BD-14C5-E840-AE54-270701037DD7}"/>
          </ac:spMkLst>
        </pc:spChg>
        <pc:spChg chg="del">
          <ac:chgData name="John Griffiths" userId="55ce029b995a3368" providerId="LiveId" clId="{D48C159B-B04D-4752-8E9F-6DE85D32A358}" dt="2024-10-03T15:09:21.622" v="498" actId="478"/>
          <ac:spMkLst>
            <pc:docMk/>
            <pc:sldMk cId="0" sldId="559"/>
            <ac:spMk id="32773" creationId="{C9C6C873-BABA-324E-8E09-04DDF443F580}"/>
          </ac:spMkLst>
        </pc:spChg>
        <pc:spChg chg="del">
          <ac:chgData name="John Griffiths" userId="55ce029b995a3368" providerId="LiveId" clId="{D48C159B-B04D-4752-8E9F-6DE85D32A358}" dt="2024-10-03T15:09:18.052" v="497" actId="478"/>
          <ac:spMkLst>
            <pc:docMk/>
            <pc:sldMk cId="0" sldId="559"/>
            <ac:spMk id="32774" creationId="{33174FC9-F852-B44C-8C46-00DAF0971FF4}"/>
          </ac:spMkLst>
        </pc:spChg>
        <pc:spChg chg="del">
          <ac:chgData name="John Griffiths" userId="55ce029b995a3368" providerId="LiveId" clId="{D48C159B-B04D-4752-8E9F-6DE85D32A358}" dt="2024-10-03T15:09:16.039" v="496" actId="478"/>
          <ac:spMkLst>
            <pc:docMk/>
            <pc:sldMk cId="0" sldId="559"/>
            <ac:spMk id="32775" creationId="{F22B82A7-29EF-B34D-A360-5C807DE0B2BE}"/>
          </ac:spMkLst>
        </pc:spChg>
      </pc:sldChg>
      <pc:sldChg chg="delSp">
        <pc:chgData name="John Griffiths" userId="55ce029b995a3368" providerId="LiveId" clId="{D48C159B-B04D-4752-8E9F-6DE85D32A358}" dt="2024-10-03T15:09:54.447" v="507" actId="478"/>
        <pc:sldMkLst>
          <pc:docMk/>
          <pc:sldMk cId="0" sldId="563"/>
        </pc:sldMkLst>
        <pc:spChg chg="del">
          <ac:chgData name="John Griffiths" userId="55ce029b995a3368" providerId="LiveId" clId="{D48C159B-B04D-4752-8E9F-6DE85D32A358}" dt="2024-10-03T15:09:54.447" v="507" actId="478"/>
          <ac:spMkLst>
            <pc:docMk/>
            <pc:sldMk cId="0" sldId="563"/>
            <ac:spMk id="29713" creationId="{F08C73D5-BF43-AF49-B985-F9B1E6337763}"/>
          </ac:spMkLst>
        </pc:spChg>
      </pc:sldChg>
      <pc:sldChg chg="delSp mod">
        <pc:chgData name="John Griffiths" userId="55ce029b995a3368" providerId="LiveId" clId="{D48C159B-B04D-4752-8E9F-6DE85D32A358}" dt="2024-10-03T15:10:04.524" v="509" actId="478"/>
        <pc:sldMkLst>
          <pc:docMk/>
          <pc:sldMk cId="0" sldId="564"/>
        </pc:sldMkLst>
        <pc:spChg chg="del">
          <ac:chgData name="John Griffiths" userId="55ce029b995a3368" providerId="LiveId" clId="{D48C159B-B04D-4752-8E9F-6DE85D32A358}" dt="2024-10-03T15:10:04.524" v="509" actId="478"/>
          <ac:spMkLst>
            <pc:docMk/>
            <pc:sldMk cId="0" sldId="564"/>
            <ac:spMk id="30734" creationId="{38C851E5-8DAE-AC4E-B113-7179B89A959E}"/>
          </ac:spMkLst>
        </pc:spChg>
        <pc:spChg chg="del">
          <ac:chgData name="John Griffiths" userId="55ce029b995a3368" providerId="LiveId" clId="{D48C159B-B04D-4752-8E9F-6DE85D32A358}" dt="2024-10-03T15:10:03.650" v="508" actId="478"/>
          <ac:spMkLst>
            <pc:docMk/>
            <pc:sldMk cId="0" sldId="564"/>
            <ac:spMk id="30735" creationId="{3BAF80DA-15E4-504A-A680-6FB497B68B09}"/>
          </ac:spMkLst>
        </pc:spChg>
        <pc:spChg chg="del">
          <ac:chgData name="John Griffiths" userId="55ce029b995a3368" providerId="LiveId" clId="{D48C159B-B04D-4752-8E9F-6DE85D32A358}" dt="2024-10-03T15:09:47.280" v="506" actId="478"/>
          <ac:spMkLst>
            <pc:docMk/>
            <pc:sldMk cId="0" sldId="564"/>
            <ac:spMk id="30736" creationId="{74C01FDE-AEF3-8941-89D2-DB420DB4F4D4}"/>
          </ac:spMkLst>
        </pc:spChg>
        <pc:spChg chg="del">
          <ac:chgData name="John Griffiths" userId="55ce029b995a3368" providerId="LiveId" clId="{D48C159B-B04D-4752-8E9F-6DE85D32A358}" dt="2024-10-03T15:09:46.108" v="505" actId="478"/>
          <ac:spMkLst>
            <pc:docMk/>
            <pc:sldMk cId="0" sldId="564"/>
            <ac:spMk id="30737" creationId="{D9D2C6AD-1F53-4349-93BE-75B0AAB8B8C9}"/>
          </ac:spMkLst>
        </pc:spChg>
      </pc:sldChg>
      <pc:sldChg chg="ord">
        <pc:chgData name="John Griffiths" userId="55ce029b995a3368" providerId="LiveId" clId="{D48C159B-B04D-4752-8E9F-6DE85D32A358}" dt="2024-10-03T11:10:04.825" v="135"/>
        <pc:sldMkLst>
          <pc:docMk/>
          <pc:sldMk cId="0" sldId="575"/>
        </pc:sldMkLst>
      </pc:sldChg>
      <pc:sldChg chg="modSp mod">
        <pc:chgData name="John Griffiths" userId="55ce029b995a3368" providerId="LiveId" clId="{D48C159B-B04D-4752-8E9F-6DE85D32A358}" dt="2024-10-03T10:57:11.435" v="131" actId="20577"/>
        <pc:sldMkLst>
          <pc:docMk/>
          <pc:sldMk cId="0" sldId="593"/>
        </pc:sldMkLst>
        <pc:spChg chg="mod">
          <ac:chgData name="John Griffiths" userId="55ce029b995a3368" providerId="LiveId" clId="{D48C159B-B04D-4752-8E9F-6DE85D32A358}" dt="2024-10-03T10:57:04.754" v="126" actId="20577"/>
          <ac:spMkLst>
            <pc:docMk/>
            <pc:sldMk cId="0" sldId="593"/>
            <ac:spMk id="17" creationId="{FF0E0858-F363-4034-99C7-B7B40C6C3BBE}"/>
          </ac:spMkLst>
        </pc:spChg>
        <pc:spChg chg="mod">
          <ac:chgData name="John Griffiths" userId="55ce029b995a3368" providerId="LiveId" clId="{D48C159B-B04D-4752-8E9F-6DE85D32A358}" dt="2024-10-03T10:57:11.435" v="131" actId="20577"/>
          <ac:spMkLst>
            <pc:docMk/>
            <pc:sldMk cId="0" sldId="593"/>
            <ac:spMk id="4099" creationId="{5688CF2C-ECF9-9840-895C-9809254F0F5E}"/>
          </ac:spMkLst>
        </pc:spChg>
      </pc:sldChg>
      <pc:sldChg chg="modSp mod">
        <pc:chgData name="John Griffiths" userId="55ce029b995a3368" providerId="LiveId" clId="{D48C159B-B04D-4752-8E9F-6DE85D32A358}" dt="2024-10-03T10:55:10.159" v="46" actId="20577"/>
        <pc:sldMkLst>
          <pc:docMk/>
          <pc:sldMk cId="417097308" sldId="594"/>
        </pc:sldMkLst>
        <pc:spChg chg="mod">
          <ac:chgData name="John Griffiths" userId="55ce029b995a3368" providerId="LiveId" clId="{D48C159B-B04D-4752-8E9F-6DE85D32A358}" dt="2024-10-03T10:55:10.159" v="46" actId="20577"/>
          <ac:spMkLst>
            <pc:docMk/>
            <pc:sldMk cId="417097308" sldId="594"/>
            <ac:spMk id="5" creationId="{F7CA42E5-2D72-48F8-BF7C-9A38566783E0}"/>
          </ac:spMkLst>
        </pc:spChg>
      </pc:sldChg>
      <pc:sldChg chg="addSp delSp modSp add del">
        <pc:chgData name="John Griffiths" userId="55ce029b995a3368" providerId="LiveId" clId="{D48C159B-B04D-4752-8E9F-6DE85D32A358}" dt="2024-10-03T14:31:43.855" v="366" actId="47"/>
        <pc:sldMkLst>
          <pc:docMk/>
          <pc:sldMk cId="3035079334" sldId="595"/>
        </pc:sldMkLst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3" creationId="{FC9C332F-8680-F9DF-3207-3F6327E97F0D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4" creationId="{0C921521-1556-5FDF-4327-BF67F1DDB180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5" creationId="{B5B76101-8FF0-F524-8594-592D90FAF949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6" creationId="{EDB93CCF-B2E6-DCBE-4C52-B1E6FB93F756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54" creationId="{48E04BA6-57F4-1F40-A992-F4EB9D87FBB4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57" creationId="{E89CA221-C6A5-604F-855B-82F80E36CE46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58" creationId="{D19130EB-D397-CC41-AD73-CCE8CE7798F0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59" creationId="{E9DC624A-E22C-C342-8748-FCC8496155FB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60" creationId="{1D1FB87C-C128-0A42-A201-19F5F9E67219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61" creationId="{F5FD6E44-1B2A-DE44-B1EC-A05AE8BB515A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62" creationId="{407C88D2-AFC2-0D48-A7EB-64481C24D324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63" creationId="{0F42A652-7119-5044-B91B-F6B77F829891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64" creationId="{3DD79A8A-9C7A-4545-B5D3-313B4C339D9A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65" creationId="{8E337126-5429-E144-8272-C4A37D8FCC4D}"/>
          </ac:spMkLst>
        </pc:spChg>
        <pc:spChg chg="del">
          <ac:chgData name="John Griffiths" userId="55ce029b995a3368" providerId="LiveId" clId="{D48C159B-B04D-4752-8E9F-6DE85D32A358}" dt="2024-10-03T14:30:12.018" v="355" actId="478"/>
          <ac:spMkLst>
            <pc:docMk/>
            <pc:sldMk cId="3035079334" sldId="595"/>
            <ac:spMk id="23566" creationId="{A91676DF-B5E9-E64D-8D23-823255CD981D}"/>
          </ac:spMkLst>
        </pc:spChg>
        <pc:picChg chg="add mod">
          <ac:chgData name="John Griffiths" userId="55ce029b995a3368" providerId="LiveId" clId="{D48C159B-B04D-4752-8E9F-6DE85D32A358}" dt="2024-10-03T14:31:10.949" v="361" actId="1076"/>
          <ac:picMkLst>
            <pc:docMk/>
            <pc:sldMk cId="3035079334" sldId="595"/>
            <ac:picMk id="1026" creationId="{C8552B33-C9AD-A6CA-2CAE-AE96236BFC65}"/>
          </ac:picMkLst>
        </pc:picChg>
      </pc:sldChg>
      <pc:sldChg chg="addSp delSp modSp add mod">
        <pc:chgData name="John Griffiths" userId="55ce029b995a3368" providerId="LiveId" clId="{D48C159B-B04D-4752-8E9F-6DE85D32A358}" dt="2024-10-03T14:56:44.296" v="412" actId="1076"/>
        <pc:sldMkLst>
          <pc:docMk/>
          <pc:sldMk cId="3280777285" sldId="595"/>
        </pc:sldMkLst>
        <pc:spChg chg="del">
          <ac:chgData name="John Griffiths" userId="55ce029b995a3368" providerId="LiveId" clId="{D48C159B-B04D-4752-8E9F-6DE85D32A358}" dt="2024-10-03T14:54:17.041" v="400" actId="478"/>
          <ac:spMkLst>
            <pc:docMk/>
            <pc:sldMk cId="3280777285" sldId="595"/>
            <ac:spMk id="25603" creationId="{9852930F-D792-F948-8C38-EAD2E4AF6C50}"/>
          </ac:spMkLst>
        </pc:spChg>
        <pc:spChg chg="del">
          <ac:chgData name="John Griffiths" userId="55ce029b995a3368" providerId="LiveId" clId="{D48C159B-B04D-4752-8E9F-6DE85D32A358}" dt="2024-10-03T14:54:18.391" v="401" actId="478"/>
          <ac:spMkLst>
            <pc:docMk/>
            <pc:sldMk cId="3280777285" sldId="595"/>
            <ac:spMk id="25604" creationId="{E1CB4508-C5C7-8C43-AE62-0B3D7881D88D}"/>
          </ac:spMkLst>
        </pc:spChg>
        <pc:spChg chg="del">
          <ac:chgData name="John Griffiths" userId="55ce029b995a3368" providerId="LiveId" clId="{D48C159B-B04D-4752-8E9F-6DE85D32A358}" dt="2024-10-03T14:54:03.062" v="394" actId="478"/>
          <ac:spMkLst>
            <pc:docMk/>
            <pc:sldMk cId="3280777285" sldId="595"/>
            <ac:spMk id="25605" creationId="{C56861A1-6DB7-4742-AF7D-CF141862882D}"/>
          </ac:spMkLst>
        </pc:spChg>
        <pc:spChg chg="del">
          <ac:chgData name="John Griffiths" userId="55ce029b995a3368" providerId="LiveId" clId="{D48C159B-B04D-4752-8E9F-6DE85D32A358}" dt="2024-10-03T14:54:08.315" v="398" actId="478"/>
          <ac:spMkLst>
            <pc:docMk/>
            <pc:sldMk cId="3280777285" sldId="595"/>
            <ac:spMk id="25606" creationId="{A7081BD2-A053-5148-A681-63AED425F2E3}"/>
          </ac:spMkLst>
        </pc:spChg>
        <pc:spChg chg="del">
          <ac:chgData name="John Griffiths" userId="55ce029b995a3368" providerId="LiveId" clId="{D48C159B-B04D-4752-8E9F-6DE85D32A358}" dt="2024-10-03T14:54:07.446" v="397" actId="478"/>
          <ac:spMkLst>
            <pc:docMk/>
            <pc:sldMk cId="3280777285" sldId="595"/>
            <ac:spMk id="25607" creationId="{5EC615C4-0A86-2B45-B720-49BDC35829A3}"/>
          </ac:spMkLst>
        </pc:spChg>
        <pc:spChg chg="del">
          <ac:chgData name="John Griffiths" userId="55ce029b995a3368" providerId="LiveId" clId="{D48C159B-B04D-4752-8E9F-6DE85D32A358}" dt="2024-10-03T14:54:05.019" v="396" actId="478"/>
          <ac:spMkLst>
            <pc:docMk/>
            <pc:sldMk cId="3280777285" sldId="595"/>
            <ac:spMk id="25608" creationId="{AC59F7D6-2FF8-9445-9E6E-D44A623275D1}"/>
          </ac:spMkLst>
        </pc:spChg>
        <pc:spChg chg="del">
          <ac:chgData name="John Griffiths" userId="55ce029b995a3368" providerId="LiveId" clId="{D48C159B-B04D-4752-8E9F-6DE85D32A358}" dt="2024-10-03T14:54:04.339" v="395" actId="478"/>
          <ac:spMkLst>
            <pc:docMk/>
            <pc:sldMk cId="3280777285" sldId="595"/>
            <ac:spMk id="25609" creationId="{57365E5B-B502-DD4D-B253-FA3127770C1B}"/>
          </ac:spMkLst>
        </pc:spChg>
        <pc:spChg chg="del mod">
          <ac:chgData name="John Griffiths" userId="55ce029b995a3368" providerId="LiveId" clId="{D48C159B-B04D-4752-8E9F-6DE85D32A358}" dt="2024-10-03T14:54:01.046" v="393" actId="478"/>
          <ac:spMkLst>
            <pc:docMk/>
            <pc:sldMk cId="3280777285" sldId="595"/>
            <ac:spMk id="376834" creationId="{62F55075-3D60-E14E-AAAB-1074ED88D8AD}"/>
          </ac:spMkLst>
        </pc:spChg>
        <pc:spChg chg="del">
          <ac:chgData name="John Griffiths" userId="55ce029b995a3368" providerId="LiveId" clId="{D48C159B-B04D-4752-8E9F-6DE85D32A358}" dt="2024-10-03T14:54:20.643" v="402" actId="478"/>
          <ac:spMkLst>
            <pc:docMk/>
            <pc:sldMk cId="3280777285" sldId="595"/>
            <ac:spMk id="376843" creationId="{1AB46379-D64A-4B45-80FB-EEB6408B0F2C}"/>
          </ac:spMkLst>
        </pc:spChg>
        <pc:picChg chg="mod modCrop">
          <ac:chgData name="John Griffiths" userId="55ce029b995a3368" providerId="LiveId" clId="{D48C159B-B04D-4752-8E9F-6DE85D32A358}" dt="2024-10-03T14:56:22.911" v="409" actId="732"/>
          <ac:picMkLst>
            <pc:docMk/>
            <pc:sldMk cId="3280777285" sldId="595"/>
            <ac:picMk id="2" creationId="{A6535343-FD85-28D6-5D0D-9F00E1F5C346}"/>
          </ac:picMkLst>
        </pc:picChg>
        <pc:picChg chg="add mod modCrop">
          <ac:chgData name="John Griffiths" userId="55ce029b995a3368" providerId="LiveId" clId="{D48C159B-B04D-4752-8E9F-6DE85D32A358}" dt="2024-10-03T14:56:44.296" v="412" actId="1076"/>
          <ac:picMkLst>
            <pc:docMk/>
            <pc:sldMk cId="3280777285" sldId="595"/>
            <ac:picMk id="3" creationId="{49FA1A36-2961-6419-E875-4685FBEF4DBC}"/>
          </ac:picMkLst>
        </pc:picChg>
      </pc:sldChg>
      <pc:sldChg chg="addSp delSp modSp new mod">
        <pc:chgData name="John Griffiths" userId="55ce029b995a3368" providerId="LiveId" clId="{D48C159B-B04D-4752-8E9F-6DE85D32A358}" dt="2024-10-03T15:05:25.132" v="478" actId="14100"/>
        <pc:sldMkLst>
          <pc:docMk/>
          <pc:sldMk cId="2379152740" sldId="596"/>
        </pc:sldMkLst>
        <pc:spChg chg="add mod">
          <ac:chgData name="John Griffiths" userId="55ce029b995a3368" providerId="LiveId" clId="{D48C159B-B04D-4752-8E9F-6DE85D32A358}" dt="2024-10-03T15:04:54.263" v="471" actId="1076"/>
          <ac:spMkLst>
            <pc:docMk/>
            <pc:sldMk cId="2379152740" sldId="596"/>
            <ac:spMk id="6" creationId="{CA92BE26-C59C-99FB-27A1-D8CC59477A4F}"/>
          </ac:spMkLst>
        </pc:spChg>
        <pc:spChg chg="add mod">
          <ac:chgData name="John Griffiths" userId="55ce029b995a3368" providerId="LiveId" clId="{D48C159B-B04D-4752-8E9F-6DE85D32A358}" dt="2024-10-03T15:05:14.974" v="475" actId="1076"/>
          <ac:spMkLst>
            <pc:docMk/>
            <pc:sldMk cId="2379152740" sldId="596"/>
            <ac:spMk id="7" creationId="{D8440B6A-067F-5D9A-2488-2DD971B2E29A}"/>
          </ac:spMkLst>
        </pc:spChg>
        <pc:spChg chg="add mod">
          <ac:chgData name="John Griffiths" userId="55ce029b995a3368" providerId="LiveId" clId="{D48C159B-B04D-4752-8E9F-6DE85D32A358}" dt="2024-10-03T15:05:25.132" v="478" actId="14100"/>
          <ac:spMkLst>
            <pc:docMk/>
            <pc:sldMk cId="2379152740" sldId="596"/>
            <ac:spMk id="8" creationId="{E22D2847-49E5-434B-369D-9556EA898188}"/>
          </ac:spMkLst>
        </pc:spChg>
        <pc:picChg chg="add del mod">
          <ac:chgData name="John Griffiths" userId="55ce029b995a3368" providerId="LiveId" clId="{D48C159B-B04D-4752-8E9F-6DE85D32A358}" dt="2024-10-03T14:56:06.508" v="407" actId="21"/>
          <ac:picMkLst>
            <pc:docMk/>
            <pc:sldMk cId="2379152740" sldId="596"/>
            <ac:picMk id="2" creationId="{49FA1A36-2961-6419-E875-4685FBEF4DBC}"/>
          </ac:picMkLst>
        </pc:picChg>
        <pc:picChg chg="add mod modCrop">
          <ac:chgData name="John Griffiths" userId="55ce029b995a3368" providerId="LiveId" clId="{D48C159B-B04D-4752-8E9F-6DE85D32A358}" dt="2024-10-03T14:58:41.526" v="439" actId="732"/>
          <ac:picMkLst>
            <pc:docMk/>
            <pc:sldMk cId="2379152740" sldId="596"/>
            <ac:picMk id="3" creationId="{F3B21D90-2E6E-245B-AAAE-281BF03D699A}"/>
          </ac:picMkLst>
        </pc:picChg>
        <pc:picChg chg="add mod modCrop">
          <ac:chgData name="John Griffiths" userId="55ce029b995a3368" providerId="LiveId" clId="{D48C159B-B04D-4752-8E9F-6DE85D32A358}" dt="2024-10-03T15:04:04.427" v="465" actId="1076"/>
          <ac:picMkLst>
            <pc:docMk/>
            <pc:sldMk cId="2379152740" sldId="596"/>
            <ac:picMk id="4" creationId="{082650DF-CCAC-BECF-D69D-18067CD56C36}"/>
          </ac:picMkLst>
        </pc:picChg>
        <pc:picChg chg="add mod modCrop">
          <ac:chgData name="John Griffiths" userId="55ce029b995a3368" providerId="LiveId" clId="{D48C159B-B04D-4752-8E9F-6DE85D32A358}" dt="2024-10-03T15:04:02.997" v="464" actId="1076"/>
          <ac:picMkLst>
            <pc:docMk/>
            <pc:sldMk cId="2379152740" sldId="596"/>
            <ac:picMk id="5" creationId="{D203DCB9-700C-CF85-A0F0-3E1C62531D6F}"/>
          </ac:picMkLst>
        </pc:picChg>
      </pc:sldChg>
      <pc:sldChg chg="addSp delSp modSp add mod">
        <pc:chgData name="John Griffiths" userId="55ce029b995a3368" providerId="LiveId" clId="{D48C159B-B04D-4752-8E9F-6DE85D32A358}" dt="2024-10-03T14:57:48.807" v="433" actId="20577"/>
        <pc:sldMkLst>
          <pc:docMk/>
          <pc:sldMk cId="2769857949" sldId="597"/>
        </pc:sldMkLst>
        <pc:spChg chg="del mod">
          <ac:chgData name="John Griffiths" userId="55ce029b995a3368" providerId="LiveId" clId="{D48C159B-B04D-4752-8E9F-6DE85D32A358}" dt="2024-10-03T14:57:22.570" v="415" actId="478"/>
          <ac:spMkLst>
            <pc:docMk/>
            <pc:sldMk cId="2769857949" sldId="597"/>
            <ac:spMk id="2" creationId="{FBB23CC5-D4EE-35C5-E0B6-B7AD93F26798}"/>
          </ac:spMkLst>
        </pc:spChg>
        <pc:spChg chg="mod">
          <ac:chgData name="John Griffiths" userId="55ce029b995a3368" providerId="LiveId" clId="{D48C159B-B04D-4752-8E9F-6DE85D32A358}" dt="2024-10-03T14:57:48.807" v="433" actId="20577"/>
          <ac:spMkLst>
            <pc:docMk/>
            <pc:sldMk cId="2769857949" sldId="597"/>
            <ac:spMk id="3" creationId="{6AF2053E-318A-F23D-EA6C-9DF5257D1C48}"/>
          </ac:spMkLst>
        </pc:spChg>
        <pc:spChg chg="del">
          <ac:chgData name="John Griffiths" userId="55ce029b995a3368" providerId="LiveId" clId="{D48C159B-B04D-4752-8E9F-6DE85D32A358}" dt="2024-10-03T14:57:24.963" v="416" actId="478"/>
          <ac:spMkLst>
            <pc:docMk/>
            <pc:sldMk cId="2769857949" sldId="597"/>
            <ac:spMk id="37891" creationId="{37308A21-81D0-D241-9F33-E0A2EB2F7F5E}"/>
          </ac:spMkLst>
        </pc:spChg>
        <pc:grpChg chg="del">
          <ac:chgData name="John Griffiths" userId="55ce029b995a3368" providerId="LiveId" clId="{D48C159B-B04D-4752-8E9F-6DE85D32A358}" dt="2024-10-03T14:57:26.302" v="417" actId="478"/>
          <ac:grpSpMkLst>
            <pc:docMk/>
            <pc:sldMk cId="2769857949" sldId="597"/>
            <ac:grpSpMk id="11" creationId="{F091475A-2610-C2D3-0F89-D0C83D080EB4}"/>
          </ac:grpSpMkLst>
        </pc:grpChg>
        <pc:picChg chg="add mod modCrop">
          <ac:chgData name="John Griffiths" userId="55ce029b995a3368" providerId="LiveId" clId="{D48C159B-B04D-4752-8E9F-6DE85D32A358}" dt="2024-10-03T14:57:42.158" v="420" actId="1076"/>
          <ac:picMkLst>
            <pc:docMk/>
            <pc:sldMk cId="2769857949" sldId="597"/>
            <ac:picMk id="4" creationId="{1050463B-F085-E79E-2D1B-CC63617FBD0C}"/>
          </ac:picMkLst>
        </pc:picChg>
      </pc:sldChg>
      <pc:sldChg chg="addSp delSp modSp add mod">
        <pc:chgData name="John Griffiths" userId="55ce029b995a3368" providerId="LiveId" clId="{D48C159B-B04D-4752-8E9F-6DE85D32A358}" dt="2024-10-03T14:59:49.575" v="460" actId="1076"/>
        <pc:sldMkLst>
          <pc:docMk/>
          <pc:sldMk cId="1969238503" sldId="598"/>
        </pc:sldMkLst>
        <pc:spChg chg="add del mod">
          <ac:chgData name="John Griffiths" userId="55ce029b995a3368" providerId="LiveId" clId="{D48C159B-B04D-4752-8E9F-6DE85D32A358}" dt="2024-10-03T14:59:22.188" v="444" actId="478"/>
          <ac:spMkLst>
            <pc:docMk/>
            <pc:sldMk cId="1969238503" sldId="598"/>
            <ac:spMk id="3" creationId="{EF731351-DEFC-F1F6-D6CE-5E4EC03F4AF6}"/>
          </ac:spMkLst>
        </pc:spChg>
        <pc:spChg chg="mod">
          <ac:chgData name="John Griffiths" userId="55ce029b995a3368" providerId="LiveId" clId="{D48C159B-B04D-4752-8E9F-6DE85D32A358}" dt="2024-10-03T14:59:46.869" v="459" actId="20577"/>
          <ac:spMkLst>
            <pc:docMk/>
            <pc:sldMk cId="1969238503" sldId="598"/>
            <ac:spMk id="8" creationId="{5EA7B37C-3B1E-45CB-837F-54E8ECE7A2BB}"/>
          </ac:spMkLst>
        </pc:spChg>
        <pc:spChg chg="del">
          <ac:chgData name="John Griffiths" userId="55ce029b995a3368" providerId="LiveId" clId="{D48C159B-B04D-4752-8E9F-6DE85D32A358}" dt="2024-10-03T14:59:16.949" v="443" actId="478"/>
          <ac:spMkLst>
            <pc:docMk/>
            <pc:sldMk cId="1969238503" sldId="598"/>
            <ac:spMk id="24579" creationId="{00000000-0000-0000-0000-000000000000}"/>
          </ac:spMkLst>
        </pc:spChg>
        <pc:graphicFrameChg chg="del">
          <ac:chgData name="John Griffiths" userId="55ce029b995a3368" providerId="LiveId" clId="{D48C159B-B04D-4752-8E9F-6DE85D32A358}" dt="2024-10-03T14:59:14.511" v="442" actId="478"/>
          <ac:graphicFrameMkLst>
            <pc:docMk/>
            <pc:sldMk cId="1969238503" sldId="598"/>
            <ac:graphicFrameMk id="7" creationId="{00000000-0000-0000-0000-000000000000}"/>
          </ac:graphicFrameMkLst>
        </pc:graphicFrameChg>
        <pc:picChg chg="add mod modCrop">
          <ac:chgData name="John Griffiths" userId="55ce029b995a3368" providerId="LiveId" clId="{D48C159B-B04D-4752-8E9F-6DE85D32A358}" dt="2024-10-03T14:59:49.575" v="460" actId="1076"/>
          <ac:picMkLst>
            <pc:docMk/>
            <pc:sldMk cId="1969238503" sldId="598"/>
            <ac:picMk id="4" creationId="{DC4099C3-491F-A03A-D213-774529AA8A8B}"/>
          </ac:picMkLst>
        </pc:picChg>
      </pc:sldChg>
      <pc:sldChg chg="addSp delSp modSp add mod">
        <pc:chgData name="John Griffiths" userId="55ce029b995a3368" providerId="LiveId" clId="{D48C159B-B04D-4752-8E9F-6DE85D32A358}" dt="2024-10-03T15:09:07.462" v="495" actId="1036"/>
        <pc:sldMkLst>
          <pc:docMk/>
          <pc:sldMk cId="2650559088" sldId="599"/>
        </pc:sldMkLst>
        <pc:spChg chg="del mod">
          <ac:chgData name="John Griffiths" userId="55ce029b995a3368" providerId="LiveId" clId="{D48C159B-B04D-4752-8E9F-6DE85D32A358}" dt="2024-10-03T15:08:38.726" v="481" actId="478"/>
          <ac:spMkLst>
            <pc:docMk/>
            <pc:sldMk cId="2650559088" sldId="599"/>
            <ac:spMk id="32771" creationId="{6D39BC22-B92B-B249-BA92-054F9839CADD}"/>
          </ac:spMkLst>
        </pc:spChg>
        <pc:spChg chg="del">
          <ac:chgData name="John Griffiths" userId="55ce029b995a3368" providerId="LiveId" clId="{D48C159B-B04D-4752-8E9F-6DE85D32A358}" dt="2024-10-03T15:08:44.470" v="486" actId="478"/>
          <ac:spMkLst>
            <pc:docMk/>
            <pc:sldMk cId="2650559088" sldId="599"/>
            <ac:spMk id="32772" creationId="{E2DD85BD-14C5-E840-AE54-270701037DD7}"/>
          </ac:spMkLst>
        </pc:spChg>
        <pc:spChg chg="del">
          <ac:chgData name="John Griffiths" userId="55ce029b995a3368" providerId="LiveId" clId="{D48C159B-B04D-4752-8E9F-6DE85D32A358}" dt="2024-10-03T15:08:43.792" v="485" actId="478"/>
          <ac:spMkLst>
            <pc:docMk/>
            <pc:sldMk cId="2650559088" sldId="599"/>
            <ac:spMk id="32773" creationId="{C9C6C873-BABA-324E-8E09-04DDF443F580}"/>
          </ac:spMkLst>
        </pc:spChg>
        <pc:spChg chg="del">
          <ac:chgData name="John Griffiths" userId="55ce029b995a3368" providerId="LiveId" clId="{D48C159B-B04D-4752-8E9F-6DE85D32A358}" dt="2024-10-03T15:08:42.419" v="484" actId="478"/>
          <ac:spMkLst>
            <pc:docMk/>
            <pc:sldMk cId="2650559088" sldId="599"/>
            <ac:spMk id="32774" creationId="{33174FC9-F852-B44C-8C46-00DAF0971FF4}"/>
          </ac:spMkLst>
        </pc:spChg>
        <pc:spChg chg="del">
          <ac:chgData name="John Griffiths" userId="55ce029b995a3368" providerId="LiveId" clId="{D48C159B-B04D-4752-8E9F-6DE85D32A358}" dt="2024-10-03T15:08:41.577" v="483" actId="478"/>
          <ac:spMkLst>
            <pc:docMk/>
            <pc:sldMk cId="2650559088" sldId="599"/>
            <ac:spMk id="32775" creationId="{F22B82A7-29EF-B34D-A360-5C807DE0B2BE}"/>
          </ac:spMkLst>
        </pc:spChg>
        <pc:spChg chg="del">
          <ac:chgData name="John Griffiths" userId="55ce029b995a3368" providerId="LiveId" clId="{D48C159B-B04D-4752-8E9F-6DE85D32A358}" dt="2024-10-03T15:08:47.084" v="487" actId="478"/>
          <ac:spMkLst>
            <pc:docMk/>
            <pc:sldMk cId="2650559088" sldId="599"/>
            <ac:spMk id="386050" creationId="{6EC4012A-09FE-B848-B0A0-ED7DABEBA36F}"/>
          </ac:spMkLst>
        </pc:spChg>
        <pc:picChg chg="add mod">
          <ac:chgData name="John Griffiths" userId="55ce029b995a3368" providerId="LiveId" clId="{D48C159B-B04D-4752-8E9F-6DE85D32A358}" dt="2024-10-03T15:09:07.462" v="495" actId="1036"/>
          <ac:picMkLst>
            <pc:docMk/>
            <pc:sldMk cId="2650559088" sldId="599"/>
            <ac:picMk id="2" creationId="{FE414A16-38B1-B9BC-6E52-AFE312046B7C}"/>
          </ac:picMkLst>
        </pc:picChg>
        <pc:picChg chg="del">
          <ac:chgData name="John Griffiths" userId="55ce029b995a3368" providerId="LiveId" clId="{D48C159B-B04D-4752-8E9F-6DE85D32A358}" dt="2024-10-03T15:08:39.500" v="482" actId="478"/>
          <ac:picMkLst>
            <pc:docMk/>
            <pc:sldMk cId="2650559088" sldId="599"/>
            <ac:picMk id="32776" creationId="{523BC116-6F55-AB4A-8E4E-FE77F5BCA5C2}"/>
          </ac:picMkLst>
        </pc:picChg>
      </pc:sldChg>
    </pc:docChg>
  </pc:docChgLst>
  <pc:docChgLst>
    <pc:chgData name="John Griffiths" userId="55ce029b995a3368" providerId="Windows Live" clId="Web-{3355099F-EDA1-4730-8680-A874835BC3CE}"/>
    <pc:docChg chg="addSld delSld modSld">
      <pc:chgData name="John Griffiths" userId="55ce029b995a3368" providerId="Windows Live" clId="Web-{3355099F-EDA1-4730-8680-A874835BC3CE}" dt="2024-10-08T08:59:28.641" v="71" actId="14100"/>
      <pc:docMkLst>
        <pc:docMk/>
      </pc:docMkLst>
      <pc:sldChg chg="addSp">
        <pc:chgData name="John Griffiths" userId="55ce029b995a3368" providerId="Windows Live" clId="Web-{3355099F-EDA1-4730-8680-A874835BC3CE}" dt="2024-10-08T08:51:17.172" v="0"/>
        <pc:sldMkLst>
          <pc:docMk/>
          <pc:sldMk cId="4120335544" sldId="268"/>
        </pc:sldMkLst>
        <pc:spChg chg="add">
          <ac:chgData name="John Griffiths" userId="55ce029b995a3368" providerId="Windows Live" clId="Web-{3355099F-EDA1-4730-8680-A874835BC3CE}" dt="2024-10-08T08:51:17.172" v="0"/>
          <ac:spMkLst>
            <pc:docMk/>
            <pc:sldMk cId="4120335544" sldId="268"/>
            <ac:spMk id="2" creationId="{47FB3413-5A2E-FDC9-ECE7-17AB64D9B636}"/>
          </ac:spMkLst>
        </pc:spChg>
      </pc:sldChg>
      <pc:sldChg chg="modSp">
        <pc:chgData name="John Griffiths" userId="55ce029b995a3368" providerId="Windows Live" clId="Web-{3355099F-EDA1-4730-8680-A874835BC3CE}" dt="2024-10-08T08:53:48.188" v="7" actId="1076"/>
        <pc:sldMkLst>
          <pc:docMk/>
          <pc:sldMk cId="0" sldId="277"/>
        </pc:sldMkLst>
        <pc:spChg chg="mod">
          <ac:chgData name="John Griffiths" userId="55ce029b995a3368" providerId="Windows Live" clId="Web-{3355099F-EDA1-4730-8680-A874835BC3CE}" dt="2024-10-08T08:53:48.188" v="7" actId="1076"/>
          <ac:spMkLst>
            <pc:docMk/>
            <pc:sldMk cId="0" sldId="277"/>
            <ac:spMk id="26" creationId="{F704F963-4C0B-4440-91A3-51BC7F8BF310}"/>
          </ac:spMkLst>
        </pc:spChg>
      </pc:sldChg>
      <pc:sldChg chg="modSp">
        <pc:chgData name="John Griffiths" userId="55ce029b995a3368" providerId="Windows Live" clId="Web-{3355099F-EDA1-4730-8680-A874835BC3CE}" dt="2024-10-08T08:57:55.298" v="55" actId="14100"/>
        <pc:sldMkLst>
          <pc:docMk/>
          <pc:sldMk cId="3473878001" sldId="285"/>
        </pc:sldMkLst>
        <pc:spChg chg="mod">
          <ac:chgData name="John Griffiths" userId="55ce029b995a3368" providerId="Windows Live" clId="Web-{3355099F-EDA1-4730-8680-A874835BC3CE}" dt="2024-10-08T08:57:55.298" v="55" actId="14100"/>
          <ac:spMkLst>
            <pc:docMk/>
            <pc:sldMk cId="3473878001" sldId="285"/>
            <ac:spMk id="24579" creationId="{00000000-0000-0000-0000-000000000000}"/>
          </ac:spMkLst>
        </pc:spChg>
      </pc:sldChg>
      <pc:sldChg chg="modSp">
        <pc:chgData name="John Griffiths" userId="55ce029b995a3368" providerId="Windows Live" clId="Web-{3355099F-EDA1-4730-8680-A874835BC3CE}" dt="2024-10-08T08:57:27.438" v="53" actId="1076"/>
        <pc:sldMkLst>
          <pc:docMk/>
          <pc:sldMk cId="3646681507" sldId="287"/>
        </pc:sldMkLst>
        <pc:spChg chg="mod">
          <ac:chgData name="John Griffiths" userId="55ce029b995a3368" providerId="Windows Live" clId="Web-{3355099F-EDA1-4730-8680-A874835BC3CE}" dt="2024-10-08T08:57:07.141" v="50" actId="1076"/>
          <ac:spMkLst>
            <pc:docMk/>
            <pc:sldMk cId="3646681507" sldId="287"/>
            <ac:spMk id="3" creationId="{2499A499-608C-41DA-9FEC-691A39D8D66F}"/>
          </ac:spMkLst>
        </pc:spChg>
        <pc:spChg chg="mod">
          <ac:chgData name="John Griffiths" userId="55ce029b995a3368" providerId="Windows Live" clId="Web-{3355099F-EDA1-4730-8680-A874835BC3CE}" dt="2024-10-08T08:57:27.438" v="53" actId="1076"/>
          <ac:spMkLst>
            <pc:docMk/>
            <pc:sldMk cId="3646681507" sldId="287"/>
            <ac:spMk id="4" creationId="{E902AD51-FDA1-4FF1-BCC2-F1029DA68E3A}"/>
          </ac:spMkLst>
        </pc:spChg>
        <pc:spChg chg="mod">
          <ac:chgData name="John Griffiths" userId="55ce029b995a3368" providerId="Windows Live" clId="Web-{3355099F-EDA1-4730-8680-A874835BC3CE}" dt="2024-10-08T08:57:23.188" v="52" actId="1076"/>
          <ac:spMkLst>
            <pc:docMk/>
            <pc:sldMk cId="3646681507" sldId="287"/>
            <ac:spMk id="7" creationId="{EBF7575E-6877-413E-A67E-9C2BAEAC8A0D}"/>
          </ac:spMkLst>
        </pc:spChg>
        <pc:spChg chg="mod">
          <ac:chgData name="John Griffiths" userId="55ce029b995a3368" providerId="Windows Live" clId="Web-{3355099F-EDA1-4730-8680-A874835BC3CE}" dt="2024-10-08T08:54:41.188" v="18" actId="20577"/>
          <ac:spMkLst>
            <pc:docMk/>
            <pc:sldMk cId="3646681507" sldId="287"/>
            <ac:spMk id="8" creationId="{405AB0ED-5FAA-A64F-85EB-E83B323A6BFC}"/>
          </ac:spMkLst>
        </pc:spChg>
        <pc:spChg chg="mod">
          <ac:chgData name="John Griffiths" userId="55ce029b995a3368" providerId="Windows Live" clId="Web-{3355099F-EDA1-4730-8680-A874835BC3CE}" dt="2024-10-08T08:57:00.610" v="48" actId="1076"/>
          <ac:spMkLst>
            <pc:docMk/>
            <pc:sldMk cId="3646681507" sldId="287"/>
            <ac:spMk id="9" creationId="{8105B6F1-40D2-4737-AFF6-991E90542E66}"/>
          </ac:spMkLst>
        </pc:spChg>
        <pc:spChg chg="mod">
          <ac:chgData name="John Griffiths" userId="55ce029b995a3368" providerId="Windows Live" clId="Web-{3355099F-EDA1-4730-8680-A874835BC3CE}" dt="2024-10-08T08:57:04.157" v="49" actId="1076"/>
          <ac:spMkLst>
            <pc:docMk/>
            <pc:sldMk cId="3646681507" sldId="287"/>
            <ac:spMk id="12" creationId="{3A0F0BD6-580F-4D7D-BEB1-E933C089A763}"/>
          </ac:spMkLst>
        </pc:spChg>
      </pc:sldChg>
      <pc:sldChg chg="modSp">
        <pc:chgData name="John Griffiths" userId="55ce029b995a3368" providerId="Windows Live" clId="Web-{3355099F-EDA1-4730-8680-A874835BC3CE}" dt="2024-10-08T08:53:11.704" v="5" actId="1076"/>
        <pc:sldMkLst>
          <pc:docMk/>
          <pc:sldMk cId="1821519972" sldId="288"/>
        </pc:sldMkLst>
        <pc:spChg chg="mod">
          <ac:chgData name="John Griffiths" userId="55ce029b995a3368" providerId="Windows Live" clId="Web-{3355099F-EDA1-4730-8680-A874835BC3CE}" dt="2024-10-08T08:52:36.579" v="1"/>
          <ac:spMkLst>
            <pc:docMk/>
            <pc:sldMk cId="1821519972" sldId="288"/>
            <ac:spMk id="56" creationId="{C0A3B415-FC91-9549-A596-C39D7DA38E48}"/>
          </ac:spMkLst>
        </pc:spChg>
        <pc:spChg chg="mod">
          <ac:chgData name="John Griffiths" userId="55ce029b995a3368" providerId="Windows Live" clId="Web-{3355099F-EDA1-4730-8680-A874835BC3CE}" dt="2024-10-08T08:52:43.360" v="2" actId="1076"/>
          <ac:spMkLst>
            <pc:docMk/>
            <pc:sldMk cId="1821519972" sldId="288"/>
            <ac:spMk id="103" creationId="{00000000-0000-0000-0000-000000000000}"/>
          </ac:spMkLst>
        </pc:spChg>
        <pc:spChg chg="mod">
          <ac:chgData name="John Griffiths" userId="55ce029b995a3368" providerId="Windows Live" clId="Web-{3355099F-EDA1-4730-8680-A874835BC3CE}" dt="2024-10-08T08:52:47.407" v="3" actId="1076"/>
          <ac:spMkLst>
            <pc:docMk/>
            <pc:sldMk cId="1821519972" sldId="288"/>
            <ac:spMk id="104" creationId="{00000000-0000-0000-0000-000000000000}"/>
          </ac:spMkLst>
        </pc:spChg>
        <pc:spChg chg="mod">
          <ac:chgData name="John Griffiths" userId="55ce029b995a3368" providerId="Windows Live" clId="Web-{3355099F-EDA1-4730-8680-A874835BC3CE}" dt="2024-10-08T08:52:55.829" v="4" actId="1076"/>
          <ac:spMkLst>
            <pc:docMk/>
            <pc:sldMk cId="1821519972" sldId="288"/>
            <ac:spMk id="105" creationId="{00000000-0000-0000-0000-000000000000}"/>
          </ac:spMkLst>
        </pc:spChg>
        <pc:grpChg chg="mod">
          <ac:chgData name="John Griffiths" userId="55ce029b995a3368" providerId="Windows Live" clId="Web-{3355099F-EDA1-4730-8680-A874835BC3CE}" dt="2024-10-08T08:53:11.704" v="5" actId="1076"/>
          <ac:grpSpMkLst>
            <pc:docMk/>
            <pc:sldMk cId="1821519972" sldId="288"/>
            <ac:grpSpMk id="13" creationId="{00000000-0000-0000-0000-000000000000}"/>
          </ac:grpSpMkLst>
        </pc:grpChg>
      </pc:sldChg>
      <pc:sldChg chg="del">
        <pc:chgData name="John Griffiths" userId="55ce029b995a3368" providerId="Windows Live" clId="Web-{3355099F-EDA1-4730-8680-A874835BC3CE}" dt="2024-10-08T08:59:04.407" v="65"/>
        <pc:sldMkLst>
          <pc:docMk/>
          <pc:sldMk cId="2379152740" sldId="596"/>
        </pc:sldMkLst>
      </pc:sldChg>
      <pc:sldChg chg="addSp delSp modSp add">
        <pc:chgData name="John Griffiths" userId="55ce029b995a3368" providerId="Windows Live" clId="Web-{3355099F-EDA1-4730-8680-A874835BC3CE}" dt="2024-10-08T08:59:28.641" v="71" actId="14100"/>
        <pc:sldMkLst>
          <pc:docMk/>
          <pc:sldMk cId="1858825523" sldId="616"/>
        </pc:sldMkLst>
        <pc:picChg chg="del">
          <ac:chgData name="John Griffiths" userId="55ce029b995a3368" providerId="Windows Live" clId="Web-{3355099F-EDA1-4730-8680-A874835BC3CE}" dt="2024-10-08T08:58:38.798" v="57"/>
          <ac:picMkLst>
            <pc:docMk/>
            <pc:sldMk cId="1858825523" sldId="616"/>
            <ac:picMk id="2" creationId="{487AE289-B361-BEA0-A82D-3014193F280E}"/>
          </ac:picMkLst>
        </pc:picChg>
        <pc:picChg chg="del">
          <ac:chgData name="John Griffiths" userId="55ce029b995a3368" providerId="Windows Live" clId="Web-{3355099F-EDA1-4730-8680-A874835BC3CE}" dt="2024-10-08T08:58:40.204" v="59"/>
          <ac:picMkLst>
            <pc:docMk/>
            <pc:sldMk cId="1858825523" sldId="616"/>
            <ac:picMk id="3" creationId="{7186E9AE-E996-91E9-6C2C-63FAE428C0DF}"/>
          </ac:picMkLst>
        </pc:picChg>
        <pc:picChg chg="del">
          <ac:chgData name="John Griffiths" userId="55ce029b995a3368" providerId="Windows Live" clId="Web-{3355099F-EDA1-4730-8680-A874835BC3CE}" dt="2024-10-08T08:58:39.501" v="58"/>
          <ac:picMkLst>
            <pc:docMk/>
            <pc:sldMk cId="1858825523" sldId="616"/>
            <ac:picMk id="4" creationId="{24152104-351F-8899-2BE5-0D3BAEF95E0C}"/>
          </ac:picMkLst>
        </pc:picChg>
        <pc:picChg chg="del">
          <ac:chgData name="John Griffiths" userId="55ce029b995a3368" providerId="Windows Live" clId="Web-{3355099F-EDA1-4730-8680-A874835BC3CE}" dt="2024-10-08T08:58:40.844" v="60"/>
          <ac:picMkLst>
            <pc:docMk/>
            <pc:sldMk cId="1858825523" sldId="616"/>
            <ac:picMk id="5" creationId="{28BDAF72-00C6-2889-98F3-A756AAB49A5B}"/>
          </ac:picMkLst>
        </pc:picChg>
        <pc:picChg chg="del">
          <ac:chgData name="John Griffiths" userId="55ce029b995a3368" providerId="Windows Live" clId="Web-{3355099F-EDA1-4730-8680-A874835BC3CE}" dt="2024-10-08T08:58:41.469" v="61"/>
          <ac:picMkLst>
            <pc:docMk/>
            <pc:sldMk cId="1858825523" sldId="616"/>
            <ac:picMk id="6" creationId="{3715BCC3-D0A0-D37C-2E7F-CAC784EFB081}"/>
          </ac:picMkLst>
        </pc:picChg>
        <pc:picChg chg="add mod">
          <ac:chgData name="John Griffiths" userId="55ce029b995a3368" providerId="Windows Live" clId="Web-{3355099F-EDA1-4730-8680-A874835BC3CE}" dt="2024-10-08T08:59:11.688" v="66" actId="14100"/>
          <ac:picMkLst>
            <pc:docMk/>
            <pc:sldMk cId="1858825523" sldId="616"/>
            <ac:picMk id="8" creationId="{E024284B-57F7-7958-56A6-17FBE87F1413}"/>
          </ac:picMkLst>
        </pc:picChg>
        <pc:picChg chg="add mod">
          <ac:chgData name="John Griffiths" userId="55ce029b995a3368" providerId="Windows Live" clId="Web-{3355099F-EDA1-4730-8680-A874835BC3CE}" dt="2024-10-08T08:59:28.641" v="71" actId="14100"/>
          <ac:picMkLst>
            <pc:docMk/>
            <pc:sldMk cId="1858825523" sldId="616"/>
            <ac:picMk id="10" creationId="{6AF40FA2-2C78-2818-A99C-8B8C2AA14EFA}"/>
          </ac:picMkLst>
        </pc:picChg>
        <pc:picChg chg="add mod">
          <ac:chgData name="John Griffiths" userId="55ce029b995a3368" providerId="Windows Live" clId="Web-{3355099F-EDA1-4730-8680-A874835BC3CE}" dt="2024-10-08T08:59:24.688" v="70" actId="14100"/>
          <ac:picMkLst>
            <pc:docMk/>
            <pc:sldMk cId="1858825523" sldId="616"/>
            <ac:picMk id="12" creationId="{E974B66B-D9AA-8C41-B490-7208DC613C8D}"/>
          </ac:picMkLst>
        </pc:picChg>
      </pc:sldChg>
      <pc:sldMasterChg chg="addSldLayout">
        <pc:chgData name="John Griffiths" userId="55ce029b995a3368" providerId="Windows Live" clId="Web-{3355099F-EDA1-4730-8680-A874835BC3CE}" dt="2024-10-08T08:58:35.954" v="56"/>
        <pc:sldMasterMkLst>
          <pc:docMk/>
          <pc:sldMasterMk cId="2964010195" sldId="2147483648"/>
        </pc:sldMasterMkLst>
        <pc:sldLayoutChg chg="add">
          <pc:chgData name="John Griffiths" userId="55ce029b995a3368" providerId="Windows Live" clId="Web-{3355099F-EDA1-4730-8680-A874835BC3CE}" dt="2024-10-08T08:58:35.954" v="56"/>
          <pc:sldLayoutMkLst>
            <pc:docMk/>
            <pc:sldMasterMk cId="2964010195" sldId="2147483648"/>
            <pc:sldLayoutMk cId="27888147" sldId="2147483697"/>
          </pc:sldLayoutMkLst>
        </pc:sldLayoutChg>
      </pc:sldMasterChg>
    </pc:docChg>
  </pc:docChgLst>
  <pc:docChgLst>
    <pc:chgData name="John Griffiths" userId="55ce029b995a3368" providerId="Windows Live" clId="Web-{C7EE13F5-EA44-4F13-B395-55F67858D5AB}"/>
    <pc:docChg chg="addSld delSld modSld">
      <pc:chgData name="John Griffiths" userId="55ce029b995a3368" providerId="Windows Live" clId="Web-{C7EE13F5-EA44-4F13-B395-55F67858D5AB}" dt="2024-10-08T10:24:10.506" v="779"/>
      <pc:docMkLst>
        <pc:docMk/>
      </pc:docMkLst>
      <pc:sldChg chg="addSp modSp">
        <pc:chgData name="John Griffiths" userId="55ce029b995a3368" providerId="Windows Live" clId="Web-{C7EE13F5-EA44-4F13-B395-55F67858D5AB}" dt="2024-10-08T10:19:07.365" v="713"/>
        <pc:sldMkLst>
          <pc:docMk/>
          <pc:sldMk cId="1066109016" sldId="271"/>
        </pc:sldMkLst>
        <pc:spChg chg="add mod">
          <ac:chgData name="John Griffiths" userId="55ce029b995a3368" providerId="Windows Live" clId="Web-{C7EE13F5-EA44-4F13-B395-55F67858D5AB}" dt="2024-10-08T10:16:16.208" v="563" actId="20577"/>
          <ac:spMkLst>
            <pc:docMk/>
            <pc:sldMk cId="1066109016" sldId="271"/>
            <ac:spMk id="3" creationId="{750E162F-F202-D643-788C-FF01379027F3}"/>
          </ac:spMkLst>
        </pc:spChg>
        <pc:graphicFrameChg chg="mod modGraphic">
          <ac:chgData name="John Griffiths" userId="55ce029b995a3368" providerId="Windows Live" clId="Web-{C7EE13F5-EA44-4F13-B395-55F67858D5AB}" dt="2024-10-08T10:19:07.365" v="713"/>
          <ac:graphicFrameMkLst>
            <pc:docMk/>
            <pc:sldMk cId="1066109016" sldId="271"/>
            <ac:graphicFrameMk id="19458" creationId="{00000000-0000-0000-0000-000000000000}"/>
          </ac:graphicFrameMkLst>
        </pc:graphicFrameChg>
      </pc:sldChg>
      <pc:sldChg chg="delSp">
        <pc:chgData name="John Griffiths" userId="55ce029b995a3368" providerId="Windows Live" clId="Web-{C7EE13F5-EA44-4F13-B395-55F67858D5AB}" dt="2024-10-08T10:07:24.926" v="251"/>
        <pc:sldMkLst>
          <pc:docMk/>
          <pc:sldMk cId="0" sldId="552"/>
        </pc:sldMkLst>
        <pc:spChg chg="del">
          <ac:chgData name="John Griffiths" userId="55ce029b995a3368" providerId="Windows Live" clId="Web-{C7EE13F5-EA44-4F13-B395-55F67858D5AB}" dt="2024-10-08T10:07:24.926" v="251"/>
          <ac:spMkLst>
            <pc:docMk/>
            <pc:sldMk cId="0" sldId="552"/>
            <ac:spMk id="21509" creationId="{4391F423-7E9D-E144-A35B-2D841C75DBCC}"/>
          </ac:spMkLst>
        </pc:spChg>
        <pc:spChg chg="del">
          <ac:chgData name="John Griffiths" userId="55ce029b995a3368" providerId="Windows Live" clId="Web-{C7EE13F5-EA44-4F13-B395-55F67858D5AB}" dt="2024-10-08T10:07:22.801" v="250"/>
          <ac:spMkLst>
            <pc:docMk/>
            <pc:sldMk cId="0" sldId="552"/>
            <ac:spMk id="21511" creationId="{4A367E4A-1D27-8445-9E08-72D6CF1DD559}"/>
          </ac:spMkLst>
        </pc:spChg>
      </pc:sldChg>
      <pc:sldChg chg="delSp">
        <pc:chgData name="John Griffiths" userId="55ce029b995a3368" providerId="Windows Live" clId="Web-{C7EE13F5-EA44-4F13-B395-55F67858D5AB}" dt="2024-10-08T10:07:09.895" v="249"/>
        <pc:sldMkLst>
          <pc:docMk/>
          <pc:sldMk cId="0" sldId="555"/>
        </pc:sldMkLst>
        <pc:spChg chg="del">
          <ac:chgData name="John Griffiths" userId="55ce029b995a3368" providerId="Windows Live" clId="Web-{C7EE13F5-EA44-4F13-B395-55F67858D5AB}" dt="2024-10-08T10:07:09.895" v="249"/>
          <ac:spMkLst>
            <pc:docMk/>
            <pc:sldMk cId="0" sldId="555"/>
            <ac:spMk id="24580" creationId="{9A2A96FF-6B42-E040-8015-E1BEAD064602}"/>
          </ac:spMkLst>
        </pc:spChg>
        <pc:spChg chg="del">
          <ac:chgData name="John Griffiths" userId="55ce029b995a3368" providerId="Windows Live" clId="Web-{C7EE13F5-EA44-4F13-B395-55F67858D5AB}" dt="2024-10-08T10:07:06.504" v="248"/>
          <ac:spMkLst>
            <pc:docMk/>
            <pc:sldMk cId="0" sldId="555"/>
            <ac:spMk id="24582" creationId="{ED4E3E92-887F-6E42-99EC-5B634F23B51B}"/>
          </ac:spMkLst>
        </pc:spChg>
      </pc:sldChg>
      <pc:sldChg chg="addSp delSp modSp del">
        <pc:chgData name="John Griffiths" userId="55ce029b995a3368" providerId="Windows Live" clId="Web-{C7EE13F5-EA44-4F13-B395-55F67858D5AB}" dt="2024-10-08T10:24:10.506" v="779"/>
        <pc:sldMkLst>
          <pc:docMk/>
          <pc:sldMk cId="0" sldId="556"/>
        </pc:sldMkLst>
        <pc:spChg chg="add mod">
          <ac:chgData name="John Griffiths" userId="55ce029b995a3368" providerId="Windows Live" clId="Web-{C7EE13F5-EA44-4F13-B395-55F67858D5AB}" dt="2024-10-08T10:20:28.255" v="741" actId="20577"/>
          <ac:spMkLst>
            <pc:docMk/>
            <pc:sldMk cId="0" sldId="556"/>
            <ac:spMk id="3" creationId="{9D98162D-24FC-FDDA-A05D-FFDD9935301E}"/>
          </ac:spMkLst>
        </pc:spChg>
        <pc:spChg chg="del">
          <ac:chgData name="John Griffiths" userId="55ce029b995a3368" providerId="Windows Live" clId="Web-{C7EE13F5-EA44-4F13-B395-55F67858D5AB}" dt="2024-10-08T10:21:47.130" v="761"/>
          <ac:spMkLst>
            <pc:docMk/>
            <pc:sldMk cId="0" sldId="556"/>
            <ac:spMk id="25603" creationId="{9852930F-D792-F948-8C38-EAD2E4AF6C50}"/>
          </ac:spMkLst>
        </pc:spChg>
        <pc:spChg chg="del">
          <ac:chgData name="John Griffiths" userId="55ce029b995a3368" providerId="Windows Live" clId="Web-{C7EE13F5-EA44-4F13-B395-55F67858D5AB}" dt="2024-10-08T10:21:42.630" v="760"/>
          <ac:spMkLst>
            <pc:docMk/>
            <pc:sldMk cId="0" sldId="556"/>
            <ac:spMk id="25604" creationId="{E1CB4508-C5C7-8C43-AE62-0B3D7881D88D}"/>
          </ac:spMkLst>
        </pc:spChg>
        <pc:spChg chg="del">
          <ac:chgData name="John Griffiths" userId="55ce029b995a3368" providerId="Windows Live" clId="Web-{C7EE13F5-EA44-4F13-B395-55F67858D5AB}" dt="2024-10-08T10:20:48.240" v="746"/>
          <ac:spMkLst>
            <pc:docMk/>
            <pc:sldMk cId="0" sldId="556"/>
            <ac:spMk id="25605" creationId="{C56861A1-6DB7-4742-AF7D-CF141862882D}"/>
          </ac:spMkLst>
        </pc:spChg>
        <pc:spChg chg="del">
          <ac:chgData name="John Griffiths" userId="55ce029b995a3368" providerId="Windows Live" clId="Web-{C7EE13F5-EA44-4F13-B395-55F67858D5AB}" dt="2024-10-08T10:22:36.349" v="769"/>
          <ac:spMkLst>
            <pc:docMk/>
            <pc:sldMk cId="0" sldId="556"/>
            <ac:spMk id="25606" creationId="{A7081BD2-A053-5148-A681-63AED425F2E3}"/>
          </ac:spMkLst>
        </pc:spChg>
        <pc:spChg chg="mod">
          <ac:chgData name="John Griffiths" userId="55ce029b995a3368" providerId="Windows Live" clId="Web-{C7EE13F5-EA44-4F13-B395-55F67858D5AB}" dt="2024-10-08T10:22:15.068" v="768" actId="20577"/>
          <ac:spMkLst>
            <pc:docMk/>
            <pc:sldMk cId="0" sldId="556"/>
            <ac:spMk id="376834" creationId="{62F55075-3D60-E14E-AAAB-1074ED88D8AD}"/>
          </ac:spMkLst>
        </pc:spChg>
        <pc:spChg chg="del">
          <ac:chgData name="John Griffiths" userId="55ce029b995a3368" providerId="Windows Live" clId="Web-{C7EE13F5-EA44-4F13-B395-55F67858D5AB}" dt="2024-10-08T10:20:08.646" v="736"/>
          <ac:spMkLst>
            <pc:docMk/>
            <pc:sldMk cId="0" sldId="556"/>
            <ac:spMk id="376843" creationId="{1AB46379-D64A-4B45-80FB-EEB6408B0F2C}"/>
          </ac:spMkLst>
        </pc:spChg>
      </pc:sldChg>
      <pc:sldChg chg="del">
        <pc:chgData name="John Griffiths" userId="55ce029b995a3368" providerId="Windows Live" clId="Web-{C7EE13F5-EA44-4F13-B395-55F67858D5AB}" dt="2024-10-08T10:11:21.505" v="315"/>
        <pc:sldMkLst>
          <pc:docMk/>
          <pc:sldMk cId="0" sldId="558"/>
        </pc:sldMkLst>
      </pc:sldChg>
      <pc:sldChg chg="del">
        <pc:chgData name="John Griffiths" userId="55ce029b995a3368" providerId="Windows Live" clId="Web-{C7EE13F5-EA44-4F13-B395-55F67858D5AB}" dt="2024-10-08T10:11:30.130" v="316"/>
        <pc:sldMkLst>
          <pc:docMk/>
          <pc:sldMk cId="0" sldId="559"/>
        </pc:sldMkLst>
      </pc:sldChg>
      <pc:sldChg chg="addSp delSp modSp">
        <pc:chgData name="John Griffiths" userId="55ce029b995a3368" providerId="Windows Live" clId="Web-{C7EE13F5-EA44-4F13-B395-55F67858D5AB}" dt="2024-10-08T10:01:47.988" v="193" actId="20577"/>
        <pc:sldMkLst>
          <pc:docMk/>
          <pc:sldMk cId="0" sldId="560"/>
        </pc:sldMkLst>
        <pc:spChg chg="add mod">
          <ac:chgData name="John Griffiths" userId="55ce029b995a3368" providerId="Windows Live" clId="Web-{C7EE13F5-EA44-4F13-B395-55F67858D5AB}" dt="2024-10-08T09:58:21.972" v="69" actId="20577"/>
          <ac:spMkLst>
            <pc:docMk/>
            <pc:sldMk cId="0" sldId="560"/>
            <ac:spMk id="2" creationId="{580288DA-DA77-4226-A20A-3E67734A5E80}"/>
          </ac:spMkLst>
        </pc:spChg>
        <pc:spChg chg="mod">
          <ac:chgData name="John Griffiths" userId="55ce029b995a3368" providerId="Windows Live" clId="Web-{C7EE13F5-EA44-4F13-B395-55F67858D5AB}" dt="2024-10-08T10:01:47.988" v="193" actId="20577"/>
          <ac:spMkLst>
            <pc:docMk/>
            <pc:sldMk cId="0" sldId="560"/>
            <ac:spMk id="26626" creationId="{CCB1E231-D20D-CD4A-B0BD-9FBE70B8EC6B}"/>
          </ac:spMkLst>
        </pc:spChg>
        <pc:spChg chg="del">
          <ac:chgData name="John Griffiths" userId="55ce029b995a3368" providerId="Windows Live" clId="Web-{C7EE13F5-EA44-4F13-B395-55F67858D5AB}" dt="2024-10-08T09:58:40.519" v="73"/>
          <ac:spMkLst>
            <pc:docMk/>
            <pc:sldMk cId="0" sldId="560"/>
            <ac:spMk id="26636" creationId="{CA8A31CD-23B7-8244-B1A8-3FAF272245A4}"/>
          </ac:spMkLst>
        </pc:spChg>
        <pc:spChg chg="del">
          <ac:chgData name="John Griffiths" userId="55ce029b995a3368" providerId="Windows Live" clId="Web-{C7EE13F5-EA44-4F13-B395-55F67858D5AB}" dt="2024-10-08T09:58:43.410" v="74"/>
          <ac:spMkLst>
            <pc:docMk/>
            <pc:sldMk cId="0" sldId="560"/>
            <ac:spMk id="26637" creationId="{00320EF2-6EF1-9A4F-85DD-B71118806EE2}"/>
          </ac:spMkLst>
        </pc:spChg>
        <pc:spChg chg="del">
          <ac:chgData name="John Griffiths" userId="55ce029b995a3368" providerId="Windows Live" clId="Web-{C7EE13F5-EA44-4F13-B395-55F67858D5AB}" dt="2024-10-08T09:58:37.613" v="72"/>
          <ac:spMkLst>
            <pc:docMk/>
            <pc:sldMk cId="0" sldId="560"/>
            <ac:spMk id="26638" creationId="{7819A09F-D88E-9E45-BBD8-14503E10E9A3}"/>
          </ac:spMkLst>
        </pc:spChg>
        <pc:spChg chg="del">
          <ac:chgData name="John Griffiths" userId="55ce029b995a3368" providerId="Windows Live" clId="Web-{C7EE13F5-EA44-4F13-B395-55F67858D5AB}" dt="2024-10-08T09:58:36.254" v="71"/>
          <ac:spMkLst>
            <pc:docMk/>
            <pc:sldMk cId="0" sldId="560"/>
            <ac:spMk id="26639" creationId="{438DE973-B3AD-3144-94E4-0EA2B150C94A}"/>
          </ac:spMkLst>
        </pc:spChg>
        <pc:spChg chg="del">
          <ac:chgData name="John Griffiths" userId="55ce029b995a3368" providerId="Windows Live" clId="Web-{C7EE13F5-EA44-4F13-B395-55F67858D5AB}" dt="2024-10-08T09:58:28.722" v="70"/>
          <ac:spMkLst>
            <pc:docMk/>
            <pc:sldMk cId="0" sldId="560"/>
            <ac:spMk id="341004" creationId="{4E6DAFE4-F2BE-F44F-8793-EF98F1F27CAD}"/>
          </ac:spMkLst>
        </pc:spChg>
      </pc:sldChg>
      <pc:sldChg chg="del">
        <pc:chgData name="John Griffiths" userId="55ce029b995a3368" providerId="Windows Live" clId="Web-{C7EE13F5-EA44-4F13-B395-55F67858D5AB}" dt="2024-10-08T10:01:51.082" v="194"/>
        <pc:sldMkLst>
          <pc:docMk/>
          <pc:sldMk cId="0" sldId="561"/>
        </pc:sldMkLst>
      </pc:sldChg>
      <pc:sldChg chg="addSp delSp modSp">
        <pc:chgData name="John Griffiths" userId="55ce029b995a3368" providerId="Windows Live" clId="Web-{C7EE13F5-EA44-4F13-B395-55F67858D5AB}" dt="2024-10-08T10:10:32.567" v="303"/>
        <pc:sldMkLst>
          <pc:docMk/>
          <pc:sldMk cId="0" sldId="562"/>
        </pc:sldMkLst>
        <pc:spChg chg="add mod">
          <ac:chgData name="John Griffiths" userId="55ce029b995a3368" providerId="Windows Live" clId="Web-{C7EE13F5-EA44-4F13-B395-55F67858D5AB}" dt="2024-10-08T10:05:37.817" v="212" actId="20577"/>
          <ac:spMkLst>
            <pc:docMk/>
            <pc:sldMk cId="0" sldId="562"/>
            <ac:spMk id="3" creationId="{28830CB6-5211-06FF-3436-62FFA49B0792}"/>
          </ac:spMkLst>
        </pc:spChg>
        <pc:spChg chg="add mod">
          <ac:chgData name="John Griffiths" userId="55ce029b995a3368" providerId="Windows Live" clId="Web-{C7EE13F5-EA44-4F13-B395-55F67858D5AB}" dt="2024-10-08T10:06:09.520" v="234" actId="1076"/>
          <ac:spMkLst>
            <pc:docMk/>
            <pc:sldMk cId="0" sldId="562"/>
            <ac:spMk id="4" creationId="{3D8E2038-C07A-9E0A-3AD3-242E64281979}"/>
          </ac:spMkLst>
        </pc:spChg>
        <pc:spChg chg="add mod">
          <ac:chgData name="John Griffiths" userId="55ce029b995a3368" providerId="Windows Live" clId="Web-{C7EE13F5-EA44-4F13-B395-55F67858D5AB}" dt="2024-10-08T10:06:19.942" v="238" actId="20577"/>
          <ac:spMkLst>
            <pc:docMk/>
            <pc:sldMk cId="0" sldId="562"/>
            <ac:spMk id="5" creationId="{C493D9C4-7E1F-39C4-ADF2-0CFB64DA2AC3}"/>
          </ac:spMkLst>
        </pc:spChg>
        <pc:spChg chg="add mod">
          <ac:chgData name="John Griffiths" userId="55ce029b995a3368" providerId="Windows Live" clId="Web-{C7EE13F5-EA44-4F13-B395-55F67858D5AB}" dt="2024-10-08T10:06:34.286" v="245" actId="20577"/>
          <ac:spMkLst>
            <pc:docMk/>
            <pc:sldMk cId="0" sldId="562"/>
            <ac:spMk id="6" creationId="{79120D5B-A176-318E-58D2-7B3EFBA2907E}"/>
          </ac:spMkLst>
        </pc:spChg>
        <pc:spChg chg="add mod">
          <ac:chgData name="John Griffiths" userId="55ce029b995a3368" providerId="Windows Live" clId="Web-{C7EE13F5-EA44-4F13-B395-55F67858D5AB}" dt="2024-10-08T10:10:32.567" v="303"/>
          <ac:spMkLst>
            <pc:docMk/>
            <pc:sldMk cId="0" sldId="562"/>
            <ac:spMk id="7" creationId="{AA9D3A18-40B0-AACE-D2DA-3D34AF83990A}"/>
          </ac:spMkLst>
        </pc:spChg>
        <pc:spChg chg="del">
          <ac:chgData name="John Griffiths" userId="55ce029b995a3368" providerId="Windows Live" clId="Web-{C7EE13F5-EA44-4F13-B395-55F67858D5AB}" dt="2024-10-08T10:02:47.004" v="197"/>
          <ac:spMkLst>
            <pc:docMk/>
            <pc:sldMk cId="0" sldId="562"/>
            <ac:spMk id="28682" creationId="{CD99863A-D3B8-B543-BA67-FD044E90524B}"/>
          </ac:spMkLst>
        </pc:spChg>
        <pc:spChg chg="del">
          <ac:chgData name="John Griffiths" userId="55ce029b995a3368" providerId="Windows Live" clId="Web-{C7EE13F5-EA44-4F13-B395-55F67858D5AB}" dt="2024-10-08T10:06:49.067" v="246"/>
          <ac:spMkLst>
            <pc:docMk/>
            <pc:sldMk cId="0" sldId="562"/>
            <ac:spMk id="28687" creationId="{6F33FEAC-0F2A-8848-AC97-F5E9AFAE56B9}"/>
          </ac:spMkLst>
        </pc:spChg>
        <pc:spChg chg="del">
          <ac:chgData name="John Griffiths" userId="55ce029b995a3368" providerId="Windows Live" clId="Web-{C7EE13F5-EA44-4F13-B395-55F67858D5AB}" dt="2024-10-08T10:06:52.098" v="247"/>
          <ac:spMkLst>
            <pc:docMk/>
            <pc:sldMk cId="0" sldId="562"/>
            <ac:spMk id="28689" creationId="{2E9547AB-8367-BC44-A073-5DF0947B9420}"/>
          </ac:spMkLst>
        </pc:spChg>
        <pc:spChg chg="del">
          <ac:chgData name="John Griffiths" userId="55ce029b995a3368" providerId="Windows Live" clId="Web-{C7EE13F5-EA44-4F13-B395-55F67858D5AB}" dt="2024-10-08T10:02:33.785" v="195"/>
          <ac:spMkLst>
            <pc:docMk/>
            <pc:sldMk cId="0" sldId="562"/>
            <ac:spMk id="343055" creationId="{93F2A400-52E5-AE4B-A454-4DB886E7B2F5}"/>
          </ac:spMkLst>
        </pc:spChg>
      </pc:sldChg>
      <pc:sldChg chg="addSp delSp modSp">
        <pc:chgData name="John Griffiths" userId="55ce029b995a3368" providerId="Windows Live" clId="Web-{C7EE13F5-EA44-4F13-B395-55F67858D5AB}" dt="2024-10-08T10:15:45.239" v="556" actId="20577"/>
        <pc:sldMkLst>
          <pc:docMk/>
          <pc:sldMk cId="0" sldId="563"/>
        </pc:sldMkLst>
        <pc:spChg chg="add mod">
          <ac:chgData name="John Griffiths" userId="55ce029b995a3368" providerId="Windows Live" clId="Web-{C7EE13F5-EA44-4F13-B395-55F67858D5AB}" dt="2024-10-08T10:11:09.020" v="314" actId="20577"/>
          <ac:spMkLst>
            <pc:docMk/>
            <pc:sldMk cId="0" sldId="563"/>
            <ac:spMk id="3" creationId="{2E419A92-6534-5DC4-91EF-637FF4DE4CA6}"/>
          </ac:spMkLst>
        </pc:spChg>
        <pc:spChg chg="add mod">
          <ac:chgData name="John Griffiths" userId="55ce029b995a3368" providerId="Windows Live" clId="Web-{C7EE13F5-EA44-4F13-B395-55F67858D5AB}" dt="2024-10-08T10:15:45.239" v="556" actId="20577"/>
          <ac:spMkLst>
            <pc:docMk/>
            <pc:sldMk cId="0" sldId="563"/>
            <ac:spMk id="4" creationId="{1D9B8D2E-3434-92BB-245E-48873E6F6257}"/>
          </ac:spMkLst>
        </pc:spChg>
        <pc:spChg chg="del">
          <ac:chgData name="John Griffiths" userId="55ce029b995a3368" providerId="Windows Live" clId="Web-{C7EE13F5-EA44-4F13-B395-55F67858D5AB}" dt="2024-10-08T10:12:03.302" v="325"/>
          <ac:spMkLst>
            <pc:docMk/>
            <pc:sldMk cId="0" sldId="563"/>
            <ac:spMk id="29702" creationId="{1F46EF04-2E2A-1744-85CE-12A8DCABA0B0}"/>
          </ac:spMkLst>
        </pc:spChg>
        <pc:spChg chg="del">
          <ac:chgData name="John Griffiths" userId="55ce029b995a3368" providerId="Windows Live" clId="Web-{C7EE13F5-EA44-4F13-B395-55F67858D5AB}" dt="2024-10-08T10:12:03.302" v="324"/>
          <ac:spMkLst>
            <pc:docMk/>
            <pc:sldMk cId="0" sldId="563"/>
            <ac:spMk id="29704" creationId="{07D13BA3-0021-8D4F-9FF1-A80655935410}"/>
          </ac:spMkLst>
        </pc:spChg>
        <pc:spChg chg="del">
          <ac:chgData name="John Griffiths" userId="55ce029b995a3368" providerId="Windows Live" clId="Web-{C7EE13F5-EA44-4F13-B395-55F67858D5AB}" dt="2024-10-08T10:12:03.302" v="323"/>
          <ac:spMkLst>
            <pc:docMk/>
            <pc:sldMk cId="0" sldId="563"/>
            <ac:spMk id="29705" creationId="{ECE74CB7-4646-B145-9BF4-796E587AC5E2}"/>
          </ac:spMkLst>
        </pc:spChg>
        <pc:spChg chg="del">
          <ac:chgData name="John Griffiths" userId="55ce029b995a3368" providerId="Windows Live" clId="Web-{C7EE13F5-EA44-4F13-B395-55F67858D5AB}" dt="2024-10-08T10:12:03.302" v="322"/>
          <ac:spMkLst>
            <pc:docMk/>
            <pc:sldMk cId="0" sldId="563"/>
            <ac:spMk id="29706" creationId="{4E0CA28F-13B3-3E42-97DB-07B6C95AFB80}"/>
          </ac:spMkLst>
        </pc:spChg>
        <pc:spChg chg="del">
          <ac:chgData name="John Griffiths" userId="55ce029b995a3368" providerId="Windows Live" clId="Web-{C7EE13F5-EA44-4F13-B395-55F67858D5AB}" dt="2024-10-08T10:11:50.098" v="317"/>
          <ac:spMkLst>
            <pc:docMk/>
            <pc:sldMk cId="0" sldId="563"/>
            <ac:spMk id="29707" creationId="{884FFA80-7899-994D-8C66-2657CF878038}"/>
          </ac:spMkLst>
        </pc:spChg>
        <pc:spChg chg="del">
          <ac:chgData name="John Griffiths" userId="55ce029b995a3368" providerId="Windows Live" clId="Web-{C7EE13F5-EA44-4F13-B395-55F67858D5AB}" dt="2024-10-08T10:12:03.302" v="321"/>
          <ac:spMkLst>
            <pc:docMk/>
            <pc:sldMk cId="0" sldId="563"/>
            <ac:spMk id="29708" creationId="{5997295E-929A-E047-858A-4B6A19BB269F}"/>
          </ac:spMkLst>
        </pc:spChg>
        <pc:spChg chg="del">
          <ac:chgData name="John Griffiths" userId="55ce029b995a3368" providerId="Windows Live" clId="Web-{C7EE13F5-EA44-4F13-B395-55F67858D5AB}" dt="2024-10-08T10:12:03.302" v="320"/>
          <ac:spMkLst>
            <pc:docMk/>
            <pc:sldMk cId="0" sldId="563"/>
            <ac:spMk id="29709" creationId="{E0E25FB6-AF84-BD4E-93FF-4A8C0CF60B41}"/>
          </ac:spMkLst>
        </pc:spChg>
        <pc:spChg chg="del">
          <ac:chgData name="John Griffiths" userId="55ce029b995a3368" providerId="Windows Live" clId="Web-{C7EE13F5-EA44-4F13-B395-55F67858D5AB}" dt="2024-10-08T10:12:03.302" v="319"/>
          <ac:spMkLst>
            <pc:docMk/>
            <pc:sldMk cId="0" sldId="563"/>
            <ac:spMk id="29710" creationId="{32D6606D-9567-7248-87E9-B9C8563714A7}"/>
          </ac:spMkLst>
        </pc:spChg>
        <pc:spChg chg="del">
          <ac:chgData name="John Griffiths" userId="55ce029b995a3368" providerId="Windows Live" clId="Web-{C7EE13F5-EA44-4F13-B395-55F67858D5AB}" dt="2024-10-08T10:07:56.817" v="258"/>
          <ac:spMkLst>
            <pc:docMk/>
            <pc:sldMk cId="0" sldId="563"/>
            <ac:spMk id="29712" creationId="{0D4A4809-16F0-1249-A01F-1967BD5D9131}"/>
          </ac:spMkLst>
        </pc:spChg>
        <pc:spChg chg="del mod">
          <ac:chgData name="John Griffiths" userId="55ce029b995a3368" providerId="Windows Live" clId="Web-{C7EE13F5-EA44-4F13-B395-55F67858D5AB}" dt="2024-10-08T10:07:54.442" v="257"/>
          <ac:spMkLst>
            <pc:docMk/>
            <pc:sldMk cId="0" sldId="563"/>
            <ac:spMk id="29714" creationId="{3BEE2FCC-928E-494B-9585-897136A8E7CB}"/>
          </ac:spMkLst>
        </pc:spChg>
        <pc:spChg chg="mod">
          <ac:chgData name="John Griffiths" userId="55ce029b995a3368" providerId="Windows Live" clId="Web-{C7EE13F5-EA44-4F13-B395-55F67858D5AB}" dt="2024-10-08T10:07:47.145" v="253" actId="1076"/>
          <ac:spMkLst>
            <pc:docMk/>
            <pc:sldMk cId="0" sldId="563"/>
            <ac:spMk id="29715" creationId="{AFD02493-1CB1-1048-908F-016E8A6684C0}"/>
          </ac:spMkLst>
        </pc:spChg>
        <pc:spChg chg="del">
          <ac:chgData name="John Griffiths" userId="55ce029b995a3368" providerId="Windows Live" clId="Web-{C7EE13F5-EA44-4F13-B395-55F67858D5AB}" dt="2024-10-08T10:08:41.426" v="259"/>
          <ac:spMkLst>
            <pc:docMk/>
            <pc:sldMk cId="0" sldId="563"/>
            <ac:spMk id="344080" creationId="{ACB8F139-047B-054E-84B6-14F68FD86137}"/>
          </ac:spMkLst>
        </pc:spChg>
        <pc:picChg chg="del">
          <ac:chgData name="John Griffiths" userId="55ce029b995a3368" providerId="Windows Live" clId="Web-{C7EE13F5-EA44-4F13-B395-55F67858D5AB}" dt="2024-10-08T10:12:03.302" v="329"/>
          <ac:picMkLst>
            <pc:docMk/>
            <pc:sldMk cId="0" sldId="563"/>
            <ac:picMk id="29698" creationId="{8FA20251-4497-CC43-99D7-00F20026775E}"/>
          </ac:picMkLst>
        </pc:picChg>
        <pc:picChg chg="del">
          <ac:chgData name="John Griffiths" userId="55ce029b995a3368" providerId="Windows Live" clId="Web-{C7EE13F5-EA44-4F13-B395-55F67858D5AB}" dt="2024-10-08T10:12:03.302" v="328"/>
          <ac:picMkLst>
            <pc:docMk/>
            <pc:sldMk cId="0" sldId="563"/>
            <ac:picMk id="29699" creationId="{EFA8DBE8-6C9D-BB4E-B3F1-3F4F5E389B6B}"/>
          </ac:picMkLst>
        </pc:picChg>
        <pc:picChg chg="del">
          <ac:chgData name="John Griffiths" userId="55ce029b995a3368" providerId="Windows Live" clId="Web-{C7EE13F5-EA44-4F13-B395-55F67858D5AB}" dt="2024-10-08T10:12:03.302" v="327"/>
          <ac:picMkLst>
            <pc:docMk/>
            <pc:sldMk cId="0" sldId="563"/>
            <ac:picMk id="29700" creationId="{C71A5DDA-D69E-1F47-B5AB-E47D96AE5238}"/>
          </ac:picMkLst>
        </pc:picChg>
        <pc:picChg chg="del">
          <ac:chgData name="John Griffiths" userId="55ce029b995a3368" providerId="Windows Live" clId="Web-{C7EE13F5-EA44-4F13-B395-55F67858D5AB}" dt="2024-10-08T10:12:03.302" v="326"/>
          <ac:picMkLst>
            <pc:docMk/>
            <pc:sldMk cId="0" sldId="563"/>
            <ac:picMk id="29701" creationId="{C9687DD9-250D-364B-B328-2F9153DDF47D}"/>
          </ac:picMkLst>
        </pc:picChg>
        <pc:picChg chg="del">
          <ac:chgData name="John Griffiths" userId="55ce029b995a3368" providerId="Windows Live" clId="Web-{C7EE13F5-EA44-4F13-B395-55F67858D5AB}" dt="2024-10-08T10:11:58.020" v="318"/>
          <ac:picMkLst>
            <pc:docMk/>
            <pc:sldMk cId="0" sldId="563"/>
            <ac:picMk id="29703" creationId="{84676A86-53A4-4A4A-8B03-1A6B9AFEF6E5}"/>
          </ac:picMkLst>
        </pc:picChg>
      </pc:sldChg>
      <pc:sldChg chg="del">
        <pc:chgData name="John Griffiths" userId="55ce029b995a3368" providerId="Windows Live" clId="Web-{C7EE13F5-EA44-4F13-B395-55F67858D5AB}" dt="2024-10-08T10:12:08.630" v="330"/>
        <pc:sldMkLst>
          <pc:docMk/>
          <pc:sldMk cId="0" sldId="564"/>
        </pc:sldMkLst>
      </pc:sldChg>
      <pc:sldChg chg="delSp modSp">
        <pc:chgData name="John Griffiths" userId="55ce029b995a3368" providerId="Windows Live" clId="Web-{C7EE13F5-EA44-4F13-B395-55F67858D5AB}" dt="2024-10-08T09:56:01.379" v="46"/>
        <pc:sldMkLst>
          <pc:docMk/>
          <pc:sldMk cId="0" sldId="575"/>
        </pc:sldMkLst>
        <pc:spChg chg="del">
          <ac:chgData name="John Griffiths" userId="55ce029b995a3368" providerId="Windows Live" clId="Web-{C7EE13F5-EA44-4F13-B395-55F67858D5AB}" dt="2024-10-08T09:56:01.379" v="46"/>
          <ac:spMkLst>
            <pc:docMk/>
            <pc:sldMk cId="0" sldId="575"/>
            <ac:spMk id="5" creationId="{00000000-0000-0000-0000-000000000000}"/>
          </ac:spMkLst>
        </pc:spChg>
        <pc:spChg chg="mod">
          <ac:chgData name="John Griffiths" userId="55ce029b995a3368" providerId="Windows Live" clId="Web-{C7EE13F5-EA44-4F13-B395-55F67858D5AB}" dt="2024-10-08T09:55:55.519" v="45" actId="20577"/>
          <ac:spMkLst>
            <pc:docMk/>
            <pc:sldMk cId="0" sldId="575"/>
            <ac:spMk id="6147" creationId="{00000000-0000-0000-0000-000000000000}"/>
          </ac:spMkLst>
        </pc:spChg>
      </pc:sldChg>
      <pc:sldChg chg="addSp modSp">
        <pc:chgData name="John Griffiths" userId="55ce029b995a3368" providerId="Windows Live" clId="Web-{C7EE13F5-EA44-4F13-B395-55F67858D5AB}" dt="2024-10-08T09:57:56.410" v="49" actId="14100"/>
        <pc:sldMkLst>
          <pc:docMk/>
          <pc:sldMk cId="3280777285" sldId="595"/>
        </pc:sldMkLst>
        <pc:spChg chg="add">
          <ac:chgData name="John Griffiths" userId="55ce029b995a3368" providerId="Windows Live" clId="Web-{C7EE13F5-EA44-4F13-B395-55F67858D5AB}" dt="2024-10-08T09:57:48.051" v="47"/>
          <ac:spMkLst>
            <pc:docMk/>
            <pc:sldMk cId="3280777285" sldId="595"/>
            <ac:spMk id="4" creationId="{580288DA-DA77-4226-A20A-3E67734A5E80}"/>
          </ac:spMkLst>
        </pc:spChg>
        <pc:picChg chg="mod">
          <ac:chgData name="John Griffiths" userId="55ce029b995a3368" providerId="Windows Live" clId="Web-{C7EE13F5-EA44-4F13-B395-55F67858D5AB}" dt="2024-10-08T09:57:56.410" v="49" actId="14100"/>
          <ac:picMkLst>
            <pc:docMk/>
            <pc:sldMk cId="3280777285" sldId="595"/>
            <ac:picMk id="2" creationId="{A6535343-FD85-28D6-5D0D-9F00E1F5C346}"/>
          </ac:picMkLst>
        </pc:picChg>
        <pc:picChg chg="mod">
          <ac:chgData name="John Griffiths" userId="55ce029b995a3368" providerId="Windows Live" clId="Web-{C7EE13F5-EA44-4F13-B395-55F67858D5AB}" dt="2024-10-08T09:57:52.285" v="48" actId="14100"/>
          <ac:picMkLst>
            <pc:docMk/>
            <pc:sldMk cId="3280777285" sldId="595"/>
            <ac:picMk id="3" creationId="{49FA1A36-2961-6419-E875-4685FBEF4DBC}"/>
          </ac:picMkLst>
        </pc:picChg>
      </pc:sldChg>
      <pc:sldChg chg="modSp add replId">
        <pc:chgData name="John Griffiths" userId="55ce029b995a3368" providerId="Windows Live" clId="Web-{C7EE13F5-EA44-4F13-B395-55F67858D5AB}" dt="2024-10-08T10:24:03.349" v="778" actId="14100"/>
        <pc:sldMkLst>
          <pc:docMk/>
          <pc:sldMk cId="943813711" sldId="617"/>
        </pc:sldMkLst>
        <pc:spChg chg="mod">
          <ac:chgData name="John Griffiths" userId="55ce029b995a3368" providerId="Windows Live" clId="Web-{C7EE13F5-EA44-4F13-B395-55F67858D5AB}" dt="2024-10-08T10:24:03.349" v="778" actId="14100"/>
          <ac:spMkLst>
            <pc:docMk/>
            <pc:sldMk cId="943813711" sldId="617"/>
            <ac:spMk id="376834" creationId="{62F55075-3D60-E14E-AAAB-1074ED88D8A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Ionisation energy</c:v>
                </c:pt>
              </c:strCache>
            </c:strRef>
          </c:tx>
          <c:spPr>
            <a:solidFill>
              <a:schemeClr val="accent2"/>
            </a:solidFill>
            <a:ln w="6350" cap="flat" cmpd="sng" algn="ctr">
              <a:solidFill>
                <a:schemeClr val="lt1"/>
              </a:solidFill>
              <a:prstDash val="solid"/>
              <a:round/>
            </a:ln>
            <a:effectLst/>
          </c:spPr>
          <c:invertIfNegative val="0"/>
          <c:cat>
            <c:strRef>
              <c:f>Sheet1!$A$9:$A$13</c:f>
              <c:strCache>
                <c:ptCount val="5"/>
                <c:pt idx="0">
                  <c:v>F</c:v>
                </c:pt>
                <c:pt idx="1">
                  <c:v>Cl</c:v>
                </c:pt>
                <c:pt idx="2">
                  <c:v>Br</c:v>
                </c:pt>
                <c:pt idx="3">
                  <c:v>I</c:v>
                </c:pt>
                <c:pt idx="4">
                  <c:v>At</c:v>
                </c:pt>
              </c:strCache>
            </c:strRef>
          </c:cat>
          <c:val>
            <c:numRef>
              <c:f>Sheet1!$B$9:$B$13</c:f>
              <c:numCache>
                <c:formatCode>General</c:formatCode>
                <c:ptCount val="5"/>
                <c:pt idx="0">
                  <c:v>1680</c:v>
                </c:pt>
                <c:pt idx="1">
                  <c:v>1260</c:v>
                </c:pt>
                <c:pt idx="2">
                  <c:v>1140</c:v>
                </c:pt>
                <c:pt idx="3">
                  <c:v>1010</c:v>
                </c:pt>
                <c:pt idx="4">
                  <c:v>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3-5F48-ACDA-E4F322A8A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2092744"/>
        <c:axId val="-2122095704"/>
      </c:barChart>
      <c:catAx>
        <c:axId val="-2122092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2095704"/>
        <c:crosses val="autoZero"/>
        <c:auto val="1"/>
        <c:lblAlgn val="ctr"/>
        <c:lblOffset val="100"/>
        <c:noMultiLvlLbl val="0"/>
      </c:catAx>
      <c:valAx>
        <c:axId val="-21220957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>
                    <a:latin typeface="Arial Narrow" panose="020B0606020202030204" pitchFamily="34" charset="0"/>
                  </a:rPr>
                  <a:t>Ionisation energy (kJ/mol)</a:t>
                </a:r>
              </a:p>
            </c:rich>
          </c:tx>
          <c:layout>
            <c:manualLayout>
              <c:xMode val="edge"/>
              <c:yMode val="edge"/>
              <c:x val="1.2524321852336999E-2"/>
              <c:y val="0.105803058919378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212209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4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A71701B-BC5E-FC44-8996-53E448A6C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A39EF236-8C39-9048-BF46-47999C683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6393208-2951-6C46-83EE-C29ABBCBAE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AS226</a:t>
            </a:r>
          </a:p>
        </p:txBody>
      </p:sp>
      <p:sp>
        <p:nvSpPr>
          <p:cNvPr id="39940" name="Date Placeholder 4">
            <a:extLst>
              <a:ext uri="{FF2B5EF4-FFF2-40B4-BE49-F238E27FC236}">
                <a16:creationId xmlns:a16="http://schemas.microsoft.com/office/drawing/2014/main" id="{C77D6EA1-A7AB-2545-987F-71DB6555AA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2BD45-F0DF-E449-879D-DE149C8187E8}" type="datetime1">
              <a:rPr lang="en-GB" altLang="en-US"/>
              <a:pPr>
                <a:spcBef>
                  <a:spcPct val="0"/>
                </a:spcBef>
              </a:pPr>
              <a:t>08/10/2024</a:t>
            </a:fld>
            <a:endParaRPr lang="en-GB" altLang="en-US"/>
          </a:p>
        </p:txBody>
      </p:sp>
      <p:sp>
        <p:nvSpPr>
          <p:cNvPr id="39941" name="Slide Number Placeholder 5">
            <a:extLst>
              <a:ext uri="{FF2B5EF4-FFF2-40B4-BE49-F238E27FC236}">
                <a16:creationId xmlns:a16="http://schemas.microsoft.com/office/drawing/2014/main" id="{141646A1-FE73-934C-B6E9-BA2B25D1E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AB10F7-304B-7A44-9BD8-A9DC4296718F}" type="slidenum">
              <a:rPr lang="en-GB" altLang="en-US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D1409E4-7490-4A06-84B4-B3F38EEE3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311F3-58D6-484D-B07A-E99B14939833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10">
            <a:extLst>
              <a:ext uri="{FF2B5EF4-FFF2-40B4-BE49-F238E27FC236}">
                <a16:creationId xmlns:a16="http://schemas.microsoft.com/office/drawing/2014/main" id="{260DA59D-527A-42AB-A22A-2D9CA93350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9CBC243-2812-47D9-9405-5EA2B0E9D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76688C85-FE37-40EF-B7AD-E85BC2420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Photo credit: </a:t>
            </a:r>
            <a:r>
              <a:rPr lang="en-GB" altLang="en-US"/>
              <a:t>Wellcome Photo Library, Wellcome Images</a:t>
            </a:r>
            <a:endParaRPr lang="en-GB" altLang="en-US" b="1"/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Here the X-ray image taken using barium sulfate reveals that the patient has a gastric ulcer.</a:t>
            </a:r>
          </a:p>
        </p:txBody>
      </p:sp>
    </p:spTree>
    <p:extLst>
      <p:ext uri="{BB962C8B-B14F-4D97-AF65-F5344CB8AC3E}">
        <p14:creationId xmlns:p14="http://schemas.microsoft.com/office/powerpoint/2010/main" val="219219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AS232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E23E17-CEE9-B54B-B33E-98FF2948E80E}" type="datetime1">
              <a:rPr lang="en-US"/>
              <a:pPr eaLnBrk="1" hangingPunct="1"/>
              <a:t>10/8/2024</a:t>
            </a:fld>
            <a:endParaRPr lang="en-US"/>
          </a:p>
        </p:txBody>
      </p:sp>
      <p:sp>
        <p:nvSpPr>
          <p:cNvPr id="317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B49E6E0-C2C8-D647-B1DE-A673D58115B9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D7B-12CE-5348-ACAB-152B0BB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28D9-265B-ED4C-90B9-875BC103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9527-8526-2A48-B078-66E1913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BCD-A000-464D-8C46-9D35FB4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920C1-9688-1A44-9908-243BA519D1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5" r:id="rId13"/>
    <p:sldLayoutId id="2147483696" r:id="rId14"/>
    <p:sldLayoutId id="214748369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/>
              <a:t>Inorganic Chemistry Year 1 - AS </a:t>
            </a:r>
            <a:br>
              <a:rPr lang="en-US" sz="5400" b="1"/>
            </a:br>
            <a:r>
              <a:rPr lang="en-US" sz="5400" b="1"/>
              <a:t>3.2.3 Group 7 (17) – The halogens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B3413-5A2E-FDC9-ECE7-17AB64D9B636}"/>
              </a:ext>
            </a:extLst>
          </p:cNvPr>
          <p:cNvSpPr txBox="1"/>
          <p:nvPr/>
        </p:nvSpPr>
        <p:spPr>
          <a:xfrm>
            <a:off x="9753600" y="6389077"/>
            <a:ext cx="240323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>
                <a:cs typeface="Calibri"/>
              </a:rPr>
              <a:t>www.sciexcel.org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EA7B37C-3B1E-45CB-837F-54E8ECE7A2BB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Checkpoint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C4099C3-491F-A03A-D213-774529AA8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47" t="49040" r="31028" b="25696"/>
          <a:stretch/>
        </p:blipFill>
        <p:spPr>
          <a:xfrm>
            <a:off x="1143000" y="1643513"/>
            <a:ext cx="3392424" cy="19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3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5688CF2C-ECF9-9840-895C-9809254F0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844676"/>
            <a:ext cx="8820150" cy="1757363"/>
          </a:xfrm>
        </p:spPr>
        <p:txBody>
          <a:bodyPr/>
          <a:lstStyle/>
          <a:p>
            <a:pPr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	When a HALOGEN acts as an oxidising agent, it gains electrons (taken from the oxidised species). </a:t>
            </a:r>
          </a:p>
          <a:p>
            <a:pPr eaLnBrk="1" hangingPunct="1">
              <a:buFontTx/>
              <a:buNone/>
            </a:pPr>
            <a:endParaRPr lang="en-GB" altLang="en-US" sz="700">
              <a:ea typeface="ＭＳ Ｐゴシック" panose="020B0600070205080204" pitchFamily="34" charset="-128"/>
            </a:endParaRPr>
          </a:p>
          <a:p>
            <a:pPr algn="ctr" eaLnBrk="1" hangingPunct="1">
              <a:buFontTx/>
              <a:buNone/>
            </a:pPr>
            <a:r>
              <a:rPr lang="en-GB" altLang="en-US">
                <a:ea typeface="ＭＳ Ｐゴシック" panose="020B0600070205080204" pitchFamily="34" charset="-128"/>
              </a:rPr>
              <a:t>	X</a:t>
            </a:r>
            <a:r>
              <a:rPr lang="en-GB" altLang="en-US" baseline="-25000">
                <a:ea typeface="ＭＳ Ｐゴシック" panose="020B0600070205080204" pitchFamily="34" charset="-128"/>
              </a:rPr>
              <a:t>2</a:t>
            </a:r>
            <a:r>
              <a:rPr lang="en-GB" altLang="en-US">
                <a:ea typeface="ＭＳ Ｐゴシック" panose="020B0600070205080204" pitchFamily="34" charset="-128"/>
              </a:rPr>
              <a:t>  +  2 e</a:t>
            </a:r>
            <a:r>
              <a:rPr lang="en-GB" altLang="en-US" sz="4000" baseline="30000">
                <a:ea typeface="ＭＳ Ｐゴシック" panose="020B0600070205080204" pitchFamily="34" charset="-128"/>
              </a:rPr>
              <a:t>-</a:t>
            </a:r>
            <a:r>
              <a:rPr lang="en-GB" altLang="en-US" baseline="30000">
                <a:ea typeface="ＭＳ Ｐゴシック" panose="020B0600070205080204" pitchFamily="34" charset="-128"/>
              </a:rPr>
              <a:t>  </a:t>
            </a:r>
            <a:r>
              <a:rPr lang="en-GB" altLang="en-US">
                <a:ea typeface="ＭＳ Ｐゴシック" panose="020B0600070205080204" pitchFamily="34" charset="-128"/>
              </a:rPr>
              <a:t>→  2 X</a:t>
            </a:r>
            <a:r>
              <a:rPr lang="en-GB" altLang="en-US" sz="4000" baseline="30000">
                <a:ea typeface="ＭＳ Ｐゴシック" panose="020B0600070205080204" pitchFamily="34" charset="-128"/>
              </a:rPr>
              <a:t>-</a:t>
            </a:r>
          </a:p>
          <a:p>
            <a:pPr eaLnBrk="1" hangingPunct="1">
              <a:buFontTx/>
              <a:buNone/>
            </a:pPr>
            <a:endParaRPr lang="en-GB" altLang="en-US" sz="1800" baseline="30000">
              <a:ea typeface="ＭＳ Ｐゴシック" panose="020B0600070205080204" pitchFamily="34" charset="-128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FBC3A57-7A27-864D-8DB7-E65BD4D99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3602039"/>
            <a:ext cx="64087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2800"/>
              <a:t>Down the group it becomes </a:t>
            </a:r>
            <a:r>
              <a:rPr lang="en-GB" altLang="en-US" sz="2800">
                <a:solidFill>
                  <a:srgbClr val="FF0000"/>
                </a:solidFill>
              </a:rPr>
              <a:t>harder</a:t>
            </a:r>
            <a:r>
              <a:rPr lang="en-GB" altLang="en-US" sz="2800"/>
              <a:t> to gain an electron because:</a:t>
            </a:r>
          </a:p>
          <a:p>
            <a:pPr eaLnBrk="1" hangingPunct="1"/>
            <a:endParaRPr lang="en-GB" altLang="en-US" sz="1200"/>
          </a:p>
          <a:p>
            <a:pPr eaLnBrk="1" hangingPunct="1"/>
            <a:r>
              <a:rPr lang="en-GB" altLang="en-US" sz="2800"/>
              <a:t>atoms are </a:t>
            </a:r>
            <a:r>
              <a:rPr lang="en-GB" altLang="en-US" sz="2800">
                <a:solidFill>
                  <a:srgbClr val="FF0000"/>
                </a:solidFill>
              </a:rPr>
              <a:t>larger</a:t>
            </a:r>
            <a:r>
              <a:rPr lang="en-GB" altLang="en-US" sz="2800"/>
              <a:t> &amp; there is </a:t>
            </a:r>
            <a:r>
              <a:rPr lang="en-GB" altLang="en-US" sz="2800">
                <a:solidFill>
                  <a:srgbClr val="FF0000"/>
                </a:solidFill>
              </a:rPr>
              <a:t>more shielding</a:t>
            </a:r>
            <a:r>
              <a:rPr lang="en-GB" altLang="en-US" sz="2800"/>
              <a:t> (due to extra electron shell)</a:t>
            </a:r>
          </a:p>
          <a:p>
            <a:pPr eaLnBrk="1" hangingPunct="1"/>
            <a:r>
              <a:rPr lang="en-GB" altLang="en-US" sz="2800"/>
              <a:t>Oxidising power gets weaker down the group</a:t>
            </a:r>
          </a:p>
        </p:txBody>
      </p:sp>
      <p:grpSp>
        <p:nvGrpSpPr>
          <p:cNvPr id="4113" name="Group 17">
            <a:extLst>
              <a:ext uri="{FF2B5EF4-FFF2-40B4-BE49-F238E27FC236}">
                <a16:creationId xmlns:a16="http://schemas.microsoft.com/office/drawing/2014/main" id="{F8BE5D8D-1B93-BA4B-B6EB-CA3D5F564FA5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3213100"/>
            <a:ext cx="1296988" cy="3168650"/>
            <a:chOff x="4694" y="2024"/>
            <a:chExt cx="817" cy="1996"/>
          </a:xfrm>
        </p:grpSpPr>
        <p:grpSp>
          <p:nvGrpSpPr>
            <p:cNvPr id="38918" name="Group 7">
              <a:extLst>
                <a:ext uri="{FF2B5EF4-FFF2-40B4-BE49-F238E27FC236}">
                  <a16:creationId xmlns:a16="http://schemas.microsoft.com/office/drawing/2014/main" id="{966D4D59-32B7-F747-A580-30A57C6EB1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6" y="2024"/>
              <a:ext cx="454" cy="454"/>
              <a:chOff x="3379" y="3339"/>
              <a:chExt cx="454" cy="454"/>
            </a:xfrm>
          </p:grpSpPr>
          <p:sp>
            <p:nvSpPr>
              <p:cNvPr id="38924" name="Oval 5">
                <a:extLst>
                  <a:ext uri="{FF2B5EF4-FFF2-40B4-BE49-F238E27FC236}">
                    <a16:creationId xmlns:a16="http://schemas.microsoft.com/office/drawing/2014/main" id="{892263A8-FAA5-9944-AA79-6711F8968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3339"/>
                <a:ext cx="454" cy="454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925" name="Text Box 6">
                <a:extLst>
                  <a:ext uri="{FF2B5EF4-FFF2-40B4-BE49-F238E27FC236}">
                    <a16:creationId xmlns:a16="http://schemas.microsoft.com/office/drawing/2014/main" id="{5E383E19-F287-0445-835B-C105554E0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70" y="3430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/>
                  <a:t>Cl</a:t>
                </a:r>
                <a:endParaRPr lang="en-US" altLang="en-US" sz="1800"/>
              </a:p>
            </p:txBody>
          </p:sp>
        </p:grpSp>
        <p:sp>
          <p:nvSpPr>
            <p:cNvPr id="38919" name="Oval 10">
              <a:extLst>
                <a:ext uri="{FF2B5EF4-FFF2-40B4-BE49-F238E27FC236}">
                  <a16:creationId xmlns:a16="http://schemas.microsoft.com/office/drawing/2014/main" id="{46ED6FCB-3D57-8849-94EA-D79AF7756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2568"/>
              <a:ext cx="635" cy="58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38920" name="Text Box 11">
              <a:extLst>
                <a:ext uri="{FF2B5EF4-FFF2-40B4-BE49-F238E27FC236}">
                  <a16:creationId xmlns:a16="http://schemas.microsoft.com/office/drawing/2014/main" id="{FA853DB3-745F-9D45-8A1E-0C0F0AB1B0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" y="2750"/>
              <a:ext cx="3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/>
                <a:t>Br</a:t>
              </a:r>
              <a:endParaRPr lang="en-US" altLang="en-US" sz="1800"/>
            </a:p>
          </p:txBody>
        </p:sp>
        <p:grpSp>
          <p:nvGrpSpPr>
            <p:cNvPr id="38921" name="Group 16">
              <a:extLst>
                <a:ext uri="{FF2B5EF4-FFF2-40B4-BE49-F238E27FC236}">
                  <a16:creationId xmlns:a16="http://schemas.microsoft.com/office/drawing/2014/main" id="{70D04222-E6E1-1C43-AE4E-953CBF0EA2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4" y="3249"/>
              <a:ext cx="817" cy="771"/>
              <a:chOff x="4739" y="2478"/>
              <a:chExt cx="817" cy="771"/>
            </a:xfrm>
          </p:grpSpPr>
          <p:sp>
            <p:nvSpPr>
              <p:cNvPr id="38922" name="Oval 13">
                <a:extLst>
                  <a:ext uri="{FF2B5EF4-FFF2-40B4-BE49-F238E27FC236}">
                    <a16:creationId xmlns:a16="http://schemas.microsoft.com/office/drawing/2014/main" id="{1467B6E7-1109-E44D-81F1-6752DB9F3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9" y="2478"/>
                <a:ext cx="817" cy="771"/>
              </a:xfrm>
              <a:prstGeom prst="ellipse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38923" name="Text Box 14">
                <a:extLst>
                  <a:ext uri="{FF2B5EF4-FFF2-40B4-BE49-F238E27FC236}">
                    <a16:creationId xmlns:a16="http://schemas.microsoft.com/office/drawing/2014/main" id="{CCCFF0E6-3E34-5C4F-A847-948827103F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57" y="2750"/>
                <a:ext cx="227" cy="231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800"/>
                  <a:t>I</a:t>
                </a:r>
                <a:endParaRPr lang="en-US" altLang="en-US" sz="1800"/>
              </a:p>
            </p:txBody>
          </p: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F0E0858-F363-4034-99C7-B7B40C6C3BBE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Trends in oxidizing ability of HALOGENS </a:t>
            </a:r>
            <a:endParaRPr lang="en-US" b="1" baseline="-25000">
              <a:solidFill>
                <a:srgbClr val="70AD4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EF0CA1A5-75C4-3248-9DEA-70EAB9A1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68" y="995364"/>
            <a:ext cx="11533632" cy="611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DECREASE IN REACTIVITY DOWN THE GROUP IS DEMONSTRATED USING DISPLACEMENT REACTIONS...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folHlin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SOLUTION OF THE HALOGEN IS ADDED TO A SOLUTION OF A HALIDE 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fol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MORE REACTIVE HALOGEN WILL DISPLACE A LESS REACTIVE ONE</a:t>
            </a: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	CHLORINE  +  SODIUM BROMIDE                   BROMINE  + SODIUM CHLORIDE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CHLORINE  +  SODIUM IODIDE                   IODINE  + SODIUM CHLORIDE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BROMINE  +  SODIUM IODIDE                   IODINE  + SODIUM BROMIDE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BROMINE  +  SODIUM CHLORIDE                   CHLORINE  + SODIUM BROMIDE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(Bromine is below chlorine in the Group so is less reactive)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4F139276-04C1-2742-9BD9-62058611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363663"/>
            <a:ext cx="501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</a:t>
            </a:r>
            <a:endParaRPr lang="en-US" altLang="en-US" sz="1600" b="1" baseline="300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F2F3034E-DFE1-AB4B-A369-594544A90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3967164"/>
            <a:ext cx="6937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Line 6">
            <a:extLst>
              <a:ext uri="{FF2B5EF4-FFF2-40B4-BE49-F238E27FC236}">
                <a16:creationId xmlns:a16="http://schemas.microsoft.com/office/drawing/2014/main" id="{C3C5EC5A-674F-7C44-B505-F3D738012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4452939"/>
            <a:ext cx="6937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>
            <a:extLst>
              <a:ext uri="{FF2B5EF4-FFF2-40B4-BE49-F238E27FC236}">
                <a16:creationId xmlns:a16="http://schemas.microsoft.com/office/drawing/2014/main" id="{46956ACF-3EF3-F94C-B1B9-21FE178F6B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0300" y="4927600"/>
            <a:ext cx="6937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488" name="Group 8">
            <a:extLst>
              <a:ext uri="{FF2B5EF4-FFF2-40B4-BE49-F238E27FC236}">
                <a16:creationId xmlns:a16="http://schemas.microsoft.com/office/drawing/2014/main" id="{426656A1-ABCD-5E45-B757-45A068B3FF03}"/>
              </a:ext>
            </a:extLst>
          </p:cNvPr>
          <p:cNvGrpSpPr>
            <a:grpSpLocks/>
          </p:cNvGrpSpPr>
          <p:nvPr/>
        </p:nvGrpSpPr>
        <p:grpSpPr bwMode="auto">
          <a:xfrm>
            <a:off x="6078315" y="5802693"/>
            <a:ext cx="693738" cy="311150"/>
            <a:chOff x="2944" y="3180"/>
            <a:chExt cx="437" cy="196"/>
          </a:xfrm>
        </p:grpSpPr>
        <p:sp>
          <p:nvSpPr>
            <p:cNvPr id="20493" name="Line 9">
              <a:extLst>
                <a:ext uri="{FF2B5EF4-FFF2-40B4-BE49-F238E27FC236}">
                  <a16:creationId xmlns:a16="http://schemas.microsoft.com/office/drawing/2014/main" id="{52AD5283-32BA-904E-A215-674BBA8EC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4" y="3275"/>
              <a:ext cx="4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4" name="Group 10">
              <a:extLst>
                <a:ext uri="{FF2B5EF4-FFF2-40B4-BE49-F238E27FC236}">
                  <a16:creationId xmlns:a16="http://schemas.microsoft.com/office/drawing/2014/main" id="{405005BA-A1B5-DD47-98D5-7A627BDC9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" y="3180"/>
              <a:ext cx="168" cy="196"/>
              <a:chOff x="3228" y="3850"/>
              <a:chExt cx="168" cy="196"/>
            </a:xfrm>
          </p:grpSpPr>
          <p:sp>
            <p:nvSpPr>
              <p:cNvPr id="20495" name="Line 11">
                <a:extLst>
                  <a:ext uri="{FF2B5EF4-FFF2-40B4-BE49-F238E27FC236}">
                    <a16:creationId xmlns:a16="http://schemas.microsoft.com/office/drawing/2014/main" id="{9362E1D0-06BB-0544-85EE-67D208E90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4" y="3850"/>
                <a:ext cx="142" cy="196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6" name="Line 12">
                <a:extLst>
                  <a:ext uri="{FF2B5EF4-FFF2-40B4-BE49-F238E27FC236}">
                    <a16:creationId xmlns:a16="http://schemas.microsoft.com/office/drawing/2014/main" id="{54E34106-2963-6241-AC36-73FE5FC98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28" y="3862"/>
                <a:ext cx="162" cy="165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1967D3D-10A3-0765-1987-88BF9F38E72D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Displacement reactions of the halogens</a:t>
            </a:r>
            <a:endParaRPr lang="en-US" b="1" baseline="-25000">
              <a:solidFill>
                <a:srgbClr val="70AD4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>
                <a16:creationId xmlns:a16="http://schemas.microsoft.com/office/drawing/2014/main" id="{0861CD38-DAC2-E142-BB08-741BC317D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" y="1156336"/>
            <a:ext cx="5967476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Chlorine </a:t>
            </a:r>
            <a:r>
              <a:rPr lang="en-US" altLang="en-US" sz="2000" b="1" err="1">
                <a:latin typeface="Arial" panose="020B0604020202020204" pitchFamily="34" charset="0"/>
              </a:rPr>
              <a:t>oxidises</a:t>
            </a:r>
            <a:r>
              <a:rPr lang="en-US" altLang="en-US" sz="2000" b="1">
                <a:latin typeface="Arial" panose="020B0604020202020204" pitchFamily="34" charset="0"/>
              </a:rPr>
              <a:t> bromide ions to bromine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C</a:t>
            </a:r>
            <a:r>
              <a:rPr lang="en-US" altLang="en-US" sz="2000" b="1"/>
              <a:t>l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+  2Br¯  ——&gt;   Br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+  2C</a:t>
            </a:r>
            <a:r>
              <a:rPr lang="en-US" altLang="en-US" sz="2000" b="1"/>
              <a:t>l</a:t>
            </a:r>
            <a:r>
              <a:rPr lang="en-US" altLang="en-US" sz="2000" b="1">
                <a:latin typeface="Arial" panose="020B0604020202020204" pitchFamily="34" charset="0"/>
              </a:rPr>
              <a:t>¯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Chlorine </a:t>
            </a:r>
            <a:r>
              <a:rPr lang="en-US" altLang="en-US" sz="2000" b="1" err="1">
                <a:latin typeface="Arial" panose="020B0604020202020204" pitchFamily="34" charset="0"/>
              </a:rPr>
              <a:t>oxidises</a:t>
            </a:r>
            <a:r>
              <a:rPr lang="en-US" altLang="en-US" sz="2000" b="1">
                <a:latin typeface="Arial" panose="020B0604020202020204" pitchFamily="34" charset="0"/>
              </a:rPr>
              <a:t> iodide ions to iodine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C</a:t>
            </a:r>
            <a:r>
              <a:rPr lang="en-US" altLang="en-US" sz="2000" b="1"/>
              <a:t>l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+   2I¯    ——&gt;   I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  +   2C</a:t>
            </a:r>
            <a:r>
              <a:rPr lang="en-US" altLang="en-US" sz="2000" b="1"/>
              <a:t>l</a:t>
            </a:r>
            <a:r>
              <a:rPr lang="en-US" altLang="en-US" sz="2000" b="1">
                <a:latin typeface="Arial" panose="020B0604020202020204" pitchFamily="34" charset="0"/>
              </a:rPr>
              <a:t>¯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Bromine </a:t>
            </a:r>
            <a:r>
              <a:rPr lang="en-US" altLang="en-US" sz="2000" b="1" err="1">
                <a:latin typeface="Arial" panose="020B0604020202020204" pitchFamily="34" charset="0"/>
              </a:rPr>
              <a:t>oxidises</a:t>
            </a:r>
            <a:r>
              <a:rPr lang="en-US" altLang="en-US" sz="2000" b="1">
                <a:latin typeface="Arial" panose="020B0604020202020204" pitchFamily="34" charset="0"/>
              </a:rPr>
              <a:t> iodide ions to iodine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	Br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+  2I¯     ——&gt;   I</a:t>
            </a:r>
            <a:r>
              <a:rPr lang="en-US" altLang="en-US" sz="2000" b="1" baseline="-25000">
                <a:latin typeface="Arial" panose="020B0604020202020204" pitchFamily="34" charset="0"/>
              </a:rPr>
              <a:t>2</a:t>
            </a:r>
            <a:r>
              <a:rPr lang="en-US" altLang="en-US" sz="2000" b="1">
                <a:latin typeface="Arial" panose="020B0604020202020204" pitchFamily="34" charset="0"/>
              </a:rPr>
              <a:t>   +   2Br¯</a:t>
            </a:r>
          </a:p>
        </p:txBody>
      </p:sp>
      <p:sp>
        <p:nvSpPr>
          <p:cNvPr id="21510" name="AutoShape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2BA900-1E2E-4344-AF4F-7AA5E8FE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1512" name="AutoShape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6AA82F8-E5A6-4445-8BA9-942D3099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CD81E-A630-E4B6-F20E-2EF7BCCB2C00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err="1">
                <a:solidFill>
                  <a:srgbClr val="70AD47"/>
                </a:solidFill>
              </a:rPr>
              <a:t>Oxidising</a:t>
            </a:r>
            <a:r>
              <a:rPr lang="en-US" b="1">
                <a:solidFill>
                  <a:srgbClr val="70AD47"/>
                </a:solidFill>
              </a:rPr>
              <a:t> power of the halogens</a:t>
            </a:r>
            <a:endParaRPr lang="en-US" b="1" baseline="-25000">
              <a:solidFill>
                <a:srgbClr val="70AD47"/>
              </a:solidFill>
            </a:endParaRPr>
          </a:p>
        </p:txBody>
      </p:sp>
      <p:pic>
        <p:nvPicPr>
          <p:cNvPr id="3" name="Picture 2" descr="10.2 The Chemical Reactions of the Halogens Flashcards | Quizlet">
            <a:extLst>
              <a:ext uri="{FF2B5EF4-FFF2-40B4-BE49-F238E27FC236}">
                <a16:creationId xmlns:a16="http://schemas.microsoft.com/office/drawing/2014/main" id="{2494E875-89EC-9795-1B64-E1520D55F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0"/>
          <a:stretch/>
        </p:blipFill>
        <p:spPr bwMode="auto">
          <a:xfrm>
            <a:off x="5239512" y="1647189"/>
            <a:ext cx="6776466" cy="403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r>
              <a:rPr lang="en-GB" altLang="en-US" b="1">
                <a:solidFill>
                  <a:srgbClr val="70AD47"/>
                </a:solidFill>
              </a:rPr>
              <a:t>Quick questions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024284B-57F7-7958-56A6-17FBE87F1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21" t="53003" r="39800" b="20743"/>
          <a:stretch/>
        </p:blipFill>
        <p:spPr>
          <a:xfrm>
            <a:off x="989814" y="1158359"/>
            <a:ext cx="3324103" cy="293773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AF40FA2-2C78-2818-A99C-8B8C2AA14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99" t="50774" r="27316" b="25610"/>
          <a:stretch/>
        </p:blipFill>
        <p:spPr>
          <a:xfrm>
            <a:off x="4909595" y="1242579"/>
            <a:ext cx="4999453" cy="2364180"/>
          </a:xfrm>
          <a:prstGeom prst="rect">
            <a:avLst/>
          </a:prstGeom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974B66B-D9AA-8C41-B490-7208DC613C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789" t="30465" r="24045" b="42538"/>
          <a:stretch/>
        </p:blipFill>
        <p:spPr>
          <a:xfrm>
            <a:off x="2044010" y="4101591"/>
            <a:ext cx="5307224" cy="26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5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874570"/>
            <a:ext cx="8229600" cy="863600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/>
          <a:p>
            <a:pPr algn="l" eaLnBrk="1" hangingPunct="1"/>
            <a:r>
              <a:rPr lang="en-GB" sz="3600">
                <a:latin typeface="Arial" charset="0"/>
                <a:cs typeface="Arial" charset="0"/>
              </a:rPr>
              <a:t>Reducing power trend:  Cl</a:t>
            </a:r>
            <a:r>
              <a:rPr lang="en-GB" sz="4000" baseline="30000">
                <a:latin typeface="Arial" charset="0"/>
                <a:cs typeface="Arial" charset="0"/>
              </a:rPr>
              <a:t>–</a:t>
            </a:r>
            <a:r>
              <a:rPr lang="en-GB" sz="3600" baseline="30000">
                <a:latin typeface="Arial" charset="0"/>
                <a:cs typeface="Arial" charset="0"/>
              </a:rPr>
              <a:t> </a:t>
            </a:r>
            <a:r>
              <a:rPr lang="en-GB" sz="3600">
                <a:latin typeface="Arial" charset="0"/>
                <a:cs typeface="Arial" charset="0"/>
              </a:rPr>
              <a:t> &lt; Br</a:t>
            </a:r>
            <a:r>
              <a:rPr lang="en-GB" sz="4000" baseline="30000">
                <a:latin typeface="Arial" charset="0"/>
                <a:cs typeface="Arial" charset="0"/>
              </a:rPr>
              <a:t>–</a:t>
            </a:r>
            <a:r>
              <a:rPr lang="en-GB" sz="3600">
                <a:latin typeface="Arial" charset="0"/>
                <a:cs typeface="Arial" charset="0"/>
              </a:rPr>
              <a:t> &lt; I</a:t>
            </a:r>
            <a:r>
              <a:rPr lang="en-GB" sz="4000" baseline="30000">
                <a:latin typeface="Arial" charset="0"/>
                <a:cs typeface="Arial" charset="0"/>
              </a:rPr>
              <a:t>–</a:t>
            </a:r>
            <a:endParaRPr lang="en-US" sz="4000" baseline="30000">
              <a:latin typeface="Arial" charset="0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844676"/>
            <a:ext cx="8820150" cy="1757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>
                <a:latin typeface="Arial" charset="0"/>
                <a:cs typeface="Arial" charset="0"/>
              </a:rPr>
              <a:t>	When a halide ion acts as a reducing agent, it loses electrons (given to the reduced species).</a:t>
            </a:r>
          </a:p>
          <a:p>
            <a:pPr eaLnBrk="1" hangingPunct="1">
              <a:buFontTx/>
              <a:buNone/>
            </a:pPr>
            <a:endParaRPr lang="en-GB" sz="70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GB">
                <a:latin typeface="Arial" charset="0"/>
                <a:cs typeface="Arial" charset="0"/>
              </a:rPr>
              <a:t>	2 X</a:t>
            </a:r>
            <a:r>
              <a:rPr lang="en-GB" sz="3600" baseline="30000">
                <a:latin typeface="Arial" charset="0"/>
                <a:cs typeface="Arial" charset="0"/>
              </a:rPr>
              <a:t>–</a:t>
            </a:r>
            <a:r>
              <a:rPr lang="en-GB" sz="4000" baseline="30000">
                <a:latin typeface="Arial" charset="0"/>
                <a:cs typeface="Arial" charset="0"/>
              </a:rPr>
              <a:t> </a:t>
            </a:r>
            <a:r>
              <a:rPr lang="en-GB">
                <a:latin typeface="Arial" charset="0"/>
                <a:cs typeface="Arial" charset="0"/>
              </a:rPr>
              <a:t>→ X</a:t>
            </a:r>
            <a:r>
              <a:rPr lang="en-GB" baseline="-25000">
                <a:latin typeface="Arial" charset="0"/>
                <a:cs typeface="Arial" charset="0"/>
              </a:rPr>
              <a:t>2</a:t>
            </a:r>
            <a:r>
              <a:rPr lang="en-GB">
                <a:latin typeface="Arial" charset="0"/>
                <a:cs typeface="Arial" charset="0"/>
              </a:rPr>
              <a:t>  +  2 e</a:t>
            </a:r>
            <a:r>
              <a:rPr lang="en-GB" sz="3600" baseline="30000">
                <a:latin typeface="Arial" charset="0"/>
                <a:cs typeface="Arial" charset="0"/>
              </a:rPr>
              <a:t>–</a:t>
            </a:r>
            <a:r>
              <a:rPr lang="en-GB" baseline="30000">
                <a:latin typeface="Arial" charset="0"/>
                <a:cs typeface="Arial" charset="0"/>
              </a:rPr>
              <a:t> </a:t>
            </a:r>
            <a:endParaRPr lang="en-GB" sz="4000" baseline="3000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GB" sz="1800" baseline="30000">
              <a:latin typeface="Arial" charset="0"/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08439" y="3933825"/>
            <a:ext cx="640873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800"/>
              <a:t>Down the group it becomes </a:t>
            </a:r>
            <a:r>
              <a:rPr lang="en-GB" sz="2800">
                <a:solidFill>
                  <a:srgbClr val="FF0000"/>
                </a:solidFill>
              </a:rPr>
              <a:t>easier</a:t>
            </a:r>
            <a:r>
              <a:rPr lang="en-GB" sz="2800"/>
              <a:t> to lose an electron because:</a:t>
            </a:r>
          </a:p>
          <a:p>
            <a:endParaRPr lang="en-GB" sz="1200"/>
          </a:p>
          <a:p>
            <a:r>
              <a:rPr lang="en-GB" sz="2800"/>
              <a:t>ions are </a:t>
            </a:r>
            <a:r>
              <a:rPr lang="en-GB" sz="2800">
                <a:solidFill>
                  <a:srgbClr val="FF0000"/>
                </a:solidFill>
              </a:rPr>
              <a:t>larger</a:t>
            </a:r>
            <a:r>
              <a:rPr lang="en-GB" sz="2800"/>
              <a:t> &amp; there is </a:t>
            </a:r>
            <a:r>
              <a:rPr lang="en-GB" sz="2800">
                <a:solidFill>
                  <a:srgbClr val="FF0000"/>
                </a:solidFill>
              </a:rPr>
              <a:t>more shielding</a:t>
            </a:r>
            <a:r>
              <a:rPr lang="en-GB" sz="2800"/>
              <a:t> (due to extra electron shell)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63750" y="3213100"/>
            <a:ext cx="1296988" cy="3168650"/>
            <a:chOff x="340" y="2024"/>
            <a:chExt cx="817" cy="1996"/>
          </a:xfrm>
        </p:grpSpPr>
        <p:sp>
          <p:nvSpPr>
            <p:cNvPr id="28679" name="Oval 5"/>
            <p:cNvSpPr>
              <a:spLocks noChangeArrowheads="1"/>
            </p:cNvSpPr>
            <p:nvPr/>
          </p:nvSpPr>
          <p:spPr bwMode="auto">
            <a:xfrm>
              <a:off x="522" y="2024"/>
              <a:ext cx="454" cy="4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0" name="Text Box 6"/>
            <p:cNvSpPr txBox="1">
              <a:spLocks noChangeArrowheads="1"/>
            </p:cNvSpPr>
            <p:nvPr/>
          </p:nvSpPr>
          <p:spPr bwMode="auto">
            <a:xfrm>
              <a:off x="613" y="2115"/>
              <a:ext cx="3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Cl</a:t>
              </a:r>
              <a:r>
                <a:rPr lang="en-GB" baseline="30000"/>
                <a:t>–</a:t>
              </a:r>
              <a:endParaRPr lang="en-US" baseline="30000"/>
            </a:p>
          </p:txBody>
        </p:sp>
        <p:sp>
          <p:nvSpPr>
            <p:cNvPr id="28681" name="Oval 10"/>
            <p:cNvSpPr>
              <a:spLocks noChangeArrowheads="1"/>
            </p:cNvSpPr>
            <p:nvPr/>
          </p:nvSpPr>
          <p:spPr bwMode="auto">
            <a:xfrm>
              <a:off x="431" y="2568"/>
              <a:ext cx="635" cy="58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613" y="2750"/>
              <a:ext cx="3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Br</a:t>
              </a:r>
              <a:r>
                <a:rPr lang="en-GB" baseline="30000"/>
                <a:t>–</a:t>
              </a:r>
              <a:endParaRPr lang="en-US" baseline="30000"/>
            </a:p>
          </p:txBody>
        </p:sp>
        <p:sp>
          <p:nvSpPr>
            <p:cNvPr id="28683" name="Oval 13"/>
            <p:cNvSpPr>
              <a:spLocks noChangeArrowheads="1"/>
            </p:cNvSpPr>
            <p:nvPr/>
          </p:nvSpPr>
          <p:spPr bwMode="auto">
            <a:xfrm>
              <a:off x="340" y="3249"/>
              <a:ext cx="817" cy="77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684" name="Text Box 14"/>
            <p:cNvSpPr txBox="1">
              <a:spLocks noChangeArrowheads="1"/>
            </p:cNvSpPr>
            <p:nvPr/>
          </p:nvSpPr>
          <p:spPr bwMode="auto">
            <a:xfrm>
              <a:off x="658" y="3521"/>
              <a:ext cx="3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/>
                <a:t>I</a:t>
              </a:r>
              <a:r>
                <a:rPr lang="en-GB" baseline="30000"/>
                <a:t>–</a:t>
              </a:r>
              <a:endParaRPr lang="en-US" baseline="30000"/>
            </a:p>
          </p:txBody>
        </p:sp>
      </p:grp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6091238" y="6581776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  <a:latin typeface="Verdana" charset="0"/>
              </a:rPr>
              <a:t>© </a:t>
            </a:r>
            <a:r>
              <a:rPr lang="en-GB" sz="1200" err="1">
                <a:solidFill>
                  <a:srgbClr val="000000"/>
                </a:solidFill>
                <a:latin typeface="Verdana" charset="0"/>
              </a:rPr>
              <a:t>www.chemsheets.co.uk</a:t>
            </a:r>
            <a:r>
              <a:rPr lang="en-GB" sz="1200">
                <a:solidFill>
                  <a:srgbClr val="000000"/>
                </a:solidFill>
                <a:latin typeface="Verdana" charset="0"/>
              </a:rPr>
              <a:t>          AS 1065     3-July-15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33768F-FEC8-49C4-8ED8-07F42878F934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Trends in reducing power of HALIDES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60576"/>
            <a:ext cx="8820150" cy="388937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3600">
                <a:latin typeface="Arial" charset="0"/>
                <a:cs typeface="Arial" charset="0"/>
              </a:rPr>
              <a:t>	 </a:t>
            </a:r>
            <a:r>
              <a:rPr lang="en-GB">
                <a:latin typeface="Arial" charset="0"/>
                <a:cs typeface="Arial" charset="0"/>
              </a:rPr>
              <a:t>2 X</a:t>
            </a:r>
            <a:r>
              <a:rPr lang="en-GB" baseline="30000">
                <a:latin typeface="Arial" charset="0"/>
                <a:cs typeface="Arial" charset="0"/>
              </a:rPr>
              <a:t>–</a:t>
            </a:r>
            <a:r>
              <a:rPr lang="en-GB" sz="3600">
                <a:latin typeface="Arial" charset="0"/>
                <a:cs typeface="Arial" charset="0"/>
              </a:rPr>
              <a:t> </a:t>
            </a:r>
            <a:r>
              <a:rPr lang="en-GB">
                <a:latin typeface="Arial" charset="0"/>
                <a:cs typeface="Arial" charset="0"/>
              </a:rPr>
              <a:t>→</a:t>
            </a:r>
            <a:r>
              <a:rPr lang="en-GB" sz="3600">
                <a:latin typeface="Arial" charset="0"/>
                <a:cs typeface="Arial" charset="0"/>
              </a:rPr>
              <a:t> </a:t>
            </a:r>
            <a:r>
              <a:rPr lang="en-GB">
                <a:latin typeface="Arial" charset="0"/>
                <a:cs typeface="Arial" charset="0"/>
              </a:rPr>
              <a:t>X</a:t>
            </a:r>
            <a:r>
              <a:rPr lang="en-GB" baseline="-25000">
                <a:latin typeface="Arial" charset="0"/>
                <a:cs typeface="Arial" charset="0"/>
              </a:rPr>
              <a:t>2</a:t>
            </a:r>
            <a:r>
              <a:rPr lang="en-GB">
                <a:latin typeface="Arial" charset="0"/>
                <a:cs typeface="Arial" charset="0"/>
              </a:rPr>
              <a:t>  +  2 e</a:t>
            </a:r>
            <a:r>
              <a:rPr lang="en-GB" baseline="30000">
                <a:latin typeface="Arial" charset="0"/>
                <a:cs typeface="Arial" charset="0"/>
              </a:rPr>
              <a:t>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 sz="4400" baseline="300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9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>
                <a:latin typeface="Arial" charset="0"/>
                <a:cs typeface="Arial" charset="0"/>
              </a:rPr>
              <a:t>	When a halide ion reduces another substance, the halide is oxidised to a halogen.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GB">
                <a:latin typeface="Arial"/>
                <a:cs typeface="Arial"/>
              </a:rPr>
              <a:t>	Comparison of the SOLID halides reactions with H</a:t>
            </a:r>
            <a:r>
              <a:rPr lang="en-GB" baseline="-25000">
                <a:latin typeface="Arial"/>
                <a:cs typeface="Arial"/>
              </a:rPr>
              <a:t>2</a:t>
            </a:r>
            <a:r>
              <a:rPr lang="en-GB">
                <a:latin typeface="Arial"/>
                <a:cs typeface="Arial"/>
              </a:rPr>
              <a:t>SO</a:t>
            </a:r>
            <a:r>
              <a:rPr lang="en-GB" baseline="-25000">
                <a:latin typeface="Arial"/>
                <a:cs typeface="Arial"/>
              </a:rPr>
              <a:t>4</a:t>
            </a:r>
            <a:r>
              <a:rPr lang="en-GB">
                <a:latin typeface="Arial"/>
                <a:cs typeface="Arial"/>
              </a:rPr>
              <a:t> highlights the differences in the reducing power of the halide ions.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8B5550-DCF3-40FB-9A12-AD79C32AF85A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Trends in reducing power of HALIDES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Rectangle 2"/>
          <p:cNvGraphicFramePr>
            <a:graphicFrameLocks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0" imgH="0" progId="Word.Picture.8">
                  <p:embed/>
                </p:oleObj>
              </mc:Choice>
              <mc:Fallback>
                <p:oleObj name="Picture" r:id="rId2" imgW="0" imgH="0" progId="Word.Picture.8">
                  <p:embed/>
                  <p:pic>
                    <p:nvPicPr>
                      <p:cNvPr id="9218" name="Rectangl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312688"/>
              </p:ext>
            </p:extLst>
          </p:nvPr>
        </p:nvGraphicFramePr>
        <p:xfrm>
          <a:off x="869462" y="336918"/>
          <a:ext cx="9612678" cy="618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961054" imgH="5739835" progId="Word.Document.8">
                  <p:embed/>
                </p:oleObj>
              </mc:Choice>
              <mc:Fallback>
                <p:oleObj name="Document" r:id="rId3" imgW="8961054" imgH="5739835" progId="Word.Document.8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462" y="336918"/>
                        <a:ext cx="9612678" cy="6184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91238" y="6581776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  <a:latin typeface="Verdana" charset="0"/>
              </a:rPr>
              <a:t>© </a:t>
            </a:r>
            <a:r>
              <a:rPr lang="en-GB" sz="1200" err="1">
                <a:solidFill>
                  <a:srgbClr val="000000"/>
                </a:solidFill>
                <a:latin typeface="Verdana" charset="0"/>
              </a:rPr>
              <a:t>www.chemsheets.co.uk</a:t>
            </a:r>
            <a:r>
              <a:rPr lang="en-GB" sz="1200">
                <a:solidFill>
                  <a:srgbClr val="000000"/>
                </a:solidFill>
                <a:latin typeface="Verdana" charset="0"/>
              </a:rPr>
              <a:t>          AS 1065     3-July-15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8ABB6C-D009-445F-1AF7-42BC969CD1D0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Comparison of the halide reactions with </a:t>
            </a:r>
            <a:r>
              <a:rPr lang="en-GB" b="1">
                <a:solidFill>
                  <a:srgbClr val="70AD47"/>
                </a:solidFill>
              </a:rPr>
              <a:t>H</a:t>
            </a:r>
            <a:r>
              <a:rPr lang="en-GB" sz="2900" b="1" baseline="-25000">
                <a:solidFill>
                  <a:srgbClr val="70AD47"/>
                </a:solidFill>
                <a:cs typeface="Calibri Light"/>
              </a:rPr>
              <a:t>2</a:t>
            </a:r>
            <a:r>
              <a:rPr lang="en-GB" b="1">
                <a:solidFill>
                  <a:srgbClr val="70AD47"/>
                </a:solidFill>
                <a:latin typeface="Calibri Light"/>
                <a:cs typeface="Calibri Light"/>
              </a:rPr>
              <a:t>SO</a:t>
            </a:r>
            <a:r>
              <a:rPr lang="en-GB" sz="2900" b="1" baseline="-25000">
                <a:solidFill>
                  <a:srgbClr val="70AD47"/>
                </a:solidFill>
                <a:latin typeface="Calibri Light"/>
                <a:cs typeface="Calibri Light"/>
              </a:rPr>
              <a:t>4</a:t>
            </a:r>
            <a:endParaRPr lang="en-US" b="1">
              <a:solidFill>
                <a:srgbClr val="70AD4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Text Box 2">
            <a:extLst>
              <a:ext uri="{FF2B5EF4-FFF2-40B4-BE49-F238E27FC236}">
                <a16:creationId xmlns:a16="http://schemas.microsoft.com/office/drawing/2014/main" id="{62F55075-3D60-E14E-AAAB-1074ED88D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" y="920751"/>
            <a:ext cx="1218968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endParaRPr lang="en-US" sz="20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/>
            </a:endParaRPr>
          </a:p>
          <a:p>
            <a:pPr>
              <a:defRPr/>
            </a:pPr>
            <a:endParaRPr lang="en-US" b="1">
              <a:latin typeface="Arial" charset="0"/>
            </a:endParaRPr>
          </a:p>
          <a:p>
            <a:pPr>
              <a:defRPr/>
            </a:pPr>
            <a:r>
              <a:rPr lang="en-US" b="1">
                <a:solidFill>
                  <a:srgbClr val="A50021"/>
                </a:solidFill>
                <a:latin typeface="Arial"/>
                <a:cs typeface="Arial"/>
              </a:rPr>
              <a:t>Halide    Observation(s)        Product       Ox. State Reaction type</a:t>
            </a:r>
          </a:p>
          <a:p>
            <a:pPr>
              <a:defRPr/>
            </a:pPr>
            <a:endParaRPr lang="en-US" b="1">
              <a:solidFill>
                <a:srgbClr val="A50021"/>
              </a:solidFill>
              <a:latin typeface="Arial" charset="0"/>
            </a:endParaRP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NaC</a:t>
            </a:r>
            <a:r>
              <a:rPr lang="en-US" b="1"/>
              <a:t>l</a:t>
            </a:r>
            <a:r>
              <a:rPr lang="en-US" b="1">
                <a:latin typeface="Arial"/>
                <a:cs typeface="Arial"/>
              </a:rPr>
              <a:t>	misty fumes	        HC</a:t>
            </a:r>
            <a:r>
              <a:rPr lang="en-US" b="1"/>
              <a:t>l </a:t>
            </a:r>
            <a:r>
              <a:rPr lang="en-US" b="1">
                <a:latin typeface="Calibri"/>
                <a:cs typeface="Calibri"/>
              </a:rPr>
              <a:t>  </a:t>
            </a:r>
            <a:r>
              <a:rPr lang="en-US" b="1">
                <a:latin typeface="Arial"/>
                <a:cs typeface="Arial"/>
              </a:rPr>
              <a:t>   -1	Displacement of C</a:t>
            </a:r>
            <a:r>
              <a:rPr lang="en-US" b="1"/>
              <a:t>l</a:t>
            </a:r>
            <a:r>
              <a:rPr lang="en-US" b="1">
                <a:latin typeface="Arial"/>
                <a:cs typeface="Arial"/>
              </a:rPr>
              <a:t>¯</a:t>
            </a:r>
          </a:p>
          <a:p>
            <a:pPr>
              <a:spcAft>
                <a:spcPct val="20000"/>
              </a:spcAft>
              <a:defRPr/>
            </a:pPr>
            <a:endParaRPr lang="en-US" b="1">
              <a:latin typeface="Arial" charset="0"/>
            </a:endParaRP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NaBr	misty fumes	        HBr	-1	Displacement of Br¯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brown </a:t>
            </a:r>
            <a:r>
              <a:rPr lang="en-US" b="1" err="1">
                <a:latin typeface="Arial"/>
                <a:cs typeface="Arial"/>
              </a:rPr>
              <a:t>vapour</a:t>
            </a:r>
            <a:r>
              <a:rPr lang="en-US" b="1">
                <a:latin typeface="Arial"/>
                <a:cs typeface="Arial"/>
              </a:rPr>
              <a:t>	         Br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		 0	Oxidation of Br¯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</a:t>
            </a:r>
            <a:r>
              <a:rPr lang="en-US" b="1" err="1">
                <a:latin typeface="Arial"/>
                <a:cs typeface="Arial"/>
              </a:rPr>
              <a:t>colourless</a:t>
            </a:r>
            <a:r>
              <a:rPr lang="en-US" b="1">
                <a:latin typeface="Arial"/>
                <a:cs typeface="Arial"/>
              </a:rPr>
              <a:t> gas 	        SO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	+4	Reduction of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SO</a:t>
            </a:r>
            <a:r>
              <a:rPr lang="en-US" b="1" baseline="-25000">
                <a:latin typeface="Arial"/>
                <a:cs typeface="Arial"/>
              </a:rPr>
              <a:t>4</a:t>
            </a:r>
          </a:p>
          <a:p>
            <a:pPr>
              <a:spcAft>
                <a:spcPct val="20000"/>
              </a:spcAft>
              <a:defRPr/>
            </a:pPr>
            <a:endParaRPr lang="en-US" b="1">
              <a:latin typeface="Arial" charset="0"/>
            </a:endParaRPr>
          </a:p>
          <a:p>
            <a:pPr>
              <a:spcAft>
                <a:spcPct val="20000"/>
              </a:spcAft>
              <a:defRPr/>
            </a:pPr>
            <a:r>
              <a:rPr lang="en-US" b="1" err="1">
                <a:latin typeface="Arial"/>
                <a:cs typeface="Arial"/>
              </a:rPr>
              <a:t>NaI</a:t>
            </a:r>
            <a:r>
              <a:rPr lang="en-US" b="1">
                <a:latin typeface="Arial"/>
                <a:cs typeface="Arial"/>
              </a:rPr>
              <a:t>	misty fumes	        HI		-1	Displacement of I¯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purple </a:t>
            </a:r>
            <a:r>
              <a:rPr lang="en-US" b="1" err="1">
                <a:latin typeface="Arial"/>
                <a:cs typeface="Arial"/>
              </a:rPr>
              <a:t>vapour</a:t>
            </a:r>
            <a:r>
              <a:rPr lang="en-US" b="1">
                <a:latin typeface="Arial"/>
                <a:cs typeface="Arial"/>
              </a:rPr>
              <a:t>	         I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		 0	Oxidation of I¯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</a:t>
            </a:r>
            <a:r>
              <a:rPr lang="en-US" b="1" err="1">
                <a:latin typeface="Arial"/>
                <a:cs typeface="Arial"/>
              </a:rPr>
              <a:t>colourless</a:t>
            </a:r>
            <a:r>
              <a:rPr lang="en-US" b="1">
                <a:latin typeface="Arial"/>
                <a:cs typeface="Arial"/>
              </a:rPr>
              <a:t> gas 	       SO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		+4	Reduction of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SO</a:t>
            </a:r>
            <a:r>
              <a:rPr lang="en-US" b="1" baseline="-25000">
                <a:latin typeface="Arial"/>
                <a:cs typeface="Arial"/>
              </a:rPr>
              <a:t>4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yellow solid	         S	 	 0	Reduction of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SO</a:t>
            </a:r>
            <a:r>
              <a:rPr lang="en-US" b="1" baseline="-25000">
                <a:latin typeface="Arial"/>
                <a:cs typeface="Arial"/>
              </a:rPr>
              <a:t>4</a:t>
            </a:r>
          </a:p>
          <a:p>
            <a:pPr>
              <a:spcAft>
                <a:spcPct val="20000"/>
              </a:spcAft>
              <a:defRPr/>
            </a:pPr>
            <a:r>
              <a:rPr lang="en-US" b="1">
                <a:latin typeface="Arial"/>
                <a:cs typeface="Arial"/>
              </a:rPr>
              <a:t>	bad egg smell	      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  	-2	Reduction of H</a:t>
            </a:r>
            <a:r>
              <a:rPr lang="en-US" b="1" baseline="-25000">
                <a:latin typeface="Arial"/>
                <a:cs typeface="Arial"/>
              </a:rPr>
              <a:t>2</a:t>
            </a:r>
            <a:r>
              <a:rPr lang="en-US" b="1">
                <a:latin typeface="Arial"/>
                <a:cs typeface="Arial"/>
              </a:rPr>
              <a:t>SO</a:t>
            </a:r>
            <a:r>
              <a:rPr lang="en-US" b="1" baseline="-25000">
                <a:latin typeface="Arial"/>
                <a:cs typeface="Arial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98162D-24FC-FDDA-A05D-FFDD9935301E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1863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Summary of observations of reactions with H</a:t>
            </a:r>
            <a:r>
              <a:rPr lang="en-GB" altLang="en-US" b="1" baseline="-25000">
                <a:solidFill>
                  <a:srgbClr val="70AD47"/>
                </a:solidFill>
              </a:rPr>
              <a:t>2</a:t>
            </a:r>
            <a:r>
              <a:rPr lang="en-GB" altLang="en-US" b="1">
                <a:solidFill>
                  <a:srgbClr val="70AD47"/>
                </a:solidFill>
              </a:rPr>
              <a:t>SO</a:t>
            </a:r>
            <a:r>
              <a:rPr lang="en-GB" altLang="en-US" b="1" baseline="-25000">
                <a:solidFill>
                  <a:srgbClr val="70AD47"/>
                </a:solidFill>
              </a:rPr>
              <a:t>4</a:t>
            </a:r>
            <a:endParaRPr lang="en-GB" altLang="en-US" b="1" baseline="-25000">
              <a:solidFill>
                <a:srgbClr val="70AD47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4381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6535343-FD85-28D6-5D0D-9F00E1F5C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06" t="25759" r="17596" b="46997"/>
          <a:stretch/>
        </p:blipFill>
        <p:spPr>
          <a:xfrm>
            <a:off x="886120" y="1333243"/>
            <a:ext cx="5815145" cy="2379064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9FA1A36-2961-6419-E875-4685FBEF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31" t="35170" r="25725" b="40557"/>
          <a:stretch/>
        </p:blipFill>
        <p:spPr>
          <a:xfrm>
            <a:off x="795528" y="3901601"/>
            <a:ext cx="4734247" cy="22436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Quick questions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077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70AD47"/>
                </a:solidFill>
              </a:rPr>
              <a:t>Inorganic Chemistry Year 1 </a:t>
            </a:r>
            <a:br>
              <a:rPr lang="en-US" b="1">
                <a:solidFill>
                  <a:srgbClr val="70AD47"/>
                </a:solidFill>
              </a:rPr>
            </a:br>
            <a:r>
              <a:rPr lang="en-US" b="1">
                <a:solidFill>
                  <a:srgbClr val="70AD47"/>
                </a:solidFill>
              </a:rPr>
              <a:t>3.2.3 Group 7 (17) – The Halogens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85CF70D-04FF-4F40-9D24-AA0E4B19F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5" t="49537" r="16319" b="35671"/>
          <a:stretch/>
        </p:blipFill>
        <p:spPr>
          <a:xfrm>
            <a:off x="0" y="2443162"/>
            <a:ext cx="12159386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7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CCB1E231-D20D-CD4A-B0BD-9FBE70B8E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089" y="4644292"/>
            <a:ext cx="107482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altLang="en-US" sz="2800" b="1">
                <a:latin typeface="Calibri"/>
                <a:cs typeface="Calibri"/>
              </a:rPr>
              <a:t>Place a small amount (5 cm</a:t>
            </a:r>
            <a:r>
              <a:rPr lang="en-US" altLang="en-US" sz="2800" b="1" baseline="30000">
                <a:latin typeface="Calibri"/>
                <a:cs typeface="Calibri"/>
              </a:rPr>
              <a:t>3</a:t>
            </a:r>
            <a:r>
              <a:rPr lang="en-US" altLang="en-US" sz="2800" b="1">
                <a:latin typeface="Calibri"/>
                <a:cs typeface="Calibri"/>
              </a:rPr>
              <a:t>) of the halide solution in to a test-tube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altLang="en-US" sz="2800" b="1">
                <a:latin typeface="Calibri"/>
                <a:cs typeface="Calibri"/>
              </a:rPr>
              <a:t>Add a few drops of dilute nitric acid (Why??)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altLang="en-US" sz="2800" b="1">
                <a:latin typeface="Calibri"/>
                <a:cs typeface="Calibri"/>
              </a:rPr>
              <a:t>Add some silver nitrate solution and mix</a:t>
            </a: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C886B31A-76F4-B245-AFD2-08AE73184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363663"/>
            <a:ext cx="501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</a:t>
            </a:r>
            <a:endParaRPr lang="en-US" altLang="en-US" sz="1600" b="1" baseline="300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5" descr="3tubesg">
            <a:extLst>
              <a:ext uri="{FF2B5EF4-FFF2-40B4-BE49-F238E27FC236}">
                <a16:creationId xmlns:a16="http://schemas.microsoft.com/office/drawing/2014/main" id="{93AA0015-6212-1946-8638-AAEBBBAF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19239"/>
            <a:ext cx="4895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Line 6">
            <a:extLst>
              <a:ext uri="{FF2B5EF4-FFF2-40B4-BE49-F238E27FC236}">
                <a16:creationId xmlns:a16="http://schemas.microsoft.com/office/drawing/2014/main" id="{C2F01BD8-4964-F142-B436-E2F3C8E15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5538" y="393700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Line 7">
            <a:extLst>
              <a:ext uri="{FF2B5EF4-FFF2-40B4-BE49-F238E27FC236}">
                <a16:creationId xmlns:a16="http://schemas.microsoft.com/office/drawing/2014/main" id="{4216CCD6-427A-8C47-896C-14668C0BE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6263" y="393700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Line 8">
            <a:extLst>
              <a:ext uri="{FF2B5EF4-FFF2-40B4-BE49-F238E27FC236}">
                <a16:creationId xmlns:a16="http://schemas.microsoft.com/office/drawing/2014/main" id="{174CD41E-1780-EF4F-B0F8-CC68B29DD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93700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9">
            <a:extLst>
              <a:ext uri="{FF2B5EF4-FFF2-40B4-BE49-F238E27FC236}">
                <a16:creationId xmlns:a16="http://schemas.microsoft.com/office/drawing/2014/main" id="{645CEC2F-15CF-3A4D-82B2-0BF95F0E9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CHLORIDE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6633" name="Text Box 10">
            <a:extLst>
              <a:ext uri="{FF2B5EF4-FFF2-40B4-BE49-F238E27FC236}">
                <a16:creationId xmlns:a16="http://schemas.microsoft.com/office/drawing/2014/main" id="{1CBF240B-109D-4C41-B3C1-CB7A22801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BROMIDE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6634" name="Text Box 11">
            <a:extLst>
              <a:ext uri="{FF2B5EF4-FFF2-40B4-BE49-F238E27FC236}">
                <a16:creationId xmlns:a16="http://schemas.microsoft.com/office/drawing/2014/main" id="{EC95AFB1-0EA8-8744-A5D6-916CC856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IODIDE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Testing for halides using silver nitrate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whiteppt">
            <a:extLst>
              <a:ext uri="{FF2B5EF4-FFF2-40B4-BE49-F238E27FC236}">
                <a16:creationId xmlns:a16="http://schemas.microsoft.com/office/drawing/2014/main" id="{C786CAFC-679D-8341-B57E-FD269BB4F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302000"/>
            <a:ext cx="723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reamppt">
            <a:extLst>
              <a:ext uri="{FF2B5EF4-FFF2-40B4-BE49-F238E27FC236}">
                <a16:creationId xmlns:a16="http://schemas.microsoft.com/office/drawing/2014/main" id="{0C2EA87A-C5D1-6C48-8FD1-268CA0CED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3314701"/>
            <a:ext cx="723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yellppt">
            <a:extLst>
              <a:ext uri="{FF2B5EF4-FFF2-40B4-BE49-F238E27FC236}">
                <a16:creationId xmlns:a16="http://schemas.microsoft.com/office/drawing/2014/main" id="{B8302686-2EA4-6346-996B-57182C2A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3289301"/>
            <a:ext cx="723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>
            <a:extLst>
              <a:ext uri="{FF2B5EF4-FFF2-40B4-BE49-F238E27FC236}">
                <a16:creationId xmlns:a16="http://schemas.microsoft.com/office/drawing/2014/main" id="{55DBE09A-0CCD-C743-BCB8-9F6B6086D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363663"/>
            <a:ext cx="5018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</a:t>
            </a:r>
            <a:endParaRPr lang="en-US" altLang="en-US" sz="1600" b="1" baseline="3000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28678" name="Picture 7" descr="3tubesg">
            <a:extLst>
              <a:ext uri="{FF2B5EF4-FFF2-40B4-BE49-F238E27FC236}">
                <a16:creationId xmlns:a16="http://schemas.microsoft.com/office/drawing/2014/main" id="{DFDA0440-C979-814D-B770-49D53DE0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19239"/>
            <a:ext cx="48958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Line 8">
            <a:extLst>
              <a:ext uri="{FF2B5EF4-FFF2-40B4-BE49-F238E27FC236}">
                <a16:creationId xmlns:a16="http://schemas.microsoft.com/office/drawing/2014/main" id="{6ADA661D-EC71-2C4F-A1CF-BD7E4031F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331470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9">
            <a:extLst>
              <a:ext uri="{FF2B5EF4-FFF2-40B4-BE49-F238E27FC236}">
                <a16:creationId xmlns:a16="http://schemas.microsoft.com/office/drawing/2014/main" id="{EA65C90A-B425-4D4C-A146-FDB085F2D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6850" y="3295650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10">
            <a:extLst>
              <a:ext uri="{FF2B5EF4-FFF2-40B4-BE49-F238E27FC236}">
                <a16:creationId xmlns:a16="http://schemas.microsoft.com/office/drawing/2014/main" id="{1C2EE60A-569B-1D45-A721-27A3F429E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0300" y="3306763"/>
            <a:ext cx="7175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2">
            <a:extLst>
              <a:ext uri="{FF2B5EF4-FFF2-40B4-BE49-F238E27FC236}">
                <a16:creationId xmlns:a16="http://schemas.microsoft.com/office/drawing/2014/main" id="{CD050FDA-AB98-FE4F-ACAD-3F0382DE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CHLORIDE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8684" name="Text Box 13">
            <a:extLst>
              <a:ext uri="{FF2B5EF4-FFF2-40B4-BE49-F238E27FC236}">
                <a16:creationId xmlns:a16="http://schemas.microsoft.com/office/drawing/2014/main" id="{459FC025-E779-274A-8A58-0DFE67F8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BROMIDE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8685" name="Text Box 14">
            <a:extLst>
              <a:ext uri="{FF2B5EF4-FFF2-40B4-BE49-F238E27FC236}">
                <a16:creationId xmlns:a16="http://schemas.microsoft.com/office/drawing/2014/main" id="{AC870C31-F3F7-3B48-BD5A-C18B2C010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0150" y="1131888"/>
            <a:ext cx="1252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A50021"/>
                </a:solidFill>
                <a:latin typeface="Arial" panose="020B0604020202020204" pitchFamily="34" charset="0"/>
              </a:rPr>
              <a:t>IODIDE</a:t>
            </a:r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8688" name="AutoShape 1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731A3A1-16B7-7C49-B4BC-2BDE10869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28690" name="AutoShape 1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D6926A1-EC0B-C24F-BFAF-3A53F6192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30CB6-5211-06FF-3436-62FFA49B0792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Results of silver nitrate test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E2038-C07A-9E0A-3AD3-242E64281979}"/>
              </a:ext>
            </a:extLst>
          </p:cNvPr>
          <p:cNvSpPr txBox="1"/>
          <p:nvPr/>
        </p:nvSpPr>
        <p:spPr>
          <a:xfrm>
            <a:off x="3048000" y="4525107"/>
            <a:ext cx="21218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White precipitate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3D9C4-7E1F-39C4-ADF2-0CFB64DA2AC3}"/>
              </a:ext>
            </a:extLst>
          </p:cNvPr>
          <p:cNvSpPr txBox="1"/>
          <p:nvPr/>
        </p:nvSpPr>
        <p:spPr>
          <a:xfrm>
            <a:off x="5263661" y="4525106"/>
            <a:ext cx="21218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Cream precipitate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20D5B-A176-318E-58D2-7B3EFBA2907E}"/>
              </a:ext>
            </a:extLst>
          </p:cNvPr>
          <p:cNvSpPr txBox="1"/>
          <p:nvPr/>
        </p:nvSpPr>
        <p:spPr>
          <a:xfrm>
            <a:off x="7455876" y="4525106"/>
            <a:ext cx="21218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Yellow precipitate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D3A18-40B0-AACE-D2DA-3D34AF83990A}"/>
              </a:ext>
            </a:extLst>
          </p:cNvPr>
          <p:cNvSpPr txBox="1"/>
          <p:nvPr/>
        </p:nvSpPr>
        <p:spPr>
          <a:xfrm>
            <a:off x="1664677" y="5240214"/>
            <a:ext cx="82530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THINK:-     MILK       CREAM       BUTTER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FD02493-1CB1-1048-908F-016E8A668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62346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19A92-6534-5DC4-91EF-637FF4DE4CA6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Confirmation of silver nitrate test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B8D2E-3434-92BB-245E-48873E6F6257}"/>
              </a:ext>
            </a:extLst>
          </p:cNvPr>
          <p:cNvSpPr txBox="1"/>
          <p:nvPr/>
        </p:nvSpPr>
        <p:spPr>
          <a:xfrm>
            <a:off x="504091" y="1441937"/>
            <a:ext cx="11195538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cs typeface="Calibri"/>
              </a:rPr>
              <a:t>To differentiate between the colours (can be hard to tell), do the following...</a:t>
            </a:r>
          </a:p>
          <a:p>
            <a:endParaRPr lang="en-GB" sz="2800">
              <a:cs typeface="Calibri"/>
            </a:endParaRPr>
          </a:p>
          <a:p>
            <a:r>
              <a:rPr lang="en-GB" sz="2800">
                <a:cs typeface="Calibri"/>
              </a:rPr>
              <a:t>To the precipitates formed, add;</a:t>
            </a:r>
            <a:endParaRPr lang="en-GB">
              <a:cs typeface="Calibri"/>
            </a:endParaRPr>
          </a:p>
          <a:p>
            <a:endParaRPr lang="en-GB" sz="280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800">
                <a:cs typeface="Calibri"/>
              </a:rPr>
              <a:t>Dilute ammonia solution </a:t>
            </a:r>
          </a:p>
          <a:p>
            <a:pPr marL="971550" lvl="1" indent="-514350">
              <a:buFont typeface="Courier New"/>
              <a:buChar char="o"/>
            </a:pPr>
            <a:r>
              <a:rPr lang="en-GB" sz="2800">
                <a:cs typeface="Calibri"/>
              </a:rPr>
              <a:t>Chloride precipitate dissolves but the others remain</a:t>
            </a:r>
          </a:p>
          <a:p>
            <a:pPr marL="971550" lvl="1" indent="-514350">
              <a:buFont typeface="Courier New"/>
              <a:buChar char="o"/>
            </a:pPr>
            <a:endParaRPr lang="en-GB" sz="2800">
              <a:cs typeface="Calibri"/>
            </a:endParaRPr>
          </a:p>
          <a:p>
            <a:pPr marL="971550" lvl="1" indent="-514350">
              <a:buFont typeface="Courier New"/>
              <a:buChar char="o"/>
            </a:pPr>
            <a:endParaRPr lang="en-GB" sz="2800">
              <a:cs typeface="Calibri"/>
            </a:endParaRPr>
          </a:p>
          <a:p>
            <a:pPr marL="514350" indent="-514350">
              <a:buAutoNum type="arabicPeriod"/>
            </a:pPr>
            <a:r>
              <a:rPr lang="en-GB" sz="2800">
                <a:cs typeface="Calibri"/>
              </a:rPr>
              <a:t>Concentrated ammonia solution</a:t>
            </a:r>
          </a:p>
          <a:p>
            <a:pPr marL="971550" lvl="1" indent="-514350">
              <a:buFont typeface="Courier New"/>
              <a:buChar char="o"/>
            </a:pPr>
            <a:r>
              <a:rPr lang="en-GB" sz="2800">
                <a:cs typeface="Calibri"/>
              </a:rPr>
              <a:t>Bromide precipitate dissolves but iodide precipitate remains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19181"/>
              </p:ext>
            </p:extLst>
          </p:nvPr>
        </p:nvGraphicFramePr>
        <p:xfrm>
          <a:off x="1910861" y="1125415"/>
          <a:ext cx="9636629" cy="4943354"/>
        </p:xfrm>
        <a:graphic>
          <a:graphicData uri="http://schemas.openxmlformats.org/drawingml/2006/table">
            <a:tbl>
              <a:tblPr/>
              <a:tblGrid>
                <a:gridCol w="962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3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Halide 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Action of AgNO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Action of dilute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Action of conc.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F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No precipitate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None/>
                        <a:tabLst/>
                      </a:pPr>
                      <a:r>
                        <a:rPr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-</a:t>
                      </a:r>
                      <a:endParaRPr kumimoji="0" lang="en-US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-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Cl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Cl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AgCl(s)</a:t>
                      </a:r>
                    </a:p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                </a:t>
                      </a:r>
                      <a:r>
                        <a:rPr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 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white ppt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Soluble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AgCl(s) + 2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[Ag(NH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)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]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Cl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Soluble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AgCl(s) + 2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[Ag(NH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)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]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Cl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Br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Br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  <a:r>
                        <a:rPr kumimoji="0" lang="en-GB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AgBr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                 cream ppt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Insoluble</a:t>
                      </a:r>
                      <a:r>
                        <a:rPr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(remains cream)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Soluble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AgBr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(s) + 2 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[Ag(NH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3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)</a:t>
                      </a:r>
                      <a:r>
                        <a:rPr kumimoji="0" lang="en-GB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2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]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Br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I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+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+ I</a:t>
                      </a:r>
                      <a:r>
                        <a:rPr kumimoji="0" lang="en-GB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–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(aq) → </a:t>
                      </a:r>
                      <a:r>
                        <a:rPr kumimoji="0" lang="en-GB" sz="16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AgI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(s)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                 yellow ppt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Insoluble</a:t>
                      </a:r>
                      <a:r>
                        <a:rPr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(remains yellow)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Insoluble</a:t>
                      </a:r>
                      <a:r>
                        <a:rPr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/>
                          <a:cs typeface="Arial"/>
                        </a:rPr>
                        <a:t> (remains yellow)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091238" y="6581776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solidFill>
                  <a:srgbClr val="000000"/>
                </a:solidFill>
                <a:latin typeface="Verdana" charset="0"/>
              </a:rPr>
              <a:t>© </a:t>
            </a:r>
            <a:r>
              <a:rPr lang="en-GB" sz="1200" err="1">
                <a:solidFill>
                  <a:srgbClr val="000000"/>
                </a:solidFill>
                <a:latin typeface="Verdana" charset="0"/>
              </a:rPr>
              <a:t>www.chemsheets.co.uk</a:t>
            </a:r>
            <a:r>
              <a:rPr lang="en-GB" sz="1200">
                <a:solidFill>
                  <a:srgbClr val="000000"/>
                </a:solidFill>
                <a:latin typeface="Verdana" charset="0"/>
              </a:rPr>
              <a:t>          AS 1067     3-July-2015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0E162F-F202-D643-788C-FF01379027F3}"/>
              </a:ext>
            </a:extLst>
          </p:cNvPr>
          <p:cNvSpPr>
            <a:spLocks noGrp="1" noChangeArrowheads="1"/>
          </p:cNvSpPr>
          <p:nvPr/>
        </p:nvSpPr>
        <p:spPr>
          <a:xfrm>
            <a:off x="5862" y="17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>
                <a:solidFill>
                  <a:srgbClr val="70AD47"/>
                </a:solidFill>
              </a:rPr>
              <a:t>Summary of silver nitrate test</a:t>
            </a:r>
            <a:endParaRPr lang="en-GB" altLang="en-US" b="1">
              <a:solidFill>
                <a:srgbClr val="70AD47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6109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E414A16-38B1-B9BC-6E52-AFE312046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61" t="21301" r="19762" b="7616"/>
          <a:stretch/>
        </p:blipFill>
        <p:spPr>
          <a:xfrm>
            <a:off x="2198452" y="35513"/>
            <a:ext cx="6250456" cy="67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59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70AD47"/>
                </a:solidFill>
              </a:rPr>
              <a:t>3.2.3.2 Uses of chlorine and chlorate (I)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DE46B9-D796-894A-B980-CE309A6F9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1" t="26000" r="18212" b="18947"/>
          <a:stretch/>
        </p:blipFill>
        <p:spPr>
          <a:xfrm>
            <a:off x="1305169" y="1062892"/>
            <a:ext cx="9589024" cy="51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9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>
                <a16:creationId xmlns:a16="http://schemas.microsoft.com/office/drawing/2014/main" id="{A3249687-674E-0842-927F-9A3DEE0C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677" y="3431443"/>
            <a:ext cx="97423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Cl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(g)   +   H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O(l)    	          HCl(aq)        +           </a:t>
            </a:r>
            <a:r>
              <a:rPr lang="en-US" altLang="en-US" sz="28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HOCl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(aq)					   </a:t>
            </a:r>
          </a:p>
        </p:txBody>
      </p:sp>
      <p:grpSp>
        <p:nvGrpSpPr>
          <p:cNvPr id="34820" name="Group 5">
            <a:extLst>
              <a:ext uri="{FF2B5EF4-FFF2-40B4-BE49-F238E27FC236}">
                <a16:creationId xmlns:a16="http://schemas.microsoft.com/office/drawing/2014/main" id="{CB12F476-BB26-A547-9E94-01E5E65B499A}"/>
              </a:ext>
            </a:extLst>
          </p:cNvPr>
          <p:cNvGrpSpPr>
            <a:grpSpLocks/>
          </p:cNvGrpSpPr>
          <p:nvPr/>
        </p:nvGrpSpPr>
        <p:grpSpPr bwMode="auto">
          <a:xfrm>
            <a:off x="5442073" y="4924061"/>
            <a:ext cx="479425" cy="123825"/>
            <a:chOff x="908" y="497"/>
            <a:chExt cx="302" cy="78"/>
          </a:xfrm>
        </p:grpSpPr>
        <p:grpSp>
          <p:nvGrpSpPr>
            <p:cNvPr id="34825" name="Group 6">
              <a:extLst>
                <a:ext uri="{FF2B5EF4-FFF2-40B4-BE49-F238E27FC236}">
                  <a16:creationId xmlns:a16="http://schemas.microsoft.com/office/drawing/2014/main" id="{3F017627-448E-6A46-9122-475725257D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34829" name="Line 7">
                <a:extLst>
                  <a:ext uri="{FF2B5EF4-FFF2-40B4-BE49-F238E27FC236}">
                    <a16:creationId xmlns:a16="http://schemas.microsoft.com/office/drawing/2014/main" id="{039F6D47-BE77-3C43-843E-EEF04FE2F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0" name="Line 8">
                <a:extLst>
                  <a:ext uri="{FF2B5EF4-FFF2-40B4-BE49-F238E27FC236}">
                    <a16:creationId xmlns:a16="http://schemas.microsoft.com/office/drawing/2014/main" id="{9647C893-E3ED-3849-BAC2-538CA81A4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826" name="Group 9">
              <a:extLst>
                <a:ext uri="{FF2B5EF4-FFF2-40B4-BE49-F238E27FC236}">
                  <a16:creationId xmlns:a16="http://schemas.microsoft.com/office/drawing/2014/main" id="{13B535FC-84EC-EE4D-A0AE-FAB336DB212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34827" name="Line 10">
                <a:extLst>
                  <a:ext uri="{FF2B5EF4-FFF2-40B4-BE49-F238E27FC236}">
                    <a16:creationId xmlns:a16="http://schemas.microsoft.com/office/drawing/2014/main" id="{63F25D62-23FC-2F4C-891A-66B5466FF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8" name="Line 11">
                <a:extLst>
                  <a:ext uri="{FF2B5EF4-FFF2-40B4-BE49-F238E27FC236}">
                    <a16:creationId xmlns:a16="http://schemas.microsoft.com/office/drawing/2014/main" id="{5CC0DAD9-FC64-7D4F-BAF0-15DBCD1C8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4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761F8FD-4883-EA4B-9BE5-5CF4FB110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1E8417-A5D2-A519-4131-AA126B1EEBAF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Reaction of chlorine with water - 1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AF1793D-7DE1-971D-4677-576C3AFFA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1125904"/>
            <a:ext cx="1114913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  Halogens react with decreasing </a:t>
            </a:r>
            <a:r>
              <a:rPr lang="en-US" altLang="en-US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vigour</a:t>
            </a: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down the group 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  their </a:t>
            </a:r>
            <a:r>
              <a:rPr lang="en-US" altLang="en-US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oxidising</a:t>
            </a: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power decreases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  Litmus will be turned red then </a:t>
            </a:r>
            <a:r>
              <a:rPr lang="en-US" altLang="en-US" sz="24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decolourised</a:t>
            </a: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in chlorine water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This is an example of DISPROPORTIONATION 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‘simultaneous oxidation and reduction of a species’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AutoShape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DD9ECE9-FC39-C04B-89D5-8C1EAEC2A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B83D90-38DB-94FD-618C-C8F16EAFC30F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Reaction of chlorine with water - 2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06F721E-34C3-5D1F-6C14-8834101F6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85" y="1331058"/>
            <a:ext cx="97423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	2Cl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(g)   +   2H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O(l)   --&gt;     4HCl(aq)    +       O</a:t>
            </a:r>
            <a:r>
              <a:rPr lang="en-US" altLang="en-US" sz="2800" baseline="-250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alt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(g)					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1E92B-2E97-B40E-D1ED-840ADFF7B3F4}"/>
              </a:ext>
            </a:extLst>
          </p:cNvPr>
          <p:cNvSpPr txBox="1"/>
          <p:nvPr/>
        </p:nvSpPr>
        <p:spPr>
          <a:xfrm>
            <a:off x="902676" y="937846"/>
            <a:ext cx="608427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ea typeface="Calibri"/>
                <a:cs typeface="Calibri"/>
              </a:rPr>
              <a:t>In sunlight the following reaction occurs;</a:t>
            </a:r>
            <a:endParaRPr lang="en-GB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>
            <a:extLst>
              <a:ext uri="{FF2B5EF4-FFF2-40B4-BE49-F238E27FC236}">
                <a16:creationId xmlns:a16="http://schemas.microsoft.com/office/drawing/2014/main" id="{37308A21-81D0-D241-9F33-E0A2EB2F7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47" y="920750"/>
            <a:ext cx="105043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>
                <a:latin typeface="Calibri"/>
                <a:ea typeface="Calibri"/>
                <a:cs typeface="Calibri"/>
              </a:rPr>
              <a:t>Chlorine reacts with cold, aqueous sodium hydroxide as follows,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/>
                <a:ea typeface="Calibri"/>
                <a:cs typeface="Calibri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/>
                <a:ea typeface="Calibri"/>
                <a:cs typeface="Calibri"/>
              </a:rPr>
              <a:t>	2NaOH(aq)  +  Cl</a:t>
            </a:r>
            <a:r>
              <a:rPr lang="en-US" altLang="en-US" sz="2400" baseline="-25000">
                <a:latin typeface="Calibri"/>
                <a:ea typeface="Calibri"/>
                <a:cs typeface="Calibri"/>
              </a:rPr>
              <a:t>2</a:t>
            </a:r>
            <a:r>
              <a:rPr lang="en-US" altLang="en-US" sz="2400">
                <a:latin typeface="Calibri"/>
                <a:ea typeface="Calibri"/>
                <a:cs typeface="Calibri"/>
              </a:rPr>
              <a:t>(g)   —&gt;   NaCl(aq)   +   </a:t>
            </a:r>
            <a:r>
              <a:rPr lang="en-US" altLang="en-US" sz="2400" err="1">
                <a:latin typeface="Calibri"/>
                <a:ea typeface="Calibri"/>
                <a:cs typeface="Calibri"/>
              </a:rPr>
              <a:t>NaOCl</a:t>
            </a:r>
            <a:r>
              <a:rPr lang="en-US" altLang="en-US" sz="2400">
                <a:latin typeface="Calibri"/>
                <a:ea typeface="Calibri"/>
                <a:cs typeface="Calibri"/>
              </a:rPr>
              <a:t>(aq)   +   H</a:t>
            </a:r>
            <a:r>
              <a:rPr lang="en-US" altLang="en-US" sz="2400" baseline="-25000">
                <a:latin typeface="Calibri"/>
                <a:ea typeface="Calibri"/>
                <a:cs typeface="Calibri"/>
              </a:rPr>
              <a:t>2</a:t>
            </a:r>
            <a:r>
              <a:rPr lang="en-US" altLang="en-US" sz="2400">
                <a:latin typeface="Calibri"/>
                <a:ea typeface="Calibri"/>
                <a:cs typeface="Calibri"/>
              </a:rPr>
              <a:t>O(l)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F24F028E-EEB4-404B-97A2-276CB56F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6" y="2303463"/>
            <a:ext cx="6626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2"/>
                </a:solidFill>
                <a:latin typeface="Arial"/>
                <a:cs typeface="Arial"/>
              </a:rPr>
              <a:t>				</a:t>
            </a:r>
          </a:p>
        </p:txBody>
      </p:sp>
      <p:sp>
        <p:nvSpPr>
          <p:cNvPr id="37895" name="AutoShap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4DACF4-7E86-B248-982E-DAC54FF0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F2053E-318A-F23D-EA6C-9DF5257D1C48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Reaction of chlorine with NaOH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23CC5-D4EE-35C5-E0B6-B7AD93F26798}"/>
              </a:ext>
            </a:extLst>
          </p:cNvPr>
          <p:cNvSpPr txBox="1"/>
          <p:nvPr/>
        </p:nvSpPr>
        <p:spPr>
          <a:xfrm>
            <a:off x="1148861" y="2801815"/>
            <a:ext cx="879230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ea typeface="Calibri"/>
                <a:cs typeface="Calibri"/>
              </a:rPr>
              <a:t>This is another example of disproportionation. Chlorine (0) is oxidised to +1 oxidation state in sodium chlorate (I), and simultaneously reduced to –1 oxidation state in sodium chloride.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 err="1">
                <a:ea typeface="Calibri"/>
                <a:cs typeface="Calibri"/>
              </a:rPr>
              <a:t>NaOCl</a:t>
            </a:r>
            <a:r>
              <a:rPr lang="en-GB" sz="2400">
                <a:ea typeface="Calibri"/>
                <a:cs typeface="Calibri"/>
              </a:rPr>
              <a:t> is an oxidising agent and is used in bleach. It is also added to swimming pools as a disinfectant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US" sz="2400" err="1">
                <a:ea typeface="Calibri"/>
                <a:cs typeface="Calibri"/>
              </a:rPr>
              <a:t>NaOCl</a:t>
            </a:r>
            <a:r>
              <a:rPr lang="en-US" sz="2400">
                <a:ea typeface="Calibri"/>
                <a:cs typeface="Calibri"/>
              </a:rPr>
              <a:t>(s) + H</a:t>
            </a:r>
            <a:r>
              <a:rPr lang="en-US" sz="1600" baseline="-25000">
                <a:ea typeface="Calibri"/>
                <a:cs typeface="Calibri"/>
              </a:rPr>
              <a:t>2</a:t>
            </a:r>
            <a:r>
              <a:rPr lang="en-US" sz="2400">
                <a:ea typeface="Calibri"/>
                <a:cs typeface="Calibri"/>
              </a:rPr>
              <a:t>O(l)  </a:t>
            </a:r>
            <a:r>
              <a:rPr lang="en-GB">
                <a:ea typeface="Calibri"/>
                <a:cs typeface="Calibri"/>
              </a:rPr>
              <a:t>   </a:t>
            </a:r>
            <a:r>
              <a:rPr lang="en-GB" sz="2400">
                <a:ea typeface="Calibri"/>
                <a:cs typeface="Calibri"/>
              </a:rPr>
              <a:t> Na</a:t>
            </a:r>
            <a:r>
              <a:rPr lang="en-GB" sz="2400" baseline="30000">
                <a:ea typeface="Calibri"/>
                <a:cs typeface="Calibri"/>
              </a:rPr>
              <a:t>+</a:t>
            </a:r>
            <a:r>
              <a:rPr lang="en-GB" sz="2400">
                <a:ea typeface="Calibri"/>
                <a:cs typeface="Calibri"/>
              </a:rPr>
              <a:t>(aq) + OH</a:t>
            </a:r>
            <a:r>
              <a:rPr lang="en-GB" sz="2400" baseline="30000">
                <a:ea typeface="Calibri"/>
                <a:cs typeface="Calibri"/>
              </a:rPr>
              <a:t>-</a:t>
            </a:r>
            <a:r>
              <a:rPr lang="en-GB" sz="2400">
                <a:ea typeface="Calibri"/>
                <a:cs typeface="Calibri"/>
              </a:rPr>
              <a:t>(aq) + </a:t>
            </a:r>
            <a:r>
              <a:rPr lang="en-GB" sz="2400" err="1">
                <a:ea typeface="Calibri"/>
                <a:cs typeface="Calibri"/>
              </a:rPr>
              <a:t>HClO</a:t>
            </a:r>
            <a:r>
              <a:rPr lang="en-GB" sz="2400">
                <a:ea typeface="Calibri"/>
                <a:cs typeface="Calibri"/>
              </a:rPr>
              <a:t>(aq)</a:t>
            </a:r>
          </a:p>
          <a:p>
            <a:endParaRPr lang="en-GB" sz="2400">
              <a:ea typeface="Calibri"/>
              <a:cs typeface="Calibri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F091475A-2610-C2D3-0F89-D0C83D080EB4}"/>
              </a:ext>
            </a:extLst>
          </p:cNvPr>
          <p:cNvGrpSpPr>
            <a:grpSpLocks/>
          </p:cNvGrpSpPr>
          <p:nvPr/>
        </p:nvGrpSpPr>
        <p:grpSpPr bwMode="auto">
          <a:xfrm>
            <a:off x="3644535" y="5519984"/>
            <a:ext cx="479425" cy="123825"/>
            <a:chOff x="908" y="497"/>
            <a:chExt cx="302" cy="78"/>
          </a:xfrm>
        </p:grpSpPr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3F00C698-B0A0-CCB2-A598-C0BAFCBC0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9" name="Line 7">
                <a:extLst>
                  <a:ext uri="{FF2B5EF4-FFF2-40B4-BE49-F238E27FC236}">
                    <a16:creationId xmlns:a16="http://schemas.microsoft.com/office/drawing/2014/main" id="{DB458D56-11D6-4248-03C7-17EA89A46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61F7C25A-BFE9-FFAF-71CD-22FE77F83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DAB79398-86BB-81E7-B71C-A0267070D5C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7" name="Line 10">
                <a:extLst>
                  <a:ext uri="{FF2B5EF4-FFF2-40B4-BE49-F238E27FC236}">
                    <a16:creationId xmlns:a16="http://schemas.microsoft.com/office/drawing/2014/main" id="{A2DB3AE5-446D-0095-8AD9-C7C6B8AC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Line 11">
                <a:extLst>
                  <a:ext uri="{FF2B5EF4-FFF2-40B4-BE49-F238E27FC236}">
                    <a16:creationId xmlns:a16="http://schemas.microsoft.com/office/drawing/2014/main" id="{504C234A-50C1-172A-FFEE-63CE72E37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F24F028E-EEB4-404B-97A2-276CB56F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976" y="2303463"/>
            <a:ext cx="6626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2"/>
                </a:solidFill>
                <a:latin typeface="Arial"/>
                <a:cs typeface="Arial"/>
              </a:rPr>
              <a:t>				</a:t>
            </a:r>
          </a:p>
        </p:txBody>
      </p:sp>
      <p:sp>
        <p:nvSpPr>
          <p:cNvPr id="37895" name="AutoShape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4DACF4-7E86-B248-982E-DAC54FF0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5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F2053E-318A-F23D-EA6C-9DF5257D1C48}"/>
              </a:ext>
            </a:extLst>
          </p:cNvPr>
          <p:cNvSpPr txBox="1">
            <a:spLocks/>
          </p:cNvSpPr>
          <p:nvPr/>
        </p:nvSpPr>
        <p:spPr>
          <a:xfrm>
            <a:off x="-1954" y="0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Try this….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050463B-F085-E79E-2D1B-CC63617FB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3" t="32446" r="17595" b="15542"/>
          <a:stretch/>
        </p:blipFill>
        <p:spPr>
          <a:xfrm>
            <a:off x="649249" y="1006802"/>
            <a:ext cx="4651454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5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4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70AD47"/>
                </a:solidFill>
              </a:rPr>
              <a:t>3.2.3.1 Trends in properties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9876D7-EA29-0B4B-953B-817E379F7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1" t="24098" r="17891" b="13504"/>
          <a:stretch/>
        </p:blipFill>
        <p:spPr>
          <a:xfrm>
            <a:off x="1428749" y="958361"/>
            <a:ext cx="9793646" cy="58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20109" y="1332962"/>
            <a:ext cx="2945656" cy="18341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cs typeface="Tahoma"/>
              </a:rPr>
              <a:t>Fluorine - F</a:t>
            </a:r>
            <a:r>
              <a:rPr lang="en-US" sz="2400" b="1" baseline="-25000">
                <a:cs typeface="Tahoma"/>
              </a:rPr>
              <a:t>2</a:t>
            </a:r>
            <a:r>
              <a:rPr lang="en-US" sz="2400" b="1">
                <a:cs typeface="Tahoma"/>
              </a:rPr>
              <a:t> </a:t>
            </a:r>
            <a:r>
              <a:rPr lang="en-US" sz="2400" b="1" err="1">
                <a:cs typeface="Tahoma"/>
              </a:rPr>
              <a:t>Bpt</a:t>
            </a:r>
            <a:r>
              <a:rPr lang="en-US" sz="2400" b="1">
                <a:cs typeface="Tahoma"/>
              </a:rPr>
              <a:t> </a:t>
            </a:r>
            <a:r>
              <a:rPr lang="en-US" sz="2400" b="1">
                <a:solidFill>
                  <a:srgbClr val="FF0000"/>
                </a:solidFill>
                <a:cs typeface="Tahoma"/>
              </a:rPr>
              <a:t>-188</a:t>
            </a:r>
            <a:endParaRPr lang="en-US" sz="2400" b="1" baseline="-25000">
              <a:solidFill>
                <a:srgbClr val="FF0000"/>
              </a:solidFill>
              <a:cs typeface="Tahoma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Pale yellow gas </a:t>
            </a:r>
            <a:r>
              <a:rPr lang="en-US" sz="2400">
                <a:solidFill>
                  <a:srgbClr val="FF0000"/>
                </a:solidFill>
                <a:cs typeface="Tahoma"/>
              </a:rPr>
              <a:t>(g)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very reactive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toxic </a:t>
            </a:r>
          </a:p>
        </p:txBody>
      </p:sp>
      <p:pic>
        <p:nvPicPr>
          <p:cNvPr id="2050" name="Picture 2" descr="C:\Users\Chemsheets\Pictures\Saved Pictures\Fluorine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8" y="1557508"/>
            <a:ext cx="1669207" cy="16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Chemsheets\Pictures\Saved Pictures\chlroine.jpeg">
            <a:extLst>
              <a:ext uri="{FF2B5EF4-FFF2-40B4-BE49-F238E27FC236}">
                <a16:creationId xmlns:a16="http://schemas.microsoft.com/office/drawing/2014/main" id="{4D5E86F4-81A0-ED4A-9F6E-7D476B57D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5" y="1557508"/>
            <a:ext cx="1608768" cy="173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C1B557A-F70F-4C45-B85A-AC824308CFCF}"/>
              </a:ext>
            </a:extLst>
          </p:cNvPr>
          <p:cNvSpPr txBox="1">
            <a:spLocks noChangeArrowheads="1"/>
          </p:cNvSpPr>
          <p:nvPr/>
        </p:nvSpPr>
        <p:spPr>
          <a:xfrm>
            <a:off x="8222409" y="1332962"/>
            <a:ext cx="3161556" cy="18341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cs typeface="Tahoma"/>
              </a:rPr>
              <a:t>Chlorine - Cl</a:t>
            </a:r>
            <a:r>
              <a:rPr lang="en-US" sz="2400" b="1" baseline="-25000">
                <a:cs typeface="Tahoma"/>
              </a:rPr>
              <a:t>2</a:t>
            </a:r>
            <a:r>
              <a:rPr lang="en-US" sz="2400" b="1">
                <a:cs typeface="Tahoma"/>
              </a:rPr>
              <a:t> </a:t>
            </a:r>
            <a:r>
              <a:rPr lang="en-US" sz="2400" b="1" err="1">
                <a:cs typeface="Tahoma"/>
              </a:rPr>
              <a:t>Bpt</a:t>
            </a:r>
            <a:r>
              <a:rPr lang="en-US" sz="2400" b="1">
                <a:cs typeface="Tahoma"/>
              </a:rPr>
              <a:t> </a:t>
            </a:r>
            <a:r>
              <a:rPr lang="en-US" sz="2400" b="1">
                <a:solidFill>
                  <a:srgbClr val="FF0000"/>
                </a:solidFill>
                <a:cs typeface="Tahoma"/>
              </a:rPr>
              <a:t>-35</a:t>
            </a:r>
            <a:endParaRPr lang="en-US" sz="2400" b="1" baseline="-25000">
              <a:solidFill>
                <a:srgbClr val="FF0000"/>
              </a:solidFill>
              <a:cs typeface="Tahoma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greenish gas </a:t>
            </a:r>
            <a:r>
              <a:rPr lang="en-US" sz="2400">
                <a:solidFill>
                  <a:srgbClr val="FF0000"/>
                </a:solidFill>
                <a:cs typeface="Tahoma"/>
              </a:rPr>
              <a:t>(g)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very reactive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toxic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3786871-AC54-BE46-ACCE-0F18384B6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" t="16667" r="54632" b="7738"/>
          <a:stretch/>
        </p:blipFill>
        <p:spPr bwMode="auto">
          <a:xfrm>
            <a:off x="532658" y="3830986"/>
            <a:ext cx="1669207" cy="168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C6C740C-76A9-024F-B69F-E7D2078E9029}"/>
              </a:ext>
            </a:extLst>
          </p:cNvPr>
          <p:cNvSpPr txBox="1">
            <a:spLocks noChangeArrowheads="1"/>
          </p:cNvSpPr>
          <p:nvPr/>
        </p:nvSpPr>
        <p:spPr>
          <a:xfrm>
            <a:off x="2520108" y="3590361"/>
            <a:ext cx="3219535" cy="24482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cs typeface="Tahoma"/>
              </a:rPr>
              <a:t>Bromine – Br</a:t>
            </a:r>
            <a:r>
              <a:rPr lang="en-US" sz="2400" b="1" baseline="-25000">
                <a:cs typeface="Tahoma"/>
              </a:rPr>
              <a:t>2</a:t>
            </a:r>
            <a:r>
              <a:rPr lang="en-US" sz="2400" b="1">
                <a:cs typeface="Tahoma"/>
              </a:rPr>
              <a:t> </a:t>
            </a:r>
            <a:r>
              <a:rPr lang="en-US" sz="2400" b="1" err="1">
                <a:cs typeface="Tahoma"/>
              </a:rPr>
              <a:t>Bpt</a:t>
            </a:r>
            <a:r>
              <a:rPr lang="en-US" sz="2400" b="1">
                <a:cs typeface="Tahoma"/>
              </a:rPr>
              <a:t> </a:t>
            </a:r>
            <a:r>
              <a:rPr lang="en-US" sz="2400" b="1">
                <a:solidFill>
                  <a:srgbClr val="FF0000"/>
                </a:solidFill>
                <a:cs typeface="Tahoma"/>
              </a:rPr>
              <a:t>+59</a:t>
            </a:r>
            <a:endParaRPr lang="en-US" sz="2400" b="1" baseline="-25000">
              <a:solidFill>
                <a:srgbClr val="FF0000"/>
              </a:solidFill>
              <a:cs typeface="Tahoma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Red-brown liquid </a:t>
            </a:r>
            <a:r>
              <a:rPr lang="en-US" sz="2400">
                <a:solidFill>
                  <a:srgbClr val="FF0000"/>
                </a:solidFill>
                <a:cs typeface="Tahoma"/>
              </a:rPr>
              <a:t>(l)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very reactive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toxic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A43EE5-C95B-1547-8079-D67165F02AE4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Diatomic molecules – States at room temperature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090FAB-BC66-D94D-837B-6F701061C6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16483" r="26208" b="13684"/>
          <a:stretch/>
        </p:blipFill>
        <p:spPr bwMode="auto">
          <a:xfrm>
            <a:off x="5859465" y="3830986"/>
            <a:ext cx="2243123" cy="14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2ACA2CAA-0354-A34F-84AF-967E866E1041}"/>
              </a:ext>
            </a:extLst>
          </p:cNvPr>
          <p:cNvSpPr txBox="1">
            <a:spLocks noChangeArrowheads="1"/>
          </p:cNvSpPr>
          <p:nvPr/>
        </p:nvSpPr>
        <p:spPr>
          <a:xfrm>
            <a:off x="8222409" y="3598870"/>
            <a:ext cx="3402856" cy="24482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>
                <a:cs typeface="Tahoma"/>
              </a:rPr>
              <a:t>Iodine – I</a:t>
            </a:r>
            <a:r>
              <a:rPr lang="en-US" sz="2400" b="1" baseline="-25000">
                <a:cs typeface="Tahoma"/>
              </a:rPr>
              <a:t>2 </a:t>
            </a:r>
            <a:r>
              <a:rPr lang="en-US" sz="2400" b="1" err="1">
                <a:cs typeface="Tahoma"/>
              </a:rPr>
              <a:t>Bpt</a:t>
            </a:r>
            <a:r>
              <a:rPr lang="en-US" sz="2400" b="1">
                <a:cs typeface="Tahoma"/>
              </a:rPr>
              <a:t> </a:t>
            </a:r>
            <a:r>
              <a:rPr lang="en-US" sz="2400" b="1">
                <a:solidFill>
                  <a:srgbClr val="FF0000"/>
                </a:solidFill>
                <a:cs typeface="Tahoma"/>
              </a:rPr>
              <a:t>+184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Grey/black crystals </a:t>
            </a:r>
            <a:r>
              <a:rPr lang="en-US" sz="2400">
                <a:solidFill>
                  <a:srgbClr val="FF0000"/>
                </a:solidFill>
                <a:cs typeface="Tahoma"/>
              </a:rPr>
              <a:t>(s)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reactive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>
                <a:cs typeface="Tahoma"/>
              </a:rPr>
              <a:t>toxic </a:t>
            </a:r>
          </a:p>
        </p:txBody>
      </p:sp>
    </p:spTree>
    <p:extLst>
      <p:ext uri="{BB962C8B-B14F-4D97-AF65-F5344CB8AC3E}">
        <p14:creationId xmlns:p14="http://schemas.microsoft.com/office/powerpoint/2010/main" val="75837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942632" y="3975959"/>
            <a:ext cx="1135598" cy="584775"/>
            <a:chOff x="651488" y="1154672"/>
            <a:chExt cx="1135598" cy="584775"/>
          </a:xfrm>
        </p:grpSpPr>
        <p:cxnSp>
          <p:nvCxnSpPr>
            <p:cNvPr id="6" name="Straight Connector 5"/>
            <p:cNvCxnSpPr>
              <a:stCxn id="7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4276463" y="4529705"/>
            <a:ext cx="1135598" cy="584775"/>
            <a:chOff x="651488" y="1154672"/>
            <a:chExt cx="1135598" cy="584775"/>
          </a:xfrm>
        </p:grpSpPr>
        <p:cxnSp>
          <p:nvCxnSpPr>
            <p:cNvPr id="20" name="Straight Connector 19"/>
            <p:cNvCxnSpPr>
              <a:stCxn id="21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3910671" y="4974013"/>
            <a:ext cx="1135598" cy="584775"/>
            <a:chOff x="651488" y="1154672"/>
            <a:chExt cx="1135598" cy="584775"/>
          </a:xfrm>
        </p:grpSpPr>
        <p:cxnSp>
          <p:nvCxnSpPr>
            <p:cNvPr id="24" name="Straight Connector 23"/>
            <p:cNvCxnSpPr>
              <a:stCxn id="25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4244502" y="5527759"/>
            <a:ext cx="1135598" cy="584775"/>
            <a:chOff x="651488" y="1154672"/>
            <a:chExt cx="1135598" cy="584775"/>
          </a:xfrm>
        </p:grpSpPr>
        <p:cxnSp>
          <p:nvCxnSpPr>
            <p:cNvPr id="28" name="Straight Connector 27"/>
            <p:cNvCxnSpPr>
              <a:stCxn id="29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8" name="Group 66"/>
          <p:cNvGrpSpPr/>
          <p:nvPr/>
        </p:nvGrpSpPr>
        <p:grpSpPr>
          <a:xfrm>
            <a:off x="8304620" y="4449690"/>
            <a:ext cx="1135598" cy="584775"/>
            <a:chOff x="651488" y="1154672"/>
            <a:chExt cx="1135598" cy="584775"/>
          </a:xfrm>
        </p:grpSpPr>
        <p:cxnSp>
          <p:nvCxnSpPr>
            <p:cNvPr id="68" name="Straight Connector 67"/>
            <p:cNvCxnSpPr>
              <a:stCxn id="69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9" name="Group 70"/>
          <p:cNvGrpSpPr/>
          <p:nvPr/>
        </p:nvGrpSpPr>
        <p:grpSpPr>
          <a:xfrm rot="19190413">
            <a:off x="8518184" y="5411846"/>
            <a:ext cx="1135598" cy="584775"/>
            <a:chOff x="651488" y="1154672"/>
            <a:chExt cx="1135598" cy="584775"/>
          </a:xfrm>
        </p:grpSpPr>
        <p:cxnSp>
          <p:nvCxnSpPr>
            <p:cNvPr id="72" name="Straight Connector 71"/>
            <p:cNvCxnSpPr>
              <a:stCxn id="73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0" name="Group 74"/>
          <p:cNvGrpSpPr/>
          <p:nvPr/>
        </p:nvGrpSpPr>
        <p:grpSpPr>
          <a:xfrm rot="1970595">
            <a:off x="7623748" y="4863122"/>
            <a:ext cx="1135598" cy="584775"/>
            <a:chOff x="651488" y="1154672"/>
            <a:chExt cx="1135598" cy="584775"/>
          </a:xfrm>
        </p:grpSpPr>
        <p:cxnSp>
          <p:nvCxnSpPr>
            <p:cNvPr id="76" name="Straight Connector 75"/>
            <p:cNvCxnSpPr>
              <a:stCxn id="77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1" name="Group 78"/>
          <p:cNvGrpSpPr/>
          <p:nvPr/>
        </p:nvGrpSpPr>
        <p:grpSpPr>
          <a:xfrm rot="16200000">
            <a:off x="9273101" y="5122132"/>
            <a:ext cx="1135598" cy="584775"/>
            <a:chOff x="651488" y="1154672"/>
            <a:chExt cx="1135598" cy="584775"/>
          </a:xfrm>
        </p:grpSpPr>
        <p:cxnSp>
          <p:nvCxnSpPr>
            <p:cNvPr id="80" name="Straight Connector 79"/>
            <p:cNvCxnSpPr>
              <a:stCxn id="81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3" name="Group 82"/>
          <p:cNvGrpSpPr/>
          <p:nvPr/>
        </p:nvGrpSpPr>
        <p:grpSpPr>
          <a:xfrm rot="20247004">
            <a:off x="4310797" y="1944358"/>
            <a:ext cx="1135598" cy="584775"/>
            <a:chOff x="651488" y="1154672"/>
            <a:chExt cx="1135598" cy="584775"/>
          </a:xfrm>
        </p:grpSpPr>
        <p:cxnSp>
          <p:nvCxnSpPr>
            <p:cNvPr id="84" name="Straight Connector 83"/>
            <p:cNvCxnSpPr>
              <a:stCxn id="85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4" name="Group 86"/>
          <p:cNvGrpSpPr/>
          <p:nvPr/>
        </p:nvGrpSpPr>
        <p:grpSpPr>
          <a:xfrm rot="20210035">
            <a:off x="6350483" y="2393630"/>
            <a:ext cx="1135598" cy="584775"/>
            <a:chOff x="651488" y="1154672"/>
            <a:chExt cx="1135598" cy="584775"/>
          </a:xfrm>
        </p:grpSpPr>
        <p:cxnSp>
          <p:nvCxnSpPr>
            <p:cNvPr id="88" name="Straight Connector 87"/>
            <p:cNvCxnSpPr>
              <a:stCxn id="89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5" name="Group 90"/>
          <p:cNvGrpSpPr/>
          <p:nvPr/>
        </p:nvGrpSpPr>
        <p:grpSpPr>
          <a:xfrm rot="2714769">
            <a:off x="2767432" y="2468569"/>
            <a:ext cx="1135598" cy="584775"/>
            <a:chOff x="651488" y="1154672"/>
            <a:chExt cx="1135598" cy="584775"/>
          </a:xfrm>
        </p:grpSpPr>
        <p:cxnSp>
          <p:nvCxnSpPr>
            <p:cNvPr id="92" name="Straight Connector 91"/>
            <p:cNvCxnSpPr>
              <a:stCxn id="93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16" name="Group 94"/>
          <p:cNvGrpSpPr/>
          <p:nvPr/>
        </p:nvGrpSpPr>
        <p:grpSpPr>
          <a:xfrm rot="1893493">
            <a:off x="9630682" y="2177801"/>
            <a:ext cx="1135598" cy="584775"/>
            <a:chOff x="651488" y="1154672"/>
            <a:chExt cx="1135598" cy="584775"/>
          </a:xfrm>
        </p:grpSpPr>
        <p:cxnSp>
          <p:nvCxnSpPr>
            <p:cNvPr id="96" name="Straight Connector 95"/>
            <p:cNvCxnSpPr>
              <a:stCxn id="97" idx="3"/>
            </p:cNvCxnSpPr>
            <p:nvPr/>
          </p:nvCxnSpPr>
          <p:spPr>
            <a:xfrm>
              <a:off x="1034926" y="1447060"/>
              <a:ext cx="378284" cy="3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65148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403648" y="1154672"/>
              <a:ext cx="383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cxnSp>
        <p:nvCxnSpPr>
          <p:cNvPr id="100" name="Straight Connector 99"/>
          <p:cNvCxnSpPr/>
          <p:nvPr/>
        </p:nvCxnSpPr>
        <p:spPr>
          <a:xfrm>
            <a:off x="1524000" y="364502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050153" y="3645024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524399" y="5150208"/>
            <a:ext cx="177003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 I</a:t>
            </a:r>
            <a:r>
              <a:rPr lang="en-GB" sz="28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012337" y="6293208"/>
            <a:ext cx="198002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 I</a:t>
            </a:r>
            <a:r>
              <a:rPr lang="en-GB" sz="28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693742" y="2846552"/>
            <a:ext cx="135646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I</a:t>
            </a:r>
            <a:r>
              <a:rPr lang="en-GB" sz="2800" b="1" baseline="-2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GB" sz="2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 Box 3">
            <a:extLst>
              <a:ext uri="{FF2B5EF4-FFF2-40B4-BE49-F238E27FC236}">
                <a16:creationId xmlns:a16="http://schemas.microsoft.com/office/drawing/2014/main" id="{C0A3B415-FC91-9549-A596-C39D7DA38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042"/>
            <a:ext cx="1214159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Boiling point (and </a:t>
            </a:r>
            <a:r>
              <a:rPr lang="en-US" altLang="en-US" sz="2800" err="1">
                <a:latin typeface="+mn-lt"/>
              </a:rPr>
              <a:t>Mpt</a:t>
            </a:r>
            <a:r>
              <a:rPr lang="en-US" altLang="en-US" sz="2800">
                <a:latin typeface="+mn-lt"/>
              </a:rPr>
              <a:t>) </a:t>
            </a:r>
            <a:r>
              <a:rPr lang="en-US" altLang="en-US" sz="2800">
                <a:solidFill>
                  <a:srgbClr val="FF0000"/>
                </a:solidFill>
                <a:latin typeface="+mn-lt"/>
              </a:rPr>
              <a:t>INCREASES</a:t>
            </a:r>
            <a:r>
              <a:rPr lang="en-US" altLang="en-US" sz="2800">
                <a:latin typeface="+mn-lt"/>
              </a:rPr>
              <a:t> going down Group 7 due to;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800">
                <a:latin typeface="+mn-lt"/>
              </a:rPr>
              <a:t>increased size (more electrons) makes the </a:t>
            </a:r>
            <a:r>
              <a:rPr lang="en-US" altLang="en-US" sz="2800">
                <a:solidFill>
                  <a:srgbClr val="FF0000"/>
                </a:solidFill>
                <a:latin typeface="+mn-lt"/>
              </a:rPr>
              <a:t>van der Waals </a:t>
            </a:r>
            <a:r>
              <a:rPr lang="en-US" altLang="en-US" sz="2800">
                <a:latin typeface="+mn-lt"/>
              </a:rPr>
              <a:t>(Intermolecular)forces increase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•  more energy is required to separate the molecules</a:t>
            </a:r>
          </a:p>
        </p:txBody>
      </p:sp>
    </p:spTree>
    <p:extLst>
      <p:ext uri="{BB962C8B-B14F-4D97-AF65-F5344CB8AC3E}">
        <p14:creationId xmlns:p14="http://schemas.microsoft.com/office/powerpoint/2010/main" val="182151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366983" y="2991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07161" y="986759"/>
            <a:ext cx="387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>
                <a:latin typeface="Tahoma"/>
                <a:cs typeface="Tahoma"/>
              </a:rPr>
              <a:t>More electron shells</a:t>
            </a:r>
            <a:endParaRPr lang="en-US" sz="2400" u="sng">
              <a:latin typeface="Tahoma"/>
              <a:cs typeface="Tahom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09274" y="3089685"/>
            <a:ext cx="648072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/>
                <a:cs typeface="Tahoma"/>
              </a:rPr>
              <a:t>Br</a:t>
            </a:r>
          </a:p>
        </p:txBody>
      </p:sp>
      <p:sp>
        <p:nvSpPr>
          <p:cNvPr id="17" name="Oval 16"/>
          <p:cNvSpPr/>
          <p:nvPr/>
        </p:nvSpPr>
        <p:spPr>
          <a:xfrm>
            <a:off x="2953290" y="1865549"/>
            <a:ext cx="360040" cy="3600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/>
                <a:cs typeface="Tahoma"/>
              </a:rPr>
              <a:t>F</a:t>
            </a:r>
          </a:p>
        </p:txBody>
      </p:sp>
      <p:sp>
        <p:nvSpPr>
          <p:cNvPr id="18" name="Oval 17"/>
          <p:cNvSpPr/>
          <p:nvPr/>
        </p:nvSpPr>
        <p:spPr>
          <a:xfrm>
            <a:off x="2881282" y="2441613"/>
            <a:ext cx="504056" cy="5040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latin typeface="Tahoma"/>
                <a:cs typeface="Tahoma"/>
              </a:rPr>
              <a:t>Cl</a:t>
            </a:r>
            <a:endParaRPr lang="en-US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737266" y="3881773"/>
            <a:ext cx="792088" cy="7920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/>
                <a:cs typeface="Tahoma"/>
              </a:rPr>
              <a:t>I</a:t>
            </a:r>
          </a:p>
        </p:txBody>
      </p:sp>
      <p:sp>
        <p:nvSpPr>
          <p:cNvPr id="20" name="Oval 19"/>
          <p:cNvSpPr/>
          <p:nvPr/>
        </p:nvSpPr>
        <p:spPr>
          <a:xfrm>
            <a:off x="2665258" y="4817877"/>
            <a:ext cx="936104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Tahoma"/>
                <a:cs typeface="Tahoma"/>
              </a:rPr>
              <a:t>At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648B498-7CE3-A548-9A5F-B8A2A2BE2BF3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Atomic radius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A66F7ED2-E078-BA4A-9C80-75DC25A1557E}"/>
              </a:ext>
            </a:extLst>
          </p:cNvPr>
          <p:cNvSpPr/>
          <p:nvPr/>
        </p:nvSpPr>
        <p:spPr>
          <a:xfrm>
            <a:off x="5529282" y="1865549"/>
            <a:ext cx="1701800" cy="3658964"/>
          </a:xfrm>
          <a:prstGeom prst="downArrow">
            <a:avLst>
              <a:gd name="adj1" fmla="val 261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FE26B-9796-7243-A740-4612839227C1}"/>
              </a:ext>
            </a:extLst>
          </p:cNvPr>
          <p:cNvSpPr txBox="1"/>
          <p:nvPr/>
        </p:nvSpPr>
        <p:spPr>
          <a:xfrm>
            <a:off x="5888058" y="1496217"/>
            <a:ext cx="291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SMALLER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7097B5-A1CE-474D-B818-8D16E36558EA}"/>
              </a:ext>
            </a:extLst>
          </p:cNvPr>
          <p:cNvSpPr txBox="1"/>
          <p:nvPr/>
        </p:nvSpPr>
        <p:spPr>
          <a:xfrm>
            <a:off x="5529282" y="5753981"/>
            <a:ext cx="2914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BIGGER</a:t>
            </a:r>
          </a:p>
        </p:txBody>
      </p:sp>
      <p:sp>
        <p:nvSpPr>
          <p:cNvPr id="21" name="Text Box 30">
            <a:extLst>
              <a:ext uri="{FF2B5EF4-FFF2-40B4-BE49-F238E27FC236}">
                <a16:creationId xmlns:a16="http://schemas.microsoft.com/office/drawing/2014/main" id="{BE9F3E7C-5216-F646-911F-371CE1D3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87" y="1865549"/>
            <a:ext cx="1338263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……2s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2p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  <a:endParaRPr lang="en-US" altLang="en-US" sz="1600" b="1" baseline="30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C57EF7E2-56F7-824B-864E-E2A79C823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1" y="2524364"/>
            <a:ext cx="133826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……3s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3p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  <a:endParaRPr lang="en-US" altLang="en-US" sz="1600" b="1" baseline="30000">
              <a:solidFill>
                <a:schemeClr val="folHlin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34">
            <a:extLst>
              <a:ext uri="{FF2B5EF4-FFF2-40B4-BE49-F238E27FC236}">
                <a16:creationId xmlns:a16="http://schemas.microsoft.com/office/drawing/2014/main" id="{B4CFD9C5-EE45-104B-8A77-B0299E25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987" y="3290905"/>
            <a:ext cx="1338263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……4s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4p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4" name="Text Box 36">
            <a:extLst>
              <a:ext uri="{FF2B5EF4-FFF2-40B4-BE49-F238E27FC236}">
                <a16:creationId xmlns:a16="http://schemas.microsoft.com/office/drawing/2014/main" id="{B1F993F8-33ED-F347-AA2B-B9A04F34D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191" y="4075878"/>
            <a:ext cx="133826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……5s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5p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Text Box 36">
            <a:extLst>
              <a:ext uri="{FF2B5EF4-FFF2-40B4-BE49-F238E27FC236}">
                <a16:creationId xmlns:a16="http://schemas.microsoft.com/office/drawing/2014/main" id="{15583E7B-AB6D-3F45-BDFD-656795F58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399" y="5116652"/>
            <a:ext cx="1338262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 ……6s</a:t>
            </a:r>
            <a:r>
              <a:rPr lang="en-US" altLang="en-US" sz="1600" b="1" baseline="30000">
                <a:latin typeface="Arial" panose="020B0604020202020204" pitchFamily="34" charset="0"/>
              </a:rPr>
              <a:t>2</a:t>
            </a:r>
            <a:r>
              <a:rPr lang="en-US" altLang="en-US" sz="1600" b="1">
                <a:latin typeface="Arial" panose="020B0604020202020204" pitchFamily="34" charset="0"/>
              </a:rPr>
              <a:t> 6p</a:t>
            </a:r>
            <a:r>
              <a:rPr lang="en-US" altLang="en-US" sz="1600" b="1" baseline="3000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04F963-4C0B-4440-91A3-51BC7F8BF310}"/>
              </a:ext>
            </a:extLst>
          </p:cNvPr>
          <p:cNvSpPr txBox="1"/>
          <p:nvPr/>
        </p:nvSpPr>
        <p:spPr>
          <a:xfrm>
            <a:off x="6905304" y="2004615"/>
            <a:ext cx="50706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Ions are larger than atoms – increased electron repulsion from added electron so radius increases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06527" y="22764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5AB0ED-5FAA-A64F-85EB-E83B323A6BFC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Electronegativity - </a:t>
            </a:r>
            <a:r>
              <a:rPr lang="en-US" sz="2800">
                <a:solidFill>
                  <a:schemeClr val="accent6"/>
                </a:solidFill>
                <a:latin typeface="Calibri"/>
                <a:cs typeface="Calibri"/>
              </a:rPr>
              <a:t>(The ability of an atom to attract a pair of electrons, or electron density, in a covalent bond)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BF7575E-6877-413E-A67E-9C2BAEAC8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20" y="1066857"/>
            <a:ext cx="1164030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+mn-lt"/>
              </a:rPr>
              <a:t>DECREASES</a:t>
            </a:r>
            <a:r>
              <a:rPr lang="en-US" altLang="en-US" sz="2800">
                <a:latin typeface="+mn-lt"/>
              </a:rPr>
              <a:t> going down Group 7</a:t>
            </a:r>
            <a:endParaRPr lang="en-US" altLang="en-US" sz="2800">
              <a:solidFill>
                <a:srgbClr val="70AD47"/>
              </a:solidFill>
              <a:latin typeface="+mn-lt"/>
              <a:cs typeface="Calibri" panose="020F0502020204030204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	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+mn-lt"/>
              </a:rPr>
              <a:t>Since although the increasing nuclear charge due to the greater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+mn-lt"/>
              </a:rPr>
              <a:t>number of protons should attract  electrons more,</a:t>
            </a:r>
            <a:endParaRPr lang="en-US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as the size of the atom increases, there is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	an increasing number of shells;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       </a:t>
            </a:r>
            <a:r>
              <a:rPr lang="en-US" altLang="en-US" sz="2800">
                <a:latin typeface="+mn-lt"/>
                <a:sym typeface="Symbol" pitchFamily="2" charset="2"/>
              </a:rPr>
              <a:t>  	</a:t>
            </a:r>
            <a:r>
              <a:rPr lang="en-US" altLang="en-US" sz="2800">
                <a:latin typeface="+mn-lt"/>
              </a:rPr>
              <a:t>more shielding and less pull on electrons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+mn-lt"/>
              </a:rPr>
              <a:t>	an increasing atomic radius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+mn-lt"/>
                <a:sym typeface="Symbol" pitchFamily="2" charset="2"/>
              </a:rPr>
              <a:t>     </a:t>
            </a:r>
            <a:r>
              <a:rPr lang="en-US" altLang="en-US" sz="2800">
                <a:latin typeface="+mn-lt"/>
              </a:rPr>
              <a:t> 	attraction of protons to bonding electrons drops off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>
                <a:latin typeface="+mn-lt"/>
              </a:rPr>
              <a:t>              as distance increases</a:t>
            </a:r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2499A499-608C-41DA-9FEC-691A39D8D66F}"/>
              </a:ext>
            </a:extLst>
          </p:cNvPr>
          <p:cNvSpPr/>
          <p:nvPr/>
        </p:nvSpPr>
        <p:spPr>
          <a:xfrm>
            <a:off x="9706353" y="2026672"/>
            <a:ext cx="405867" cy="10037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105B6F1-40D2-4737-AFF6-991E90542E66}"/>
              </a:ext>
            </a:extLst>
          </p:cNvPr>
          <p:cNvSpPr/>
          <p:nvPr/>
        </p:nvSpPr>
        <p:spPr>
          <a:xfrm>
            <a:off x="8830321" y="4441925"/>
            <a:ext cx="498764" cy="24035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02AD51-FDA1-4FF1-BCC2-F1029DA68E3A}"/>
              </a:ext>
            </a:extLst>
          </p:cNvPr>
          <p:cNvSpPr txBox="1"/>
          <p:nvPr/>
        </p:nvSpPr>
        <p:spPr>
          <a:xfrm>
            <a:off x="10210980" y="2280320"/>
            <a:ext cx="173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Less important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0F0BD6-580F-4D7D-BEB1-E933C089A763}"/>
              </a:ext>
            </a:extLst>
          </p:cNvPr>
          <p:cNvSpPr txBox="1"/>
          <p:nvPr/>
        </p:nvSpPr>
        <p:spPr>
          <a:xfrm>
            <a:off x="9619681" y="5354081"/>
            <a:ext cx="173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More important</a:t>
            </a:r>
          </a:p>
        </p:txBody>
      </p:sp>
    </p:spTree>
    <p:extLst>
      <p:ext uri="{BB962C8B-B14F-4D97-AF65-F5344CB8AC3E}">
        <p14:creationId xmlns:p14="http://schemas.microsoft.com/office/powerpoint/2010/main" val="364668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06527" y="227640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05AB0ED-5FAA-A64F-85EB-E83B323A6BFC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Bond Energies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519DD9E-9FE8-4F18-8EC3-16C09BD4A6CF}"/>
              </a:ext>
            </a:extLst>
          </p:cNvPr>
          <p:cNvGraphicFramePr>
            <a:graphicFrameLocks noGrp="1"/>
          </p:cNvGraphicFramePr>
          <p:nvPr/>
        </p:nvGraphicFramePr>
        <p:xfrm>
          <a:off x="1874982" y="1718638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9828024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63915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Bond energy, KJ/mol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461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FF0000"/>
                          </a:solidFill>
                        </a:rPr>
                        <a:t>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28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Cl-Cl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03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Br-Br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1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6294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CA42E5-2D72-48F8-BF7C-9A38566783E0}"/>
              </a:ext>
            </a:extLst>
          </p:cNvPr>
          <p:cNvSpPr txBox="1"/>
          <p:nvPr/>
        </p:nvSpPr>
        <p:spPr>
          <a:xfrm>
            <a:off x="1874982" y="4128655"/>
            <a:ext cx="89315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F-F bond is lower than expected due to the closeness of the two atoms, leading to repulsion between the non-bonding lone pairs of electrons on each Fluorine.</a:t>
            </a:r>
          </a:p>
        </p:txBody>
      </p:sp>
    </p:spTree>
    <p:extLst>
      <p:ext uri="{BB962C8B-B14F-4D97-AF65-F5344CB8AC3E}">
        <p14:creationId xmlns:p14="http://schemas.microsoft.com/office/powerpoint/2010/main" val="41709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143" y="4725145"/>
            <a:ext cx="10134167" cy="32686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>
                <a:cs typeface="Tahoma"/>
              </a:rPr>
              <a:t>atoms get bigger going down a group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>
                <a:cs typeface="Tahoma"/>
              </a:rPr>
              <a:t>this results in more shielding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>
                <a:cs typeface="Tahoma"/>
              </a:rPr>
              <a:t>greater distance between outer electrons and nucleus (protons)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>
                <a:cs typeface="Tahoma"/>
              </a:rPr>
              <a:t>therefore, weaker attraction from nucleus to electron in outer shell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>
              <a:cs typeface="Tahoma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919536" y="836712"/>
          <a:ext cx="83792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EA7B37C-3B1E-45CB-837F-54E8ECE7A2BB}"/>
              </a:ext>
            </a:extLst>
          </p:cNvPr>
          <p:cNvSpPr txBox="1">
            <a:spLocks/>
          </p:cNvSpPr>
          <p:nvPr/>
        </p:nvSpPr>
        <p:spPr>
          <a:xfrm>
            <a:off x="-1954" y="2931"/>
            <a:ext cx="1135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70AD47"/>
                </a:solidFill>
              </a:rPr>
              <a:t>1</a:t>
            </a:r>
            <a:r>
              <a:rPr lang="en-US" b="1" baseline="30000">
                <a:solidFill>
                  <a:srgbClr val="70AD47"/>
                </a:solidFill>
              </a:rPr>
              <a:t>st</a:t>
            </a:r>
            <a:r>
              <a:rPr lang="en-US" b="1">
                <a:solidFill>
                  <a:srgbClr val="70AD47"/>
                </a:solidFill>
              </a:rPr>
              <a:t> </a:t>
            </a:r>
            <a:r>
              <a:rPr lang="en-US" b="1" err="1">
                <a:solidFill>
                  <a:srgbClr val="70AD47"/>
                </a:solidFill>
              </a:rPr>
              <a:t>Ionisation</a:t>
            </a:r>
            <a:r>
              <a:rPr lang="en-US" b="1">
                <a:solidFill>
                  <a:srgbClr val="70AD47"/>
                </a:solidFill>
              </a:rPr>
              <a:t> energy</a:t>
            </a:r>
          </a:p>
        </p:txBody>
      </p:sp>
    </p:spTree>
    <p:extLst>
      <p:ext uri="{BB962C8B-B14F-4D97-AF65-F5344CB8AC3E}">
        <p14:creationId xmlns:p14="http://schemas.microsoft.com/office/powerpoint/2010/main" val="3473878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Office Theme</vt:lpstr>
      <vt:lpstr>Inorganic Chemistry Year 1 - AS  3.2.3 Group 7 (17) – The halogens</vt:lpstr>
      <vt:lpstr>Inorganic Chemistry Year 1  3.2.3 Group 7 (17) – The Halogens</vt:lpstr>
      <vt:lpstr>3.2.3.1 Trends in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questions</vt:lpstr>
      <vt:lpstr>Reducing power trend:  Cl–  &lt; Br– &lt; I–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3.2.3.2 Uses of chlorine and chlorate (I)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revision>1</cp:revision>
  <dcterms:created xsi:type="dcterms:W3CDTF">2021-10-29T07:59:38Z</dcterms:created>
  <dcterms:modified xsi:type="dcterms:W3CDTF">2024-10-08T10:44:18Z</dcterms:modified>
</cp:coreProperties>
</file>