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03" r:id="rId2"/>
    <p:sldId id="415" r:id="rId3"/>
    <p:sldId id="416" r:id="rId4"/>
    <p:sldId id="418" r:id="rId5"/>
    <p:sldId id="419" r:id="rId6"/>
    <p:sldId id="424" r:id="rId7"/>
    <p:sldId id="417" r:id="rId8"/>
    <p:sldId id="425" r:id="rId9"/>
    <p:sldId id="430" r:id="rId10"/>
    <p:sldId id="429" r:id="rId11"/>
    <p:sldId id="422" r:id="rId12"/>
    <p:sldId id="431" r:id="rId13"/>
    <p:sldId id="434" r:id="rId14"/>
    <p:sldId id="427" r:id="rId15"/>
    <p:sldId id="423" r:id="rId16"/>
    <p:sldId id="432" r:id="rId17"/>
    <p:sldId id="433" r:id="rId18"/>
    <p:sldId id="42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  <a:srgbClr val="56C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03D6C-19AB-486C-80C8-5748CE21F1EF}" v="146" dt="2026-01-21T09:51:15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45794857-1CC8-BDBC-1074-DCE994BB3C3F}"/>
    <pc:docChg chg="addSld delSld modSld">
      <pc:chgData name="John Griffiths" userId="55ce029b995a3368" providerId="Windows Live" clId="Web-{45794857-1CC8-BDBC-1074-DCE994BB3C3F}" dt="2026-01-13T09:46:02.001" v="97"/>
      <pc:docMkLst>
        <pc:docMk/>
      </pc:docMkLst>
      <pc:sldChg chg="modSp">
        <pc:chgData name="John Griffiths" userId="55ce029b995a3368" providerId="Windows Live" clId="Web-{45794857-1CC8-BDBC-1074-DCE994BB3C3F}" dt="2026-01-13T09:42:47.431" v="53" actId="20577"/>
        <pc:sldMkLst>
          <pc:docMk/>
          <pc:sldMk cId="1576871319" sldId="403"/>
        </pc:sldMkLst>
        <pc:spChg chg="mod">
          <ac:chgData name="John Griffiths" userId="55ce029b995a3368" providerId="Windows Live" clId="Web-{45794857-1CC8-BDBC-1074-DCE994BB3C3F}" dt="2026-01-13T09:42:47.431" v="53" actId="20577"/>
          <ac:spMkLst>
            <pc:docMk/>
            <pc:sldMk cId="1576871319" sldId="403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45794857-1CC8-BDBC-1074-DCE994BB3C3F}" dt="2026-01-13T09:44:19.889" v="79" actId="20577"/>
        <pc:sldMkLst>
          <pc:docMk/>
          <pc:sldMk cId="1563171103" sldId="415"/>
        </pc:sldMkLst>
        <pc:spChg chg="mod">
          <ac:chgData name="John Griffiths" userId="55ce029b995a3368" providerId="Windows Live" clId="Web-{45794857-1CC8-BDBC-1074-DCE994BB3C3F}" dt="2026-01-13T09:42:17.944" v="43" actId="14100"/>
          <ac:spMkLst>
            <pc:docMk/>
            <pc:sldMk cId="1563171103" sldId="415"/>
            <ac:spMk id="2" creationId="{7C32E1C6-1386-F049-B0B7-2002843DF078}"/>
          </ac:spMkLst>
        </pc:spChg>
        <pc:spChg chg="add mod">
          <ac:chgData name="John Griffiths" userId="55ce029b995a3368" providerId="Windows Live" clId="Web-{45794857-1CC8-BDBC-1074-DCE994BB3C3F}" dt="2026-01-13T09:44:19.889" v="79" actId="20577"/>
          <ac:spMkLst>
            <pc:docMk/>
            <pc:sldMk cId="1563171103" sldId="415"/>
            <ac:spMk id="3" creationId="{7DDBF2E8-AC8C-1045-8D7E-CC23ED7CA4FB}"/>
          </ac:spMkLst>
        </pc:spChg>
      </pc:sldChg>
      <pc:sldChg chg="delSp modSp">
        <pc:chgData name="John Griffiths" userId="55ce029b995a3368" providerId="Windows Live" clId="Web-{45794857-1CC8-BDBC-1074-DCE994BB3C3F}" dt="2026-01-13T09:45:18.703" v="93" actId="1076"/>
        <pc:sldMkLst>
          <pc:docMk/>
          <pc:sldMk cId="3748011065" sldId="416"/>
        </pc:sldMkLst>
        <pc:spChg chg="mod">
          <ac:chgData name="John Griffiths" userId="55ce029b995a3368" providerId="Windows Live" clId="Web-{45794857-1CC8-BDBC-1074-DCE994BB3C3F}" dt="2026-01-13T09:45:14.125" v="92" actId="20577"/>
          <ac:spMkLst>
            <pc:docMk/>
            <pc:sldMk cId="3748011065" sldId="416"/>
            <ac:spMk id="2" creationId="{2BA88018-04EF-AE5F-FA8A-506D905ABFB7}"/>
          </ac:spMkLst>
        </pc:spChg>
        <pc:spChg chg="mod">
          <ac:chgData name="John Griffiths" userId="55ce029b995a3368" providerId="Windows Live" clId="Web-{45794857-1CC8-BDBC-1074-DCE994BB3C3F}" dt="2026-01-13T09:45:18.703" v="93" actId="1076"/>
          <ac:spMkLst>
            <pc:docMk/>
            <pc:sldMk cId="3748011065" sldId="416"/>
            <ac:spMk id="42" creationId="{BD55C8E6-C696-5167-B737-2D3C43D6EE07}"/>
          </ac:spMkLst>
        </pc:spChg>
      </pc:sldChg>
    </pc:docChg>
  </pc:docChgLst>
  <pc:docChgLst>
    <pc:chgData name="John Griffiths" userId="55ce029b995a3368" providerId="Windows Live" clId="Web-{5FA10224-1B59-2DCD-F982-7D0660DB3734}"/>
    <pc:docChg chg="modSld">
      <pc:chgData name="John Griffiths" userId="55ce029b995a3368" providerId="Windows Live" clId="Web-{5FA10224-1B59-2DCD-F982-7D0660DB3734}" dt="2026-01-12T12:26:10.546" v="75" actId="20577"/>
      <pc:docMkLst>
        <pc:docMk/>
      </pc:docMkLst>
    </pc:docChg>
  </pc:docChgLst>
  <pc:docChgLst>
    <pc:chgData name="John Griffiths" userId="55ce029b995a3368" providerId="Windows Live" clId="Web-{49DFF182-5A14-5C64-6042-3A84C7E6D165}"/>
    <pc:docChg chg="addSld modSld">
      <pc:chgData name="John Griffiths" userId="55ce029b995a3368" providerId="Windows Live" clId="Web-{49DFF182-5A14-5C64-6042-3A84C7E6D165}" dt="2026-01-14T12:21:39.861" v="1186" actId="20577"/>
      <pc:docMkLst>
        <pc:docMk/>
      </pc:docMkLst>
      <pc:sldChg chg="modSp">
        <pc:chgData name="John Griffiths" userId="55ce029b995a3368" providerId="Windows Live" clId="Web-{49DFF182-5A14-5C64-6042-3A84C7E6D165}" dt="2026-01-14T09:49:42.751" v="7" actId="20577"/>
        <pc:sldMkLst>
          <pc:docMk/>
          <pc:sldMk cId="1705522257" sldId="419"/>
        </pc:sldMkLst>
        <pc:spChg chg="mod">
          <ac:chgData name="John Griffiths" userId="55ce029b995a3368" providerId="Windows Live" clId="Web-{49DFF182-5A14-5C64-6042-3A84C7E6D165}" dt="2026-01-14T09:49:42.751" v="7" actId="20577"/>
          <ac:spMkLst>
            <pc:docMk/>
            <pc:sldMk cId="1705522257" sldId="419"/>
            <ac:spMk id="2" creationId="{7794AE8B-F7C3-D782-BFAC-B429B70BF859}"/>
          </ac:spMkLst>
        </pc:spChg>
      </pc:sldChg>
      <pc:sldChg chg="modSp">
        <pc:chgData name="John Griffiths" userId="55ce029b995a3368" providerId="Windows Live" clId="Web-{49DFF182-5A14-5C64-6042-3A84C7E6D165}" dt="2026-01-14T12:21:39.861" v="1186" actId="20577"/>
        <pc:sldMkLst>
          <pc:docMk/>
          <pc:sldMk cId="1846626075" sldId="422"/>
        </pc:sldMkLst>
        <pc:spChg chg="mod">
          <ac:chgData name="John Griffiths" userId="55ce029b995a3368" providerId="Windows Live" clId="Web-{49DFF182-5A14-5C64-6042-3A84C7E6D165}" dt="2026-01-14T12:21:39.861" v="1186" actId="20577"/>
          <ac:spMkLst>
            <pc:docMk/>
            <pc:sldMk cId="1846626075" sldId="422"/>
            <ac:spMk id="42" creationId="{97A3D883-229A-698A-7EA5-8AEF9B0AF84D}"/>
          </ac:spMkLst>
        </pc:spChg>
      </pc:sldChg>
      <pc:sldChg chg="modSp">
        <pc:chgData name="John Griffiths" userId="55ce029b995a3368" providerId="Windows Live" clId="Web-{49DFF182-5A14-5C64-6042-3A84C7E6D165}" dt="2026-01-14T09:55:06.916" v="92" actId="20577"/>
        <pc:sldMkLst>
          <pc:docMk/>
          <pc:sldMk cId="3142997567" sldId="424"/>
        </pc:sldMkLst>
        <pc:spChg chg="mod">
          <ac:chgData name="John Griffiths" userId="55ce029b995a3368" providerId="Windows Live" clId="Web-{49DFF182-5A14-5C64-6042-3A84C7E6D165}" dt="2026-01-14T09:55:06.916" v="92" actId="20577"/>
          <ac:spMkLst>
            <pc:docMk/>
            <pc:sldMk cId="3142997567" sldId="424"/>
            <ac:spMk id="6" creationId="{B2B68C1D-48C7-5460-CAB0-2255AE5D9381}"/>
          </ac:spMkLst>
        </pc:spChg>
        <pc:picChg chg="mod">
          <ac:chgData name="John Griffiths" userId="55ce029b995a3368" providerId="Windows Live" clId="Web-{49DFF182-5A14-5C64-6042-3A84C7E6D165}" dt="2026-01-14T09:54:57.166" v="91" actId="1076"/>
          <ac:picMkLst>
            <pc:docMk/>
            <pc:sldMk cId="3142997567" sldId="424"/>
            <ac:picMk id="3" creationId="{5DE2F5E7-84EF-7C9F-4DC5-C9F5F53C3AE9}"/>
          </ac:picMkLst>
        </pc:picChg>
      </pc:sldChg>
      <pc:sldChg chg="addSp delSp modSp">
        <pc:chgData name="John Griffiths" userId="55ce029b995a3368" providerId="Windows Live" clId="Web-{49DFF182-5A14-5C64-6042-3A84C7E6D165}" dt="2026-01-14T11:09:06.282" v="283" actId="20577"/>
        <pc:sldMkLst>
          <pc:docMk/>
          <pc:sldMk cId="3787377740" sldId="425"/>
        </pc:sldMkLst>
        <pc:spChg chg="add mod">
          <ac:chgData name="John Griffiths" userId="55ce029b995a3368" providerId="Windows Live" clId="Web-{49DFF182-5A14-5C64-6042-3A84C7E6D165}" dt="2026-01-14T11:08:34.748" v="274" actId="20577"/>
          <ac:spMkLst>
            <pc:docMk/>
            <pc:sldMk cId="3787377740" sldId="425"/>
            <ac:spMk id="4" creationId="{C59DE355-7A1C-C6DB-8CB8-0A830ACB166A}"/>
          </ac:spMkLst>
        </pc:spChg>
        <pc:spChg chg="add mod">
          <ac:chgData name="John Griffiths" userId="55ce029b995a3368" providerId="Windows Live" clId="Web-{49DFF182-5A14-5C64-6042-3A84C7E6D165}" dt="2026-01-14T11:09:06.282" v="283" actId="20577"/>
          <ac:spMkLst>
            <pc:docMk/>
            <pc:sldMk cId="3787377740" sldId="425"/>
            <ac:spMk id="6" creationId="{8C51F892-1DEA-072F-290A-6143E490FBF0}"/>
          </ac:spMkLst>
        </pc:spChg>
        <pc:spChg chg="mod">
          <ac:chgData name="John Griffiths" userId="55ce029b995a3368" providerId="Windows Live" clId="Web-{49DFF182-5A14-5C64-6042-3A84C7E6D165}" dt="2026-01-14T11:07:36.620" v="263" actId="20577"/>
          <ac:spMkLst>
            <pc:docMk/>
            <pc:sldMk cId="3787377740" sldId="425"/>
            <ac:spMk id="42" creationId="{C58EB740-D15E-D864-E9E7-C03964C129F1}"/>
          </ac:spMkLst>
        </pc:spChg>
        <pc:picChg chg="add mod modCrop">
          <ac:chgData name="John Griffiths" userId="55ce029b995a3368" providerId="Windows Live" clId="Web-{49DFF182-5A14-5C64-6042-3A84C7E6D165}" dt="2026-01-14T11:07:44.387" v="264" actId="1076"/>
          <ac:picMkLst>
            <pc:docMk/>
            <pc:sldMk cId="3787377740" sldId="425"/>
            <ac:picMk id="3" creationId="{2FF2B923-3AB2-44C3-FBBC-A6FFF06B9271}"/>
          </ac:picMkLst>
        </pc:picChg>
        <pc:picChg chg="add mod">
          <ac:chgData name="John Griffiths" userId="55ce029b995a3368" providerId="Windows Live" clId="Web-{49DFF182-5A14-5C64-6042-3A84C7E6D165}" dt="2026-01-14T10:05:44.436" v="250" actId="1076"/>
          <ac:picMkLst>
            <pc:docMk/>
            <pc:sldMk cId="3787377740" sldId="425"/>
            <ac:picMk id="5" creationId="{F1204211-0CE1-0E8B-1118-174A3DCFFDB0}"/>
          </ac:picMkLst>
        </pc:picChg>
      </pc:sldChg>
      <pc:sldChg chg="addSp delSp modSp add replId">
        <pc:chgData name="John Griffiths" userId="55ce029b995a3368" providerId="Windows Live" clId="Web-{49DFF182-5A14-5C64-6042-3A84C7E6D165}" dt="2026-01-14T11:51:03.083" v="665" actId="14100"/>
        <pc:sldMkLst>
          <pc:docMk/>
          <pc:sldMk cId="3028892223" sldId="430"/>
        </pc:sldMkLst>
        <pc:spChg chg="mod">
          <ac:chgData name="John Griffiths" userId="55ce029b995a3368" providerId="Windows Live" clId="Web-{49DFF182-5A14-5C64-6042-3A84C7E6D165}" dt="2026-01-14T09:58:44.982" v="186" actId="1076"/>
          <ac:spMkLst>
            <pc:docMk/>
            <pc:sldMk cId="3028892223" sldId="430"/>
            <ac:spMk id="3" creationId="{CD8D05A8-E935-2339-5C21-6B64ED898D69}"/>
          </ac:spMkLst>
        </pc:spChg>
        <pc:spChg chg="add mod">
          <ac:chgData name="John Griffiths" userId="55ce029b995a3368" providerId="Windows Live" clId="Web-{49DFF182-5A14-5C64-6042-3A84C7E6D165}" dt="2026-01-14T11:39:34.902" v="401" actId="1076"/>
          <ac:spMkLst>
            <pc:docMk/>
            <pc:sldMk cId="3028892223" sldId="430"/>
            <ac:spMk id="4" creationId="{823A47C6-76E5-A957-3328-8E055BDC6E5F}"/>
          </ac:spMkLst>
        </pc:spChg>
        <pc:spChg chg="add mod">
          <ac:chgData name="John Griffiths" userId="55ce029b995a3368" providerId="Windows Live" clId="Web-{49DFF182-5A14-5C64-6042-3A84C7E6D165}" dt="2026-01-14T11:47:13.610" v="644" actId="20577"/>
          <ac:spMkLst>
            <pc:docMk/>
            <pc:sldMk cId="3028892223" sldId="430"/>
            <ac:spMk id="6" creationId="{8C930FD8-EC74-E898-BAE0-1E9327EED569}"/>
          </ac:spMkLst>
        </pc:spChg>
        <pc:spChg chg="add mod">
          <ac:chgData name="John Griffiths" userId="55ce029b995a3368" providerId="Windows Live" clId="Web-{49DFF182-5A14-5C64-6042-3A84C7E6D165}" dt="2026-01-14T11:50:54.817" v="663" actId="1076"/>
          <ac:spMkLst>
            <pc:docMk/>
            <pc:sldMk cId="3028892223" sldId="430"/>
            <ac:spMk id="10" creationId="{4D928750-5DF2-5F85-1EC0-CC7521A8EE76}"/>
          </ac:spMkLst>
        </pc:spChg>
        <pc:spChg chg="add mod">
          <ac:chgData name="John Griffiths" userId="55ce029b995a3368" providerId="Windows Live" clId="Web-{49DFF182-5A14-5C64-6042-3A84C7E6D165}" dt="2026-01-14T11:50:46.004" v="662" actId="1076"/>
          <ac:spMkLst>
            <pc:docMk/>
            <pc:sldMk cId="3028892223" sldId="430"/>
            <ac:spMk id="11" creationId="{9CBC8FF3-5B5A-FCEB-07FE-EBDC77CC6194}"/>
          </ac:spMkLst>
        </pc:spChg>
        <pc:picChg chg="add mod">
          <ac:chgData name="John Griffiths" userId="55ce029b995a3368" providerId="Windows Live" clId="Web-{49DFF182-5A14-5C64-6042-3A84C7E6D165}" dt="2026-01-14T11:41:54.030" v="409" actId="1076"/>
          <ac:picMkLst>
            <pc:docMk/>
            <pc:sldMk cId="3028892223" sldId="430"/>
            <ac:picMk id="5" creationId="{46A389CC-9A5C-0241-ADBC-9D1814E572AD}"/>
          </ac:picMkLst>
        </pc:picChg>
        <pc:picChg chg="add mod">
          <ac:chgData name="John Griffiths" userId="55ce029b995a3368" providerId="Windows Live" clId="Web-{49DFF182-5A14-5C64-6042-3A84C7E6D165}" dt="2026-01-14T11:48:36.947" v="647" actId="1076"/>
          <ac:picMkLst>
            <pc:docMk/>
            <pc:sldMk cId="3028892223" sldId="430"/>
            <ac:picMk id="7" creationId="{B8755A39-2CF4-7C17-DBE3-31CB4DCC6200}"/>
          </ac:picMkLst>
        </pc:picChg>
        <pc:picChg chg="add mod">
          <ac:chgData name="John Griffiths" userId="55ce029b995a3368" providerId="Windows Live" clId="Web-{49DFF182-5A14-5C64-6042-3A84C7E6D165}" dt="2026-01-14T11:49:33.780" v="651" actId="14100"/>
          <ac:picMkLst>
            <pc:docMk/>
            <pc:sldMk cId="3028892223" sldId="430"/>
            <ac:picMk id="8" creationId="{8C0E720E-32AB-574E-31E0-3BE17466AF1F}"/>
          </ac:picMkLst>
        </pc:picChg>
        <pc:picChg chg="add mod">
          <ac:chgData name="John Griffiths" userId="55ce029b995a3368" providerId="Windows Live" clId="Web-{49DFF182-5A14-5C64-6042-3A84C7E6D165}" dt="2026-01-14T11:51:03.083" v="665" actId="14100"/>
          <ac:picMkLst>
            <pc:docMk/>
            <pc:sldMk cId="3028892223" sldId="430"/>
            <ac:picMk id="9" creationId="{555C34A2-95A7-B848-5DF6-9A62C9AE68AD}"/>
          </ac:picMkLst>
        </pc:picChg>
      </pc:sldChg>
    </pc:docChg>
  </pc:docChgLst>
  <pc:docChgLst>
    <pc:chgData name="John Griffiths" userId="55ce029b995a3368" providerId="Windows Live" clId="Web-{80FB73EC-B3FE-A3DD-F44E-8BB959DB96B1}"/>
    <pc:docChg chg="addSld delSld modSld">
      <pc:chgData name="John Griffiths" userId="55ce029b995a3368" providerId="Windows Live" clId="Web-{80FB73EC-B3FE-A3DD-F44E-8BB959DB96B1}" dt="2026-01-13T09:49:29.713" v="9"/>
      <pc:docMkLst>
        <pc:docMk/>
      </pc:docMkLst>
      <pc:sldChg chg="modSp">
        <pc:chgData name="John Griffiths" userId="55ce029b995a3368" providerId="Windows Live" clId="Web-{80FB73EC-B3FE-A3DD-F44E-8BB959DB96B1}" dt="2026-01-13T09:48:45.149" v="8" actId="20577"/>
        <pc:sldMkLst>
          <pc:docMk/>
          <pc:sldMk cId="1563171103" sldId="415"/>
        </pc:sldMkLst>
        <pc:spChg chg="mod">
          <ac:chgData name="John Griffiths" userId="55ce029b995a3368" providerId="Windows Live" clId="Web-{80FB73EC-B3FE-A3DD-F44E-8BB959DB96B1}" dt="2026-01-13T09:48:45.149" v="8" actId="20577"/>
          <ac:spMkLst>
            <pc:docMk/>
            <pc:sldMk cId="1563171103" sldId="415"/>
            <ac:spMk id="3" creationId="{7DDBF2E8-AC8C-1045-8D7E-CC23ED7CA4FB}"/>
          </ac:spMkLst>
        </pc:spChg>
      </pc:sldChg>
      <pc:sldChg chg="modSp add replId">
        <pc:chgData name="John Griffiths" userId="55ce029b995a3368" providerId="Windows Live" clId="Web-{80FB73EC-B3FE-A3DD-F44E-8BB959DB96B1}" dt="2026-01-13T09:47:11.519" v="4" actId="20577"/>
        <pc:sldMkLst>
          <pc:docMk/>
          <pc:sldMk cId="632420725" sldId="417"/>
        </pc:sldMkLst>
        <pc:spChg chg="mod">
          <ac:chgData name="John Griffiths" userId="55ce029b995a3368" providerId="Windows Live" clId="Web-{80FB73EC-B3FE-A3DD-F44E-8BB959DB96B1}" dt="2026-01-13T09:47:11.519" v="4" actId="20577"/>
          <ac:spMkLst>
            <pc:docMk/>
            <pc:sldMk cId="632420725" sldId="417"/>
            <ac:spMk id="2" creationId="{A03D2227-005A-8535-5265-19F2A39C3129}"/>
          </ac:spMkLst>
        </pc:spChg>
      </pc:sldChg>
    </pc:docChg>
  </pc:docChgLst>
  <pc:docChgLst>
    <pc:chgData name="John Griffiths" userId="55ce029b995a3368" providerId="LiveId" clId="{BF711802-47C6-41D9-BF3D-FE2EFCBAC61F}"/>
    <pc:docChg chg="undo custSel addSld delSld modSld sldOrd">
      <pc:chgData name="John Griffiths" userId="55ce029b995a3368" providerId="LiveId" clId="{BF711802-47C6-41D9-BF3D-FE2EFCBAC61F}" dt="2026-01-21T09:56:16.597" v="2820" actId="20577"/>
      <pc:docMkLst>
        <pc:docMk/>
      </pc:docMkLst>
      <pc:sldChg chg="addSp modSp mod">
        <pc:chgData name="John Griffiths" userId="55ce029b995a3368" providerId="LiveId" clId="{BF711802-47C6-41D9-BF3D-FE2EFCBAC61F}" dt="2026-01-13T13:22:25.821" v="242" actId="1076"/>
        <pc:sldMkLst>
          <pc:docMk/>
          <pc:sldMk cId="1705522257" sldId="419"/>
        </pc:sldMkLst>
        <pc:spChg chg="add mod">
          <ac:chgData name="John Griffiths" userId="55ce029b995a3368" providerId="LiveId" clId="{BF711802-47C6-41D9-BF3D-FE2EFCBAC61F}" dt="2026-01-13T13:22:25.821" v="242" actId="1076"/>
          <ac:spMkLst>
            <pc:docMk/>
            <pc:sldMk cId="1705522257" sldId="419"/>
            <ac:spMk id="3" creationId="{AB650C60-BB9C-8257-45DA-145EEC77301F}"/>
          </ac:spMkLst>
        </pc:spChg>
      </pc:sldChg>
      <pc:sldChg chg="addSp modSp mod">
        <pc:chgData name="John Griffiths" userId="55ce029b995a3368" providerId="LiveId" clId="{BF711802-47C6-41D9-BF3D-FE2EFCBAC61F}" dt="2026-01-21T09:56:16.597" v="2820" actId="20577"/>
        <pc:sldMkLst>
          <pc:docMk/>
          <pc:sldMk cId="1846626075" sldId="422"/>
        </pc:sldMkLst>
        <pc:spChg chg="mod">
          <ac:chgData name="John Griffiths" userId="55ce029b995a3368" providerId="LiveId" clId="{BF711802-47C6-41D9-BF3D-FE2EFCBAC61F}" dt="2026-01-21T09:56:16.597" v="2820" actId="20577"/>
          <ac:spMkLst>
            <pc:docMk/>
            <pc:sldMk cId="1846626075" sldId="422"/>
            <ac:spMk id="42" creationId="{97A3D883-229A-698A-7EA5-8AEF9B0AF84D}"/>
          </ac:spMkLst>
        </pc:spChg>
        <pc:picChg chg="add mod">
          <ac:chgData name="John Griffiths" userId="55ce029b995a3368" providerId="LiveId" clId="{BF711802-47C6-41D9-BF3D-FE2EFCBAC61F}" dt="2026-01-21T09:47:13.856" v="2684" actId="1076"/>
          <ac:picMkLst>
            <pc:docMk/>
            <pc:sldMk cId="1846626075" sldId="422"/>
            <ac:picMk id="1026" creationId="{EE1FEBD2-6E7F-D331-CC57-262CED416336}"/>
          </ac:picMkLst>
        </pc:picChg>
      </pc:sldChg>
      <pc:sldChg chg="addSp modSp mod">
        <pc:chgData name="John Griffiths" userId="55ce029b995a3368" providerId="LiveId" clId="{BF711802-47C6-41D9-BF3D-FE2EFCBAC61F}" dt="2026-01-19T14:59:42.903" v="1756" actId="115"/>
        <pc:sldMkLst>
          <pc:docMk/>
          <pc:sldMk cId="743291540" sldId="423"/>
        </pc:sldMkLst>
        <pc:spChg chg="add mod">
          <ac:chgData name="John Griffiths" userId="55ce029b995a3368" providerId="LiveId" clId="{BF711802-47C6-41D9-BF3D-FE2EFCBAC61F}" dt="2026-01-19T14:59:42.903" v="1756" actId="115"/>
          <ac:spMkLst>
            <pc:docMk/>
            <pc:sldMk cId="743291540" sldId="423"/>
            <ac:spMk id="3" creationId="{E0E82858-5424-88FE-9D7B-3529065F6019}"/>
          </ac:spMkLst>
        </pc:spChg>
        <pc:spChg chg="add mod">
          <ac:chgData name="John Griffiths" userId="55ce029b995a3368" providerId="LiveId" clId="{BF711802-47C6-41D9-BF3D-FE2EFCBAC61F}" dt="2026-01-19T14:34:47.453" v="1365" actId="14100"/>
          <ac:spMkLst>
            <pc:docMk/>
            <pc:sldMk cId="743291540" sldId="423"/>
            <ac:spMk id="4" creationId="{E6E35AB5-D043-E097-9319-708DE8295304}"/>
          </ac:spMkLst>
        </pc:spChg>
        <pc:spChg chg="add mod">
          <ac:chgData name="John Griffiths" userId="55ce029b995a3368" providerId="LiveId" clId="{BF711802-47C6-41D9-BF3D-FE2EFCBAC61F}" dt="2026-01-19T14:35:35.402" v="1392" actId="1076"/>
          <ac:spMkLst>
            <pc:docMk/>
            <pc:sldMk cId="743291540" sldId="423"/>
            <ac:spMk id="8" creationId="{92616FCF-8EBF-586A-8367-4C5B99F69487}"/>
          </ac:spMkLst>
        </pc:spChg>
        <pc:spChg chg="mod">
          <ac:chgData name="John Griffiths" userId="55ce029b995a3368" providerId="LiveId" clId="{BF711802-47C6-41D9-BF3D-FE2EFCBAC61F}" dt="2026-01-19T14:59:38.387" v="1755" actId="115"/>
          <ac:spMkLst>
            <pc:docMk/>
            <pc:sldMk cId="743291540" sldId="423"/>
            <ac:spMk id="42" creationId="{80B8A030-A558-7155-5020-F138484EFFB6}"/>
          </ac:spMkLst>
        </pc:spChg>
        <pc:cxnChg chg="add mod">
          <ac:chgData name="John Griffiths" userId="55ce029b995a3368" providerId="LiveId" clId="{BF711802-47C6-41D9-BF3D-FE2EFCBAC61F}" dt="2026-01-19T14:35:11.441" v="1369" actId="208"/>
          <ac:cxnSpMkLst>
            <pc:docMk/>
            <pc:sldMk cId="743291540" sldId="423"/>
            <ac:cxnSpMk id="6" creationId="{5B3E716E-E230-3392-48DD-F770DCA91F83}"/>
          </ac:cxnSpMkLst>
        </pc:cxnChg>
      </pc:sldChg>
      <pc:sldChg chg="addSp modSp mod">
        <pc:chgData name="John Griffiths" userId="55ce029b995a3368" providerId="LiveId" clId="{BF711802-47C6-41D9-BF3D-FE2EFCBAC61F}" dt="2026-01-13T13:19:29.527" v="134" actId="1076"/>
        <pc:sldMkLst>
          <pc:docMk/>
          <pc:sldMk cId="3142997567" sldId="424"/>
        </pc:sldMkLst>
        <pc:spChg chg="add mod">
          <ac:chgData name="John Griffiths" userId="55ce029b995a3368" providerId="LiveId" clId="{BF711802-47C6-41D9-BF3D-FE2EFCBAC61F}" dt="2026-01-13T13:19:29.527" v="134" actId="1076"/>
          <ac:spMkLst>
            <pc:docMk/>
            <pc:sldMk cId="3142997567" sldId="424"/>
            <ac:spMk id="8" creationId="{F1A61D5C-CDB8-CE6C-8215-054F55D78C72}"/>
          </ac:spMkLst>
        </pc:spChg>
      </pc:sldChg>
      <pc:sldChg chg="addSp delSp modSp add mod ord delAnim modAnim">
        <pc:chgData name="John Griffiths" userId="55ce029b995a3368" providerId="LiveId" clId="{BF711802-47C6-41D9-BF3D-FE2EFCBAC61F}" dt="2026-01-19T13:12:18.685" v="883"/>
        <pc:sldMkLst>
          <pc:docMk/>
          <pc:sldMk cId="2970002235" sldId="427"/>
        </pc:sldMkLst>
        <pc:picChg chg="add mod modCrop">
          <ac:chgData name="John Griffiths" userId="55ce029b995a3368" providerId="LiveId" clId="{BF711802-47C6-41D9-BF3D-FE2EFCBAC61F}" dt="2026-01-19T12:28:04.819" v="871" actId="14100"/>
          <ac:picMkLst>
            <pc:docMk/>
            <pc:sldMk cId="2970002235" sldId="427"/>
            <ac:picMk id="4" creationId="{6597F298-6F33-C476-925F-1D6EFD677F1E}"/>
          </ac:picMkLst>
        </pc:picChg>
        <pc:picChg chg="add mod">
          <ac:chgData name="John Griffiths" userId="55ce029b995a3368" providerId="LiveId" clId="{BF711802-47C6-41D9-BF3D-FE2EFCBAC61F}" dt="2026-01-19T12:28:11.502" v="872" actId="14100"/>
          <ac:picMkLst>
            <pc:docMk/>
            <pc:sldMk cId="2970002235" sldId="427"/>
            <ac:picMk id="8" creationId="{BFA7E290-D8CA-6C51-28E4-BC5D6BA3D7D5}"/>
          </ac:picMkLst>
        </pc:picChg>
        <pc:picChg chg="add mod modCrop">
          <ac:chgData name="John Griffiths" userId="55ce029b995a3368" providerId="LiveId" clId="{BF711802-47C6-41D9-BF3D-FE2EFCBAC61F}" dt="2026-01-19T12:33:10.690" v="879" actId="14100"/>
          <ac:picMkLst>
            <pc:docMk/>
            <pc:sldMk cId="2970002235" sldId="427"/>
            <ac:picMk id="10" creationId="{5933D3FC-8459-18BF-F393-DDE91B078D14}"/>
          </ac:picMkLst>
        </pc:picChg>
        <pc:picChg chg="add mod">
          <ac:chgData name="John Griffiths" userId="55ce029b995a3368" providerId="LiveId" clId="{BF711802-47C6-41D9-BF3D-FE2EFCBAC61F}" dt="2026-01-19T13:12:12.102" v="881" actId="1076"/>
          <ac:picMkLst>
            <pc:docMk/>
            <pc:sldMk cId="2970002235" sldId="427"/>
            <ac:picMk id="12" creationId="{7B22DEA2-B3B5-60C6-7BC0-4A92E80B7A55}"/>
          </ac:picMkLst>
        </pc:picChg>
      </pc:sldChg>
      <pc:sldChg chg="addSp delSp modSp add mod ord delAnim modAnim">
        <pc:chgData name="John Griffiths" userId="55ce029b995a3368" providerId="LiveId" clId="{BF711802-47C6-41D9-BF3D-FE2EFCBAC61F}" dt="2026-01-19T15:12:21.549" v="2191" actId="20577"/>
        <pc:sldMkLst>
          <pc:docMk/>
          <pc:sldMk cId="6829392" sldId="428"/>
        </pc:sldMkLst>
        <pc:spChg chg="mod">
          <ac:chgData name="John Griffiths" userId="55ce029b995a3368" providerId="LiveId" clId="{BF711802-47C6-41D9-BF3D-FE2EFCBAC61F}" dt="2026-01-19T15:12:21.549" v="2191" actId="20577"/>
          <ac:spMkLst>
            <pc:docMk/>
            <pc:sldMk cId="6829392" sldId="428"/>
            <ac:spMk id="2" creationId="{D095C4FE-D397-CB36-1C48-8BCF4BC3B640}"/>
          </ac:spMkLst>
        </pc:spChg>
        <pc:spChg chg="add mod">
          <ac:chgData name="John Griffiths" userId="55ce029b995a3368" providerId="LiveId" clId="{BF711802-47C6-41D9-BF3D-FE2EFCBAC61F}" dt="2026-01-19T15:12:07.883" v="2189" actId="14100"/>
          <ac:spMkLst>
            <pc:docMk/>
            <pc:sldMk cId="6829392" sldId="428"/>
            <ac:spMk id="7" creationId="{02E08181-F93B-A511-5200-46455151FA76}"/>
          </ac:spMkLst>
        </pc:spChg>
        <pc:picChg chg="add mod">
          <ac:chgData name="John Griffiths" userId="55ce029b995a3368" providerId="LiveId" clId="{BF711802-47C6-41D9-BF3D-FE2EFCBAC61F}" dt="2026-01-19T15:09:40.404" v="2055" actId="14100"/>
          <ac:picMkLst>
            <pc:docMk/>
            <pc:sldMk cId="6829392" sldId="428"/>
            <ac:picMk id="6" creationId="{846CCD30-86AE-33B5-51EA-F802577350CC}"/>
          </ac:picMkLst>
        </pc:picChg>
      </pc:sldChg>
      <pc:sldChg chg="addSp delSp modSp add mod ord delAnim modAnim">
        <pc:chgData name="John Griffiths" userId="55ce029b995a3368" providerId="LiveId" clId="{BF711802-47C6-41D9-BF3D-FE2EFCBAC61F}" dt="2026-01-13T13:31:06.345" v="256" actId="14100"/>
        <pc:sldMkLst>
          <pc:docMk/>
          <pc:sldMk cId="1124550509" sldId="429"/>
        </pc:sldMkLst>
        <pc:picChg chg="add mod modCrop">
          <ac:chgData name="John Griffiths" userId="55ce029b995a3368" providerId="LiveId" clId="{BF711802-47C6-41D9-BF3D-FE2EFCBAC61F}" dt="2026-01-13T13:31:06.345" v="256" actId="14100"/>
          <ac:picMkLst>
            <pc:docMk/>
            <pc:sldMk cId="1124550509" sldId="429"/>
            <ac:picMk id="6" creationId="{C1249C29-1C89-994F-BCD5-7B0CAAFF465B}"/>
          </ac:picMkLst>
        </pc:picChg>
        <pc:picChg chg="add mod">
          <ac:chgData name="John Griffiths" userId="55ce029b995a3368" providerId="LiveId" clId="{BF711802-47C6-41D9-BF3D-FE2EFCBAC61F}" dt="2026-01-13T13:31:03.344" v="255" actId="1076"/>
          <ac:picMkLst>
            <pc:docMk/>
            <pc:sldMk cId="1124550509" sldId="429"/>
            <ac:picMk id="8" creationId="{99B6EA0E-4027-38B5-7DAF-4FA27E2D45BF}"/>
          </ac:picMkLst>
        </pc:picChg>
      </pc:sldChg>
      <pc:sldChg chg="addSp delSp modSp add mod">
        <pc:chgData name="John Griffiths" userId="55ce029b995a3368" providerId="LiveId" clId="{BF711802-47C6-41D9-BF3D-FE2EFCBAC61F}" dt="2026-01-21T09:53:52.320" v="2819" actId="20577"/>
        <pc:sldMkLst>
          <pc:docMk/>
          <pc:sldMk cId="3295655369" sldId="431"/>
        </pc:sldMkLst>
        <pc:spChg chg="add mod">
          <ac:chgData name="John Griffiths" userId="55ce029b995a3368" providerId="LiveId" clId="{BF711802-47C6-41D9-BF3D-FE2EFCBAC61F}" dt="2026-01-21T09:53:52.320" v="2819" actId="20577"/>
          <ac:spMkLst>
            <pc:docMk/>
            <pc:sldMk cId="3295655369" sldId="431"/>
            <ac:spMk id="3" creationId="{DCA93796-0608-0900-78ED-554AD8F25B2F}"/>
          </ac:spMkLst>
        </pc:spChg>
      </pc:sldChg>
      <pc:sldChg chg="addSp modSp add mod">
        <pc:chgData name="John Griffiths" userId="55ce029b995a3368" providerId="LiveId" clId="{BF711802-47C6-41D9-BF3D-FE2EFCBAC61F}" dt="2026-01-19T15:01:26.515" v="1819" actId="115"/>
        <pc:sldMkLst>
          <pc:docMk/>
          <pc:sldMk cId="3926701631" sldId="432"/>
        </pc:sldMkLst>
        <pc:spChg chg="mod">
          <ac:chgData name="John Griffiths" userId="55ce029b995a3368" providerId="LiveId" clId="{BF711802-47C6-41D9-BF3D-FE2EFCBAC61F}" dt="2026-01-19T15:01:26.515" v="1819" actId="115"/>
          <ac:spMkLst>
            <pc:docMk/>
            <pc:sldMk cId="3926701631" sldId="432"/>
            <ac:spMk id="3" creationId="{68617075-0BCC-8450-B477-206BE95D62A8}"/>
          </ac:spMkLst>
        </pc:spChg>
        <pc:spChg chg="mod">
          <ac:chgData name="John Griffiths" userId="55ce029b995a3368" providerId="LiveId" clId="{BF711802-47C6-41D9-BF3D-FE2EFCBAC61F}" dt="2026-01-19T15:00:32.720" v="1796" actId="1036"/>
          <ac:spMkLst>
            <pc:docMk/>
            <pc:sldMk cId="3926701631" sldId="432"/>
            <ac:spMk id="4" creationId="{D266240F-8CD9-5541-DBFA-556DBC49CFF8}"/>
          </ac:spMkLst>
        </pc:spChg>
        <pc:spChg chg="add mod">
          <ac:chgData name="John Griffiths" userId="55ce029b995a3368" providerId="LiveId" clId="{BF711802-47C6-41D9-BF3D-FE2EFCBAC61F}" dt="2026-01-19T15:00:32.720" v="1796" actId="1036"/>
          <ac:spMkLst>
            <pc:docMk/>
            <pc:sldMk cId="3926701631" sldId="432"/>
            <ac:spMk id="5" creationId="{A785984C-AFC8-64DF-B300-F8E492F1E16A}"/>
          </ac:spMkLst>
        </pc:spChg>
        <pc:spChg chg="mod">
          <ac:chgData name="John Griffiths" userId="55ce029b995a3368" providerId="LiveId" clId="{BF711802-47C6-41D9-BF3D-FE2EFCBAC61F}" dt="2026-01-19T15:00:32.720" v="1796" actId="1036"/>
          <ac:spMkLst>
            <pc:docMk/>
            <pc:sldMk cId="3926701631" sldId="432"/>
            <ac:spMk id="8" creationId="{E33B6E02-42E8-76E4-53AB-E74D49687DC5}"/>
          </ac:spMkLst>
        </pc:spChg>
        <pc:spChg chg="add mod">
          <ac:chgData name="John Griffiths" userId="55ce029b995a3368" providerId="LiveId" clId="{BF711802-47C6-41D9-BF3D-FE2EFCBAC61F}" dt="2026-01-19T15:00:32.720" v="1796" actId="1036"/>
          <ac:spMkLst>
            <pc:docMk/>
            <pc:sldMk cId="3926701631" sldId="432"/>
            <ac:spMk id="9" creationId="{1BC2A06B-49FB-4179-0DC2-6B56B559115A}"/>
          </ac:spMkLst>
        </pc:spChg>
        <pc:spChg chg="mod">
          <ac:chgData name="John Griffiths" userId="55ce029b995a3368" providerId="LiveId" clId="{BF711802-47C6-41D9-BF3D-FE2EFCBAC61F}" dt="2026-01-19T15:01:21.831" v="1818" actId="115"/>
          <ac:spMkLst>
            <pc:docMk/>
            <pc:sldMk cId="3926701631" sldId="432"/>
            <ac:spMk id="42" creationId="{8EDE3488-AE16-5B17-A36A-FD24603CDE60}"/>
          </ac:spMkLst>
        </pc:spChg>
        <pc:cxnChg chg="mod">
          <ac:chgData name="John Griffiths" userId="55ce029b995a3368" providerId="LiveId" clId="{BF711802-47C6-41D9-BF3D-FE2EFCBAC61F}" dt="2026-01-19T15:00:32.720" v="1796" actId="1036"/>
          <ac:cxnSpMkLst>
            <pc:docMk/>
            <pc:sldMk cId="3926701631" sldId="432"/>
            <ac:cxnSpMk id="6" creationId="{23949F52-4CD0-426D-E1DC-8108DB3370B9}"/>
          </ac:cxnSpMkLst>
        </pc:cxnChg>
        <pc:cxnChg chg="add mod">
          <ac:chgData name="John Griffiths" userId="55ce029b995a3368" providerId="LiveId" clId="{BF711802-47C6-41D9-BF3D-FE2EFCBAC61F}" dt="2026-01-19T15:00:32.720" v="1796" actId="1036"/>
          <ac:cxnSpMkLst>
            <pc:docMk/>
            <pc:sldMk cId="3926701631" sldId="432"/>
            <ac:cxnSpMk id="7" creationId="{A552720D-C4E5-96C7-A302-CD45900D95A1}"/>
          </ac:cxnSpMkLst>
        </pc:cxnChg>
      </pc:sldChg>
      <pc:sldChg chg="delSp modSp add mod">
        <pc:chgData name="John Griffiths" userId="55ce029b995a3368" providerId="LiveId" clId="{BF711802-47C6-41D9-BF3D-FE2EFCBAC61F}" dt="2026-01-19T15:06:30.297" v="2048" actId="947"/>
        <pc:sldMkLst>
          <pc:docMk/>
          <pc:sldMk cId="499269702" sldId="433"/>
        </pc:sldMkLst>
        <pc:spChg chg="mod">
          <ac:chgData name="John Griffiths" userId="55ce029b995a3368" providerId="LiveId" clId="{BF711802-47C6-41D9-BF3D-FE2EFCBAC61F}" dt="2026-01-19T15:06:30.297" v="2048" actId="947"/>
          <ac:spMkLst>
            <pc:docMk/>
            <pc:sldMk cId="499269702" sldId="433"/>
            <ac:spMk id="42" creationId="{37D256F0-7740-FBEA-ACBA-97FE7B75626F}"/>
          </ac:spMkLst>
        </pc:spChg>
      </pc:sldChg>
      <pc:sldChg chg="addSp delSp modSp add mod">
        <pc:chgData name="John Griffiths" userId="55ce029b995a3368" providerId="LiveId" clId="{BF711802-47C6-41D9-BF3D-FE2EFCBAC61F}" dt="2026-01-21T09:43:05.208" v="2670" actId="1038"/>
        <pc:sldMkLst>
          <pc:docMk/>
          <pc:sldMk cId="3217878055" sldId="434"/>
        </pc:sldMkLst>
        <pc:spChg chg="mod">
          <ac:chgData name="John Griffiths" userId="55ce029b995a3368" providerId="LiveId" clId="{BF711802-47C6-41D9-BF3D-FE2EFCBAC61F}" dt="2026-01-19T15:14:35.571" v="2232" actId="20577"/>
          <ac:spMkLst>
            <pc:docMk/>
            <pc:sldMk cId="3217878055" sldId="434"/>
            <ac:spMk id="2" creationId="{509E7948-3475-F5B4-3391-74EAB126C65A}"/>
          </ac:spMkLst>
        </pc:spChg>
        <pc:spChg chg="add mod">
          <ac:chgData name="John Griffiths" userId="55ce029b995a3368" providerId="LiveId" clId="{BF711802-47C6-41D9-BF3D-FE2EFCBAC61F}" dt="2026-01-19T15:23:46.563" v="2351" actId="1037"/>
          <ac:spMkLst>
            <pc:docMk/>
            <pc:sldMk cId="3217878055" sldId="434"/>
            <ac:spMk id="4" creationId="{AECAAFC0-F232-2D41-C93A-DB3A0CE77172}"/>
          </ac:spMkLst>
        </pc:spChg>
        <pc:spChg chg="add mod">
          <ac:chgData name="John Griffiths" userId="55ce029b995a3368" providerId="LiveId" clId="{BF711802-47C6-41D9-BF3D-FE2EFCBAC61F}" dt="2026-01-19T15:23:46.563" v="2351" actId="1037"/>
          <ac:spMkLst>
            <pc:docMk/>
            <pc:sldMk cId="3217878055" sldId="434"/>
            <ac:spMk id="5" creationId="{B97F678E-D20B-FA00-F022-624798AAC973}"/>
          </ac:spMkLst>
        </pc:spChg>
        <pc:spChg chg="add mod">
          <ac:chgData name="John Griffiths" userId="55ce029b995a3368" providerId="LiveId" clId="{BF711802-47C6-41D9-BF3D-FE2EFCBAC61F}" dt="2026-01-19T15:23:46.563" v="2351" actId="1037"/>
          <ac:spMkLst>
            <pc:docMk/>
            <pc:sldMk cId="3217878055" sldId="434"/>
            <ac:spMk id="6" creationId="{401A9BD3-B89E-6CBA-058B-3AD90FC2DE08}"/>
          </ac:spMkLst>
        </pc:spChg>
        <pc:spChg chg="add mod">
          <ac:chgData name="John Griffiths" userId="55ce029b995a3368" providerId="LiveId" clId="{BF711802-47C6-41D9-BF3D-FE2EFCBAC61F}" dt="2026-01-19T17:14:40.630" v="2384" actId="164"/>
          <ac:spMkLst>
            <pc:docMk/>
            <pc:sldMk cId="3217878055" sldId="434"/>
            <ac:spMk id="10" creationId="{95F05555-ECCE-94F7-271C-735BEC25F742}"/>
          </ac:spMkLst>
        </pc:spChg>
        <pc:spChg chg="add mod">
          <ac:chgData name="John Griffiths" userId="55ce029b995a3368" providerId="LiveId" clId="{BF711802-47C6-41D9-BF3D-FE2EFCBAC61F}" dt="2026-01-19T17:14:40.630" v="2384" actId="164"/>
          <ac:spMkLst>
            <pc:docMk/>
            <pc:sldMk cId="3217878055" sldId="434"/>
            <ac:spMk id="11" creationId="{9F55EE29-3F5F-535D-A776-A6C21EE7EAD9}"/>
          </ac:spMkLst>
        </pc:spChg>
        <pc:spChg chg="add mod">
          <ac:chgData name="John Griffiths" userId="55ce029b995a3368" providerId="LiveId" clId="{BF711802-47C6-41D9-BF3D-FE2EFCBAC61F}" dt="2026-01-19T17:14:40.630" v="2384" actId="164"/>
          <ac:spMkLst>
            <pc:docMk/>
            <pc:sldMk cId="3217878055" sldId="434"/>
            <ac:spMk id="12" creationId="{1736B58A-187A-A84A-E109-BBA90BD0739D}"/>
          </ac:spMkLst>
        </pc:spChg>
        <pc:spChg chg="add mod">
          <ac:chgData name="John Griffiths" userId="55ce029b995a3368" providerId="LiveId" clId="{BF711802-47C6-41D9-BF3D-FE2EFCBAC61F}" dt="2026-01-19T17:14:46.734" v="2385" actId="164"/>
          <ac:spMkLst>
            <pc:docMk/>
            <pc:sldMk cId="3217878055" sldId="434"/>
            <ac:spMk id="13" creationId="{E12FE9AD-FBA3-6A6C-5C5F-ACC1206480D3}"/>
          </ac:spMkLst>
        </pc:spChg>
        <pc:spChg chg="add mod">
          <ac:chgData name="John Griffiths" userId="55ce029b995a3368" providerId="LiveId" clId="{BF711802-47C6-41D9-BF3D-FE2EFCBAC61F}" dt="2026-01-19T17:14:52.880" v="2386" actId="164"/>
          <ac:spMkLst>
            <pc:docMk/>
            <pc:sldMk cId="3217878055" sldId="434"/>
            <ac:spMk id="14" creationId="{4EB142BA-EBA1-5112-98C7-D5224A2936F1}"/>
          </ac:spMkLst>
        </pc:spChg>
        <pc:spChg chg="add mod">
          <ac:chgData name="John Griffiths" userId="55ce029b995a3368" providerId="LiveId" clId="{BF711802-47C6-41D9-BF3D-FE2EFCBAC61F}" dt="2026-01-19T17:14:52.880" v="2386" actId="164"/>
          <ac:spMkLst>
            <pc:docMk/>
            <pc:sldMk cId="3217878055" sldId="434"/>
            <ac:spMk id="15" creationId="{BF237D5A-7DC0-88E2-3F10-61FB23BE7DA2}"/>
          </ac:spMkLst>
        </pc:spChg>
        <pc:spChg chg="add mod">
          <ac:chgData name="John Griffiths" userId="55ce029b995a3368" providerId="LiveId" clId="{BF711802-47C6-41D9-BF3D-FE2EFCBAC61F}" dt="2026-01-19T17:14:46.734" v="2385" actId="164"/>
          <ac:spMkLst>
            <pc:docMk/>
            <pc:sldMk cId="3217878055" sldId="434"/>
            <ac:spMk id="16" creationId="{55AF1D20-F3A1-B06C-74CC-9E5B04835031}"/>
          </ac:spMkLst>
        </pc:spChg>
        <pc:spChg chg="add mod">
          <ac:chgData name="John Griffiths" userId="55ce029b995a3368" providerId="LiveId" clId="{BF711802-47C6-41D9-BF3D-FE2EFCBAC61F}" dt="2026-01-21T09:33:09.427" v="2420" actId="14100"/>
          <ac:spMkLst>
            <pc:docMk/>
            <pc:sldMk cId="3217878055" sldId="434"/>
            <ac:spMk id="21" creationId="{3FCE6822-F081-6488-3122-39B72B9D0E77}"/>
          </ac:spMkLst>
        </pc:spChg>
        <pc:spChg chg="add mod">
          <ac:chgData name="John Griffiths" userId="55ce029b995a3368" providerId="LiveId" clId="{BF711802-47C6-41D9-BF3D-FE2EFCBAC61F}" dt="2026-01-21T09:33:09.427" v="2420" actId="14100"/>
          <ac:spMkLst>
            <pc:docMk/>
            <pc:sldMk cId="3217878055" sldId="434"/>
            <ac:spMk id="22" creationId="{4CE49768-3D60-C980-B023-568297FC5461}"/>
          </ac:spMkLst>
        </pc:spChg>
        <pc:spChg chg="add mod">
          <ac:chgData name="John Griffiths" userId="55ce029b995a3368" providerId="LiveId" clId="{BF711802-47C6-41D9-BF3D-FE2EFCBAC61F}" dt="2026-01-21T09:33:09.427" v="2420" actId="14100"/>
          <ac:spMkLst>
            <pc:docMk/>
            <pc:sldMk cId="3217878055" sldId="434"/>
            <ac:spMk id="23" creationId="{A8042239-0D7B-0DC7-4986-E19B899BDE6F}"/>
          </ac:spMkLst>
        </pc:spChg>
        <pc:spChg chg="add del mod">
          <ac:chgData name="John Griffiths" userId="55ce029b995a3368" providerId="LiveId" clId="{BF711802-47C6-41D9-BF3D-FE2EFCBAC61F}" dt="2026-01-21T09:33:49.181" v="2425" actId="478"/>
          <ac:spMkLst>
            <pc:docMk/>
            <pc:sldMk cId="3217878055" sldId="434"/>
            <ac:spMk id="25" creationId="{AE11178B-0FFE-7934-962C-FFC59F146888}"/>
          </ac:spMkLst>
        </pc:spChg>
        <pc:spChg chg="add mod">
          <ac:chgData name="John Griffiths" userId="55ce029b995a3368" providerId="LiveId" clId="{BF711802-47C6-41D9-BF3D-FE2EFCBAC61F}" dt="2026-01-21T09:42:07.710" v="2659" actId="14100"/>
          <ac:spMkLst>
            <pc:docMk/>
            <pc:sldMk cId="3217878055" sldId="434"/>
            <ac:spMk id="26" creationId="{4B4206F3-EB82-D6C1-A57C-BB65E4C2ED16}"/>
          </ac:spMkLst>
        </pc:spChg>
        <pc:spChg chg="add mod">
          <ac:chgData name="John Griffiths" userId="55ce029b995a3368" providerId="LiveId" clId="{BF711802-47C6-41D9-BF3D-FE2EFCBAC61F}" dt="2026-01-21T09:43:05.208" v="2670" actId="1038"/>
          <ac:spMkLst>
            <pc:docMk/>
            <pc:sldMk cId="3217878055" sldId="434"/>
            <ac:spMk id="27" creationId="{C44CA663-C2AB-6A7D-F6EB-CD217B00D15A}"/>
          </ac:spMkLst>
        </pc:spChg>
        <pc:grpChg chg="add mod">
          <ac:chgData name="John Griffiths" userId="55ce029b995a3368" providerId="LiveId" clId="{BF711802-47C6-41D9-BF3D-FE2EFCBAC61F}" dt="2026-01-19T17:14:40.630" v="2384" actId="164"/>
          <ac:grpSpMkLst>
            <pc:docMk/>
            <pc:sldMk cId="3217878055" sldId="434"/>
            <ac:grpSpMk id="17" creationId="{A93B3EE7-8878-4160-9684-2C25991E67FE}"/>
          </ac:grpSpMkLst>
        </pc:grpChg>
        <pc:grpChg chg="add mod">
          <ac:chgData name="John Griffiths" userId="55ce029b995a3368" providerId="LiveId" clId="{BF711802-47C6-41D9-BF3D-FE2EFCBAC61F}" dt="2026-01-19T17:14:46.734" v="2385" actId="164"/>
          <ac:grpSpMkLst>
            <pc:docMk/>
            <pc:sldMk cId="3217878055" sldId="434"/>
            <ac:grpSpMk id="18" creationId="{CF3A342C-A32C-BCF6-FDDC-6AB65ADEC1B7}"/>
          </ac:grpSpMkLst>
        </pc:grpChg>
        <pc:grpChg chg="add mod">
          <ac:chgData name="John Griffiths" userId="55ce029b995a3368" providerId="LiveId" clId="{BF711802-47C6-41D9-BF3D-FE2EFCBAC61F}" dt="2026-01-19T17:14:52.880" v="2386" actId="164"/>
          <ac:grpSpMkLst>
            <pc:docMk/>
            <pc:sldMk cId="3217878055" sldId="434"/>
            <ac:grpSpMk id="19" creationId="{852C3F13-C807-FA3E-DAE4-6A7B7519689D}"/>
          </ac:grpSpMkLst>
        </pc:grpChg>
        <pc:grpChg chg="add del mod">
          <ac:chgData name="John Griffiths" userId="55ce029b995a3368" providerId="LiveId" clId="{BF711802-47C6-41D9-BF3D-FE2EFCBAC61F}" dt="2026-01-21T09:33:44.945" v="2424" actId="478"/>
          <ac:grpSpMkLst>
            <pc:docMk/>
            <pc:sldMk cId="3217878055" sldId="434"/>
            <ac:grpSpMk id="24" creationId="{D206CBA6-4A0E-42CB-E06E-29AA19AA8078}"/>
          </ac:grpSpMkLst>
        </pc:grpChg>
        <pc:picChg chg="add mod">
          <ac:chgData name="John Griffiths" userId="55ce029b995a3368" providerId="LiveId" clId="{BF711802-47C6-41D9-BF3D-FE2EFCBAC61F}" dt="2026-01-21T09:33:09.427" v="2420" actId="14100"/>
          <ac:picMkLst>
            <pc:docMk/>
            <pc:sldMk cId="3217878055" sldId="434"/>
            <ac:picMk id="3" creationId="{DBE796EB-7E6C-09CC-531F-A7062D14FA53}"/>
          </ac:picMkLst>
        </pc:picChg>
        <pc:picChg chg="add mod">
          <ac:chgData name="John Griffiths" userId="55ce029b995a3368" providerId="LiveId" clId="{BF711802-47C6-41D9-BF3D-FE2EFCBAC61F}" dt="2026-01-19T17:14:40.630" v="2384" actId="164"/>
          <ac:picMkLst>
            <pc:docMk/>
            <pc:sldMk cId="3217878055" sldId="434"/>
            <ac:picMk id="7" creationId="{D6872551-D764-5816-B538-C0A4A5739E88}"/>
          </ac:picMkLst>
        </pc:picChg>
        <pc:picChg chg="add mod">
          <ac:chgData name="John Griffiths" userId="55ce029b995a3368" providerId="LiveId" clId="{BF711802-47C6-41D9-BF3D-FE2EFCBAC61F}" dt="2026-01-19T17:14:46.734" v="2385" actId="164"/>
          <ac:picMkLst>
            <pc:docMk/>
            <pc:sldMk cId="3217878055" sldId="434"/>
            <ac:picMk id="8" creationId="{9EDE5A35-C7B2-9307-CA45-B5E56F062AA9}"/>
          </ac:picMkLst>
        </pc:picChg>
        <pc:picChg chg="add mod">
          <ac:chgData name="John Griffiths" userId="55ce029b995a3368" providerId="LiveId" clId="{BF711802-47C6-41D9-BF3D-FE2EFCBAC61F}" dt="2026-01-19T17:14:52.880" v="2386" actId="164"/>
          <ac:picMkLst>
            <pc:docMk/>
            <pc:sldMk cId="3217878055" sldId="434"/>
            <ac:picMk id="9" creationId="{B385E0BF-8F84-62EF-3FDF-2B8F1DE72C98}"/>
          </ac:picMkLst>
        </pc:picChg>
        <pc:picChg chg="add del mod">
          <ac:chgData name="John Griffiths" userId="55ce029b995a3368" providerId="LiveId" clId="{BF711802-47C6-41D9-BF3D-FE2EFCBAC61F}" dt="2026-01-21T09:33:52.277" v="2426" actId="478"/>
          <ac:picMkLst>
            <pc:docMk/>
            <pc:sldMk cId="3217878055" sldId="434"/>
            <ac:picMk id="20" creationId="{596F48B6-DF1F-F8CB-28A7-3C1760D36F4B}"/>
          </ac:picMkLst>
        </pc:picChg>
        <pc:picChg chg="add mod">
          <ac:chgData name="John Griffiths" userId="55ce029b995a3368" providerId="LiveId" clId="{BF711802-47C6-41D9-BF3D-FE2EFCBAC61F}" dt="2026-01-19T15:23:46.563" v="2351" actId="1037"/>
          <ac:picMkLst>
            <pc:docMk/>
            <pc:sldMk cId="3217878055" sldId="434"/>
            <ac:picMk id="1026" creationId="{FBC1FD45-58CB-6BF8-1569-86D98AB86B02}"/>
          </ac:picMkLst>
        </pc:picChg>
        <pc:picChg chg="add mod">
          <ac:chgData name="John Griffiths" userId="55ce029b995a3368" providerId="LiveId" clId="{BF711802-47C6-41D9-BF3D-FE2EFCBAC61F}" dt="2026-01-19T15:23:46.563" v="2351" actId="1037"/>
          <ac:picMkLst>
            <pc:docMk/>
            <pc:sldMk cId="3217878055" sldId="434"/>
            <ac:picMk id="1028" creationId="{52CB9AC0-0CEF-C5E0-9F8B-B41CEA689B98}"/>
          </ac:picMkLst>
        </pc:picChg>
        <pc:picChg chg="add mod">
          <ac:chgData name="John Griffiths" userId="55ce029b995a3368" providerId="LiveId" clId="{BF711802-47C6-41D9-BF3D-FE2EFCBAC61F}" dt="2026-01-19T15:23:46.563" v="2351" actId="1037"/>
          <ac:picMkLst>
            <pc:docMk/>
            <pc:sldMk cId="3217878055" sldId="434"/>
            <ac:picMk id="1030" creationId="{AE9F5427-5C1B-27A6-1A69-7A34F8FCBBEC}"/>
          </ac:picMkLst>
        </pc:picChg>
      </pc:sldChg>
    </pc:docChg>
  </pc:docChgLst>
  <pc:docChgLst>
    <pc:chgData name="John Griffiths" userId="55ce029b995a3368" providerId="Windows Live" clId="Web-{DDDBB6E1-0CE3-C6FA-5F27-7B0E21C22DD9}"/>
    <pc:docChg chg="addSld modSld">
      <pc:chgData name="John Griffiths" userId="55ce029b995a3368" providerId="Windows Live" clId="Web-{DDDBB6E1-0CE3-C6FA-5F27-7B0E21C22DD9}" dt="2026-01-13T12:32:44.624" v="41" actId="1076"/>
      <pc:docMkLst>
        <pc:docMk/>
      </pc:docMkLst>
      <pc:sldChg chg="addSp delSp modSp">
        <pc:chgData name="John Griffiths" userId="55ce029b995a3368" providerId="Windows Live" clId="Web-{DDDBB6E1-0CE3-C6FA-5F27-7B0E21C22DD9}" dt="2026-01-13T12:32:44.624" v="41" actId="1076"/>
        <pc:sldMkLst>
          <pc:docMk/>
          <pc:sldMk cId="632420725" sldId="417"/>
        </pc:sldMkLst>
        <pc:spChg chg="mod">
          <ac:chgData name="John Griffiths" userId="55ce029b995a3368" providerId="Windows Live" clId="Web-{DDDBB6E1-0CE3-C6FA-5F27-7B0E21C22DD9}" dt="2026-01-13T12:31:22.294" v="37" actId="20577"/>
          <ac:spMkLst>
            <pc:docMk/>
            <pc:sldMk cId="632420725" sldId="417"/>
            <ac:spMk id="2" creationId="{A03D2227-005A-8535-5265-19F2A39C3129}"/>
          </ac:spMkLst>
        </pc:spChg>
        <pc:picChg chg="add mod modCrop">
          <ac:chgData name="John Griffiths" userId="55ce029b995a3368" providerId="Windows Live" clId="Web-{DDDBB6E1-0CE3-C6FA-5F27-7B0E21C22DD9}" dt="2026-01-13T12:31:29.576" v="38" actId="1076"/>
          <ac:picMkLst>
            <pc:docMk/>
            <pc:sldMk cId="632420725" sldId="417"/>
            <ac:picMk id="3" creationId="{228CDCC9-F422-30EA-B43D-75A9EE74987C}"/>
          </ac:picMkLst>
        </pc:picChg>
        <pc:picChg chg="add mod">
          <ac:chgData name="John Griffiths" userId="55ce029b995a3368" providerId="Windows Live" clId="Web-{DDDBB6E1-0CE3-C6FA-5F27-7B0E21C22DD9}" dt="2026-01-13T12:32:44.624" v="41" actId="1076"/>
          <ac:picMkLst>
            <pc:docMk/>
            <pc:sldMk cId="632420725" sldId="417"/>
            <ac:picMk id="4" creationId="{6E55331C-AA48-9CF7-24ED-08EE4CE17BB2}"/>
          </ac:picMkLst>
        </pc:picChg>
      </pc:sldChg>
      <pc:sldChg chg="add replId">
        <pc:chgData name="John Griffiths" userId="55ce029b995a3368" providerId="Windows Live" clId="Web-{DDDBB6E1-0CE3-C6FA-5F27-7B0E21C22DD9}" dt="2026-01-13T12:29:38.276" v="0"/>
        <pc:sldMkLst>
          <pc:docMk/>
          <pc:sldMk cId="3787377740" sldId="425"/>
        </pc:sldMkLst>
      </pc:sldChg>
    </pc:docChg>
  </pc:docChgLst>
  <pc:docChgLst>
    <pc:chgData clId="Web-{45794857-1CC8-BDBC-1074-DCE994BB3C3F}"/>
    <pc:docChg chg="modSld">
      <pc:chgData name="" userId="" providerId="" clId="Web-{45794857-1CC8-BDBC-1074-DCE994BB3C3F}" dt="2026-01-13T09:39:40.191" v="0" actId="20577"/>
      <pc:docMkLst>
        <pc:docMk/>
      </pc:docMkLst>
      <pc:sldChg chg="modSp">
        <pc:chgData name="" userId="" providerId="" clId="Web-{45794857-1CC8-BDBC-1074-DCE994BB3C3F}" dt="2026-01-13T09:39:40.191" v="0" actId="20577"/>
        <pc:sldMkLst>
          <pc:docMk/>
          <pc:sldMk cId="1576871319" sldId="403"/>
        </pc:sldMkLst>
        <pc:spChg chg="mod">
          <ac:chgData name="" userId="" providerId="" clId="Web-{45794857-1CC8-BDBC-1074-DCE994BB3C3F}" dt="2026-01-13T09:39:40.191" v="0" actId="20577"/>
          <ac:spMkLst>
            <pc:docMk/>
            <pc:sldMk cId="1576871319" sldId="403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7778A3FA-7C42-8AA4-F23E-8710F28DF3EC}"/>
    <pc:docChg chg="modSld">
      <pc:chgData name="John Griffiths" userId="55ce029b995a3368" providerId="Windows Live" clId="Web-{7778A3FA-7C42-8AA4-F23E-8710F28DF3EC}" dt="2026-01-13T12:34:20.527" v="6"/>
      <pc:docMkLst>
        <pc:docMk/>
      </pc:docMkLst>
      <pc:sldChg chg="addSp modSp addAnim">
        <pc:chgData name="John Griffiths" userId="55ce029b995a3368" providerId="Windows Live" clId="Web-{7778A3FA-7C42-8AA4-F23E-8710F28DF3EC}" dt="2026-01-13T12:34:20.527" v="6"/>
        <pc:sldMkLst>
          <pc:docMk/>
          <pc:sldMk cId="632420725" sldId="417"/>
        </pc:sldMkLst>
        <pc:picChg chg="add mod">
          <ac:chgData name="John Griffiths" userId="55ce029b995a3368" providerId="Windows Live" clId="Web-{7778A3FA-7C42-8AA4-F23E-8710F28DF3EC}" dt="2026-01-13T12:34:05.324" v="4" actId="14100"/>
          <ac:picMkLst>
            <pc:docMk/>
            <pc:sldMk cId="632420725" sldId="417"/>
            <ac:picMk id="5" creationId="{688DC34C-85FC-A447-89D2-9803F1B35681}"/>
          </ac:picMkLst>
        </pc:picChg>
      </pc:sldChg>
    </pc:docChg>
  </pc:docChgLst>
  <pc:docChgLst>
    <pc:chgData name="John Griffiths" userId="55ce029b995a3368" providerId="Windows Live" clId="Web-{99DEBC18-B593-D42E-496D-8C24F722F2B3}"/>
    <pc:docChg chg="addSld delSld modSld">
      <pc:chgData name="John Griffiths" userId="55ce029b995a3368" providerId="Windows Live" clId="Web-{99DEBC18-B593-D42E-496D-8C24F722F2B3}" dt="2026-01-13T11:52:30.906" v="954" actId="20577"/>
      <pc:docMkLst>
        <pc:docMk/>
      </pc:docMkLst>
      <pc:sldChg chg="addSp modSp">
        <pc:chgData name="John Griffiths" userId="55ce029b995a3368" providerId="Windows Live" clId="Web-{99DEBC18-B593-D42E-496D-8C24F722F2B3}" dt="2026-01-13T10:36:15.898" v="77" actId="1076"/>
        <pc:sldMkLst>
          <pc:docMk/>
          <pc:sldMk cId="3748011065" sldId="416"/>
        </pc:sldMkLst>
        <pc:spChg chg="mod">
          <ac:chgData name="John Griffiths" userId="55ce029b995a3368" providerId="Windows Live" clId="Web-{99DEBC18-B593-D42E-496D-8C24F722F2B3}" dt="2026-01-13T10:33:31.317" v="41" actId="20577"/>
          <ac:spMkLst>
            <pc:docMk/>
            <pc:sldMk cId="3748011065" sldId="416"/>
            <ac:spMk id="2" creationId="{2BA88018-04EF-AE5F-FA8A-506D905ABFB7}"/>
          </ac:spMkLst>
        </pc:spChg>
        <pc:spChg chg="add mod">
          <ac:chgData name="John Griffiths" userId="55ce029b995a3368" providerId="Windows Live" clId="Web-{99DEBC18-B593-D42E-496D-8C24F722F2B3}" dt="2026-01-13T10:36:15.898" v="77" actId="1076"/>
          <ac:spMkLst>
            <pc:docMk/>
            <pc:sldMk cId="3748011065" sldId="416"/>
            <ac:spMk id="6" creationId="{BE5D9ACD-9397-4B01-91DE-4518871B79AF}"/>
          </ac:spMkLst>
        </pc:spChg>
        <pc:spChg chg="mod">
          <ac:chgData name="John Griffiths" userId="55ce029b995a3368" providerId="Windows Live" clId="Web-{99DEBC18-B593-D42E-496D-8C24F722F2B3}" dt="2026-01-13T10:36:13.288" v="76" actId="1076"/>
          <ac:spMkLst>
            <pc:docMk/>
            <pc:sldMk cId="3748011065" sldId="416"/>
            <ac:spMk id="42" creationId="{BD55C8E6-C696-5167-B737-2D3C43D6EE07}"/>
          </ac:spMkLst>
        </pc:spChg>
        <pc:grpChg chg="add mod">
          <ac:chgData name="John Griffiths" userId="55ce029b995a3368" providerId="Windows Live" clId="Web-{99DEBC18-B593-D42E-496D-8C24F722F2B3}" dt="2026-01-13T10:21:48.990" v="25" actId="14100"/>
          <ac:grpSpMkLst>
            <pc:docMk/>
            <pc:sldMk cId="3748011065" sldId="416"/>
            <ac:grpSpMk id="5" creationId="{C051D7AC-91E9-66BF-9999-DEF470C09E1D}"/>
          </ac:grpSpMkLst>
        </pc:grpChg>
        <pc:picChg chg="add mod modCrop">
          <ac:chgData name="John Griffiths" userId="55ce029b995a3368" providerId="Windows Live" clId="Web-{99DEBC18-B593-D42E-496D-8C24F722F2B3}" dt="2026-01-13T09:57:20.033" v="10" actId="1076"/>
          <ac:picMkLst>
            <pc:docMk/>
            <pc:sldMk cId="3748011065" sldId="416"/>
            <ac:picMk id="3" creationId="{59504335-843A-02A0-E349-ADC2532C74CF}"/>
          </ac:picMkLst>
        </pc:picChg>
        <pc:picChg chg="add mod modCrop">
          <ac:chgData name="John Griffiths" userId="55ce029b995a3368" providerId="Windows Live" clId="Web-{99DEBC18-B593-D42E-496D-8C24F722F2B3}" dt="2026-01-13T09:57:04.485" v="6"/>
          <ac:picMkLst>
            <pc:docMk/>
            <pc:sldMk cId="3748011065" sldId="416"/>
            <ac:picMk id="4" creationId="{DEB7B3F7-79B2-1021-C564-C33AAA0A3431}"/>
          </ac:picMkLst>
        </pc:picChg>
      </pc:sldChg>
      <pc:sldChg chg="modSp">
        <pc:chgData name="John Griffiths" userId="55ce029b995a3368" providerId="Windows Live" clId="Web-{99DEBC18-B593-D42E-496D-8C24F722F2B3}" dt="2026-01-13T10:40:28.475" v="113" actId="20577"/>
        <pc:sldMkLst>
          <pc:docMk/>
          <pc:sldMk cId="632420725" sldId="417"/>
        </pc:sldMkLst>
        <pc:spChg chg="mod">
          <ac:chgData name="John Griffiths" userId="55ce029b995a3368" providerId="Windows Live" clId="Web-{99DEBC18-B593-D42E-496D-8C24F722F2B3}" dt="2026-01-13T10:40:28.475" v="113" actId="20577"/>
          <ac:spMkLst>
            <pc:docMk/>
            <pc:sldMk cId="632420725" sldId="417"/>
            <ac:spMk id="2" creationId="{A03D2227-005A-8535-5265-19F2A39C3129}"/>
          </ac:spMkLst>
        </pc:spChg>
      </pc:sldChg>
      <pc:sldChg chg="addSp delSp modSp add replId">
        <pc:chgData name="John Griffiths" userId="55ce029b995a3368" providerId="Windows Live" clId="Web-{99DEBC18-B593-D42E-496D-8C24F722F2B3}" dt="2026-01-13T11:18:04.829" v="570" actId="20577"/>
        <pc:sldMkLst>
          <pc:docMk/>
          <pc:sldMk cId="337442678" sldId="418"/>
        </pc:sldMkLst>
        <pc:spChg chg="mod">
          <ac:chgData name="John Griffiths" userId="55ce029b995a3368" providerId="Windows Live" clId="Web-{99DEBC18-B593-D42E-496D-8C24F722F2B3}" dt="2026-01-13T11:13:13.826" v="538" actId="20577"/>
          <ac:spMkLst>
            <pc:docMk/>
            <pc:sldMk cId="337442678" sldId="418"/>
            <ac:spMk id="2" creationId="{4A9874ED-F261-C2BA-4930-BE8A7DCFA300}"/>
          </ac:spMkLst>
        </pc:spChg>
        <pc:spChg chg="add mod">
          <ac:chgData name="John Griffiths" userId="55ce029b995a3368" providerId="Windows Live" clId="Web-{99DEBC18-B593-D42E-496D-8C24F722F2B3}" dt="2026-01-13T11:18:04.829" v="570" actId="20577"/>
          <ac:spMkLst>
            <pc:docMk/>
            <pc:sldMk cId="337442678" sldId="418"/>
            <ac:spMk id="4" creationId="{F46F62D2-C826-486E-A761-A05FBB2F6BBA}"/>
          </ac:spMkLst>
        </pc:spChg>
        <pc:spChg chg="add mod">
          <ac:chgData name="John Griffiths" userId="55ce029b995a3368" providerId="Windows Live" clId="Web-{99DEBC18-B593-D42E-496D-8C24F722F2B3}" dt="2026-01-13T11:14:34.051" v="566" actId="14100"/>
          <ac:spMkLst>
            <pc:docMk/>
            <pc:sldMk cId="337442678" sldId="418"/>
            <ac:spMk id="7" creationId="{0330565C-0390-0390-D118-AAA315923AEB}"/>
          </ac:spMkLst>
        </pc:spChg>
      </pc:sldChg>
      <pc:sldChg chg="addSp modSp add replId">
        <pc:chgData name="John Griffiths" userId="55ce029b995a3368" providerId="Windows Live" clId="Web-{99DEBC18-B593-D42E-496D-8C24F722F2B3}" dt="2026-01-13T11:51:53.904" v="924" actId="20577"/>
        <pc:sldMkLst>
          <pc:docMk/>
          <pc:sldMk cId="1705522257" sldId="419"/>
        </pc:sldMkLst>
        <pc:spChg chg="mod">
          <ac:chgData name="John Griffiths" userId="55ce029b995a3368" providerId="Windows Live" clId="Web-{99DEBC18-B593-D42E-496D-8C24F722F2B3}" dt="2026-01-13T10:38:33.433" v="95" actId="20577"/>
          <ac:spMkLst>
            <pc:docMk/>
            <pc:sldMk cId="1705522257" sldId="419"/>
            <ac:spMk id="2" creationId="{7794AE8B-F7C3-D782-BFAC-B429B70BF859}"/>
          </ac:spMkLst>
        </pc:spChg>
        <pc:spChg chg="add mod">
          <ac:chgData name="John Griffiths" userId="55ce029b995a3368" providerId="Windows Live" clId="Web-{99DEBC18-B593-D42E-496D-8C24F722F2B3}" dt="2026-01-13T11:51:53.904" v="924" actId="20577"/>
          <ac:spMkLst>
            <pc:docMk/>
            <pc:sldMk cId="1705522257" sldId="419"/>
            <ac:spMk id="4" creationId="{5B7F31AE-6B23-BB46-CE77-B2F333DBE486}"/>
          </ac:spMkLst>
        </pc:spChg>
        <pc:spChg chg="add mod">
          <ac:chgData name="John Griffiths" userId="55ce029b995a3368" providerId="Windows Live" clId="Web-{99DEBC18-B593-D42E-496D-8C24F722F2B3}" dt="2026-01-13T11:51:47.873" v="923" actId="20577"/>
          <ac:spMkLst>
            <pc:docMk/>
            <pc:sldMk cId="1705522257" sldId="419"/>
            <ac:spMk id="6" creationId="{B90BD97F-F6B9-C6F5-3D31-D1F48F0F368B}"/>
          </ac:spMkLst>
        </pc:spChg>
        <pc:picChg chg="add mod">
          <ac:chgData name="John Griffiths" userId="55ce029b995a3368" providerId="Windows Live" clId="Web-{99DEBC18-B593-D42E-496D-8C24F722F2B3}" dt="2026-01-13T11:41:16.298" v="828" actId="14100"/>
          <ac:picMkLst>
            <pc:docMk/>
            <pc:sldMk cId="1705522257" sldId="419"/>
            <ac:picMk id="7" creationId="{9C3DFA64-4CB3-DA77-BAB3-D86A0341D177}"/>
          </ac:picMkLst>
        </pc:picChg>
        <pc:picChg chg="add mod">
          <ac:chgData name="John Griffiths" userId="55ce029b995a3368" providerId="Windows Live" clId="Web-{99DEBC18-B593-D42E-496D-8C24F722F2B3}" dt="2026-01-13T11:41:30.282" v="833" actId="14100"/>
          <ac:picMkLst>
            <pc:docMk/>
            <pc:sldMk cId="1705522257" sldId="419"/>
            <ac:picMk id="8" creationId="{A91E1920-66EB-935C-00F5-42D4ECA05512}"/>
          </ac:picMkLst>
        </pc:picChg>
        <pc:picChg chg="add mod">
          <ac:chgData name="John Griffiths" userId="55ce029b995a3368" providerId="Windows Live" clId="Web-{99DEBC18-B593-D42E-496D-8C24F722F2B3}" dt="2026-01-13T11:43:00.143" v="837" actId="1076"/>
          <ac:picMkLst>
            <pc:docMk/>
            <pc:sldMk cId="1705522257" sldId="419"/>
            <ac:picMk id="9" creationId="{A8368EB4-A662-8FEA-FDAD-0D8DD2C1C755}"/>
          </ac:picMkLst>
        </pc:picChg>
      </pc:sldChg>
      <pc:sldChg chg="modSp add replId">
        <pc:chgData name="John Griffiths" userId="55ce029b995a3368" providerId="Windows Live" clId="Web-{99DEBC18-B593-D42E-496D-8C24F722F2B3}" dt="2026-01-13T10:41:03.368" v="132" actId="20577"/>
        <pc:sldMkLst>
          <pc:docMk/>
          <pc:sldMk cId="1846626075" sldId="422"/>
        </pc:sldMkLst>
        <pc:spChg chg="mod">
          <ac:chgData name="John Griffiths" userId="55ce029b995a3368" providerId="Windows Live" clId="Web-{99DEBC18-B593-D42E-496D-8C24F722F2B3}" dt="2026-01-13T10:41:03.368" v="132" actId="20577"/>
          <ac:spMkLst>
            <pc:docMk/>
            <pc:sldMk cId="1846626075" sldId="422"/>
            <ac:spMk id="2" creationId="{6BC3EA2B-CEED-C40A-FEDA-02DC80E2DF65}"/>
          </ac:spMkLst>
        </pc:spChg>
      </pc:sldChg>
      <pc:sldChg chg="modSp add replId">
        <pc:chgData name="John Griffiths" userId="55ce029b995a3368" providerId="Windows Live" clId="Web-{99DEBC18-B593-D42E-496D-8C24F722F2B3}" dt="2026-01-13T10:42:08.497" v="148" actId="20577"/>
        <pc:sldMkLst>
          <pc:docMk/>
          <pc:sldMk cId="743291540" sldId="423"/>
        </pc:sldMkLst>
        <pc:spChg chg="mod">
          <ac:chgData name="John Griffiths" userId="55ce029b995a3368" providerId="Windows Live" clId="Web-{99DEBC18-B593-D42E-496D-8C24F722F2B3}" dt="2026-01-13T10:42:08.497" v="148" actId="20577"/>
          <ac:spMkLst>
            <pc:docMk/>
            <pc:sldMk cId="743291540" sldId="423"/>
            <ac:spMk id="2" creationId="{C1D7E79E-E6EE-1781-3B86-7F5AF709E63E}"/>
          </ac:spMkLst>
        </pc:spChg>
      </pc:sldChg>
      <pc:sldChg chg="addSp modSp add replId">
        <pc:chgData name="John Griffiths" userId="55ce029b995a3368" providerId="Windows Live" clId="Web-{99DEBC18-B593-D42E-496D-8C24F722F2B3}" dt="2026-01-13T11:52:30.906" v="954" actId="20577"/>
        <pc:sldMkLst>
          <pc:docMk/>
          <pc:sldMk cId="3142997567" sldId="424"/>
        </pc:sldMkLst>
        <pc:spChg chg="mod">
          <ac:chgData name="John Griffiths" userId="55ce029b995a3368" providerId="Windows Live" clId="Web-{99DEBC18-B593-D42E-496D-8C24F722F2B3}" dt="2026-01-13T11:52:30.906" v="954" actId="20577"/>
          <ac:spMkLst>
            <pc:docMk/>
            <pc:sldMk cId="3142997567" sldId="424"/>
            <ac:spMk id="4" creationId="{4941BEB2-A61A-3115-26DF-7A115D17F5B3}"/>
          </ac:spMkLst>
        </pc:spChg>
        <pc:spChg chg="mod">
          <ac:chgData name="John Griffiths" userId="55ce029b995a3368" providerId="Windows Live" clId="Web-{99DEBC18-B593-D42E-496D-8C24F722F2B3}" dt="2026-01-13T11:52:24.234" v="943" actId="20577"/>
          <ac:spMkLst>
            <pc:docMk/>
            <pc:sldMk cId="3142997567" sldId="424"/>
            <ac:spMk id="6" creationId="{B2B68C1D-48C7-5460-CAB0-2255AE5D9381}"/>
          </ac:spMkLst>
        </pc:spChg>
        <pc:picChg chg="add mod">
          <ac:chgData name="John Griffiths" userId="55ce029b995a3368" providerId="Windows Live" clId="Web-{99DEBC18-B593-D42E-496D-8C24F722F2B3}" dt="2026-01-13T11:49:45.663" v="920" actId="1076"/>
          <ac:picMkLst>
            <pc:docMk/>
            <pc:sldMk cId="3142997567" sldId="424"/>
            <ac:picMk id="3" creationId="{5DE2F5E7-84EF-7C9F-4DC5-C9F5F53C3AE9}"/>
          </ac:picMkLst>
        </pc:picChg>
        <pc:picChg chg="add mod">
          <ac:chgData name="John Griffiths" userId="55ce029b995a3368" providerId="Windows Live" clId="Web-{99DEBC18-B593-D42E-496D-8C24F722F2B3}" dt="2026-01-13T11:49:40.288" v="919" actId="14100"/>
          <ac:picMkLst>
            <pc:docMk/>
            <pc:sldMk cId="3142997567" sldId="424"/>
            <ac:picMk id="5" creationId="{FB418B61-1AFA-E3D3-41A7-88C5DF95346C}"/>
          </ac:picMkLst>
        </pc:picChg>
        <pc:picChg chg="add mod">
          <ac:chgData name="John Griffiths" userId="55ce029b995a3368" providerId="Windows Live" clId="Web-{99DEBC18-B593-D42E-496D-8C24F722F2B3}" dt="2026-01-13T11:51:22.403" v="922" actId="1076"/>
          <ac:picMkLst>
            <pc:docMk/>
            <pc:sldMk cId="3142997567" sldId="424"/>
            <ac:picMk id="7" creationId="{D8E183D7-A066-800A-3EEF-9B82F6FB95F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5E4CFCB-8C13-0B7A-EE06-D4198D8A7223}"/>
              </a:ext>
            </a:extLst>
          </p:cNvPr>
          <p:cNvGrpSpPr/>
          <p:nvPr userDrawn="1"/>
        </p:nvGrpSpPr>
        <p:grpSpPr>
          <a:xfrm>
            <a:off x="85376" y="5815611"/>
            <a:ext cx="882812" cy="945783"/>
            <a:chOff x="40553" y="5842505"/>
            <a:chExt cx="882812" cy="94578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FE7684D4-F90F-E13C-C672-AF148C090A0D}"/>
                </a:ext>
              </a:extLst>
            </p:cNvPr>
            <p:cNvSpPr/>
            <p:nvPr userDrawn="1"/>
          </p:nvSpPr>
          <p:spPr>
            <a:xfrm>
              <a:off x="40553" y="5842505"/>
              <a:ext cx="882812" cy="9457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3B56BD7-ABD0-3541-7FF2-BBDC364E417E}"/>
                </a:ext>
              </a:extLst>
            </p:cNvPr>
            <p:cNvGrpSpPr/>
            <p:nvPr userDrawn="1"/>
          </p:nvGrpSpPr>
          <p:grpSpPr>
            <a:xfrm>
              <a:off x="80858" y="6025234"/>
              <a:ext cx="826604" cy="735184"/>
              <a:chOff x="2538285" y="2210574"/>
              <a:chExt cx="1265984" cy="1051002"/>
            </a:xfrm>
          </p:grpSpPr>
          <p:pic>
            <p:nvPicPr>
              <p:cNvPr id="4" name="Picture 3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D7455484-A77A-A932-8C33-688B66AA6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060F34-1B77-6C94-6B97-9600EBD3A401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8CA33D1-C44B-4430-A691-162112FF2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7EB85A5-4844-493B-B1FC-7238C851A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A9EBBE4-585D-47DB-811C-1FF9BDCEF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2FA4-030E-4E4A-A27C-14872A2A39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92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2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F227A9-FB46-4C3F-B9DF-6B6983C9D011}"/>
              </a:ext>
            </a:extLst>
          </p:cNvPr>
          <p:cNvGrpSpPr/>
          <p:nvPr userDrawn="1"/>
        </p:nvGrpSpPr>
        <p:grpSpPr>
          <a:xfrm>
            <a:off x="85376" y="5815611"/>
            <a:ext cx="882812" cy="945783"/>
            <a:chOff x="40553" y="5842505"/>
            <a:chExt cx="882812" cy="94578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16E270-3E99-AEF4-F0B6-3FFEB46213EB}"/>
                </a:ext>
              </a:extLst>
            </p:cNvPr>
            <p:cNvSpPr/>
            <p:nvPr userDrawn="1"/>
          </p:nvSpPr>
          <p:spPr>
            <a:xfrm>
              <a:off x="40553" y="5842505"/>
              <a:ext cx="882812" cy="94578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C917A3-CD50-5784-316C-A39D73BF3676}"/>
                </a:ext>
              </a:extLst>
            </p:cNvPr>
            <p:cNvGrpSpPr/>
            <p:nvPr userDrawn="1"/>
          </p:nvGrpSpPr>
          <p:grpSpPr>
            <a:xfrm>
              <a:off x="80858" y="6025234"/>
              <a:ext cx="826604" cy="735184"/>
              <a:chOff x="2538285" y="2210574"/>
              <a:chExt cx="1265984" cy="1051002"/>
            </a:xfrm>
          </p:grpSpPr>
          <p:pic>
            <p:nvPicPr>
              <p:cNvPr id="10" name="Picture 9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D7A52CF2-DD6E-D10D-4D34-9A1D2D096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622F932-FB2F-F277-4B61-9B22E0D17B76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18" y="555887"/>
            <a:ext cx="12205676" cy="1384178"/>
          </a:xfrm>
        </p:spPr>
        <p:txBody>
          <a:bodyPr>
            <a:noAutofit/>
          </a:bodyPr>
          <a:lstStyle/>
          <a:p>
            <a:r>
              <a:rPr lang="en-US" sz="5400" b="1"/>
              <a:t>Inorganic Chemistry Year 2 - A2 </a:t>
            </a:r>
            <a:br>
              <a:rPr lang="en-US" sz="5400" b="1"/>
            </a:br>
            <a:r>
              <a:rPr lang="en-US" sz="5400" b="1"/>
              <a:t>3.2.4 Properties of Period 3 elements and their oxides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1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22F9-4920-6EEC-5749-F983B572E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745B-CF59-22DE-080A-AD5810C2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Example questions</a:t>
            </a:r>
            <a:br>
              <a:rPr lang="en-US" b="1">
                <a:solidFill>
                  <a:schemeClr val="accent6"/>
                </a:solidFill>
              </a:rPr>
            </a:br>
            <a:endParaRPr lang="en-US" sz="3200" b="1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pic>
        <p:nvPicPr>
          <p:cNvPr id="6" name="Picture 5" descr="A paper with text and numbers&#10;&#10;Description automatically generated">
            <a:extLst>
              <a:ext uri="{FF2B5EF4-FFF2-40B4-BE49-F238E27FC236}">
                <a16:creationId xmlns:a16="http://schemas.microsoft.com/office/drawing/2014/main" id="{C1249C29-1C89-994F-BCD5-7B0CAAFF46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43" t="61756"/>
          <a:stretch>
            <a:fillRect/>
          </a:stretch>
        </p:blipFill>
        <p:spPr>
          <a:xfrm>
            <a:off x="117986" y="724464"/>
            <a:ext cx="6807513" cy="30813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B6EA0E-4027-38B5-7DAF-4FA27E2D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25" y="3805781"/>
            <a:ext cx="9992065" cy="19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B162F-05E2-6902-CBAF-B21B72451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EA2B-CEED-C40A-FEDA-02DC80E2D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Period 3 oxides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3200" b="1" dirty="0">
                <a:solidFill>
                  <a:schemeClr val="accent6"/>
                </a:solidFill>
                <a:ea typeface="Calibri Light"/>
                <a:cs typeface="Calibri Light"/>
              </a:rPr>
              <a:t>2. Reactions with water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A3D883-229A-698A-7EA5-8AEF9B0AF84D}"/>
              </a:ext>
            </a:extLst>
          </p:cNvPr>
          <p:cNvSpPr txBox="1"/>
          <p:nvPr/>
        </p:nvSpPr>
        <p:spPr>
          <a:xfrm>
            <a:off x="83626" y="1032897"/>
            <a:ext cx="11749649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Both </a:t>
            </a:r>
            <a:r>
              <a:rPr lang="en-GB" sz="2400" dirty="0">
                <a:solidFill>
                  <a:srgbClr val="0070C0"/>
                </a:solidFill>
              </a:rPr>
              <a:t>sodium</a:t>
            </a:r>
            <a:r>
              <a:rPr lang="en-GB" sz="2400" dirty="0"/>
              <a:t> and </a:t>
            </a:r>
            <a:r>
              <a:rPr lang="en-GB" sz="2400" dirty="0">
                <a:solidFill>
                  <a:srgbClr val="0070C0"/>
                </a:solidFill>
              </a:rPr>
              <a:t>magnesium</a:t>
            </a:r>
            <a:r>
              <a:rPr lang="en-GB" sz="2400" dirty="0"/>
              <a:t> form basic oxides (Giant ionic structure) and form </a:t>
            </a:r>
            <a:r>
              <a:rPr lang="en-GB" sz="2400" dirty="0">
                <a:solidFill>
                  <a:srgbClr val="0070C0"/>
                </a:solidFill>
              </a:rPr>
              <a:t>alkaline solutions</a:t>
            </a:r>
            <a:r>
              <a:rPr lang="en-GB" sz="2400" dirty="0"/>
              <a:t> (OH</a:t>
            </a:r>
            <a:r>
              <a:rPr lang="en-GB" sz="2400" baseline="30000" dirty="0"/>
              <a:t>-</a:t>
            </a:r>
            <a:r>
              <a:rPr lang="en-GB" sz="2400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</a:t>
            </a:r>
            <a:r>
              <a:rPr lang="en-GB" sz="2400" dirty="0"/>
              <a:t>), NaOH</a:t>
            </a:r>
            <a:r>
              <a:rPr lang="en-GB" sz="2400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</a:t>
            </a:r>
            <a:r>
              <a:rPr lang="en-GB" sz="2400" dirty="0"/>
              <a:t> and Mg(OH)</a:t>
            </a:r>
            <a:r>
              <a:rPr lang="en-GB" sz="2400" baseline="-25000" dirty="0"/>
              <a:t>2(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</a:t>
            </a:r>
            <a:r>
              <a:rPr lang="en-GB" sz="2400" dirty="0"/>
              <a:t>, with water. Since MgO is only sparingly soluble, it has an approximate pH in solution of 9, whereas Na</a:t>
            </a:r>
            <a:r>
              <a:rPr lang="en-GB" sz="2400" baseline="-25000" dirty="0"/>
              <a:t>2</a:t>
            </a:r>
            <a:r>
              <a:rPr lang="en-GB" sz="2400" dirty="0"/>
              <a:t>O, which fully dissociates, gives a strongly alkaline solution (pH 13-14).</a:t>
            </a:r>
          </a:p>
          <a:p>
            <a:endParaRPr lang="en-GB" sz="2400" dirty="0"/>
          </a:p>
          <a:p>
            <a:r>
              <a:rPr lang="en-GB" sz="2400" dirty="0"/>
              <a:t>Na</a:t>
            </a:r>
            <a:r>
              <a:rPr lang="en-GB" sz="2400" baseline="-25000" dirty="0"/>
              <a:t>2</a:t>
            </a:r>
            <a:r>
              <a:rPr lang="en-GB" sz="2400" dirty="0"/>
              <a:t>O</a:t>
            </a:r>
            <a:r>
              <a:rPr lang="en-GB" sz="2400" baseline="-25000" dirty="0"/>
              <a:t>(s) </a:t>
            </a:r>
            <a:r>
              <a:rPr lang="en-GB" sz="2400" dirty="0"/>
              <a:t>+ H</a:t>
            </a:r>
            <a:r>
              <a:rPr lang="en-GB" sz="2400" baseline="-25000" dirty="0"/>
              <a:t>2</a:t>
            </a:r>
            <a:r>
              <a:rPr lang="en-GB" sz="2400" dirty="0"/>
              <a:t>O</a:t>
            </a:r>
            <a:r>
              <a:rPr lang="en-GB" sz="2400" baseline="-25000" dirty="0"/>
              <a:t>(l) </a:t>
            </a:r>
            <a:r>
              <a:rPr lang="en-GB" sz="2400" dirty="0">
                <a:sym typeface="Wingdings" panose="05000000000000000000" pitchFamily="2" charset="2"/>
              </a:rPr>
              <a:t> 2Na</a:t>
            </a:r>
            <a:r>
              <a:rPr lang="en-GB" sz="2400" baseline="30000" dirty="0">
                <a:sym typeface="Wingdings" panose="05000000000000000000" pitchFamily="2" charset="2"/>
              </a:rPr>
              <a:t>+</a:t>
            </a:r>
            <a:r>
              <a:rPr lang="en-GB" sz="2400" baseline="-25000" dirty="0"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+ 2OH</a:t>
            </a:r>
            <a:r>
              <a:rPr lang="en-GB" sz="2400" baseline="30000" dirty="0">
                <a:sym typeface="Wingdings" panose="05000000000000000000" pitchFamily="2" charset="2"/>
              </a:rPr>
              <a:t>-</a:t>
            </a:r>
            <a:r>
              <a:rPr lang="en-GB" sz="2400" baseline="-25000" dirty="0"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(pH approx. 14)	</a:t>
            </a:r>
          </a:p>
          <a:p>
            <a:r>
              <a:rPr lang="en-GB" sz="2400" dirty="0">
                <a:sym typeface="Wingdings" panose="05000000000000000000" pitchFamily="2" charset="2"/>
              </a:rPr>
              <a:t>MgO</a:t>
            </a:r>
            <a:r>
              <a:rPr lang="en-GB" sz="2400" baseline="-25000" dirty="0">
                <a:sym typeface="Wingdings" panose="05000000000000000000" pitchFamily="2" charset="2"/>
              </a:rPr>
              <a:t>(s) </a:t>
            </a:r>
            <a:r>
              <a:rPr lang="en-GB" sz="2400" dirty="0"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sym typeface="Wingdings" panose="05000000000000000000" pitchFamily="2" charset="2"/>
              </a:rPr>
              <a:t>(l) </a:t>
            </a:r>
            <a:r>
              <a:rPr lang="en-GB" sz="2400" dirty="0">
                <a:sym typeface="Wingdings" panose="05000000000000000000" pitchFamily="2" charset="2"/>
              </a:rPr>
              <a:t>    Mg(OH)</a:t>
            </a:r>
            <a:r>
              <a:rPr lang="en-GB" sz="2400" baseline="-25000" dirty="0">
                <a:sym typeface="Wingdings" panose="05000000000000000000" pitchFamily="2" charset="2"/>
              </a:rPr>
              <a:t>2(s)	  	</a:t>
            </a:r>
            <a:r>
              <a:rPr lang="en-GB" sz="2400" dirty="0">
                <a:sym typeface="Wingdings" panose="05000000000000000000" pitchFamily="2" charset="2"/>
              </a:rPr>
              <a:t> Mg</a:t>
            </a:r>
            <a:r>
              <a:rPr lang="en-GB" sz="2400" baseline="30000" dirty="0">
                <a:sym typeface="Wingdings" panose="05000000000000000000" pitchFamily="2" charset="2"/>
              </a:rPr>
              <a:t>2+</a:t>
            </a:r>
            <a:r>
              <a:rPr lang="en-GB" sz="2400" baseline="-25000" dirty="0"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+ 2OH</a:t>
            </a:r>
            <a:r>
              <a:rPr lang="en-GB" sz="2400" baseline="30000" dirty="0">
                <a:sym typeface="Wingdings" panose="05000000000000000000" pitchFamily="2" charset="2"/>
              </a:rPr>
              <a:t>-</a:t>
            </a:r>
            <a:r>
              <a:rPr lang="en-GB" sz="2400" baseline="-25000" dirty="0"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(pH approx. 9)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solidFill>
                  <a:srgbClr val="92D050"/>
                </a:solidFill>
                <a:ea typeface="Calibri"/>
                <a:cs typeface="Calibri"/>
              </a:rPr>
              <a:t>Aluminium oxide </a:t>
            </a:r>
            <a:r>
              <a:rPr lang="en-GB" sz="2400" dirty="0">
                <a:ea typeface="Calibri"/>
                <a:cs typeface="Calibri"/>
              </a:rPr>
              <a:t>(Giant ionic structure but with some covalent bonding character) and </a:t>
            </a:r>
            <a:r>
              <a:rPr lang="en-GB" sz="2400" dirty="0">
                <a:solidFill>
                  <a:srgbClr val="92D050"/>
                </a:solidFill>
                <a:ea typeface="Calibri"/>
                <a:cs typeface="Calibri"/>
              </a:rPr>
              <a:t>silicon dioxide </a:t>
            </a:r>
            <a:r>
              <a:rPr lang="en-GB" sz="2400" dirty="0">
                <a:ea typeface="Calibri"/>
                <a:cs typeface="Calibri"/>
              </a:rPr>
              <a:t>(Giant covalent structure) are both </a:t>
            </a:r>
            <a:r>
              <a:rPr lang="en-GB" sz="2400" dirty="0">
                <a:solidFill>
                  <a:srgbClr val="92D050"/>
                </a:solidFill>
                <a:ea typeface="Calibri"/>
                <a:cs typeface="Calibri"/>
              </a:rPr>
              <a:t>insoluble in water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solidFill>
                  <a:srgbClr val="FF0000"/>
                </a:solidFill>
                <a:ea typeface="Calibri"/>
                <a:cs typeface="Calibri"/>
              </a:rPr>
              <a:t>Acidic solutions </a:t>
            </a:r>
            <a:r>
              <a:rPr lang="en-GB" sz="2400" dirty="0">
                <a:ea typeface="Calibri"/>
                <a:cs typeface="Calibri"/>
              </a:rPr>
              <a:t>(with H</a:t>
            </a:r>
            <a:r>
              <a:rPr lang="en-GB" sz="2400" baseline="30000" dirty="0">
                <a:ea typeface="Calibri"/>
                <a:cs typeface="Calibri"/>
              </a:rPr>
              <a:t>+</a:t>
            </a:r>
            <a:r>
              <a:rPr lang="en-GB" sz="2400" dirty="0">
                <a:ea typeface="Calibri"/>
                <a:cs typeface="Calibri"/>
              </a:rPr>
              <a:t> ions in solution) result from the reaction of </a:t>
            </a:r>
            <a:r>
              <a:rPr lang="en-GB" sz="2400" dirty="0">
                <a:solidFill>
                  <a:srgbClr val="FF0000"/>
                </a:solidFill>
                <a:ea typeface="Calibri"/>
                <a:cs typeface="Calibri"/>
              </a:rPr>
              <a:t>phosphorus pentoxide</a:t>
            </a:r>
            <a:r>
              <a:rPr lang="en-GB" sz="2400" dirty="0">
                <a:ea typeface="Calibri"/>
                <a:cs typeface="Calibri"/>
              </a:rPr>
              <a:t>, </a:t>
            </a:r>
            <a:r>
              <a:rPr lang="en-GB" sz="2400" dirty="0">
                <a:solidFill>
                  <a:srgbClr val="FF0000"/>
                </a:solidFill>
                <a:ea typeface="Calibri"/>
                <a:cs typeface="Calibri"/>
              </a:rPr>
              <a:t>sulphur dioxide </a:t>
            </a:r>
            <a:r>
              <a:rPr lang="en-GB" sz="2400" dirty="0">
                <a:ea typeface="Calibri"/>
                <a:cs typeface="Calibri"/>
              </a:rPr>
              <a:t>and </a:t>
            </a:r>
            <a:r>
              <a:rPr lang="en-GB" sz="2400" dirty="0">
                <a:solidFill>
                  <a:srgbClr val="FF0000"/>
                </a:solidFill>
                <a:ea typeface="Calibri"/>
                <a:cs typeface="Calibri"/>
              </a:rPr>
              <a:t>sulphur trioxide </a:t>
            </a:r>
            <a:r>
              <a:rPr lang="en-GB" sz="2400" dirty="0">
                <a:ea typeface="Calibri"/>
                <a:cs typeface="Calibri"/>
              </a:rPr>
              <a:t>with water, as follows…..</a:t>
            </a:r>
          </a:p>
          <a:p>
            <a:endParaRPr lang="en-GB" sz="2400" dirty="0">
              <a:ea typeface="Calibri"/>
              <a:cs typeface="Calibri"/>
            </a:endParaRPr>
          </a:p>
        </p:txBody>
      </p:sp>
      <p:pic>
        <p:nvPicPr>
          <p:cNvPr id="1026" name="Picture 2" descr="Equilibrium, plain&quot; Sticker for Sale by ...">
            <a:extLst>
              <a:ext uri="{FF2B5EF4-FFF2-40B4-BE49-F238E27FC236}">
                <a16:creationId xmlns:a16="http://schemas.microsoft.com/office/drawing/2014/main" id="{EE1FEBD2-6E7F-D331-CC57-262CED416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t="33470" r="24715" b="34795"/>
          <a:stretch>
            <a:fillRect/>
          </a:stretch>
        </p:blipFill>
        <p:spPr bwMode="auto">
          <a:xfrm>
            <a:off x="4021392" y="3487407"/>
            <a:ext cx="511279" cy="3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62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0E489-5F9F-5041-3310-5E832DB6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2B84F-251E-2F59-82FF-0E4298DE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Period 3 oxides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3200" b="1" dirty="0">
                <a:solidFill>
                  <a:schemeClr val="accent6"/>
                </a:solidFill>
                <a:ea typeface="Calibri Light"/>
                <a:cs typeface="Calibri Light"/>
              </a:rPr>
              <a:t>2. Reactions with water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A93796-0608-0900-78ED-554AD8F25B2F}"/>
              </a:ext>
            </a:extLst>
          </p:cNvPr>
          <p:cNvSpPr txBox="1"/>
          <p:nvPr/>
        </p:nvSpPr>
        <p:spPr>
          <a:xfrm>
            <a:off x="973393" y="1128917"/>
            <a:ext cx="111202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Phosphorus</a:t>
            </a:r>
          </a:p>
          <a:p>
            <a:r>
              <a:rPr lang="en-GB" sz="2400" dirty="0"/>
              <a:t>P</a:t>
            </a:r>
            <a:r>
              <a:rPr lang="en-GB" sz="2400" baseline="-25000" dirty="0"/>
              <a:t>4</a:t>
            </a:r>
            <a:r>
              <a:rPr lang="en-GB" sz="2400" dirty="0"/>
              <a:t>O</a:t>
            </a:r>
            <a:r>
              <a:rPr lang="en-GB" sz="2400" baseline="-25000" dirty="0"/>
              <a:t>10</a:t>
            </a:r>
            <a:r>
              <a:rPr lang="en-GB" sz="2400" dirty="0"/>
              <a:t> reacts violently with water forming phosphoric acid;</a:t>
            </a:r>
          </a:p>
          <a:p>
            <a:endParaRPr lang="en-GB" sz="2400" dirty="0"/>
          </a:p>
          <a:p>
            <a:r>
              <a:rPr lang="en-GB" sz="2400" dirty="0"/>
              <a:t>			 P</a:t>
            </a:r>
            <a:r>
              <a:rPr lang="en-GB" sz="2400" baseline="-25000" dirty="0"/>
              <a:t>4</a:t>
            </a:r>
            <a:r>
              <a:rPr lang="en-GB" sz="2400" dirty="0"/>
              <a:t>O</a:t>
            </a:r>
            <a:r>
              <a:rPr lang="en-GB" sz="2400" baseline="-25000" dirty="0"/>
              <a:t>10 (s) </a:t>
            </a:r>
            <a:r>
              <a:rPr lang="en-GB" sz="2400" dirty="0"/>
              <a:t>+ 6H</a:t>
            </a:r>
            <a:r>
              <a:rPr lang="en-GB" sz="2400" baseline="-25000" dirty="0"/>
              <a:t>2</a:t>
            </a:r>
            <a:r>
              <a:rPr lang="en-GB" sz="2400" dirty="0"/>
              <a:t>O</a:t>
            </a:r>
            <a:r>
              <a:rPr lang="en-GB" sz="2400" baseline="-25000" dirty="0"/>
              <a:t>(l) </a:t>
            </a:r>
            <a:r>
              <a:rPr lang="en-GB" sz="2400" dirty="0">
                <a:sym typeface="Wingdings" panose="05000000000000000000" pitchFamily="2" charset="2"/>
              </a:rPr>
              <a:t> 4H</a:t>
            </a:r>
            <a:r>
              <a:rPr lang="en-GB" sz="2400" baseline="-25000" dirty="0">
                <a:sym typeface="Wingdings" panose="05000000000000000000" pitchFamily="2" charset="2"/>
              </a:rPr>
              <a:t>3</a:t>
            </a:r>
            <a:r>
              <a:rPr lang="en-GB" sz="2400" dirty="0">
                <a:sym typeface="Wingdings" panose="05000000000000000000" pitchFamily="2" charset="2"/>
              </a:rPr>
              <a:t>PO</a:t>
            </a:r>
            <a:r>
              <a:rPr lang="en-GB" sz="2400" baseline="-25000" dirty="0">
                <a:sym typeface="Wingdings" panose="05000000000000000000" pitchFamily="2" charset="2"/>
              </a:rPr>
              <a:t>4(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</a:t>
            </a:r>
            <a:r>
              <a:rPr lang="en-GB" sz="2400" dirty="0">
                <a:sym typeface="Wingdings" panose="05000000000000000000" pitchFamily="2" charset="2"/>
              </a:rPr>
              <a:t> (Strong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acid </a:t>
            </a:r>
            <a:r>
              <a:rPr lang="en-GB" sz="2400" dirty="0">
                <a:sym typeface="Wingdings" panose="05000000000000000000" pitchFamily="2" charset="2"/>
              </a:rPr>
              <a:t>(*pH approx. 0-1))</a:t>
            </a:r>
          </a:p>
          <a:p>
            <a:endParaRPr lang="en-GB" sz="2400" baseline="-25000" dirty="0">
              <a:sym typeface="Wingdings" panose="05000000000000000000" pitchFamily="2" charset="2"/>
            </a:endParaRPr>
          </a:p>
          <a:p>
            <a:r>
              <a:rPr lang="en-GB" sz="2400" u="sng" dirty="0">
                <a:sym typeface="Wingdings" panose="05000000000000000000" pitchFamily="2" charset="2"/>
              </a:rPr>
              <a:t>Sulphur</a:t>
            </a:r>
          </a:p>
          <a:p>
            <a:r>
              <a:rPr lang="en-GB" sz="2400" dirty="0">
                <a:sym typeface="Wingdings" panose="05000000000000000000" pitchFamily="2" charset="2"/>
              </a:rPr>
              <a:t>Sulphur dioxide – Fairly soluble to give a solution of sulphurous acid;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			SO</a:t>
            </a:r>
            <a:r>
              <a:rPr lang="en-GB" sz="2400" baseline="-25000" dirty="0">
                <a:sym typeface="Wingdings" panose="05000000000000000000" pitchFamily="2" charset="2"/>
              </a:rPr>
              <a:t>2(g) </a:t>
            </a:r>
            <a:r>
              <a:rPr lang="en-GB" sz="2400" dirty="0"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sym typeface="Wingdings" panose="05000000000000000000" pitchFamily="2" charset="2"/>
              </a:rPr>
              <a:t>(l) </a:t>
            </a:r>
            <a:r>
              <a:rPr lang="en-GB" sz="2400" dirty="0">
                <a:sym typeface="Wingdings" panose="05000000000000000000" pitchFamily="2" charset="2"/>
              </a:rPr>
              <a:t> 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SO</a:t>
            </a:r>
            <a:r>
              <a:rPr lang="en-GB" sz="2400" baseline="-25000" dirty="0">
                <a:sym typeface="Wingdings" panose="05000000000000000000" pitchFamily="2" charset="2"/>
              </a:rPr>
              <a:t>3(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(Weak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acid </a:t>
            </a:r>
            <a:r>
              <a:rPr lang="en-GB" sz="2400" dirty="0">
                <a:sym typeface="Wingdings" panose="05000000000000000000" pitchFamily="2" charset="2"/>
              </a:rPr>
              <a:t>(*pH approx. 2-3))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/>
              <a:t>Sulphur trioxide reacts violently with water to give sulphuric acid;</a:t>
            </a:r>
          </a:p>
          <a:p>
            <a:endParaRPr lang="en-GB" sz="2400" dirty="0"/>
          </a:p>
          <a:p>
            <a:r>
              <a:rPr lang="en-GB" sz="2400" dirty="0"/>
              <a:t>			</a:t>
            </a:r>
            <a:r>
              <a:rPr lang="en-GB" sz="2400" dirty="0">
                <a:sym typeface="Wingdings" panose="05000000000000000000" pitchFamily="2" charset="2"/>
              </a:rPr>
              <a:t>SO</a:t>
            </a:r>
            <a:r>
              <a:rPr lang="en-GB" sz="2400" baseline="-25000" dirty="0">
                <a:sym typeface="Wingdings" panose="05000000000000000000" pitchFamily="2" charset="2"/>
              </a:rPr>
              <a:t>3(g) </a:t>
            </a:r>
            <a:r>
              <a:rPr lang="en-GB" sz="2400" dirty="0"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sym typeface="Wingdings" panose="05000000000000000000" pitchFamily="2" charset="2"/>
              </a:rPr>
              <a:t>(l) </a:t>
            </a:r>
            <a:r>
              <a:rPr lang="en-GB" sz="2400" dirty="0">
                <a:sym typeface="Wingdings" panose="05000000000000000000" pitchFamily="2" charset="2"/>
              </a:rPr>
              <a:t> 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SO</a:t>
            </a:r>
            <a:r>
              <a:rPr lang="en-GB" sz="2400" baseline="-25000" dirty="0">
                <a:sym typeface="Wingdings" panose="05000000000000000000" pitchFamily="2" charset="2"/>
              </a:rPr>
              <a:t>4(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 </a:t>
            </a:r>
            <a:r>
              <a:rPr lang="en-GB" sz="2400" dirty="0">
                <a:sym typeface="Wingdings" panose="05000000000000000000" pitchFamily="2" charset="2"/>
              </a:rPr>
              <a:t>(Strong </a:t>
            </a:r>
            <a:r>
              <a:rPr lang="en-GB" sz="2400" dirty="0">
                <a:solidFill>
                  <a:srgbClr val="FF0000"/>
                </a:solidFill>
                <a:sym typeface="Wingdings" panose="05000000000000000000" pitchFamily="2" charset="2"/>
              </a:rPr>
              <a:t>acid </a:t>
            </a:r>
            <a:r>
              <a:rPr lang="en-GB" sz="2400" dirty="0">
                <a:sym typeface="Wingdings" panose="05000000000000000000" pitchFamily="2" charset="2"/>
              </a:rPr>
              <a:t>(*pH approx. -1 to +1))</a:t>
            </a:r>
          </a:p>
          <a:p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*Actual pH values depend upon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329565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E22A4-E9B9-5B62-13F3-CDABAF099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E7948-3475-F5B4-3391-74EAB12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Period 3 oxides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sz="3200" b="1" dirty="0">
                <a:solidFill>
                  <a:schemeClr val="accent6"/>
                </a:solidFill>
                <a:ea typeface="Calibri Light"/>
                <a:cs typeface="Calibri Light"/>
              </a:rPr>
              <a:t>Structures of oxo-acids and their anions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C1FD45-58CB-6BF8-1569-86D98AB86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908" y="1499737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CB9AC0-0CEF-C5E0-9F8B-B41CEA689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9" t="32688" r="26210" b="21004"/>
          <a:stretch>
            <a:fillRect/>
          </a:stretch>
        </p:blipFill>
        <p:spPr bwMode="auto">
          <a:xfrm>
            <a:off x="4965288" y="1553719"/>
            <a:ext cx="2310581" cy="126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9F5427-5C1B-27A6-1A69-7A34F8FCB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0998" r="46295" b="22523"/>
          <a:stretch>
            <a:fillRect/>
          </a:stretch>
        </p:blipFill>
        <p:spPr bwMode="auto">
          <a:xfrm>
            <a:off x="8563899" y="1524223"/>
            <a:ext cx="2104102" cy="88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CAAFC0-F232-2D41-C93A-DB3A0CE77172}"/>
              </a:ext>
            </a:extLst>
          </p:cNvPr>
          <p:cNvSpPr txBox="1"/>
          <p:nvPr/>
        </p:nvSpPr>
        <p:spPr>
          <a:xfrm>
            <a:off x="1641366" y="3375195"/>
            <a:ext cx="305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Phosphoric (V) acid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7F678E-D20B-FA00-F022-624798AAC973}"/>
              </a:ext>
            </a:extLst>
          </p:cNvPr>
          <p:cNvSpPr txBox="1"/>
          <p:nvPr/>
        </p:nvSpPr>
        <p:spPr>
          <a:xfrm>
            <a:off x="5083276" y="3375195"/>
            <a:ext cx="305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Sulphuric (VI) acid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A9BD3-B89E-6CBA-058B-3AD90FC2DE08}"/>
              </a:ext>
            </a:extLst>
          </p:cNvPr>
          <p:cNvSpPr txBox="1"/>
          <p:nvPr/>
        </p:nvSpPr>
        <p:spPr>
          <a:xfrm>
            <a:off x="8853947" y="3375194"/>
            <a:ext cx="2010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Sulphuric (IV) acid</a:t>
            </a:r>
          </a:p>
          <a:p>
            <a:r>
              <a:rPr lang="en-GB" dirty="0"/>
              <a:t>(Sulphurous acid)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3B3EE7-8878-4160-9684-2C25991E67FE}"/>
              </a:ext>
            </a:extLst>
          </p:cNvPr>
          <p:cNvGrpSpPr/>
          <p:nvPr/>
        </p:nvGrpSpPr>
        <p:grpSpPr>
          <a:xfrm>
            <a:off x="1673617" y="4192156"/>
            <a:ext cx="1750308" cy="1602003"/>
            <a:chOff x="1673617" y="4192156"/>
            <a:chExt cx="1750308" cy="160200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D6872551-D764-5816-B538-C0A4A5739E8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07" r="23774" b="29714"/>
            <a:stretch>
              <a:fillRect/>
            </a:stretch>
          </p:blipFill>
          <p:spPr bwMode="auto">
            <a:xfrm>
              <a:off x="1912063" y="4468596"/>
              <a:ext cx="1258529" cy="1325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5F05555-ECCE-94F7-271C-735BEC25F742}"/>
                </a:ext>
              </a:extLst>
            </p:cNvPr>
            <p:cNvSpPr txBox="1"/>
            <p:nvPr/>
          </p:nvSpPr>
          <p:spPr>
            <a:xfrm>
              <a:off x="1673617" y="4715697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55EE29-3F5F-535D-A776-A6C21EE7EAD9}"/>
                </a:ext>
              </a:extLst>
            </p:cNvPr>
            <p:cNvSpPr txBox="1"/>
            <p:nvPr/>
          </p:nvSpPr>
          <p:spPr>
            <a:xfrm>
              <a:off x="3128951" y="4727722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6B58A-187A-A84A-E109-BBA90BD0739D}"/>
                </a:ext>
              </a:extLst>
            </p:cNvPr>
            <p:cNvSpPr txBox="1"/>
            <p:nvPr/>
          </p:nvSpPr>
          <p:spPr>
            <a:xfrm>
              <a:off x="2551457" y="4192156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2C3F13-C807-FA3E-DAE4-6A7B7519689D}"/>
              </a:ext>
            </a:extLst>
          </p:cNvPr>
          <p:cNvGrpSpPr/>
          <p:nvPr/>
        </p:nvGrpSpPr>
        <p:grpSpPr>
          <a:xfrm>
            <a:off x="9050589" y="4686880"/>
            <a:ext cx="1617412" cy="888993"/>
            <a:chOff x="9050589" y="4686880"/>
            <a:chExt cx="1617412" cy="888993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B385E0BF-8F84-62EF-3FDF-2B8F1DE72C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3" t="10998" r="57013" b="22523"/>
            <a:stretch>
              <a:fillRect/>
            </a:stretch>
          </p:blipFill>
          <p:spPr bwMode="auto">
            <a:xfrm>
              <a:off x="9284108" y="4686880"/>
              <a:ext cx="1150374" cy="888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B142BA-EBA1-5112-98C7-D5224A2936F1}"/>
                </a:ext>
              </a:extLst>
            </p:cNvPr>
            <p:cNvSpPr txBox="1"/>
            <p:nvPr/>
          </p:nvSpPr>
          <p:spPr>
            <a:xfrm>
              <a:off x="10373027" y="4946710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237D5A-7DC0-88E2-3F10-61FB23BE7DA2}"/>
                </a:ext>
              </a:extLst>
            </p:cNvPr>
            <p:cNvSpPr txBox="1"/>
            <p:nvPr/>
          </p:nvSpPr>
          <p:spPr>
            <a:xfrm>
              <a:off x="9050589" y="4992656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F3A342C-A32C-BCF6-FDDC-6AB65ADEC1B7}"/>
              </a:ext>
            </a:extLst>
          </p:cNvPr>
          <p:cNvGrpSpPr/>
          <p:nvPr/>
        </p:nvGrpSpPr>
        <p:grpSpPr>
          <a:xfrm>
            <a:off x="5257800" y="4465652"/>
            <a:ext cx="1709593" cy="1262805"/>
            <a:chOff x="5257800" y="4465652"/>
            <a:chExt cx="1709593" cy="1262805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EDE5A35-C7B2-9307-CA45-B5E56F062A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81" t="32688" r="36959" b="21004"/>
            <a:stretch>
              <a:fillRect/>
            </a:stretch>
          </p:blipFill>
          <p:spPr bwMode="auto">
            <a:xfrm>
              <a:off x="5491313" y="4465652"/>
              <a:ext cx="1258530" cy="126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2FE9AD-FBA3-6A6C-5C5F-ACC1206480D3}"/>
                </a:ext>
              </a:extLst>
            </p:cNvPr>
            <p:cNvSpPr txBox="1"/>
            <p:nvPr/>
          </p:nvSpPr>
          <p:spPr>
            <a:xfrm>
              <a:off x="5257800" y="4678855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AF1D20-F3A1-B06C-74CC-9E5B04835031}"/>
                </a:ext>
              </a:extLst>
            </p:cNvPr>
            <p:cNvSpPr txBox="1"/>
            <p:nvPr/>
          </p:nvSpPr>
          <p:spPr>
            <a:xfrm>
              <a:off x="6672419" y="4678855"/>
              <a:ext cx="294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-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B4206F3-EB82-D6C1-A57C-BB65E4C2ED16}"/>
              </a:ext>
            </a:extLst>
          </p:cNvPr>
          <p:cNvSpPr txBox="1"/>
          <p:nvPr/>
        </p:nvSpPr>
        <p:spPr>
          <a:xfrm>
            <a:off x="1641365" y="5964007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Due to the delocalisation of the bonding electrons in PO</a:t>
            </a:r>
            <a:r>
              <a:rPr lang="en-GB" baseline="-25000" dirty="0"/>
              <a:t>4</a:t>
            </a:r>
            <a:r>
              <a:rPr lang="en-GB" baseline="30000" dirty="0"/>
              <a:t>3- </a:t>
            </a:r>
            <a:r>
              <a:rPr lang="en-GB" dirty="0"/>
              <a:t>and SO</a:t>
            </a:r>
            <a:r>
              <a:rPr lang="en-GB" baseline="-25000" dirty="0"/>
              <a:t>4</a:t>
            </a:r>
            <a:r>
              <a:rPr lang="en-GB" baseline="30000" dirty="0"/>
              <a:t>2-</a:t>
            </a:r>
            <a:r>
              <a:rPr lang="en-GB" dirty="0"/>
              <a:t> , the following shapes are adopted;</a:t>
            </a:r>
          </a:p>
          <a:p>
            <a:r>
              <a:rPr lang="en-GB" dirty="0"/>
              <a:t>Tetrahedron [PO</a:t>
            </a:r>
            <a:r>
              <a:rPr lang="en-GB" baseline="-25000" dirty="0"/>
              <a:t>4</a:t>
            </a:r>
            <a:r>
              <a:rPr lang="en-GB" dirty="0"/>
              <a:t>]</a:t>
            </a:r>
            <a:r>
              <a:rPr lang="en-GB" baseline="30000" dirty="0"/>
              <a:t>3-</a:t>
            </a:r>
            <a:r>
              <a:rPr lang="en-GB" dirty="0"/>
              <a:t>			Tetrahedron [SO</a:t>
            </a:r>
            <a:r>
              <a:rPr lang="en-GB" baseline="-25000" dirty="0"/>
              <a:t>4</a:t>
            </a:r>
            <a:r>
              <a:rPr lang="en-GB" dirty="0"/>
              <a:t>]</a:t>
            </a:r>
            <a:r>
              <a:rPr lang="en-GB" baseline="30000" dirty="0"/>
              <a:t>2-</a:t>
            </a:r>
            <a:r>
              <a:rPr lang="en-GB" dirty="0"/>
              <a:t>  		Trigonal-based pyramid [SO</a:t>
            </a:r>
            <a:r>
              <a:rPr lang="en-GB" baseline="-25000" dirty="0"/>
              <a:t>3</a:t>
            </a:r>
            <a:r>
              <a:rPr lang="en-GB" dirty="0"/>
              <a:t>]</a:t>
            </a:r>
            <a:r>
              <a:rPr lang="en-GB" baseline="30000" dirty="0"/>
              <a:t>2-</a:t>
            </a:r>
            <a:r>
              <a:rPr lang="en-GB" dirty="0"/>
              <a:t> 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44CA663-C2AB-6A7D-F6EB-CD217B00D15A}"/>
              </a:ext>
            </a:extLst>
          </p:cNvPr>
          <p:cNvSpPr/>
          <p:nvPr/>
        </p:nvSpPr>
        <p:spPr>
          <a:xfrm>
            <a:off x="9704438" y="5476567"/>
            <a:ext cx="294968" cy="1288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7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1383-2BC5-9EDB-6FFF-0E03953A1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1D5C-136F-494C-BED7-C0A329BD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Example questions</a:t>
            </a:r>
            <a:br>
              <a:rPr lang="en-US" b="1">
                <a:solidFill>
                  <a:schemeClr val="accent6"/>
                </a:solidFill>
              </a:rPr>
            </a:br>
            <a:endParaRPr lang="en-US" sz="3200" b="1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7F298-6F33-C476-925F-1D6EFD677F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29"/>
          <a:stretch>
            <a:fillRect/>
          </a:stretch>
        </p:blipFill>
        <p:spPr>
          <a:xfrm>
            <a:off x="1518566" y="993059"/>
            <a:ext cx="6249866" cy="2274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7E290-D8CA-6C51-28E4-BC5D6BA3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564" y="3429000"/>
            <a:ext cx="6270037" cy="2588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33D3FC-8459-18BF-F393-DDE91B078D1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3261" b="30696"/>
          <a:stretch>
            <a:fillRect/>
          </a:stretch>
        </p:blipFill>
        <p:spPr>
          <a:xfrm>
            <a:off x="8092467" y="3901899"/>
            <a:ext cx="3489933" cy="2389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22DEA2-B3B5-60C6-7BC0-4A92E80B7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415" y="2347968"/>
            <a:ext cx="7659169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0204C-CE68-8069-FA4D-4A7B2B343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E79E-E6EE-1781-3B86-7F5AF709E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Period 3 oxides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3. Acidic/basic nature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0B8A030-A558-7155-5020-F138484EFFB6}"/>
              </a:ext>
            </a:extLst>
          </p:cNvPr>
          <p:cNvSpPr txBox="1"/>
          <p:nvPr/>
        </p:nvSpPr>
        <p:spPr>
          <a:xfrm>
            <a:off x="196595" y="1406211"/>
            <a:ext cx="117988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The basic </a:t>
            </a:r>
            <a:r>
              <a:rPr lang="en-GB" sz="2400" u="sng" dirty="0"/>
              <a:t>oxides of sodium and magnesium</a:t>
            </a:r>
            <a:r>
              <a:rPr lang="en-GB" sz="2400" dirty="0"/>
              <a:t> react with acids in the usual way to give a salt plus water;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e.g.			Na</a:t>
            </a:r>
            <a:r>
              <a:rPr lang="en-GB" sz="2400" baseline="-25000" dirty="0">
                <a:ea typeface="Calibri"/>
                <a:cs typeface="Calibri"/>
              </a:rPr>
              <a:t>2</a:t>
            </a:r>
            <a:r>
              <a:rPr lang="en-GB" sz="2400" dirty="0">
                <a:ea typeface="Calibri"/>
                <a:cs typeface="Calibri"/>
              </a:rPr>
              <a:t>O</a:t>
            </a:r>
            <a:r>
              <a:rPr lang="en-GB" sz="2400" baseline="-25000" dirty="0">
                <a:ea typeface="Calibri"/>
                <a:cs typeface="Calibri"/>
              </a:rPr>
              <a:t>(s) </a:t>
            </a:r>
            <a:r>
              <a:rPr lang="en-GB" sz="2400" dirty="0">
                <a:ea typeface="Calibri"/>
                <a:cs typeface="Calibri"/>
              </a:rPr>
              <a:t>+ H</a:t>
            </a:r>
            <a:r>
              <a:rPr lang="en-GB" sz="2400" baseline="-25000" dirty="0">
                <a:ea typeface="Calibri"/>
                <a:cs typeface="Calibri"/>
              </a:rPr>
              <a:t>2</a:t>
            </a:r>
            <a:r>
              <a:rPr lang="en-GB" sz="2400" dirty="0">
                <a:ea typeface="Calibri"/>
                <a:cs typeface="Calibri"/>
              </a:rPr>
              <a:t>SO</a:t>
            </a:r>
            <a:r>
              <a:rPr lang="en-GB" sz="2400" baseline="-25000" dirty="0">
                <a:ea typeface="Calibri"/>
                <a:cs typeface="Calibri"/>
              </a:rPr>
              <a:t>4(</a:t>
            </a:r>
            <a:r>
              <a:rPr lang="en-GB" sz="2400" baseline="-25000" dirty="0" err="1">
                <a:ea typeface="Calibri"/>
                <a:cs typeface="Calibri"/>
              </a:rPr>
              <a:t>aq</a:t>
            </a:r>
            <a:r>
              <a:rPr lang="en-GB" sz="2400" baseline="-25000" dirty="0">
                <a:ea typeface="Calibri"/>
                <a:cs typeface="Calibri"/>
              </a:rPr>
              <a:t>)	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	Na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SO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4(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(l)</a:t>
            </a:r>
          </a:p>
          <a:p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			MgO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(s) 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+ 2HCl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 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		MgCl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    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(l)</a:t>
            </a:r>
            <a:endParaRPr lang="en-GB" sz="2400" baseline="-250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82858-5424-88FE-9D7B-3529065F6019}"/>
              </a:ext>
            </a:extLst>
          </p:cNvPr>
          <p:cNvSpPr txBox="1"/>
          <p:nvPr/>
        </p:nvSpPr>
        <p:spPr>
          <a:xfrm>
            <a:off x="196594" y="3731540"/>
            <a:ext cx="117988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 dirty="0"/>
              <a:t>Aluminium oxide</a:t>
            </a:r>
            <a:r>
              <a:rPr lang="en-GB" sz="2400" dirty="0"/>
              <a:t> (Al</a:t>
            </a:r>
            <a:r>
              <a:rPr lang="en-GB" sz="2400" baseline="-25000" dirty="0"/>
              <a:t>2</a:t>
            </a:r>
            <a:r>
              <a:rPr lang="en-GB" sz="2400" dirty="0"/>
              <a:t>O</a:t>
            </a:r>
            <a:r>
              <a:rPr lang="en-GB" sz="2400" baseline="-25000" dirty="0"/>
              <a:t>3</a:t>
            </a:r>
            <a:r>
              <a:rPr lang="en-GB" sz="2400" dirty="0"/>
              <a:t>) is called and AMPHOTERIC oxide. That is, it behaves as both and acid and a base and will therefore react with both acids and bases;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e.g.			Al</a:t>
            </a:r>
            <a:r>
              <a:rPr lang="en-GB" sz="2400" baseline="-25000" dirty="0">
                <a:ea typeface="Calibri"/>
                <a:cs typeface="Calibri"/>
              </a:rPr>
              <a:t>2</a:t>
            </a:r>
            <a:r>
              <a:rPr lang="en-GB" sz="2400" dirty="0">
                <a:ea typeface="Calibri"/>
                <a:cs typeface="Calibri"/>
              </a:rPr>
              <a:t>O</a:t>
            </a:r>
            <a:r>
              <a:rPr lang="en-GB" sz="2400" baseline="-25000" dirty="0">
                <a:ea typeface="Calibri"/>
                <a:cs typeface="Calibri"/>
              </a:rPr>
              <a:t>3(s) </a:t>
            </a:r>
            <a:r>
              <a:rPr lang="en-GB" sz="2400" dirty="0">
                <a:ea typeface="Calibri"/>
                <a:cs typeface="Calibri"/>
              </a:rPr>
              <a:t>+ 6HCl</a:t>
            </a:r>
            <a:r>
              <a:rPr lang="en-GB" sz="2400" baseline="-25000" dirty="0">
                <a:ea typeface="Calibri"/>
                <a:cs typeface="Calibri"/>
              </a:rPr>
              <a:t>(</a:t>
            </a:r>
            <a:r>
              <a:rPr lang="en-GB" sz="2400" baseline="-25000" dirty="0" err="1">
                <a:ea typeface="Calibri"/>
                <a:cs typeface="Calibri"/>
              </a:rPr>
              <a:t>aq</a:t>
            </a:r>
            <a:r>
              <a:rPr lang="en-GB" sz="2400" baseline="-25000" dirty="0">
                <a:ea typeface="Calibri"/>
                <a:cs typeface="Calibri"/>
              </a:rPr>
              <a:t>)		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	2AlCl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3(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+ 3H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(l)</a:t>
            </a:r>
          </a:p>
          <a:p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			</a:t>
            </a:r>
            <a:r>
              <a:rPr lang="en-GB" sz="2400" dirty="0">
                <a:ea typeface="Calibri"/>
                <a:cs typeface="Calibri"/>
              </a:rPr>
              <a:t>Al</a:t>
            </a:r>
            <a:r>
              <a:rPr lang="en-GB" sz="2400" baseline="-25000" dirty="0">
                <a:ea typeface="Calibri"/>
                <a:cs typeface="Calibri"/>
              </a:rPr>
              <a:t>2</a:t>
            </a:r>
            <a:r>
              <a:rPr lang="en-GB" sz="2400" dirty="0">
                <a:ea typeface="Calibri"/>
                <a:cs typeface="Calibri"/>
              </a:rPr>
              <a:t>O</a:t>
            </a:r>
            <a:r>
              <a:rPr lang="en-GB" sz="2400" baseline="-25000" dirty="0">
                <a:ea typeface="Calibri"/>
                <a:cs typeface="Calibri"/>
              </a:rPr>
              <a:t>3(s)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+ 2NaOH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+ 3H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(l)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		2NaAl(OH)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4(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</a:t>
            </a:r>
            <a:endParaRPr lang="en-GB" sz="2400" baseline="-25000" dirty="0">
              <a:ea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E35AB5-D043-E097-9319-708DE8295304}"/>
              </a:ext>
            </a:extLst>
          </p:cNvPr>
          <p:cNvSpPr/>
          <p:nvPr/>
        </p:nvSpPr>
        <p:spPr>
          <a:xfrm>
            <a:off x="4090219" y="5191433"/>
            <a:ext cx="1268362" cy="540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B3E716E-E230-3392-48DD-F770DCA91F83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4399936" y="5731511"/>
            <a:ext cx="324464" cy="540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2616FCF-8EBF-586A-8367-4C5B99F69487}"/>
              </a:ext>
            </a:extLst>
          </p:cNvPr>
          <p:cNvSpPr txBox="1"/>
          <p:nvPr/>
        </p:nvSpPr>
        <p:spPr>
          <a:xfrm>
            <a:off x="3195484" y="6147902"/>
            <a:ext cx="273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HOT and CONCENTRATED</a:t>
            </a:r>
          </a:p>
        </p:txBody>
      </p:sp>
    </p:spTree>
    <p:extLst>
      <p:ext uri="{BB962C8B-B14F-4D97-AF65-F5344CB8AC3E}">
        <p14:creationId xmlns:p14="http://schemas.microsoft.com/office/powerpoint/2010/main" val="743291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05FBC-6548-B13A-D088-0DD94B3D0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DC1E-F0C3-A859-4DDB-A856E739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Period 3 oxides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3. Acidic/basic nature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EDE3488-AE16-5B17-A36A-FD24603CDE60}"/>
              </a:ext>
            </a:extLst>
          </p:cNvPr>
          <p:cNvSpPr txBox="1"/>
          <p:nvPr/>
        </p:nvSpPr>
        <p:spPr>
          <a:xfrm>
            <a:off x="196595" y="1504541"/>
            <a:ext cx="11798809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 dirty="0"/>
              <a:t>Silicon dioxide</a:t>
            </a:r>
            <a:r>
              <a:rPr lang="en-GB" sz="2400" dirty="0"/>
              <a:t> reacts as a weak acid with strong bases;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dirty="0">
                <a:ea typeface="Calibri"/>
                <a:cs typeface="Calibri"/>
              </a:rPr>
              <a:t>e.g.			SiO</a:t>
            </a:r>
            <a:r>
              <a:rPr lang="en-GB" sz="2400" baseline="-25000" dirty="0">
                <a:ea typeface="Calibri"/>
                <a:cs typeface="Calibri"/>
              </a:rPr>
              <a:t>2(s) </a:t>
            </a:r>
            <a:r>
              <a:rPr lang="en-GB" sz="2400" dirty="0">
                <a:ea typeface="Calibri"/>
                <a:cs typeface="Calibri"/>
              </a:rPr>
              <a:t>+ 2NaOH</a:t>
            </a:r>
            <a:r>
              <a:rPr lang="en-GB" sz="2400" baseline="-25000" dirty="0">
                <a:ea typeface="Calibri"/>
                <a:cs typeface="Calibri"/>
              </a:rPr>
              <a:t>(</a:t>
            </a:r>
            <a:r>
              <a:rPr lang="en-GB" sz="2400" baseline="-25000" dirty="0" err="1">
                <a:ea typeface="Calibri"/>
                <a:cs typeface="Calibri"/>
              </a:rPr>
              <a:t>aq</a:t>
            </a:r>
            <a:r>
              <a:rPr lang="en-GB" sz="2400" baseline="-25000" dirty="0">
                <a:ea typeface="Calibri"/>
                <a:cs typeface="Calibri"/>
              </a:rPr>
              <a:t>)	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	Na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SiO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3(</a:t>
            </a:r>
            <a:r>
              <a:rPr lang="en-GB" sz="2400" baseline="-25000" dirty="0" err="1">
                <a:ea typeface="Calibri"/>
                <a:cs typeface="Calibri"/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) 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2</a:t>
            </a:r>
            <a:r>
              <a:rPr lang="en-GB" sz="2400" dirty="0">
                <a:ea typeface="Calibri"/>
                <a:cs typeface="Calibri"/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ea typeface="Calibri"/>
                <a:cs typeface="Calibri"/>
                <a:sym typeface="Wingdings" panose="05000000000000000000" pitchFamily="2" charset="2"/>
              </a:rPr>
              <a:t>(l)</a:t>
            </a:r>
          </a:p>
          <a:p>
            <a:endParaRPr lang="en-GB" sz="2400" baseline="-250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17075-0BCC-8450-B477-206BE95D62A8}"/>
              </a:ext>
            </a:extLst>
          </p:cNvPr>
          <p:cNvSpPr txBox="1"/>
          <p:nvPr/>
        </p:nvSpPr>
        <p:spPr>
          <a:xfrm>
            <a:off x="196594" y="3972522"/>
            <a:ext cx="1179880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 dirty="0"/>
              <a:t>Phosphorous pentoxide</a:t>
            </a:r>
            <a:r>
              <a:rPr lang="en-GB" sz="2400" dirty="0"/>
              <a:t> forms phosphoric (V) acid in solution, which is triprotic. It sequentially reacts with sodium hydroxide giving the overall equation;</a:t>
            </a:r>
          </a:p>
          <a:p>
            <a:endParaRPr lang="en-GB" sz="2400" dirty="0"/>
          </a:p>
          <a:p>
            <a:r>
              <a:rPr lang="en-GB" sz="2400" dirty="0"/>
              <a:t>			3NaOH</a:t>
            </a:r>
            <a:r>
              <a:rPr lang="en-GB" sz="2400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 </a:t>
            </a:r>
            <a:r>
              <a:rPr lang="en-GB" sz="2400" dirty="0"/>
              <a:t>+ H</a:t>
            </a:r>
            <a:r>
              <a:rPr lang="en-GB" sz="2400" baseline="-25000" dirty="0"/>
              <a:t>3</a:t>
            </a:r>
            <a:r>
              <a:rPr lang="en-GB" sz="2400" dirty="0"/>
              <a:t>PO</a:t>
            </a:r>
            <a:r>
              <a:rPr lang="en-GB" sz="2400" baseline="-25000" dirty="0"/>
              <a:t>4(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  </a:t>
            </a:r>
            <a:r>
              <a:rPr lang="en-GB" sz="2400" dirty="0">
                <a:sym typeface="Wingdings" panose="05000000000000000000" pitchFamily="2" charset="2"/>
              </a:rPr>
              <a:t>  Na</a:t>
            </a:r>
            <a:r>
              <a:rPr lang="en-GB" sz="2400" baseline="-25000" dirty="0">
                <a:sym typeface="Wingdings" panose="05000000000000000000" pitchFamily="2" charset="2"/>
              </a:rPr>
              <a:t>3</a:t>
            </a:r>
            <a:r>
              <a:rPr lang="en-GB" sz="2400" dirty="0">
                <a:sym typeface="Wingdings" panose="05000000000000000000" pitchFamily="2" charset="2"/>
              </a:rPr>
              <a:t>PO</a:t>
            </a:r>
            <a:r>
              <a:rPr lang="en-GB" sz="2400" baseline="-25000" dirty="0">
                <a:sym typeface="Wingdings" panose="05000000000000000000" pitchFamily="2" charset="2"/>
              </a:rPr>
              <a:t>4(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+ 3H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sym typeface="Wingdings" panose="05000000000000000000" pitchFamily="2" charset="2"/>
              </a:rPr>
              <a:t>(l)</a:t>
            </a:r>
            <a:r>
              <a:rPr lang="en-GB" sz="2400" baseline="-25000" dirty="0"/>
              <a:t> </a:t>
            </a:r>
            <a:endParaRPr lang="en-GB" sz="2400" baseline="-25000" dirty="0">
              <a:ea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240F-8CD9-5541-DBFA-556DBC49CFF8}"/>
              </a:ext>
            </a:extLst>
          </p:cNvPr>
          <p:cNvSpPr/>
          <p:nvPr/>
        </p:nvSpPr>
        <p:spPr>
          <a:xfrm>
            <a:off x="3962401" y="2262619"/>
            <a:ext cx="1268362" cy="540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949F52-4CD0-426D-E1DC-8108DB3370B9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4272118" y="2802697"/>
            <a:ext cx="324464" cy="540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3B6E02-42E8-76E4-53AB-E74D49687DC5}"/>
              </a:ext>
            </a:extLst>
          </p:cNvPr>
          <p:cNvSpPr txBox="1"/>
          <p:nvPr/>
        </p:nvSpPr>
        <p:spPr>
          <a:xfrm>
            <a:off x="3067666" y="3253520"/>
            <a:ext cx="273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HOT and CONCENTRATED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785984C-AFC8-64DF-B300-F8E492F1E16A}"/>
              </a:ext>
            </a:extLst>
          </p:cNvPr>
          <p:cNvSpPr/>
          <p:nvPr/>
        </p:nvSpPr>
        <p:spPr>
          <a:xfrm>
            <a:off x="6533536" y="2221372"/>
            <a:ext cx="1460089" cy="540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52720D-C4E5-96C7-A302-CD45900D95A1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6843254" y="2761450"/>
            <a:ext cx="420327" cy="5400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C2A06B-49FB-4179-0DC2-6B56B559115A}"/>
              </a:ext>
            </a:extLst>
          </p:cNvPr>
          <p:cNvSpPr txBox="1"/>
          <p:nvPr/>
        </p:nvSpPr>
        <p:spPr>
          <a:xfrm>
            <a:off x="5638802" y="3300761"/>
            <a:ext cx="273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Sodium silicate solution</a:t>
            </a:r>
          </a:p>
        </p:txBody>
      </p:sp>
    </p:spTree>
    <p:extLst>
      <p:ext uri="{BB962C8B-B14F-4D97-AF65-F5344CB8AC3E}">
        <p14:creationId xmlns:p14="http://schemas.microsoft.com/office/powerpoint/2010/main" val="3926701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653EE-7E91-36F4-2EF4-307F2F0C2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43EB-AA43-A4FE-6958-D5DF18D4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Period 3 oxides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3. Acidic/basic nature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D256F0-7740-FBEA-ACBA-97FE7B75626F}"/>
              </a:ext>
            </a:extLst>
          </p:cNvPr>
          <p:cNvSpPr txBox="1"/>
          <p:nvPr/>
        </p:nvSpPr>
        <p:spPr>
          <a:xfrm>
            <a:off x="196595" y="1504541"/>
            <a:ext cx="11798809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 dirty="0"/>
              <a:t>Sulphur dioxide</a:t>
            </a:r>
            <a:r>
              <a:rPr lang="en-GB" sz="2400" dirty="0"/>
              <a:t> solution reacts with sodium hydroxide to give sodium hydrogen sulphate (IV), followed by further reaction to give sodium sulphate (IV);</a:t>
            </a:r>
          </a:p>
          <a:p>
            <a:endParaRPr lang="en-GB" sz="2400" dirty="0"/>
          </a:p>
          <a:p>
            <a:r>
              <a:rPr lang="en-GB" sz="2400" dirty="0"/>
              <a:t>			SO</a:t>
            </a:r>
            <a:r>
              <a:rPr lang="en-GB" sz="2400" baseline="-25000" dirty="0"/>
              <a:t>2(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 </a:t>
            </a:r>
            <a:r>
              <a:rPr lang="en-GB" sz="2400" dirty="0"/>
              <a:t>+ NaOH</a:t>
            </a:r>
            <a:r>
              <a:rPr lang="en-GB" sz="2400" baseline="-25000" dirty="0"/>
              <a:t>(</a:t>
            </a:r>
            <a:r>
              <a:rPr lang="en-GB" sz="2400" baseline="-25000" dirty="0" err="1"/>
              <a:t>aq</a:t>
            </a:r>
            <a:r>
              <a:rPr lang="en-GB" sz="2400" baseline="-25000" dirty="0"/>
              <a:t>)  </a:t>
            </a:r>
            <a:r>
              <a:rPr lang="en-GB" sz="2400" dirty="0">
                <a:sym typeface="Wingdings" panose="05000000000000000000" pitchFamily="2" charset="2"/>
              </a:rPr>
              <a:t>  NaHSO</a:t>
            </a:r>
            <a:r>
              <a:rPr lang="en-GB" sz="2400" baseline="-25000" dirty="0">
                <a:sym typeface="Wingdings" panose="05000000000000000000" pitchFamily="2" charset="2"/>
              </a:rPr>
              <a:t>3(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</a:t>
            </a:r>
          </a:p>
          <a:p>
            <a:endParaRPr lang="en-GB" sz="2400" baseline="-25000" dirty="0">
              <a:sym typeface="Wingdings" panose="05000000000000000000" pitchFamily="2" charset="2"/>
            </a:endParaRPr>
          </a:p>
          <a:p>
            <a:r>
              <a:rPr lang="en-GB" sz="2400" dirty="0">
                <a:sym typeface="Wingdings" panose="05000000000000000000" pitchFamily="2" charset="2"/>
              </a:rPr>
              <a:t>			NaHSO</a:t>
            </a:r>
            <a:r>
              <a:rPr lang="en-GB" sz="2400" baseline="-25000" dirty="0">
                <a:sym typeface="Wingdings" panose="05000000000000000000" pitchFamily="2" charset="2"/>
              </a:rPr>
              <a:t>3(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+ NaOH</a:t>
            </a:r>
            <a:r>
              <a:rPr lang="en-GB" sz="2400" baseline="-25000" dirty="0">
                <a:sym typeface="Wingdings" panose="05000000000000000000" pitchFamily="2" charset="2"/>
              </a:rPr>
              <a:t>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  Na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SO</a:t>
            </a:r>
            <a:r>
              <a:rPr lang="en-GB" sz="2400" baseline="-25000" dirty="0">
                <a:sym typeface="Wingdings" panose="05000000000000000000" pitchFamily="2" charset="2"/>
              </a:rPr>
              <a:t>3(</a:t>
            </a:r>
            <a:r>
              <a:rPr lang="en-GB" sz="2400" baseline="-25000" dirty="0" err="1">
                <a:sym typeface="Wingdings" panose="05000000000000000000" pitchFamily="2" charset="2"/>
              </a:rPr>
              <a:t>aq</a:t>
            </a:r>
            <a:r>
              <a:rPr lang="en-GB" sz="2400" baseline="-25000" dirty="0">
                <a:sym typeface="Wingdings" panose="05000000000000000000" pitchFamily="2" charset="2"/>
              </a:rPr>
              <a:t>) </a:t>
            </a:r>
            <a:r>
              <a:rPr lang="en-GB" sz="2400" dirty="0">
                <a:sym typeface="Wingdings" panose="05000000000000000000" pitchFamily="2" charset="2"/>
              </a:rPr>
              <a:t>+ H</a:t>
            </a:r>
            <a:r>
              <a:rPr lang="en-GB" sz="2400" baseline="-25000" dirty="0">
                <a:sym typeface="Wingdings" panose="05000000000000000000" pitchFamily="2" charset="2"/>
              </a:rPr>
              <a:t>2</a:t>
            </a:r>
            <a:r>
              <a:rPr lang="en-GB" sz="2400" dirty="0">
                <a:sym typeface="Wingdings" panose="05000000000000000000" pitchFamily="2" charset="2"/>
              </a:rPr>
              <a:t>O</a:t>
            </a:r>
            <a:r>
              <a:rPr lang="en-GB" sz="2400" baseline="-25000" dirty="0">
                <a:sym typeface="Wingdings" panose="05000000000000000000" pitchFamily="2" charset="2"/>
              </a:rPr>
              <a:t>(l)</a:t>
            </a:r>
          </a:p>
          <a:p>
            <a:r>
              <a:rPr lang="en-GB" sz="2400" dirty="0"/>
              <a:t> </a:t>
            </a:r>
          </a:p>
          <a:p>
            <a:endParaRPr lang="en-GB" sz="2400" baseline="-25000" dirty="0">
              <a:ea typeface="Calibri"/>
              <a:cs typeface="Calibri"/>
            </a:endParaRPr>
          </a:p>
          <a:p>
            <a:endParaRPr lang="en-GB" sz="2400" baseline="-25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269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39354-610C-4DC4-E05B-73C602E8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5C4FE-D397-CB36-1C48-8BCF4BC3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Example question</a:t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sz="3200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CCD30-86AE-33B5-51EA-F80257735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02" y="1754154"/>
            <a:ext cx="9428498" cy="3978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E08181-F93B-A511-5200-46455151FA76}"/>
              </a:ext>
            </a:extLst>
          </p:cNvPr>
          <p:cNvSpPr txBox="1"/>
          <p:nvPr/>
        </p:nvSpPr>
        <p:spPr>
          <a:xfrm>
            <a:off x="147483" y="741444"/>
            <a:ext cx="1036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Describe a test you could carry out in a test tube to distinguish between sodium oxide and phosphorus pentoxide									[3 Marks]</a:t>
            </a:r>
          </a:p>
        </p:txBody>
      </p:sp>
    </p:spTree>
    <p:extLst>
      <p:ext uri="{BB962C8B-B14F-4D97-AF65-F5344CB8AC3E}">
        <p14:creationId xmlns:p14="http://schemas.microsoft.com/office/powerpoint/2010/main" val="682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44215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chemeClr val="accent6"/>
                </a:solidFill>
              </a:rPr>
              <a:t>Inorganic Chemistry Year 2 </a:t>
            </a:r>
            <a:br>
              <a:rPr lang="en-US" b="1"/>
            </a:br>
            <a:r>
              <a:rPr lang="en-US" b="1">
                <a:solidFill>
                  <a:schemeClr val="accent6"/>
                </a:solidFill>
              </a:rPr>
              <a:t>3.2.4 Properties of Period 3 elements and their oxides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F2E8-AC8C-1045-8D7E-CC23ED7CA4FB}"/>
              </a:ext>
            </a:extLst>
          </p:cNvPr>
          <p:cNvSpPr>
            <a:spLocks noGrp="1"/>
          </p:cNvSpPr>
          <p:nvPr/>
        </p:nvSpPr>
        <p:spPr>
          <a:xfrm>
            <a:off x="101600" y="1498294"/>
            <a:ext cx="12198554" cy="4609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>
                <a:ea typeface="ArialMT"/>
                <a:cs typeface="Calibri"/>
              </a:rPr>
              <a:t>The reactions of Na and Mg with water.</a:t>
            </a:r>
            <a:r>
              <a:rPr lang="en-GB" sz="1800">
                <a:ea typeface="ArialMT"/>
                <a:cs typeface="Times New Roman"/>
              </a:rPr>
              <a:t> </a:t>
            </a:r>
            <a:r>
              <a:rPr lang="en-GB" sz="1800">
                <a:ea typeface="ArialMT"/>
                <a:cs typeface="Calibri"/>
              </a:rPr>
              <a:t>The trends in the reactions of the elements Na, Mg, Al, Si, P and S with oxygen, limited to the formation of Na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O, MgO, Al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O</a:t>
            </a:r>
            <a:r>
              <a:rPr lang="en-GB" sz="1800" baseline="-25000">
                <a:ea typeface="ArialMT"/>
                <a:cs typeface="Calibri"/>
              </a:rPr>
              <a:t>3</a:t>
            </a:r>
            <a:r>
              <a:rPr lang="en-GB" sz="1800">
                <a:ea typeface="ArialMT"/>
                <a:cs typeface="Calibri"/>
              </a:rPr>
              <a:t>, SiO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, P</a:t>
            </a:r>
            <a:r>
              <a:rPr lang="en-GB" sz="1800" baseline="-25000">
                <a:ea typeface="ArialMT"/>
                <a:cs typeface="Calibri"/>
              </a:rPr>
              <a:t>4</a:t>
            </a:r>
            <a:r>
              <a:rPr lang="en-GB" sz="1800">
                <a:ea typeface="ArialMT"/>
                <a:cs typeface="Calibri"/>
              </a:rPr>
              <a:t>O</a:t>
            </a:r>
            <a:r>
              <a:rPr lang="en-GB" sz="1800" baseline="-25000">
                <a:ea typeface="ArialMT"/>
                <a:cs typeface="Calibri"/>
              </a:rPr>
              <a:t>10</a:t>
            </a:r>
            <a:r>
              <a:rPr lang="en-GB" sz="1800">
                <a:ea typeface="ArialMT"/>
                <a:cs typeface="Calibri"/>
              </a:rPr>
              <a:t>, SO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 and SO</a:t>
            </a:r>
            <a:r>
              <a:rPr lang="en-GB" sz="1800" baseline="-25000">
                <a:ea typeface="ArialMT"/>
                <a:cs typeface="Calibri"/>
              </a:rPr>
              <a:t>3</a:t>
            </a:r>
            <a:endParaRPr lang="en-GB" sz="180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>
                <a:ea typeface="ArialMT"/>
                <a:cs typeface="Calibri"/>
              </a:rPr>
              <a:t>The trend in the melting point of the highest oxides of the elements Na–S</a:t>
            </a:r>
            <a:endParaRPr lang="en-GB" sz="180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>
                <a:ea typeface="ArialMT"/>
                <a:cs typeface="Calibri"/>
              </a:rPr>
              <a:t>The reactions of the oxides of the elements Na–S with water, limited to Na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O, MgO, Al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O</a:t>
            </a:r>
            <a:r>
              <a:rPr lang="en-GB" sz="1800" baseline="-25000">
                <a:ea typeface="ArialMT"/>
                <a:cs typeface="Calibri"/>
              </a:rPr>
              <a:t>3</a:t>
            </a:r>
            <a:r>
              <a:rPr lang="en-GB" sz="1800">
                <a:ea typeface="ArialMT"/>
                <a:cs typeface="Calibri"/>
              </a:rPr>
              <a:t>, SiO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, P</a:t>
            </a:r>
            <a:r>
              <a:rPr lang="en-GB" sz="1800" baseline="-25000">
                <a:ea typeface="ArialMT"/>
                <a:cs typeface="Calibri"/>
              </a:rPr>
              <a:t>4</a:t>
            </a:r>
            <a:r>
              <a:rPr lang="en-GB" sz="1800">
                <a:ea typeface="ArialMT"/>
                <a:cs typeface="Calibri"/>
              </a:rPr>
              <a:t>O</a:t>
            </a:r>
            <a:r>
              <a:rPr lang="en-GB" sz="1800" baseline="-25000">
                <a:ea typeface="ArialMT"/>
                <a:cs typeface="Calibri"/>
              </a:rPr>
              <a:t>10</a:t>
            </a:r>
            <a:r>
              <a:rPr lang="en-GB" sz="1800">
                <a:ea typeface="ArialMT"/>
                <a:cs typeface="Calibri"/>
              </a:rPr>
              <a:t>, SO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 and SO</a:t>
            </a:r>
            <a:r>
              <a:rPr lang="en-GB" sz="1800" baseline="-25000">
                <a:ea typeface="ArialMT"/>
                <a:cs typeface="Calibri"/>
              </a:rPr>
              <a:t>3</a:t>
            </a:r>
            <a:r>
              <a:rPr lang="en-GB" sz="1800">
                <a:ea typeface="ArialMT"/>
                <a:cs typeface="Calibri"/>
              </a:rPr>
              <a:t>, and the pH of the solutions formed.</a:t>
            </a:r>
            <a:endParaRPr lang="en-GB" sz="180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>
                <a:ea typeface="ArialMT"/>
                <a:cs typeface="Calibri"/>
              </a:rPr>
              <a:t>The structures of the acids and the anions formed when P</a:t>
            </a:r>
            <a:r>
              <a:rPr lang="en-GB" sz="1800" baseline="-25000">
                <a:ea typeface="ArialMT"/>
                <a:cs typeface="Calibri"/>
              </a:rPr>
              <a:t>4</a:t>
            </a:r>
            <a:r>
              <a:rPr lang="en-GB" sz="1800">
                <a:ea typeface="ArialMT"/>
                <a:cs typeface="Calibri"/>
              </a:rPr>
              <a:t>O</a:t>
            </a:r>
            <a:r>
              <a:rPr lang="en-GB" sz="1800" baseline="-25000">
                <a:ea typeface="ArialMT"/>
                <a:cs typeface="Calibri"/>
              </a:rPr>
              <a:t>10</a:t>
            </a:r>
            <a:r>
              <a:rPr lang="en-GB" sz="1800">
                <a:ea typeface="ArialMT"/>
                <a:cs typeface="Calibri"/>
              </a:rPr>
              <a:t>, SO</a:t>
            </a:r>
            <a:r>
              <a:rPr lang="en-GB" sz="1800" baseline="-25000">
                <a:ea typeface="ArialMT"/>
                <a:cs typeface="Calibri"/>
              </a:rPr>
              <a:t>2</a:t>
            </a:r>
            <a:r>
              <a:rPr lang="en-GB" sz="1800">
                <a:ea typeface="ArialMT"/>
                <a:cs typeface="Calibri"/>
              </a:rPr>
              <a:t> and SO</a:t>
            </a:r>
            <a:r>
              <a:rPr lang="en-GB" sz="1800" baseline="-25000">
                <a:ea typeface="ArialMT"/>
                <a:cs typeface="Calibri"/>
              </a:rPr>
              <a:t>3</a:t>
            </a:r>
            <a:r>
              <a:rPr lang="en-GB" sz="1800">
                <a:ea typeface="ArialMT"/>
                <a:cs typeface="Calibri"/>
              </a:rPr>
              <a:t> react with water.</a:t>
            </a:r>
            <a:endParaRPr lang="en-GB" sz="180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GB" sz="1800" b="1">
                <a:ea typeface="ArialMT"/>
                <a:cs typeface="Calibri"/>
              </a:rPr>
              <a:t>Students should be able to:</a:t>
            </a:r>
            <a:endParaRPr lang="en-GB" sz="180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Calibri"/>
              <a:buChar char="•"/>
            </a:pPr>
            <a:r>
              <a:rPr lang="en-GB" sz="1800">
                <a:ea typeface="ArialMT"/>
                <a:cs typeface="Calibri"/>
              </a:rPr>
              <a:t>explain the trend in the melting point of the oxides of the elements Na–S in terms of their structure and bonding</a:t>
            </a:r>
            <a:endParaRPr lang="en-GB" sz="1800">
              <a:ea typeface="ArialMT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buFont typeface="Calibri"/>
              <a:buChar char="•"/>
            </a:pPr>
            <a:r>
              <a:rPr lang="en-GB" sz="1800">
                <a:ea typeface="ArialMT"/>
                <a:cs typeface="Calibri"/>
              </a:rPr>
              <a:t>explain the trends in the reactions of the oxides with water in terms of the type of bonding present in each oxide</a:t>
            </a:r>
            <a:endParaRPr lang="en-GB" sz="1800">
              <a:ea typeface="ArialMT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1800">
                <a:ea typeface="ArialMT"/>
                <a:cs typeface="Calibri"/>
              </a:rPr>
              <a:t>• write equations for the reactions that occur between the oxides of the elements Na–S and given acids and bases.</a:t>
            </a:r>
            <a:endParaRPr lang="en-GB" sz="1800">
              <a:ea typeface="ArialMT"/>
              <a:cs typeface="Times New Roman"/>
            </a:endParaRP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317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88018-04EF-AE5F-FA8A-506D905A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Period 3 elements – General properties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55C8E6-C696-5167-B737-2D3C43D6EE07}"/>
              </a:ext>
            </a:extLst>
          </p:cNvPr>
          <p:cNvSpPr txBox="1"/>
          <p:nvPr/>
        </p:nvSpPr>
        <p:spPr>
          <a:xfrm>
            <a:off x="2033160" y="5814088"/>
            <a:ext cx="8125578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/>
              <a:t>Refer to AS Topic 3.2.1 - Periodicity</a:t>
            </a:r>
            <a:endParaRPr lang="en-GB" sz="4400">
              <a:ea typeface="Calibri"/>
              <a:cs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51D7AC-91E9-66BF-9999-DEF470C09E1D}"/>
              </a:ext>
            </a:extLst>
          </p:cNvPr>
          <p:cNvGrpSpPr/>
          <p:nvPr/>
        </p:nvGrpSpPr>
        <p:grpSpPr>
          <a:xfrm>
            <a:off x="416660" y="1198196"/>
            <a:ext cx="11175026" cy="1716500"/>
            <a:chOff x="6659197" y="3718657"/>
            <a:chExt cx="4893414" cy="612578"/>
          </a:xfrm>
        </p:grpSpPr>
        <p:pic>
          <p:nvPicPr>
            <p:cNvPr id="3" name="Picture 2" descr="A close up of a screen&#10;&#10;AI-generated content may be incorrect.">
              <a:extLst>
                <a:ext uri="{FF2B5EF4-FFF2-40B4-BE49-F238E27FC236}">
                  <a16:creationId xmlns:a16="http://schemas.microsoft.com/office/drawing/2014/main" id="{59504335-843A-02A0-E349-ADC2532C7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8204" b="1562"/>
            <a:stretch>
              <a:fillRect/>
            </a:stretch>
          </p:blipFill>
          <p:spPr>
            <a:xfrm>
              <a:off x="6659197" y="3718658"/>
              <a:ext cx="1308735" cy="612577"/>
            </a:xfrm>
            <a:prstGeom prst="rect">
              <a:avLst/>
            </a:prstGeom>
          </p:spPr>
        </p:pic>
        <p:pic>
          <p:nvPicPr>
            <p:cNvPr id="4" name="Picture 3" descr="A close up of a screen&#10;&#10;AI-generated content may be incorrect.">
              <a:extLst>
                <a:ext uri="{FF2B5EF4-FFF2-40B4-BE49-F238E27FC236}">
                  <a16:creationId xmlns:a16="http://schemas.microsoft.com/office/drawing/2014/main" id="{DEB7B3F7-79B2-1021-C564-C33AAA0A3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6461" r="88" b="1562"/>
            <a:stretch>
              <a:fillRect/>
            </a:stretch>
          </p:blipFill>
          <p:spPr>
            <a:xfrm>
              <a:off x="7841273" y="3718657"/>
              <a:ext cx="3711338" cy="612577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E5D9ACD-9397-4B01-91DE-4518871B79AF}"/>
              </a:ext>
            </a:extLst>
          </p:cNvPr>
          <p:cNvSpPr>
            <a:spLocks noGrp="1" noChangeArrowheads="1"/>
          </p:cNvSpPr>
          <p:nvPr/>
        </p:nvSpPr>
        <p:spPr>
          <a:xfrm>
            <a:off x="838200" y="3251933"/>
            <a:ext cx="10515600" cy="217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The structures of the elements change as you go across the period</a:t>
            </a:r>
          </a:p>
          <a:p>
            <a:r>
              <a:rPr lang="en-GB" altLang="en-US"/>
              <a:t>The first three (Na, Mg, Al) are metallic, silicon is giant covalent, and the rest (P, S, Cl) are simple molecules – no need to consider </a:t>
            </a:r>
            <a:r>
              <a:rPr lang="en-GB" altLang="en-US" err="1"/>
              <a:t>Ar</a:t>
            </a:r>
            <a:endParaRPr lang="en-GB" altLang="en-US"/>
          </a:p>
          <a:p>
            <a:r>
              <a:rPr lang="en-GB" altLang="en-US"/>
              <a:t>This can explain properties like melting and boiling points</a:t>
            </a:r>
            <a:endParaRPr lang="en-GB" altLang="en-US" b="1" i="1"/>
          </a:p>
        </p:txBody>
      </p:sp>
    </p:spTree>
    <p:extLst>
      <p:ext uri="{BB962C8B-B14F-4D97-AF65-F5344CB8AC3E}">
        <p14:creationId xmlns:p14="http://schemas.microsoft.com/office/powerpoint/2010/main" val="3748011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1DD44-A4DA-20D8-20D8-44FEC3D01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74ED-F261-C2BA-4930-BE8A7DCFA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Reactions of Period 3 elements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1. Reactions of Na and Mg with water (LEARN THESE)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F62D2-C826-486E-A761-A05FBB2F6BBA}"/>
              </a:ext>
            </a:extLst>
          </p:cNvPr>
          <p:cNvSpPr txBox="1"/>
          <p:nvPr/>
        </p:nvSpPr>
        <p:spPr>
          <a:xfrm>
            <a:off x="98223" y="1440624"/>
            <a:ext cx="1209377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Sodium</a:t>
            </a:r>
            <a:r>
              <a:rPr lang="en-GB" sz="2400"/>
              <a:t>   – Vigorous, exothermic reaction.  </a:t>
            </a:r>
            <a:endParaRPr lang="en-US"/>
          </a:p>
          <a:p>
            <a:r>
              <a:rPr lang="en-GB" sz="2400"/>
              <a:t>     </a:t>
            </a:r>
            <a:r>
              <a:rPr lang="en-GB" sz="2400" b="1"/>
              <a:t> 2Na</a:t>
            </a:r>
            <a:r>
              <a:rPr lang="en-GB" sz="2400" b="1" baseline="-25000"/>
              <a:t>(s)</a:t>
            </a:r>
            <a:r>
              <a:rPr lang="en-GB" sz="2400" b="1"/>
              <a:t> + 2H</a:t>
            </a:r>
            <a:r>
              <a:rPr lang="en-GB" sz="2400" b="1" baseline="-25000"/>
              <a:t>2</a:t>
            </a:r>
            <a:r>
              <a:rPr lang="en-GB" sz="2400" b="1"/>
              <a:t>O</a:t>
            </a:r>
            <a:r>
              <a:rPr lang="en-GB" sz="2400" b="1" baseline="-25000"/>
              <a:t>(l)</a:t>
            </a:r>
            <a:r>
              <a:rPr lang="en-GB" sz="2400" b="1"/>
              <a:t>  --&gt; 2NaOH</a:t>
            </a:r>
            <a:r>
              <a:rPr lang="en-GB" sz="2400" b="1" baseline="-25000"/>
              <a:t>(</a:t>
            </a:r>
            <a:r>
              <a:rPr lang="en-GB" sz="2400" b="1" baseline="-25000" err="1"/>
              <a:t>aq</a:t>
            </a:r>
            <a:r>
              <a:rPr lang="en-GB" sz="2400" b="1" baseline="-25000"/>
              <a:t>)</a:t>
            </a:r>
            <a:r>
              <a:rPr lang="en-GB" sz="2400" b="1"/>
              <a:t> + H</a:t>
            </a:r>
            <a:r>
              <a:rPr lang="en-GB" sz="2400" b="1" baseline="-25000"/>
              <a:t>2(g)</a:t>
            </a:r>
            <a:endParaRPr lang="en-GB" b="1"/>
          </a:p>
          <a:p>
            <a:r>
              <a:rPr lang="en-GB" sz="2400">
                <a:ea typeface="Calibri"/>
                <a:cs typeface="Calibri"/>
              </a:rPr>
              <a:t>      Observations - sodium floats and moves quickly then disappears. Effervescence.</a:t>
            </a:r>
          </a:p>
          <a:p>
            <a:r>
              <a:rPr lang="en-GB" sz="2400">
                <a:ea typeface="Calibri"/>
                <a:cs typeface="Calibri"/>
              </a:rPr>
              <a:t>      Solution of sodium hydroxide formed is strongly alkaline (pH 13-14).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30565C-0390-0390-D118-AAA315923AEB}"/>
              </a:ext>
            </a:extLst>
          </p:cNvPr>
          <p:cNvSpPr txBox="1"/>
          <p:nvPr/>
        </p:nvSpPr>
        <p:spPr>
          <a:xfrm>
            <a:off x="98222" y="3222720"/>
            <a:ext cx="12093776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Magnesium</a:t>
            </a:r>
            <a:r>
              <a:rPr lang="en-GB" sz="2400"/>
              <a:t>  – With cold water – very slow.  </a:t>
            </a:r>
            <a:endParaRPr lang="en-US"/>
          </a:p>
          <a:p>
            <a:r>
              <a:rPr lang="en-GB" sz="2400"/>
              <a:t>     </a:t>
            </a:r>
            <a:r>
              <a:rPr lang="en-GB" sz="2400" b="1"/>
              <a:t> Mg</a:t>
            </a:r>
            <a:r>
              <a:rPr lang="en-GB" sz="2400" b="1" baseline="-25000"/>
              <a:t>(s)</a:t>
            </a:r>
            <a:r>
              <a:rPr lang="en-GB" sz="2400" b="1"/>
              <a:t> + 2H</a:t>
            </a:r>
            <a:r>
              <a:rPr lang="en-GB" sz="2400" b="1" baseline="-25000"/>
              <a:t>2</a:t>
            </a:r>
            <a:r>
              <a:rPr lang="en-GB" sz="2400" b="1"/>
              <a:t>O</a:t>
            </a:r>
            <a:r>
              <a:rPr lang="en-GB" sz="2400" b="1" baseline="-25000"/>
              <a:t>(l)</a:t>
            </a:r>
            <a:r>
              <a:rPr lang="en-GB" sz="2400" b="1"/>
              <a:t>  --&gt; Mg(OH)</a:t>
            </a:r>
            <a:r>
              <a:rPr lang="en-GB" sz="2400" b="1" baseline="-25000"/>
              <a:t>2(</a:t>
            </a:r>
            <a:r>
              <a:rPr lang="en-GB" sz="2400" b="1" baseline="-25000" err="1"/>
              <a:t>aq</a:t>
            </a:r>
            <a:r>
              <a:rPr lang="en-GB" sz="2400" b="1" baseline="-25000"/>
              <a:t>)</a:t>
            </a:r>
            <a:r>
              <a:rPr lang="en-GB" sz="2400" b="1"/>
              <a:t> + H</a:t>
            </a:r>
            <a:r>
              <a:rPr lang="en-GB" sz="2400" b="1" baseline="-25000"/>
              <a:t>2(g)</a:t>
            </a:r>
            <a:endParaRPr lang="en-GB" b="1"/>
          </a:p>
          <a:p>
            <a:r>
              <a:rPr lang="en-GB" sz="2400">
                <a:ea typeface="Calibri"/>
                <a:cs typeface="Calibri"/>
              </a:rPr>
              <a:t>      Observations - Very few bubbles of hydrogen.</a:t>
            </a:r>
          </a:p>
          <a:p>
            <a:r>
              <a:rPr lang="en-GB" sz="2400">
                <a:ea typeface="Calibri"/>
                <a:cs typeface="Calibri"/>
              </a:rPr>
              <a:t>      Solution of magnesium hydroxide is less alkaline (pH 10).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 – With steam – much faster. 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</a:t>
            </a:r>
            <a:r>
              <a:rPr lang="en-GB" sz="2400" b="1">
                <a:ea typeface="Calibri"/>
                <a:cs typeface="Calibri"/>
              </a:rPr>
              <a:t>Mg</a:t>
            </a:r>
            <a:r>
              <a:rPr lang="en-GB" sz="2400" b="1" baseline="-25000">
                <a:ea typeface="Calibri"/>
                <a:cs typeface="Calibri"/>
              </a:rPr>
              <a:t>(s)</a:t>
            </a:r>
            <a:r>
              <a:rPr lang="en-GB" sz="2400" b="1">
                <a:ea typeface="Calibri"/>
                <a:cs typeface="Calibri"/>
              </a:rPr>
              <a:t> + H</a:t>
            </a:r>
            <a:r>
              <a:rPr lang="en-GB" sz="2400" b="1" baseline="-25000">
                <a:ea typeface="Calibri"/>
                <a:cs typeface="Calibri"/>
              </a:rPr>
              <a:t>2</a:t>
            </a:r>
            <a:r>
              <a:rPr lang="en-GB" sz="2400" b="1">
                <a:ea typeface="Calibri"/>
                <a:cs typeface="Calibri"/>
              </a:rPr>
              <a:t>O</a:t>
            </a:r>
            <a:r>
              <a:rPr lang="en-GB" sz="2400" b="1" baseline="-25000">
                <a:ea typeface="Calibri"/>
                <a:cs typeface="Calibri"/>
              </a:rPr>
              <a:t>(g)</a:t>
            </a:r>
            <a:r>
              <a:rPr lang="en-GB" sz="2400" b="1">
                <a:ea typeface="Calibri"/>
                <a:cs typeface="Calibri"/>
              </a:rPr>
              <a:t> --&gt; MgO</a:t>
            </a:r>
            <a:r>
              <a:rPr lang="en-GB" sz="2400" b="1" baseline="-25000">
                <a:ea typeface="Calibri"/>
                <a:cs typeface="Calibri"/>
              </a:rPr>
              <a:t>(s)</a:t>
            </a:r>
            <a:r>
              <a:rPr lang="en-GB" sz="2400" b="1">
                <a:ea typeface="Calibri"/>
                <a:cs typeface="Calibri"/>
              </a:rPr>
              <a:t> + H</a:t>
            </a:r>
            <a:r>
              <a:rPr lang="en-GB" sz="2400" b="1" baseline="-25000">
                <a:ea typeface="Calibri"/>
                <a:cs typeface="Calibri"/>
              </a:rPr>
              <a:t>2(g)</a:t>
            </a:r>
            <a:endParaRPr lang="en-US" sz="2400" b="1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White solid and bubbles.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4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60C61-28D4-158F-0A6A-4852D45C8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4AE8B-F7C3-D782-BFAC-B429B70B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Reactions of Period 3 elements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2. Reactions with oxygen (LEARN THESE)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7F31AE-6B23-BB46-CE77-B2F333DBE486}"/>
              </a:ext>
            </a:extLst>
          </p:cNvPr>
          <p:cNvSpPr txBox="1"/>
          <p:nvPr/>
        </p:nvSpPr>
        <p:spPr>
          <a:xfrm>
            <a:off x="98223" y="1440624"/>
            <a:ext cx="1209377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Sodium</a:t>
            </a:r>
            <a:r>
              <a:rPr lang="en-GB" sz="2400"/>
              <a:t>   – Exothermic reaction in air.  </a:t>
            </a:r>
            <a:endParaRPr lang="en-US"/>
          </a:p>
          <a:p>
            <a:r>
              <a:rPr lang="en-GB" sz="2400"/>
              <a:t>     </a:t>
            </a:r>
            <a:r>
              <a:rPr lang="en-GB" sz="2400" b="1"/>
              <a:t> 2Na</a:t>
            </a:r>
            <a:r>
              <a:rPr lang="en-GB" sz="2400" b="1" baseline="-25000"/>
              <a:t>(s)</a:t>
            </a:r>
            <a:r>
              <a:rPr lang="en-GB" sz="2400" b="1"/>
              <a:t> + 0.5O</a:t>
            </a:r>
            <a:r>
              <a:rPr lang="en-GB" sz="2400" b="1" baseline="-25000"/>
              <a:t>2(g)</a:t>
            </a:r>
            <a:r>
              <a:rPr lang="en-GB" sz="2400" b="1"/>
              <a:t>  --&gt; Na</a:t>
            </a:r>
            <a:r>
              <a:rPr lang="en-GB" sz="2400" b="1" baseline="-25000"/>
              <a:t>2</a:t>
            </a:r>
            <a:r>
              <a:rPr lang="en-GB" sz="2400" b="1"/>
              <a:t>O</a:t>
            </a:r>
            <a:r>
              <a:rPr lang="en-GB" sz="2400" b="1" baseline="-25000"/>
              <a:t>(s)</a:t>
            </a:r>
            <a:r>
              <a:rPr lang="en-GB" sz="2400" b="1"/>
              <a:t> </a:t>
            </a:r>
            <a:endParaRPr lang="en-GB" sz="2400" b="1" baseline="-250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Bright yellow flame.</a:t>
            </a:r>
          </a:p>
          <a:p>
            <a:r>
              <a:rPr lang="en-GB" sz="2400">
                <a:ea typeface="Calibri"/>
                <a:cs typeface="Calibri"/>
              </a:rPr>
              <a:t>      White solid forms (sodium oxide).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BD97F-F6B9-C6F5-3D31-D1F48F0F368B}"/>
              </a:ext>
            </a:extLst>
          </p:cNvPr>
          <p:cNvSpPr txBox="1"/>
          <p:nvPr/>
        </p:nvSpPr>
        <p:spPr>
          <a:xfrm>
            <a:off x="98222" y="3222720"/>
            <a:ext cx="1209377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Magnesium</a:t>
            </a:r>
            <a:r>
              <a:rPr lang="en-GB" sz="2400"/>
              <a:t>  – Exothermic reaction in air.  </a:t>
            </a:r>
            <a:endParaRPr lang="en-US"/>
          </a:p>
          <a:p>
            <a:r>
              <a:rPr lang="en-GB" sz="2400"/>
              <a:t>     </a:t>
            </a:r>
            <a:r>
              <a:rPr lang="en-GB" sz="2400" b="1"/>
              <a:t> 2Mg</a:t>
            </a:r>
            <a:r>
              <a:rPr lang="en-GB" sz="2400" b="1" baseline="-25000"/>
              <a:t>(s)</a:t>
            </a:r>
            <a:r>
              <a:rPr lang="en-GB" sz="2400" b="1"/>
              <a:t> + O</a:t>
            </a:r>
            <a:r>
              <a:rPr lang="en-GB" sz="2400" b="1" baseline="-25000"/>
              <a:t>2(g)</a:t>
            </a:r>
            <a:r>
              <a:rPr lang="en-GB" sz="2400" b="1"/>
              <a:t>  --&gt; 2MgO</a:t>
            </a:r>
            <a:r>
              <a:rPr lang="en-GB" sz="2400" b="1" baseline="-25000"/>
              <a:t>(s)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Bright white flame</a:t>
            </a:r>
          </a:p>
          <a:p>
            <a:r>
              <a:rPr lang="en-GB" sz="2400">
                <a:ea typeface="Calibri"/>
                <a:cs typeface="Calibri"/>
              </a:rPr>
              <a:t>      White solid forms (magnesium oxide).</a:t>
            </a: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solidFill>
                  <a:srgbClr val="FF0000"/>
                </a:solidFill>
                <a:ea typeface="Calibri"/>
                <a:cs typeface="Calibri"/>
              </a:rPr>
              <a:t>Aluminium</a:t>
            </a:r>
            <a:r>
              <a:rPr lang="en-GB" sz="2400">
                <a:ea typeface="Calibri"/>
                <a:cs typeface="Calibri"/>
              </a:rPr>
              <a:t>   – Exothermic reaction of powder in oxygen and air. 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</a:t>
            </a:r>
            <a:r>
              <a:rPr lang="en-GB" sz="2400" b="1">
                <a:ea typeface="Calibri"/>
                <a:cs typeface="Calibri"/>
              </a:rPr>
              <a:t>4Al</a:t>
            </a:r>
            <a:r>
              <a:rPr lang="en-GB" sz="2400" b="1" baseline="-25000">
                <a:ea typeface="Calibri"/>
                <a:cs typeface="Calibri"/>
              </a:rPr>
              <a:t>(s)</a:t>
            </a:r>
            <a:r>
              <a:rPr lang="en-GB" sz="2400" b="1">
                <a:ea typeface="Calibri"/>
                <a:cs typeface="Calibri"/>
              </a:rPr>
              <a:t> + O</a:t>
            </a:r>
            <a:r>
              <a:rPr lang="en-GB" sz="2400" b="1" baseline="-25000">
                <a:ea typeface="Calibri"/>
                <a:cs typeface="Calibri"/>
              </a:rPr>
              <a:t>2(g)</a:t>
            </a:r>
            <a:r>
              <a:rPr lang="en-GB" sz="2400" b="1">
                <a:ea typeface="Calibri"/>
                <a:cs typeface="Calibri"/>
              </a:rPr>
              <a:t> --&gt; 2Al</a:t>
            </a:r>
            <a:r>
              <a:rPr lang="en-GB" sz="2400" b="1" baseline="-25000">
                <a:ea typeface="Calibri"/>
                <a:cs typeface="Calibri"/>
              </a:rPr>
              <a:t>2</a:t>
            </a:r>
            <a:r>
              <a:rPr lang="en-GB" sz="2400" b="1">
                <a:ea typeface="Calibri"/>
                <a:cs typeface="Calibri"/>
              </a:rPr>
              <a:t>O</a:t>
            </a:r>
            <a:r>
              <a:rPr lang="en-GB" sz="2400" b="1" baseline="-25000">
                <a:ea typeface="Calibri"/>
                <a:cs typeface="Calibri"/>
              </a:rPr>
              <a:t>3(s)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Bright white flame.</a:t>
            </a:r>
          </a:p>
          <a:p>
            <a:r>
              <a:rPr lang="en-GB" sz="2400">
                <a:ea typeface="Calibri"/>
                <a:cs typeface="Calibri"/>
              </a:rPr>
              <a:t>      White solid forms (aluminium oxide).</a:t>
            </a:r>
          </a:p>
          <a:p>
            <a:r>
              <a:rPr lang="en-GB" sz="2400">
                <a:ea typeface="Calibri"/>
                <a:cs typeface="Calibri"/>
              </a:rPr>
              <a:t>     </a:t>
            </a:r>
            <a:endParaRPr lang="en-GB"/>
          </a:p>
        </p:txBody>
      </p:sp>
      <p:pic>
        <p:nvPicPr>
          <p:cNvPr id="7" name="Picture 6" descr="A close-up of a flame&#10;&#10;AI-generated content may be incorrect.">
            <a:extLst>
              <a:ext uri="{FF2B5EF4-FFF2-40B4-BE49-F238E27FC236}">
                <a16:creationId xmlns:a16="http://schemas.microsoft.com/office/drawing/2014/main" id="{9C3DFA64-4CB3-DA77-BAB3-D86A0341D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858" y="1442116"/>
            <a:ext cx="1004735" cy="1245318"/>
          </a:xfrm>
          <a:prstGeom prst="rect">
            <a:avLst/>
          </a:prstGeom>
        </p:spPr>
      </p:pic>
      <p:pic>
        <p:nvPicPr>
          <p:cNvPr id="8" name="Picture 7" descr="A close-up of a toothbrush&#10;&#10;AI-generated content may be incorrect.">
            <a:extLst>
              <a:ext uri="{FF2B5EF4-FFF2-40B4-BE49-F238E27FC236}">
                <a16:creationId xmlns:a16="http://schemas.microsoft.com/office/drawing/2014/main" id="{A91E1920-66EB-935C-00F5-42D4ECA0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3" y="3117748"/>
            <a:ext cx="880295" cy="14459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368EB4-A662-8FEA-FDAD-0D8DD2C1C7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175" y="5216627"/>
            <a:ext cx="880909" cy="13162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650C60-BB9C-8257-45DA-145EEC77301F}"/>
              </a:ext>
            </a:extLst>
          </p:cNvPr>
          <p:cNvSpPr txBox="1"/>
          <p:nvPr/>
        </p:nvSpPr>
        <p:spPr>
          <a:xfrm>
            <a:off x="9406041" y="5274609"/>
            <a:ext cx="273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Aluminium is highly reactive, but readily forms a coat of the oxide which renders it unreactive. </a:t>
            </a:r>
          </a:p>
        </p:txBody>
      </p:sp>
    </p:spTree>
    <p:extLst>
      <p:ext uri="{BB962C8B-B14F-4D97-AF65-F5344CB8AC3E}">
        <p14:creationId xmlns:p14="http://schemas.microsoft.com/office/powerpoint/2010/main" val="170552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49588-B47B-88EB-DBB8-4F8290BB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7DB6-26F9-53B6-606B-6CCCA6DB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Reactions of Period 3 elements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2. Reactions with oxygen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41BEB2-A61A-3115-26DF-7A115D17F5B3}"/>
              </a:ext>
            </a:extLst>
          </p:cNvPr>
          <p:cNvSpPr txBox="1"/>
          <p:nvPr/>
        </p:nvSpPr>
        <p:spPr>
          <a:xfrm>
            <a:off x="98223" y="1440624"/>
            <a:ext cx="12093776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Silicon</a:t>
            </a:r>
            <a:r>
              <a:rPr lang="en-GB" sz="2400"/>
              <a:t>   –   Heated strongly in air.  </a:t>
            </a:r>
            <a:endParaRPr lang="en-US"/>
          </a:p>
          <a:p>
            <a:r>
              <a:rPr lang="en-GB" sz="2400"/>
              <a:t>     </a:t>
            </a:r>
            <a:r>
              <a:rPr lang="en-GB" sz="2400" b="1"/>
              <a:t> Si</a:t>
            </a:r>
            <a:r>
              <a:rPr lang="en-GB" sz="2400" b="1" baseline="-25000"/>
              <a:t>(s)</a:t>
            </a:r>
            <a:r>
              <a:rPr lang="en-GB" sz="2400" b="1"/>
              <a:t> + O</a:t>
            </a:r>
            <a:r>
              <a:rPr lang="en-GB" sz="2400" b="1" baseline="-25000"/>
              <a:t>2(g)</a:t>
            </a:r>
            <a:r>
              <a:rPr lang="en-GB" sz="2400" b="1"/>
              <a:t>  --&gt; SiO</a:t>
            </a:r>
            <a:r>
              <a:rPr lang="en-GB" sz="2400" b="1" baseline="-25000"/>
              <a:t>2(s)</a:t>
            </a:r>
            <a:r>
              <a:rPr lang="en-GB" sz="2400" b="1"/>
              <a:t> </a:t>
            </a:r>
            <a:endParaRPr lang="en-GB" sz="2400" b="1" baseline="-250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Bright white flame.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      White solid forms (silicon dioxide).</a:t>
            </a:r>
            <a:endParaRPr lang="en-US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68C1D-48C7-5460-CAB0-2255AE5D9381}"/>
              </a:ext>
            </a:extLst>
          </p:cNvPr>
          <p:cNvSpPr txBox="1"/>
          <p:nvPr/>
        </p:nvSpPr>
        <p:spPr>
          <a:xfrm>
            <a:off x="98222" y="3222720"/>
            <a:ext cx="12093776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Phosphorus</a:t>
            </a:r>
            <a:r>
              <a:rPr lang="en-GB" sz="2400"/>
              <a:t>  – Exothermic reaction.  </a:t>
            </a:r>
            <a:endParaRPr lang="en-US"/>
          </a:p>
          <a:p>
            <a:r>
              <a:rPr lang="en-GB" sz="2400"/>
              <a:t>     </a:t>
            </a:r>
            <a:r>
              <a:rPr lang="en-GB" sz="2400" b="1"/>
              <a:t> 4P</a:t>
            </a:r>
            <a:r>
              <a:rPr lang="en-GB" sz="2400" b="1" baseline="-25000"/>
              <a:t>(s)</a:t>
            </a:r>
            <a:r>
              <a:rPr lang="en-GB" sz="2400" b="1"/>
              <a:t> + 5O</a:t>
            </a:r>
            <a:r>
              <a:rPr lang="en-GB" sz="2400" b="1" baseline="-25000"/>
              <a:t>2(g)</a:t>
            </a:r>
            <a:r>
              <a:rPr lang="en-GB" sz="2400" b="1"/>
              <a:t>  --&gt; P</a:t>
            </a:r>
            <a:r>
              <a:rPr lang="en-GB" sz="2400" b="1" baseline="-25000"/>
              <a:t>4</a:t>
            </a:r>
            <a:r>
              <a:rPr lang="en-GB" sz="2400" b="1"/>
              <a:t>O</a:t>
            </a:r>
            <a:r>
              <a:rPr lang="en-GB" sz="2400" b="1" baseline="-25000"/>
              <a:t>10(s)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Bright white flame.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      White solid forms (phosphorus pentoxide).</a:t>
            </a:r>
            <a:endParaRPr lang="en-US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solidFill>
                  <a:srgbClr val="FF0000"/>
                </a:solidFill>
                <a:ea typeface="Calibri"/>
                <a:cs typeface="Calibri"/>
              </a:rPr>
              <a:t>Sulphur</a:t>
            </a:r>
            <a:r>
              <a:rPr lang="en-GB" sz="2400">
                <a:ea typeface="Calibri"/>
                <a:cs typeface="Calibri"/>
              </a:rPr>
              <a:t>   –    Exothermic reaction.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</a:t>
            </a:r>
            <a:r>
              <a:rPr lang="en-GB" sz="2400" b="1">
                <a:ea typeface="Calibri"/>
                <a:cs typeface="Calibri"/>
              </a:rPr>
              <a:t>S</a:t>
            </a:r>
            <a:r>
              <a:rPr lang="en-GB" sz="2400" b="1" baseline="-25000">
                <a:ea typeface="Calibri"/>
                <a:cs typeface="Calibri"/>
              </a:rPr>
              <a:t>(s)</a:t>
            </a:r>
            <a:r>
              <a:rPr lang="en-GB" sz="2400" b="1">
                <a:ea typeface="Calibri"/>
                <a:cs typeface="Calibri"/>
              </a:rPr>
              <a:t> + O</a:t>
            </a:r>
            <a:r>
              <a:rPr lang="en-GB" sz="2400" b="1" baseline="-25000">
                <a:ea typeface="Calibri"/>
                <a:cs typeface="Calibri"/>
              </a:rPr>
              <a:t>2(g)</a:t>
            </a:r>
            <a:r>
              <a:rPr lang="en-GB" sz="2400" b="1">
                <a:ea typeface="Calibri"/>
                <a:cs typeface="Calibri"/>
              </a:rPr>
              <a:t> --&gt; SO</a:t>
            </a:r>
            <a:r>
              <a:rPr lang="en-GB" sz="2400" b="1" baseline="-25000">
                <a:ea typeface="Calibri"/>
                <a:cs typeface="Calibri"/>
              </a:rPr>
              <a:t>2(g)</a:t>
            </a:r>
            <a:endParaRPr lang="en-GB" sz="2400" b="1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      Observations - Bright blue flame.</a:t>
            </a:r>
            <a:endParaRPr lang="en-US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      Colourless gas formed – SO</a:t>
            </a:r>
            <a:r>
              <a:rPr lang="en-GB" sz="2400" baseline="-25000">
                <a:ea typeface="Calibri"/>
                <a:cs typeface="Calibri"/>
              </a:rPr>
              <a:t>2 </a:t>
            </a:r>
            <a:r>
              <a:rPr lang="en-GB" sz="2400">
                <a:ea typeface="Calibri"/>
                <a:cs typeface="Calibri"/>
              </a:rPr>
              <a:t>(a little SO</a:t>
            </a:r>
            <a:r>
              <a:rPr lang="en-GB" sz="2400" baseline="-25000">
                <a:ea typeface="Calibri"/>
                <a:cs typeface="Calibri"/>
              </a:rPr>
              <a:t>3</a:t>
            </a:r>
            <a:r>
              <a:rPr lang="en-GB" sz="2400">
                <a:ea typeface="Calibri"/>
                <a:cs typeface="Calibri"/>
              </a:rPr>
              <a:t> also formed).</a:t>
            </a:r>
            <a:endParaRPr lang="en-US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</p:txBody>
      </p:sp>
      <p:pic>
        <p:nvPicPr>
          <p:cNvPr id="3" name="Picture 2" descr="A blue flame of a match&#10;&#10;AI-generated content may be incorrect.">
            <a:extLst>
              <a:ext uri="{FF2B5EF4-FFF2-40B4-BE49-F238E27FC236}">
                <a16:creationId xmlns:a16="http://schemas.microsoft.com/office/drawing/2014/main" id="{5DE2F5E7-84EF-7C9F-4DC5-C9F5F53C3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408" y="5127656"/>
            <a:ext cx="1104900" cy="1504950"/>
          </a:xfrm>
          <a:prstGeom prst="rect">
            <a:avLst/>
          </a:prstGeom>
        </p:spPr>
      </p:pic>
      <p:pic>
        <p:nvPicPr>
          <p:cNvPr id="5" name="Picture 4" descr="A close-up of a conical flask&#10;&#10;AI-generated content may be incorrect.">
            <a:extLst>
              <a:ext uri="{FF2B5EF4-FFF2-40B4-BE49-F238E27FC236}">
                <a16:creationId xmlns:a16="http://schemas.microsoft.com/office/drawing/2014/main" id="{FB418B61-1AFA-E3D3-41A7-88C5DF95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019" y="3227900"/>
            <a:ext cx="1097834" cy="1889329"/>
          </a:xfrm>
          <a:prstGeom prst="rect">
            <a:avLst/>
          </a:prstGeom>
        </p:spPr>
      </p:pic>
      <p:pic>
        <p:nvPicPr>
          <p:cNvPr id="7" name="Picture 6" descr="A close-up of a fire&#10;&#10;AI-generated content may be incorrect.">
            <a:extLst>
              <a:ext uri="{FF2B5EF4-FFF2-40B4-BE49-F238E27FC236}">
                <a16:creationId xmlns:a16="http://schemas.microsoft.com/office/drawing/2014/main" id="{D8E183D7-A066-800A-3EEF-9B82F6FB9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72" y="1443498"/>
            <a:ext cx="2066925" cy="1562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61D5C-CDB8-CE6C-8215-054F55D78C72}"/>
              </a:ext>
            </a:extLst>
          </p:cNvPr>
          <p:cNvSpPr txBox="1"/>
          <p:nvPr/>
        </p:nvSpPr>
        <p:spPr>
          <a:xfrm>
            <a:off x="9569963" y="3397020"/>
            <a:ext cx="2572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Phosphorus exists as two allotropes (same element with different arrangement of atoms) – red and white.</a:t>
            </a:r>
          </a:p>
        </p:txBody>
      </p:sp>
    </p:spTree>
    <p:extLst>
      <p:ext uri="{BB962C8B-B14F-4D97-AF65-F5344CB8AC3E}">
        <p14:creationId xmlns:p14="http://schemas.microsoft.com/office/powerpoint/2010/main" val="314299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3E99-4963-0312-DA02-08CE9E67B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2227-005A-8535-5265-19F2A39C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Example questions</a:t>
            </a:r>
            <a:br>
              <a:rPr lang="en-US" b="1">
                <a:solidFill>
                  <a:schemeClr val="accent6"/>
                </a:solidFill>
              </a:rPr>
            </a:br>
            <a:endParaRPr lang="en-US" sz="3200" b="1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pic>
        <p:nvPicPr>
          <p:cNvPr id="3" name="Picture 2" descr="A paper with text and numbers&#10;&#10;Description automatically generated">
            <a:extLst>
              <a:ext uri="{FF2B5EF4-FFF2-40B4-BE49-F238E27FC236}">
                <a16:creationId xmlns:a16="http://schemas.microsoft.com/office/drawing/2014/main" id="{228CDCC9-F422-30EA-B43D-75A9EE749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78" r="183" b="38283"/>
          <a:stretch>
            <a:fillRect/>
          </a:stretch>
        </p:blipFill>
        <p:spPr>
          <a:xfrm>
            <a:off x="381386" y="662237"/>
            <a:ext cx="6844964" cy="5033500"/>
          </a:xfrm>
          <a:prstGeom prst="rect">
            <a:avLst/>
          </a:prstGeom>
        </p:spPr>
      </p:pic>
      <p:pic>
        <p:nvPicPr>
          <p:cNvPr id="4" name="Picture 3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E55331C-AA48-9CF7-24ED-08EE4CE17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058" y="2034816"/>
            <a:ext cx="9020175" cy="1731400"/>
          </a:xfrm>
          <a:prstGeom prst="rect">
            <a:avLst/>
          </a:prstGeom>
        </p:spPr>
      </p:pic>
      <p:pic>
        <p:nvPicPr>
          <p:cNvPr id="5" name="Picture 4" descr="A close-up of a person&amp;#39;s face&#10;&#10;AI-generated content may be incorrect.">
            <a:extLst>
              <a:ext uri="{FF2B5EF4-FFF2-40B4-BE49-F238E27FC236}">
                <a16:creationId xmlns:a16="http://schemas.microsoft.com/office/drawing/2014/main" id="{688DC34C-85FC-A447-89D2-9803F1B35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370" y="4816231"/>
            <a:ext cx="9564567" cy="137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F954E-3794-E6ED-CAFF-A37882DF4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C50DF-EE69-8F86-B83B-9905222F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Period 3 oxides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1. Physical properties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8EB740-D15E-D864-E9E7-C03964C129F1}"/>
              </a:ext>
            </a:extLst>
          </p:cNvPr>
          <p:cNvSpPr txBox="1"/>
          <p:nvPr/>
        </p:nvSpPr>
        <p:spPr>
          <a:xfrm>
            <a:off x="401699" y="1330011"/>
            <a:ext cx="11779271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/>
              <a:t>Na</a:t>
            </a:r>
            <a:r>
              <a:rPr lang="en-GB" sz="2400" u="sng" baseline="-25000"/>
              <a:t>2</a:t>
            </a:r>
            <a:r>
              <a:rPr lang="en-GB" sz="2400" u="sng"/>
              <a:t>O, MgO and Al</a:t>
            </a:r>
            <a:r>
              <a:rPr lang="en-GB" sz="2400" u="sng" baseline="-25000"/>
              <a:t>2</a:t>
            </a:r>
            <a:r>
              <a:rPr lang="en-GB" sz="2400" u="sng"/>
              <a:t>O</a:t>
            </a:r>
            <a:r>
              <a:rPr lang="en-GB" sz="2400" u="sng" baseline="-25000"/>
              <a:t>3</a:t>
            </a:r>
            <a:r>
              <a:rPr lang="en-GB" sz="2400" u="sng"/>
              <a:t> – The metal oxides</a:t>
            </a:r>
            <a:endParaRPr lang="en-GB" sz="2400" u="sng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Form GIANT IONIC LATTICE structures. Therefore, high melting points.</a:t>
            </a:r>
          </a:p>
          <a:p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Al</a:t>
            </a:r>
            <a:r>
              <a:rPr lang="en-GB" sz="2400" baseline="-25000">
                <a:ea typeface="Calibri"/>
                <a:cs typeface="Calibri"/>
              </a:rPr>
              <a:t>2</a:t>
            </a:r>
            <a:r>
              <a:rPr lang="en-GB" sz="2400">
                <a:ea typeface="Calibri"/>
                <a:cs typeface="Calibri"/>
              </a:rPr>
              <a:t>O</a:t>
            </a:r>
            <a:r>
              <a:rPr lang="en-GB" sz="2400" baseline="-25000">
                <a:ea typeface="Calibri"/>
                <a:cs typeface="Calibri"/>
              </a:rPr>
              <a:t>3</a:t>
            </a:r>
            <a:r>
              <a:rPr lang="en-GB" sz="2400">
                <a:ea typeface="Calibri"/>
                <a:cs typeface="Calibri"/>
              </a:rPr>
              <a:t> contains some covalent character, since the Al</a:t>
            </a:r>
            <a:r>
              <a:rPr lang="en-GB" sz="2400" baseline="30000">
                <a:ea typeface="Calibri"/>
                <a:cs typeface="Calibri"/>
              </a:rPr>
              <a:t>3+</a:t>
            </a:r>
            <a:r>
              <a:rPr lang="en-GB" sz="2400">
                <a:ea typeface="Calibri"/>
                <a:cs typeface="Calibri"/>
              </a:rPr>
              <a:t> is small </a:t>
            </a:r>
          </a:p>
          <a:p>
            <a:r>
              <a:rPr lang="en-GB" sz="2400">
                <a:ea typeface="Calibri"/>
                <a:cs typeface="Calibri"/>
              </a:rPr>
              <a:t>and highly charged. This somewhat distorts the O</a:t>
            </a:r>
            <a:r>
              <a:rPr lang="en-GB" sz="2400" baseline="30000">
                <a:ea typeface="Calibri"/>
                <a:cs typeface="Calibri"/>
              </a:rPr>
              <a:t>2-</a:t>
            </a:r>
            <a:r>
              <a:rPr lang="en-GB" sz="2400">
                <a:ea typeface="Calibri"/>
                <a:cs typeface="Calibri"/>
              </a:rPr>
              <a:t> ion's </a:t>
            </a:r>
            <a:endParaRPr lang="en-GB">
              <a:ea typeface="Calibri"/>
              <a:cs typeface="Calibri"/>
            </a:endParaRPr>
          </a:p>
          <a:p>
            <a:r>
              <a:rPr lang="en-GB" sz="2400">
                <a:ea typeface="Calibri"/>
                <a:cs typeface="Calibri"/>
              </a:rPr>
              <a:t>electron cloud as it may approach closely.</a:t>
            </a:r>
            <a:endParaRPr lang="en-GB">
              <a:ea typeface="Calibri"/>
              <a:cs typeface="Calibri"/>
            </a:endParaRPr>
          </a:p>
        </p:txBody>
      </p:sp>
      <p:pic>
        <p:nvPicPr>
          <p:cNvPr id="5" name="Picture 4" descr="Magnesium oxide - Wikipedia">
            <a:extLst>
              <a:ext uri="{FF2B5EF4-FFF2-40B4-BE49-F238E27FC236}">
                <a16:creationId xmlns:a16="http://schemas.microsoft.com/office/drawing/2014/main" id="{F1204211-0CE1-0E8B-1118-174A3DCFF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75" y="2417763"/>
            <a:ext cx="2381250" cy="2276475"/>
          </a:xfrm>
          <a:prstGeom prst="rect">
            <a:avLst/>
          </a:prstGeom>
        </p:spPr>
      </p:pic>
      <p:pic>
        <p:nvPicPr>
          <p:cNvPr id="3" name="Picture 2" descr="Why is aluminium chloride covalent? | anhourofchemaday">
            <a:extLst>
              <a:ext uri="{FF2B5EF4-FFF2-40B4-BE49-F238E27FC236}">
                <a16:creationId xmlns:a16="http://schemas.microsoft.com/office/drawing/2014/main" id="{2FF2B923-3AB2-44C3-FBBC-A6FFF06B92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517"/>
          <a:stretch>
            <a:fillRect/>
          </a:stretch>
        </p:blipFill>
        <p:spPr>
          <a:xfrm>
            <a:off x="8739869" y="5031728"/>
            <a:ext cx="2743199" cy="1325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DE355-7A1C-C6DB-8CB8-0A830ACB166A}"/>
              </a:ext>
            </a:extLst>
          </p:cNvPr>
          <p:cNvSpPr txBox="1"/>
          <p:nvPr/>
        </p:nvSpPr>
        <p:spPr>
          <a:xfrm>
            <a:off x="8996515" y="4842386"/>
            <a:ext cx="725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Al</a:t>
            </a:r>
            <a:r>
              <a:rPr lang="en-US" baseline="30000">
                <a:ea typeface="Calibri"/>
                <a:cs typeface="Calibri"/>
              </a:rPr>
              <a:t>3+</a:t>
            </a:r>
            <a:endParaRPr lang="en-US" baseline="300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51F892-1DEA-072F-290A-6143E490FBF0}"/>
              </a:ext>
            </a:extLst>
          </p:cNvPr>
          <p:cNvSpPr txBox="1"/>
          <p:nvPr/>
        </p:nvSpPr>
        <p:spPr>
          <a:xfrm>
            <a:off x="10606546" y="4842385"/>
            <a:ext cx="7251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</a:rPr>
              <a:t>O</a:t>
            </a:r>
            <a:r>
              <a:rPr lang="en-US" baseline="30000">
                <a:ea typeface="Calibri"/>
                <a:cs typeface="Calibri"/>
              </a:rPr>
              <a:t>2-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378737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0F1A-BFE1-078F-F914-EC41353E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D442-7034-F664-2C1E-062C2E07F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Period 3 oxides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sz="3200" b="1">
                <a:solidFill>
                  <a:schemeClr val="accent6"/>
                </a:solidFill>
                <a:ea typeface="Calibri Light"/>
                <a:cs typeface="Calibri Light"/>
              </a:rPr>
              <a:t>1. Physical properties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D05A8-E935-2339-5C21-6B64ED898D69}"/>
              </a:ext>
            </a:extLst>
          </p:cNvPr>
          <p:cNvSpPr txBox="1"/>
          <p:nvPr/>
        </p:nvSpPr>
        <p:spPr>
          <a:xfrm>
            <a:off x="401699" y="1486319"/>
            <a:ext cx="1177927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u="sng"/>
              <a:t>SiO</a:t>
            </a:r>
            <a:r>
              <a:rPr lang="en-GB" sz="2400" u="sng" baseline="-25000"/>
              <a:t>2</a:t>
            </a:r>
            <a:r>
              <a:rPr lang="en-GB" sz="2400" u="sng"/>
              <a:t>, P</a:t>
            </a:r>
            <a:r>
              <a:rPr lang="en-GB" sz="2400" u="sng" baseline="-25000"/>
              <a:t>4</a:t>
            </a:r>
            <a:r>
              <a:rPr lang="en-GB" sz="2400" u="sng"/>
              <a:t>O</a:t>
            </a:r>
            <a:r>
              <a:rPr lang="en-GB" sz="2400" u="sng" baseline="-25000"/>
              <a:t>10</a:t>
            </a:r>
            <a:r>
              <a:rPr lang="en-GB" sz="2400" u="sng"/>
              <a:t>, SO</a:t>
            </a:r>
            <a:r>
              <a:rPr lang="en-GB" sz="2400" u="sng" baseline="-25000"/>
              <a:t>3</a:t>
            </a:r>
            <a:r>
              <a:rPr lang="en-GB" sz="2400" u="sng"/>
              <a:t> and SO</a:t>
            </a:r>
            <a:r>
              <a:rPr lang="en-GB" sz="2400" u="sng" baseline="-25000"/>
              <a:t>2</a:t>
            </a:r>
            <a:r>
              <a:rPr lang="en-GB" sz="2400" u="sng"/>
              <a:t> – The non-metal oxides</a:t>
            </a:r>
            <a:endParaRPr lang="en-GB" sz="2400" u="sng"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A47C6-76E5-A957-3328-8E055BDC6E5F}"/>
              </a:ext>
            </a:extLst>
          </p:cNvPr>
          <p:cNvSpPr txBox="1"/>
          <p:nvPr/>
        </p:nvSpPr>
        <p:spPr>
          <a:xfrm>
            <a:off x="211142" y="2166562"/>
            <a:ext cx="117779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Silicon dioxide has a giant covalent (MACROMOLECULAR) structure, with strong covalent bonds throughout the whole 3D structure. Therefore high melting point.</a:t>
            </a:r>
            <a:endParaRPr lang="en-US" sz="2400"/>
          </a:p>
        </p:txBody>
      </p:sp>
      <p:pic>
        <p:nvPicPr>
          <p:cNvPr id="5" name="Picture 4" descr="Substances with many covalent bonds - Giant covalent molecules - AQA - GCSE  Combined Science Revision - AQA Trilogy - BBC Bitesize">
            <a:extLst>
              <a:ext uri="{FF2B5EF4-FFF2-40B4-BE49-F238E27FC236}">
                <a16:creationId xmlns:a16="http://schemas.microsoft.com/office/drawing/2014/main" id="{46A389CC-9A5C-0241-ADBC-9D1814E5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0807" y="2539999"/>
            <a:ext cx="1996231" cy="16216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30FD8-EC74-E898-BAE0-1E9327EED569}"/>
              </a:ext>
            </a:extLst>
          </p:cNvPr>
          <p:cNvSpPr txBox="1"/>
          <p:nvPr/>
        </p:nvSpPr>
        <p:spPr>
          <a:xfrm>
            <a:off x="211142" y="4247408"/>
            <a:ext cx="117779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Oxides of phosphorous and </a:t>
            </a:r>
            <a:r>
              <a:rPr lang="en-US" sz="2400" err="1">
                <a:ea typeface="Calibri"/>
                <a:cs typeface="Calibri"/>
              </a:rPr>
              <a:t>sulphur</a:t>
            </a:r>
            <a:r>
              <a:rPr lang="en-US" sz="2400">
                <a:ea typeface="Calibri"/>
                <a:cs typeface="Calibri"/>
              </a:rPr>
              <a:t> exist as simple molecular structures, with weak intermolecular forces (van der Waal and dipole-dipole) between them. Therefore they have relatively low melting and boiling points (SO</a:t>
            </a:r>
            <a:r>
              <a:rPr lang="en-US" sz="2400" baseline="-25000">
                <a:ea typeface="Calibri"/>
                <a:cs typeface="Calibri"/>
              </a:rPr>
              <a:t>2</a:t>
            </a:r>
            <a:r>
              <a:rPr lang="en-US" sz="2400">
                <a:ea typeface="Calibri"/>
                <a:cs typeface="Calibri"/>
              </a:rPr>
              <a:t> and SO</a:t>
            </a:r>
            <a:r>
              <a:rPr lang="en-US" sz="2400" baseline="-25000">
                <a:ea typeface="Calibri"/>
                <a:cs typeface="Calibri"/>
              </a:rPr>
              <a:t>3</a:t>
            </a:r>
            <a:r>
              <a:rPr lang="en-US" sz="2400">
                <a:ea typeface="Calibri"/>
                <a:cs typeface="Calibri"/>
              </a:rPr>
              <a:t> are gases at room temp.) Melting point increases with size (number of electrons) i.e. P</a:t>
            </a:r>
            <a:r>
              <a:rPr lang="en-US" sz="2400" baseline="-25000">
                <a:ea typeface="Calibri"/>
                <a:cs typeface="Calibri"/>
              </a:rPr>
              <a:t>4</a:t>
            </a:r>
            <a:r>
              <a:rPr lang="en-US" sz="2400">
                <a:ea typeface="Calibri"/>
                <a:cs typeface="Calibri"/>
              </a:rPr>
              <a:t>O</a:t>
            </a:r>
            <a:r>
              <a:rPr lang="en-US" sz="2400" baseline="-25000">
                <a:ea typeface="Calibri"/>
                <a:cs typeface="Calibri"/>
              </a:rPr>
              <a:t>10</a:t>
            </a:r>
            <a:r>
              <a:rPr lang="en-US" sz="2400">
                <a:ea typeface="Calibri"/>
                <a:cs typeface="Calibri"/>
              </a:rPr>
              <a:t>&gt;SO</a:t>
            </a:r>
            <a:r>
              <a:rPr lang="en-US" sz="2400" baseline="-25000">
                <a:ea typeface="Calibri"/>
                <a:cs typeface="Calibri"/>
              </a:rPr>
              <a:t>3</a:t>
            </a:r>
            <a:r>
              <a:rPr lang="en-US" sz="2400">
                <a:ea typeface="Calibri"/>
                <a:cs typeface="Calibri"/>
              </a:rPr>
              <a:t>&gt;SO</a:t>
            </a:r>
            <a:r>
              <a:rPr lang="en-US" sz="2400" baseline="-25000">
                <a:ea typeface="Calibri"/>
                <a:cs typeface="Calibri"/>
              </a:rPr>
              <a:t>2</a:t>
            </a:r>
            <a:endParaRPr lang="en-US" sz="2400" baseline="-25000"/>
          </a:p>
        </p:txBody>
      </p:sp>
      <p:pic>
        <p:nvPicPr>
          <p:cNvPr id="7" name="Picture 6" descr="A molecule model of a molecule&#10;&#10;AI-generated content may be incorrect.">
            <a:extLst>
              <a:ext uri="{FF2B5EF4-FFF2-40B4-BE49-F238E27FC236}">
                <a16:creationId xmlns:a16="http://schemas.microsoft.com/office/drawing/2014/main" id="{B8755A39-2CF4-7C17-DBE3-31CB4DCC6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88" y="5501664"/>
            <a:ext cx="1223841" cy="1188672"/>
          </a:xfrm>
          <a:prstGeom prst="rect">
            <a:avLst/>
          </a:prstGeom>
        </p:spPr>
      </p:pic>
      <p:pic>
        <p:nvPicPr>
          <p:cNvPr id="8" name="Picture 7" descr="SO3]2-">
            <a:extLst>
              <a:ext uri="{FF2B5EF4-FFF2-40B4-BE49-F238E27FC236}">
                <a16:creationId xmlns:a16="http://schemas.microsoft.com/office/drawing/2014/main" id="{8C0E720E-32AB-574E-31E0-3BE17466A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842" y="5502641"/>
            <a:ext cx="1233854" cy="1186718"/>
          </a:xfrm>
          <a:prstGeom prst="rect">
            <a:avLst/>
          </a:prstGeom>
        </p:spPr>
      </p:pic>
      <p:pic>
        <p:nvPicPr>
          <p:cNvPr id="9" name="Picture 8" descr="Chemistry, Structures &amp; 3D Molecules">
            <a:extLst>
              <a:ext uri="{FF2B5EF4-FFF2-40B4-BE49-F238E27FC236}">
                <a16:creationId xmlns:a16="http://schemas.microsoft.com/office/drawing/2014/main" id="{555C34A2-95A7-B848-5DF6-9A62C9AE6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842" y="5512411"/>
            <a:ext cx="1175240" cy="1186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928750-5DF2-5F85-1EC0-CC7521A8EE76}"/>
              </a:ext>
            </a:extLst>
          </p:cNvPr>
          <p:cNvSpPr txBox="1"/>
          <p:nvPr/>
        </p:nvSpPr>
        <p:spPr>
          <a:xfrm>
            <a:off x="10623880" y="5743677"/>
            <a:ext cx="4389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ea typeface="Calibri"/>
                <a:cs typeface="Calibri"/>
              </a:rPr>
              <a:t>&gt;</a:t>
            </a:r>
            <a:endParaRPr lang="en-US" sz="4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C8FF3-5B5A-FCEB-07FE-EBDC77CC6194}"/>
              </a:ext>
            </a:extLst>
          </p:cNvPr>
          <p:cNvSpPr txBox="1"/>
          <p:nvPr/>
        </p:nvSpPr>
        <p:spPr>
          <a:xfrm>
            <a:off x="9187803" y="5743677"/>
            <a:ext cx="4389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b="1">
                <a:ea typeface="Calibri"/>
                <a:cs typeface="Calibri"/>
              </a:rPr>
              <a:t>&gt;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028892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1729</Words>
  <Application>Microsoft Office PowerPoint</Application>
  <PresentationFormat>Widescreen</PresentationFormat>
  <Paragraphs>154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ArialMT</vt:lpstr>
      <vt:lpstr>Calibri</vt:lpstr>
      <vt:lpstr>Calibri Light</vt:lpstr>
      <vt:lpstr>Garamond</vt:lpstr>
      <vt:lpstr>Wingdings</vt:lpstr>
      <vt:lpstr>Office Theme</vt:lpstr>
      <vt:lpstr>Inorganic Chemistry Year 2 - A2  3.2.4 Properties of Period 3 elements and their oxides</vt:lpstr>
      <vt:lpstr>Inorganic Chemistry Year 2  3.2.4 Properties of Period 3 elements and their oxides</vt:lpstr>
      <vt:lpstr>Period 3 elements – General properties</vt:lpstr>
      <vt:lpstr>Reactions of Period 3 elements 1. Reactions of Na and Mg with water (LEARN THESE)</vt:lpstr>
      <vt:lpstr>Reactions of Period 3 elements 2. Reactions with oxygen (LEARN THESE)</vt:lpstr>
      <vt:lpstr>Reactions of Period 3 elements 2. Reactions with oxygen</vt:lpstr>
      <vt:lpstr>Example questions </vt:lpstr>
      <vt:lpstr>Period 3 oxides 1. Physical properties</vt:lpstr>
      <vt:lpstr>Period 3 oxides 1. Physical properties</vt:lpstr>
      <vt:lpstr>Example questions </vt:lpstr>
      <vt:lpstr>Period 3 oxides 2. Reactions with water</vt:lpstr>
      <vt:lpstr>Period 3 oxides 2. Reactions with water</vt:lpstr>
      <vt:lpstr>Period 3 oxides Structures of oxo-acids and their anions</vt:lpstr>
      <vt:lpstr>Example questions </vt:lpstr>
      <vt:lpstr>Period 3 oxides 3. Acidic/basic nature</vt:lpstr>
      <vt:lpstr>Period 3 oxides 3. Acidic/basic nature</vt:lpstr>
      <vt:lpstr>Period 3 oxides 3. Acidic/basic nature</vt:lpstr>
      <vt:lpstr>Example question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2</cp:revision>
  <dcterms:created xsi:type="dcterms:W3CDTF">2021-10-29T07:59:38Z</dcterms:created>
  <dcterms:modified xsi:type="dcterms:W3CDTF">2026-01-21T09:56:25Z</dcterms:modified>
</cp:coreProperties>
</file>