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46"/>
  </p:notesMasterIdLst>
  <p:sldIdLst>
    <p:sldId id="268" r:id="rId3"/>
    <p:sldId id="260" r:id="rId4"/>
    <p:sldId id="501" r:id="rId5"/>
    <p:sldId id="502" r:id="rId6"/>
    <p:sldId id="461" r:id="rId7"/>
    <p:sldId id="454" r:id="rId8"/>
    <p:sldId id="458" r:id="rId9"/>
    <p:sldId id="457" r:id="rId10"/>
    <p:sldId id="456" r:id="rId11"/>
    <p:sldId id="503" r:id="rId12"/>
    <p:sldId id="504" r:id="rId13"/>
    <p:sldId id="261" r:id="rId14"/>
    <p:sldId id="483" r:id="rId15"/>
    <p:sldId id="484" r:id="rId16"/>
    <p:sldId id="485" r:id="rId17"/>
    <p:sldId id="498" r:id="rId18"/>
    <p:sldId id="476" r:id="rId19"/>
    <p:sldId id="473" r:id="rId20"/>
    <p:sldId id="470" r:id="rId21"/>
    <p:sldId id="469" r:id="rId22"/>
    <p:sldId id="499" r:id="rId23"/>
    <p:sldId id="449" r:id="rId24"/>
    <p:sldId id="505" r:id="rId25"/>
    <p:sldId id="444" r:id="rId26"/>
    <p:sldId id="506" r:id="rId27"/>
    <p:sldId id="508" r:id="rId28"/>
    <p:sldId id="509" r:id="rId29"/>
    <p:sldId id="507" r:id="rId30"/>
    <p:sldId id="511" r:id="rId31"/>
    <p:sldId id="510" r:id="rId32"/>
    <p:sldId id="512" r:id="rId33"/>
    <p:sldId id="439" r:id="rId34"/>
    <p:sldId id="500" r:id="rId35"/>
    <p:sldId id="431" r:id="rId36"/>
    <p:sldId id="513" r:id="rId37"/>
    <p:sldId id="514" r:id="rId38"/>
    <p:sldId id="515" r:id="rId39"/>
    <p:sldId id="516" r:id="rId40"/>
    <p:sldId id="518" r:id="rId41"/>
    <p:sldId id="517" r:id="rId42"/>
    <p:sldId id="520" r:id="rId43"/>
    <p:sldId id="521" r:id="rId44"/>
    <p:sldId id="51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D9853-58A2-4E4F-AC7E-9DD63E165BE3}" v="10" dt="2025-01-07T11:25:28.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8" autoAdjust="0"/>
    <p:restoredTop sz="94552" autoAdjust="0"/>
  </p:normalViewPr>
  <p:slideViewPr>
    <p:cSldViewPr snapToGrid="0">
      <p:cViewPr varScale="1">
        <p:scale>
          <a:sx n="104" d="100"/>
          <a:sy n="104" d="100"/>
        </p:scale>
        <p:origin x="58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F4B89594-3106-4562-813A-456D1021A5B5}"/>
    <pc:docChg chg="modSld">
      <pc:chgData name="John Griffiths" userId="55ce029b995a3368" providerId="Windows Live" clId="Web-{F4B89594-3106-4562-813A-456D1021A5B5}" dt="2024-12-29T10:59:29.026" v="262" actId="20577"/>
      <pc:docMkLst>
        <pc:docMk/>
      </pc:docMkLst>
      <pc:sldChg chg="addSp delSp modSp">
        <pc:chgData name="John Griffiths" userId="55ce029b995a3368" providerId="Windows Live" clId="Web-{F4B89594-3106-4562-813A-456D1021A5B5}" dt="2024-12-29T10:36:33.404" v="6" actId="20577"/>
        <pc:sldMkLst>
          <pc:docMk/>
          <pc:sldMk cId="3505723545" sldId="456"/>
        </pc:sldMkLst>
        <pc:spChg chg="add mod">
          <ac:chgData name="John Griffiths" userId="55ce029b995a3368" providerId="Windows Live" clId="Web-{F4B89594-3106-4562-813A-456D1021A5B5}" dt="2024-12-29T10:36:25.950" v="3" actId="1076"/>
          <ac:spMkLst>
            <pc:docMk/>
            <pc:sldMk cId="3505723545" sldId="456"/>
            <ac:spMk id="4" creationId="{215DD8AF-60BF-FFBD-B807-08BEBDA8C715}"/>
          </ac:spMkLst>
        </pc:spChg>
        <pc:spChg chg="add mod">
          <ac:chgData name="John Griffiths" userId="55ce029b995a3368" providerId="Windows Live" clId="Web-{F4B89594-3106-4562-813A-456D1021A5B5}" dt="2024-12-29T10:36:33.404" v="6" actId="20577"/>
          <ac:spMkLst>
            <pc:docMk/>
            <pc:sldMk cId="3505723545" sldId="456"/>
            <ac:spMk id="6" creationId="{D1D906B7-B46F-3947-3BD9-BBDD7A95ABA0}"/>
          </ac:spMkLst>
        </pc:spChg>
      </pc:sldChg>
      <pc:sldChg chg="modSp">
        <pc:chgData name="John Griffiths" userId="55ce029b995a3368" providerId="Windows Live" clId="Web-{F4B89594-3106-4562-813A-456D1021A5B5}" dt="2024-12-29T10:42:45.339" v="11" actId="20577"/>
        <pc:sldMkLst>
          <pc:docMk/>
          <pc:sldMk cId="237728935" sldId="513"/>
        </pc:sldMkLst>
        <pc:spChg chg="mod">
          <ac:chgData name="John Griffiths" userId="55ce029b995a3368" providerId="Windows Live" clId="Web-{F4B89594-3106-4562-813A-456D1021A5B5}" dt="2024-12-29T10:42:45.339" v="11" actId="20577"/>
          <ac:spMkLst>
            <pc:docMk/>
            <pc:sldMk cId="237728935" sldId="513"/>
            <ac:spMk id="3" creationId="{00000000-0000-0000-0000-000000000000}"/>
          </ac:spMkLst>
        </pc:spChg>
      </pc:sldChg>
      <pc:sldChg chg="modSp">
        <pc:chgData name="John Griffiths" userId="55ce029b995a3368" providerId="Windows Live" clId="Web-{F4B89594-3106-4562-813A-456D1021A5B5}" dt="2024-12-29T10:59:29.026" v="262" actId="20577"/>
        <pc:sldMkLst>
          <pc:docMk/>
          <pc:sldMk cId="2095040041" sldId="514"/>
        </pc:sldMkLst>
        <pc:spChg chg="mod">
          <ac:chgData name="John Griffiths" userId="55ce029b995a3368" providerId="Windows Live" clId="Web-{F4B89594-3106-4562-813A-456D1021A5B5}" dt="2024-12-29T10:59:29.026" v="262" actId="20577"/>
          <ac:spMkLst>
            <pc:docMk/>
            <pc:sldMk cId="2095040041" sldId="514"/>
            <ac:spMk id="3" creationId="{00000000-0000-0000-0000-000000000000}"/>
          </ac:spMkLst>
        </pc:spChg>
      </pc:sldChg>
    </pc:docChg>
  </pc:docChgLst>
  <pc:docChgLst>
    <pc:chgData name="John Griffiths" userId="55ce029b995a3368" providerId="LiveId" clId="{43FD9853-58A2-4E4F-AC7E-9DD63E165BE3}"/>
    <pc:docChg chg="undo redo custSel addSld delSld modSld sldOrd">
      <pc:chgData name="John Griffiths" userId="55ce029b995a3368" providerId="LiveId" clId="{43FD9853-58A2-4E4F-AC7E-9DD63E165BE3}" dt="2025-01-07T11:32:36.027" v="3966" actId="27636"/>
      <pc:docMkLst>
        <pc:docMk/>
      </pc:docMkLst>
      <pc:sldChg chg="del">
        <pc:chgData name="John Griffiths" userId="55ce029b995a3368" providerId="LiveId" clId="{43FD9853-58A2-4E4F-AC7E-9DD63E165BE3}" dt="2025-01-07T11:26:37.521" v="3912" actId="47"/>
        <pc:sldMkLst>
          <pc:docMk/>
          <pc:sldMk cId="3827715910" sldId="414"/>
        </pc:sldMkLst>
      </pc:sldChg>
      <pc:sldChg chg="del">
        <pc:chgData name="John Griffiths" userId="55ce029b995a3368" providerId="LiveId" clId="{43FD9853-58A2-4E4F-AC7E-9DD63E165BE3}" dt="2025-01-07T11:26:37.521" v="3912" actId="47"/>
        <pc:sldMkLst>
          <pc:docMk/>
          <pc:sldMk cId="3578715559" sldId="415"/>
        </pc:sldMkLst>
      </pc:sldChg>
      <pc:sldChg chg="del">
        <pc:chgData name="John Griffiths" userId="55ce029b995a3368" providerId="LiveId" clId="{43FD9853-58A2-4E4F-AC7E-9DD63E165BE3}" dt="2025-01-07T11:26:37.521" v="3912" actId="47"/>
        <pc:sldMkLst>
          <pc:docMk/>
          <pc:sldMk cId="51026584" sldId="416"/>
        </pc:sldMkLst>
      </pc:sldChg>
      <pc:sldChg chg="del">
        <pc:chgData name="John Griffiths" userId="55ce029b995a3368" providerId="LiveId" clId="{43FD9853-58A2-4E4F-AC7E-9DD63E165BE3}" dt="2025-01-07T11:26:37.521" v="3912" actId="47"/>
        <pc:sldMkLst>
          <pc:docMk/>
          <pc:sldMk cId="3879833398" sldId="417"/>
        </pc:sldMkLst>
      </pc:sldChg>
      <pc:sldChg chg="del">
        <pc:chgData name="John Griffiths" userId="55ce029b995a3368" providerId="LiveId" clId="{43FD9853-58A2-4E4F-AC7E-9DD63E165BE3}" dt="2025-01-07T11:26:37.521" v="3912" actId="47"/>
        <pc:sldMkLst>
          <pc:docMk/>
          <pc:sldMk cId="126484366" sldId="418"/>
        </pc:sldMkLst>
      </pc:sldChg>
      <pc:sldChg chg="addSp delSp modSp del mod">
        <pc:chgData name="John Griffiths" userId="55ce029b995a3368" providerId="LiveId" clId="{43FD9853-58A2-4E4F-AC7E-9DD63E165BE3}" dt="2025-01-07T11:26:37.521" v="3912" actId="47"/>
        <pc:sldMkLst>
          <pc:docMk/>
          <pc:sldMk cId="51924199" sldId="419"/>
        </pc:sldMkLst>
        <pc:spChg chg="add mod">
          <ac:chgData name="John Griffiths" userId="55ce029b995a3368" providerId="LiveId" clId="{43FD9853-58A2-4E4F-AC7E-9DD63E165BE3}" dt="2025-01-07T11:24:01.750" v="3906" actId="478"/>
          <ac:spMkLst>
            <pc:docMk/>
            <pc:sldMk cId="51924199" sldId="419"/>
            <ac:spMk id="3" creationId="{2403AD42-D6C0-FCD6-C25F-BE670F7D1082}"/>
          </ac:spMkLst>
        </pc:spChg>
        <pc:spChg chg="del">
          <ac:chgData name="John Griffiths" userId="55ce029b995a3368" providerId="LiveId" clId="{43FD9853-58A2-4E4F-AC7E-9DD63E165BE3}" dt="2025-01-07T11:24:01.750" v="3906" actId="478"/>
          <ac:spMkLst>
            <pc:docMk/>
            <pc:sldMk cId="51924199" sldId="419"/>
            <ac:spMk id="7171" creationId="{00000000-0000-0000-0000-000000000000}"/>
          </ac:spMkLst>
        </pc:spChg>
        <pc:spChg chg="del">
          <ac:chgData name="John Griffiths" userId="55ce029b995a3368" providerId="LiveId" clId="{43FD9853-58A2-4E4F-AC7E-9DD63E165BE3}" dt="2025-01-07T11:23:58.333" v="3905" actId="478"/>
          <ac:spMkLst>
            <pc:docMk/>
            <pc:sldMk cId="51924199" sldId="419"/>
            <ac:spMk id="7172" creationId="{00000000-0000-0000-0000-000000000000}"/>
          </ac:spMkLst>
        </pc:spChg>
        <pc:spChg chg="del">
          <ac:chgData name="John Griffiths" userId="55ce029b995a3368" providerId="LiveId" clId="{43FD9853-58A2-4E4F-AC7E-9DD63E165BE3}" dt="2025-01-07T11:23:54.037" v="3904" actId="478"/>
          <ac:spMkLst>
            <pc:docMk/>
            <pc:sldMk cId="51924199" sldId="419"/>
            <ac:spMk id="7173" creationId="{00000000-0000-0000-0000-000000000000}"/>
          </ac:spMkLst>
        </pc:spChg>
      </pc:sldChg>
      <pc:sldChg chg="del">
        <pc:chgData name="John Griffiths" userId="55ce029b995a3368" providerId="LiveId" clId="{43FD9853-58A2-4E4F-AC7E-9DD63E165BE3}" dt="2025-01-07T11:26:37.521" v="3912" actId="47"/>
        <pc:sldMkLst>
          <pc:docMk/>
          <pc:sldMk cId="2903296346" sldId="420"/>
        </pc:sldMkLst>
      </pc:sldChg>
      <pc:sldChg chg="del">
        <pc:chgData name="John Griffiths" userId="55ce029b995a3368" providerId="LiveId" clId="{43FD9853-58A2-4E4F-AC7E-9DD63E165BE3}" dt="2025-01-07T11:26:37.521" v="3912" actId="47"/>
        <pc:sldMkLst>
          <pc:docMk/>
          <pc:sldMk cId="909598158" sldId="421"/>
        </pc:sldMkLst>
      </pc:sldChg>
      <pc:sldChg chg="del">
        <pc:chgData name="John Griffiths" userId="55ce029b995a3368" providerId="LiveId" clId="{43FD9853-58A2-4E4F-AC7E-9DD63E165BE3}" dt="2025-01-07T11:26:37.521" v="3912" actId="47"/>
        <pc:sldMkLst>
          <pc:docMk/>
          <pc:sldMk cId="919523298" sldId="422"/>
        </pc:sldMkLst>
      </pc:sldChg>
      <pc:sldChg chg="del">
        <pc:chgData name="John Griffiths" userId="55ce029b995a3368" providerId="LiveId" clId="{43FD9853-58A2-4E4F-AC7E-9DD63E165BE3}" dt="2025-01-07T11:26:37.521" v="3912" actId="47"/>
        <pc:sldMkLst>
          <pc:docMk/>
          <pc:sldMk cId="1982862599" sldId="424"/>
        </pc:sldMkLst>
      </pc:sldChg>
      <pc:sldChg chg="del">
        <pc:chgData name="John Griffiths" userId="55ce029b995a3368" providerId="LiveId" clId="{43FD9853-58A2-4E4F-AC7E-9DD63E165BE3}" dt="2025-01-07T11:26:37.521" v="3912" actId="47"/>
        <pc:sldMkLst>
          <pc:docMk/>
          <pc:sldMk cId="1338472239" sldId="425"/>
        </pc:sldMkLst>
      </pc:sldChg>
      <pc:sldChg chg="del">
        <pc:chgData name="John Griffiths" userId="55ce029b995a3368" providerId="LiveId" clId="{43FD9853-58A2-4E4F-AC7E-9DD63E165BE3}" dt="2025-01-07T11:26:37.521" v="3912" actId="47"/>
        <pc:sldMkLst>
          <pc:docMk/>
          <pc:sldMk cId="1488340170" sldId="427"/>
        </pc:sldMkLst>
      </pc:sldChg>
      <pc:sldChg chg="addSp modSp mod">
        <pc:chgData name="John Griffiths" userId="55ce029b995a3368" providerId="LiveId" clId="{43FD9853-58A2-4E4F-AC7E-9DD63E165BE3}" dt="2024-12-04T14:46:05.099" v="1982" actId="208"/>
        <pc:sldMkLst>
          <pc:docMk/>
          <pc:sldMk cId="4122676326" sldId="439"/>
        </pc:sldMkLst>
        <pc:spChg chg="add mod">
          <ac:chgData name="John Griffiths" userId="55ce029b995a3368" providerId="LiveId" clId="{43FD9853-58A2-4E4F-AC7E-9DD63E165BE3}" dt="2024-12-04T14:45:34.047" v="1979" actId="20577"/>
          <ac:spMkLst>
            <pc:docMk/>
            <pc:sldMk cId="4122676326" sldId="439"/>
            <ac:spMk id="2" creationId="{2E06B9A8-650A-BA5C-B3D8-9B58E3484E3C}"/>
          </ac:spMkLst>
        </pc:spChg>
        <pc:graphicFrameChg chg="mod modGraphic">
          <ac:chgData name="John Griffiths" userId="55ce029b995a3368" providerId="LiveId" clId="{43FD9853-58A2-4E4F-AC7E-9DD63E165BE3}" dt="2024-12-04T14:45:18.581" v="1971" actId="1076"/>
          <ac:graphicFrameMkLst>
            <pc:docMk/>
            <pc:sldMk cId="4122676326" sldId="439"/>
            <ac:graphicFrameMk id="4" creationId="{00000000-0000-0000-0000-000000000000}"/>
          </ac:graphicFrameMkLst>
        </pc:graphicFrameChg>
        <pc:cxnChg chg="mod">
          <ac:chgData name="John Griffiths" userId="55ce029b995a3368" providerId="LiveId" clId="{43FD9853-58A2-4E4F-AC7E-9DD63E165BE3}" dt="2024-12-04T14:46:05.099" v="1982" actId="208"/>
          <ac:cxnSpMkLst>
            <pc:docMk/>
            <pc:sldMk cId="4122676326" sldId="439"/>
            <ac:cxnSpMk id="5" creationId="{00000000-0000-0000-0000-000000000000}"/>
          </ac:cxnSpMkLst>
        </pc:cxnChg>
        <pc:cxnChg chg="mod">
          <ac:chgData name="John Griffiths" userId="55ce029b995a3368" providerId="LiveId" clId="{43FD9853-58A2-4E4F-AC7E-9DD63E165BE3}" dt="2024-12-04T14:46:05.099" v="1982" actId="208"/>
          <ac:cxnSpMkLst>
            <pc:docMk/>
            <pc:sldMk cId="4122676326" sldId="439"/>
            <ac:cxnSpMk id="6" creationId="{00000000-0000-0000-0000-000000000000}"/>
          </ac:cxnSpMkLst>
        </pc:cxnChg>
      </pc:sldChg>
      <pc:sldChg chg="del">
        <pc:chgData name="John Griffiths" userId="55ce029b995a3368" providerId="LiveId" clId="{43FD9853-58A2-4E4F-AC7E-9DD63E165BE3}" dt="2024-12-04T14:45:08.423" v="1970" actId="47"/>
        <pc:sldMkLst>
          <pc:docMk/>
          <pc:sldMk cId="1677639874" sldId="441"/>
        </pc:sldMkLst>
      </pc:sldChg>
      <pc:sldChg chg="del">
        <pc:chgData name="John Griffiths" userId="55ce029b995a3368" providerId="LiveId" clId="{43FD9853-58A2-4E4F-AC7E-9DD63E165BE3}" dt="2024-12-04T14:37:01.327" v="1779" actId="47"/>
        <pc:sldMkLst>
          <pc:docMk/>
          <pc:sldMk cId="3750245902" sldId="442"/>
        </pc:sldMkLst>
      </pc:sldChg>
      <pc:sldChg chg="del">
        <pc:chgData name="John Griffiths" userId="55ce029b995a3368" providerId="LiveId" clId="{43FD9853-58A2-4E4F-AC7E-9DD63E165BE3}" dt="2024-12-04T14:46:35.361" v="1983" actId="47"/>
        <pc:sldMkLst>
          <pc:docMk/>
          <pc:sldMk cId="4163315792" sldId="443"/>
        </pc:sldMkLst>
      </pc:sldChg>
      <pc:sldChg chg="addSp delSp modSp mod">
        <pc:chgData name="John Griffiths" userId="55ce029b995a3368" providerId="LiveId" clId="{43FD9853-58A2-4E4F-AC7E-9DD63E165BE3}" dt="2025-01-07T11:32:36.027" v="3966" actId="27636"/>
        <pc:sldMkLst>
          <pc:docMk/>
          <pc:sldMk cId="824248466" sldId="444"/>
        </pc:sldMkLst>
        <pc:spChg chg="add mod">
          <ac:chgData name="John Griffiths" userId="55ce029b995a3368" providerId="LiveId" clId="{43FD9853-58A2-4E4F-AC7E-9DD63E165BE3}" dt="2024-12-04T14:43:27.839" v="1924" actId="20577"/>
          <ac:spMkLst>
            <pc:docMk/>
            <pc:sldMk cId="824248466" sldId="444"/>
            <ac:spMk id="2" creationId="{037F47FC-3171-22B2-1784-1585D0C55806}"/>
          </ac:spMkLst>
        </pc:spChg>
        <pc:spChg chg="mod">
          <ac:chgData name="John Griffiths" userId="55ce029b995a3368" providerId="LiveId" clId="{43FD9853-58A2-4E4F-AC7E-9DD63E165BE3}" dt="2025-01-07T11:32:36.027" v="3966" actId="27636"/>
          <ac:spMkLst>
            <pc:docMk/>
            <pc:sldMk cId="824248466" sldId="444"/>
            <ac:spMk id="133123" creationId="{00000000-0000-0000-0000-000000000000}"/>
          </ac:spMkLst>
        </pc:spChg>
      </pc:sldChg>
      <pc:sldChg chg="del">
        <pc:chgData name="John Griffiths" userId="55ce029b995a3368" providerId="LiveId" clId="{43FD9853-58A2-4E4F-AC7E-9DD63E165BE3}" dt="2024-12-04T14:39:52.600" v="1818" actId="47"/>
        <pc:sldMkLst>
          <pc:docMk/>
          <pc:sldMk cId="1510253639" sldId="445"/>
        </pc:sldMkLst>
      </pc:sldChg>
      <pc:sldChg chg="del ord">
        <pc:chgData name="John Griffiths" userId="55ce029b995a3368" providerId="LiveId" clId="{43FD9853-58A2-4E4F-AC7E-9DD63E165BE3}" dt="2024-12-04T14:39:50.918" v="1817" actId="47"/>
        <pc:sldMkLst>
          <pc:docMk/>
          <pc:sldMk cId="997834459" sldId="446"/>
        </pc:sldMkLst>
      </pc:sldChg>
      <pc:sldChg chg="del">
        <pc:chgData name="John Griffiths" userId="55ce029b995a3368" providerId="LiveId" clId="{43FD9853-58A2-4E4F-AC7E-9DD63E165BE3}" dt="2024-12-04T14:38:50.615" v="1806" actId="47"/>
        <pc:sldMkLst>
          <pc:docMk/>
          <pc:sldMk cId="1634454653" sldId="447"/>
        </pc:sldMkLst>
      </pc:sldChg>
      <pc:sldChg chg="del">
        <pc:chgData name="John Griffiths" userId="55ce029b995a3368" providerId="LiveId" clId="{43FD9853-58A2-4E4F-AC7E-9DD63E165BE3}" dt="2024-12-04T12:15:51.226" v="1711" actId="47"/>
        <pc:sldMkLst>
          <pc:docMk/>
          <pc:sldMk cId="4016897960" sldId="448"/>
        </pc:sldMkLst>
      </pc:sldChg>
      <pc:sldChg chg="addSp delSp modSp mod">
        <pc:chgData name="John Griffiths" userId="55ce029b995a3368" providerId="LiveId" clId="{43FD9853-58A2-4E4F-AC7E-9DD63E165BE3}" dt="2025-01-07T11:30:46.079" v="3948" actId="1076"/>
        <pc:sldMkLst>
          <pc:docMk/>
          <pc:sldMk cId="1530814928" sldId="449"/>
        </pc:sldMkLst>
        <pc:spChg chg="mod">
          <ac:chgData name="John Griffiths" userId="55ce029b995a3368" providerId="LiveId" clId="{43FD9853-58A2-4E4F-AC7E-9DD63E165BE3}" dt="2024-12-04T12:14:35.459" v="1695" actId="14100"/>
          <ac:spMkLst>
            <pc:docMk/>
            <pc:sldMk cId="1530814928" sldId="449"/>
            <ac:spMk id="3" creationId="{00000000-0000-0000-0000-000000000000}"/>
          </ac:spMkLst>
        </pc:spChg>
        <pc:spChg chg="add mod">
          <ac:chgData name="John Griffiths" userId="55ce029b995a3368" providerId="LiveId" clId="{43FD9853-58A2-4E4F-AC7E-9DD63E165BE3}" dt="2024-12-04T12:13:02.371" v="1668" actId="20577"/>
          <ac:spMkLst>
            <pc:docMk/>
            <pc:sldMk cId="1530814928" sldId="449"/>
            <ac:spMk id="6" creationId="{2D1A3536-AF8E-6110-C145-311FE1CE5E01}"/>
          </ac:spMkLst>
        </pc:spChg>
        <pc:spChg chg="add mod">
          <ac:chgData name="John Griffiths" userId="55ce029b995a3368" providerId="LiveId" clId="{43FD9853-58A2-4E4F-AC7E-9DD63E165BE3}" dt="2025-01-07T11:30:46.079" v="3948" actId="1076"/>
          <ac:spMkLst>
            <pc:docMk/>
            <pc:sldMk cId="1530814928" sldId="449"/>
            <ac:spMk id="9" creationId="{68EAE58C-42B2-DCAF-4C0D-330F742053A2}"/>
          </ac:spMkLst>
        </pc:spChg>
        <pc:spChg chg="add mod">
          <ac:chgData name="John Griffiths" userId="55ce029b995a3368" providerId="LiveId" clId="{43FD9853-58A2-4E4F-AC7E-9DD63E165BE3}" dt="2025-01-07T11:30:42.320" v="3947" actId="1076"/>
          <ac:spMkLst>
            <pc:docMk/>
            <pc:sldMk cId="1530814928" sldId="449"/>
            <ac:spMk id="10" creationId="{788252D4-16DD-E23B-2596-0C7F28C2A4D5}"/>
          </ac:spMkLst>
        </pc:spChg>
        <pc:picChg chg="add mod modCrop">
          <ac:chgData name="John Griffiths" userId="55ce029b995a3368" providerId="LiveId" clId="{43FD9853-58A2-4E4F-AC7E-9DD63E165BE3}" dt="2024-12-04T12:15:39.269" v="1709" actId="1076"/>
          <ac:picMkLst>
            <pc:docMk/>
            <pc:sldMk cId="1530814928" sldId="449"/>
            <ac:picMk id="7" creationId="{C5656909-EF5D-20A9-203F-730D0BD7B559}"/>
          </ac:picMkLst>
        </pc:picChg>
        <pc:picChg chg="add mod">
          <ac:chgData name="John Griffiths" userId="55ce029b995a3368" providerId="LiveId" clId="{43FD9853-58A2-4E4F-AC7E-9DD63E165BE3}" dt="2024-12-04T12:15:42.149" v="1710" actId="1076"/>
          <ac:picMkLst>
            <pc:docMk/>
            <pc:sldMk cId="1530814928" sldId="449"/>
            <ac:picMk id="8" creationId="{A346F6E6-9C2D-EC6E-1C2D-1D0C70E5968F}"/>
          </ac:picMkLst>
        </pc:picChg>
      </pc:sldChg>
      <pc:sldChg chg="addSp delSp modSp mod delAnim modAnim">
        <pc:chgData name="John Griffiths" userId="55ce029b995a3368" providerId="LiveId" clId="{43FD9853-58A2-4E4F-AC7E-9DD63E165BE3}" dt="2024-12-04T12:12:12.935" v="1660" actId="20577"/>
        <pc:sldMkLst>
          <pc:docMk/>
          <pc:sldMk cId="2122917133" sldId="469"/>
        </pc:sldMkLst>
        <pc:spChg chg="mod">
          <ac:chgData name="John Griffiths" userId="55ce029b995a3368" providerId="LiveId" clId="{43FD9853-58A2-4E4F-AC7E-9DD63E165BE3}" dt="2024-12-04T12:12:12.935" v="1660" actId="20577"/>
          <ac:spMkLst>
            <pc:docMk/>
            <pc:sldMk cId="2122917133" sldId="469"/>
            <ac:spMk id="3" creationId="{00000000-0000-0000-0000-000000000000}"/>
          </ac:spMkLst>
        </pc:spChg>
        <pc:spChg chg="add mod">
          <ac:chgData name="John Griffiths" userId="55ce029b995a3368" providerId="LiveId" clId="{43FD9853-58A2-4E4F-AC7E-9DD63E165BE3}" dt="2024-12-04T12:02:25.001" v="1527" actId="20577"/>
          <ac:spMkLst>
            <pc:docMk/>
            <pc:sldMk cId="2122917133" sldId="469"/>
            <ac:spMk id="10" creationId="{200A58DC-72F1-AA2C-76D9-689F37E77EB9}"/>
          </ac:spMkLst>
        </pc:spChg>
      </pc:sldChg>
      <pc:sldChg chg="addSp delSp modSp mod">
        <pc:chgData name="John Griffiths" userId="55ce029b995a3368" providerId="LiveId" clId="{43FD9853-58A2-4E4F-AC7E-9DD63E165BE3}" dt="2024-12-04T11:59:43.128" v="1503" actId="207"/>
        <pc:sldMkLst>
          <pc:docMk/>
          <pc:sldMk cId="1929239353" sldId="470"/>
        </pc:sldMkLst>
        <pc:spChg chg="add mod">
          <ac:chgData name="John Griffiths" userId="55ce029b995a3368" providerId="LiveId" clId="{43FD9853-58A2-4E4F-AC7E-9DD63E165BE3}" dt="2024-12-04T11:59:33.413" v="1502" actId="20577"/>
          <ac:spMkLst>
            <pc:docMk/>
            <pc:sldMk cId="1929239353" sldId="470"/>
            <ac:spMk id="7" creationId="{33839EE9-D0C6-EC8B-5E4D-027A2BEFD1F7}"/>
          </ac:spMkLst>
        </pc:spChg>
        <pc:graphicFrameChg chg="mod modGraphic">
          <ac:chgData name="John Griffiths" userId="55ce029b995a3368" providerId="LiveId" clId="{43FD9853-58A2-4E4F-AC7E-9DD63E165BE3}" dt="2024-12-04T11:59:43.128" v="1503" actId="207"/>
          <ac:graphicFrameMkLst>
            <pc:docMk/>
            <pc:sldMk cId="1929239353" sldId="470"/>
            <ac:graphicFrameMk id="4" creationId="{00000000-0000-0000-0000-000000000000}"/>
          </ac:graphicFrameMkLst>
        </pc:graphicFrameChg>
      </pc:sldChg>
      <pc:sldChg chg="del">
        <pc:chgData name="John Griffiths" userId="55ce029b995a3368" providerId="LiveId" clId="{43FD9853-58A2-4E4F-AC7E-9DD63E165BE3}" dt="2024-12-04T11:58:49.043" v="1476" actId="47"/>
        <pc:sldMkLst>
          <pc:docMk/>
          <pc:sldMk cId="457699355" sldId="472"/>
        </pc:sldMkLst>
      </pc:sldChg>
      <pc:sldChg chg="addSp delSp modSp mod">
        <pc:chgData name="John Griffiths" userId="55ce029b995a3368" providerId="LiveId" clId="{43FD9853-58A2-4E4F-AC7E-9DD63E165BE3}" dt="2024-12-04T11:57:56.467" v="1474" actId="1035"/>
        <pc:sldMkLst>
          <pc:docMk/>
          <pc:sldMk cId="3011814741" sldId="473"/>
        </pc:sldMkLst>
        <pc:spChg chg="mod">
          <ac:chgData name="John Griffiths" userId="55ce029b995a3368" providerId="LiveId" clId="{43FD9853-58A2-4E4F-AC7E-9DD63E165BE3}" dt="2024-12-04T11:57:56.467" v="1474" actId="1035"/>
          <ac:spMkLst>
            <pc:docMk/>
            <pc:sldMk cId="3011814741" sldId="473"/>
            <ac:spMk id="2" creationId="{00000000-0000-0000-0000-000000000000}"/>
          </ac:spMkLst>
        </pc:spChg>
        <pc:spChg chg="add mod">
          <ac:chgData name="John Griffiths" userId="55ce029b995a3368" providerId="LiveId" clId="{43FD9853-58A2-4E4F-AC7E-9DD63E165BE3}" dt="2024-12-04T11:57:34.298" v="1439" actId="20577"/>
          <ac:spMkLst>
            <pc:docMk/>
            <pc:sldMk cId="3011814741" sldId="473"/>
            <ac:spMk id="5" creationId="{B2691E98-4587-AD42-2338-C1FCB621543A}"/>
          </ac:spMkLst>
        </pc:spChg>
        <pc:spChg chg="mod">
          <ac:chgData name="John Griffiths" userId="55ce029b995a3368" providerId="LiveId" clId="{43FD9853-58A2-4E4F-AC7E-9DD63E165BE3}" dt="2024-12-04T11:57:13.693" v="1427" actId="1076"/>
          <ac:spMkLst>
            <pc:docMk/>
            <pc:sldMk cId="3011814741" sldId="473"/>
            <ac:spMk id="6149" creationId="{00000000-0000-0000-0000-000000000000}"/>
          </ac:spMkLst>
        </pc:spChg>
        <pc:picChg chg="mod">
          <ac:chgData name="John Griffiths" userId="55ce029b995a3368" providerId="LiveId" clId="{43FD9853-58A2-4E4F-AC7E-9DD63E165BE3}" dt="2024-12-04T11:57:06.863" v="1426" actId="1036"/>
          <ac:picMkLst>
            <pc:docMk/>
            <pc:sldMk cId="3011814741" sldId="473"/>
            <ac:picMk id="6147" creationId="{00000000-0000-0000-0000-000000000000}"/>
          </ac:picMkLst>
        </pc:picChg>
      </pc:sldChg>
      <pc:sldChg chg="del">
        <pc:chgData name="John Griffiths" userId="55ce029b995a3368" providerId="LiveId" clId="{43FD9853-58A2-4E4F-AC7E-9DD63E165BE3}" dt="2024-12-04T11:55:56.959" v="1370" actId="47"/>
        <pc:sldMkLst>
          <pc:docMk/>
          <pc:sldMk cId="2929437038" sldId="474"/>
        </pc:sldMkLst>
      </pc:sldChg>
      <pc:sldChg chg="addSp delSp modSp mod delAnim">
        <pc:chgData name="John Griffiths" userId="55ce029b995a3368" providerId="LiveId" clId="{43FD9853-58A2-4E4F-AC7E-9DD63E165BE3}" dt="2024-12-04T11:55:14.734" v="1369" actId="207"/>
        <pc:sldMkLst>
          <pc:docMk/>
          <pc:sldMk cId="1200235589" sldId="476"/>
        </pc:sldMkLst>
        <pc:spChg chg="add mod">
          <ac:chgData name="John Griffiths" userId="55ce029b995a3368" providerId="LiveId" clId="{43FD9853-58A2-4E4F-AC7E-9DD63E165BE3}" dt="2024-12-04T11:52:37.059" v="1328" actId="20577"/>
          <ac:spMkLst>
            <pc:docMk/>
            <pc:sldMk cId="1200235589" sldId="476"/>
            <ac:spMk id="5" creationId="{5D8FF483-EB85-577A-E5CF-7ED1B6CCA438}"/>
          </ac:spMkLst>
        </pc:spChg>
        <pc:graphicFrameChg chg="mod modGraphic">
          <ac:chgData name="John Griffiths" userId="55ce029b995a3368" providerId="LiveId" clId="{43FD9853-58A2-4E4F-AC7E-9DD63E165BE3}" dt="2024-12-04T11:55:14.734" v="1369" actId="207"/>
          <ac:graphicFrameMkLst>
            <pc:docMk/>
            <pc:sldMk cId="1200235589" sldId="476"/>
            <ac:graphicFrameMk id="7214" creationId="{00000000-0000-0000-0000-000000000000}"/>
          </ac:graphicFrameMkLst>
        </pc:graphicFrameChg>
      </pc:sldChg>
      <pc:sldChg chg="addSp delSp modSp mod">
        <pc:chgData name="John Griffiths" userId="55ce029b995a3368" providerId="LiveId" clId="{43FD9853-58A2-4E4F-AC7E-9DD63E165BE3}" dt="2024-12-04T11:27:35.869" v="1100" actId="20577"/>
        <pc:sldMkLst>
          <pc:docMk/>
          <pc:sldMk cId="2820539469" sldId="483"/>
        </pc:sldMkLst>
        <pc:spChg chg="add mod">
          <ac:chgData name="John Griffiths" userId="55ce029b995a3368" providerId="LiveId" clId="{43FD9853-58A2-4E4F-AC7E-9DD63E165BE3}" dt="2024-12-04T11:25:53.435" v="1069" actId="20577"/>
          <ac:spMkLst>
            <pc:docMk/>
            <pc:sldMk cId="2820539469" sldId="483"/>
            <ac:spMk id="2" creationId="{AC9B806B-B5F4-1B54-93C3-DC7945482F78}"/>
          </ac:spMkLst>
        </pc:spChg>
        <pc:spChg chg="mod">
          <ac:chgData name="John Griffiths" userId="55ce029b995a3368" providerId="LiveId" clId="{43FD9853-58A2-4E4F-AC7E-9DD63E165BE3}" dt="2024-12-04T11:27:35.869" v="1100" actId="20577"/>
          <ac:spMkLst>
            <pc:docMk/>
            <pc:sldMk cId="2820539469" sldId="483"/>
            <ac:spMk id="23554" creationId="{00000000-0000-0000-0000-000000000000}"/>
          </ac:spMkLst>
        </pc:spChg>
        <pc:picChg chg="add mod">
          <ac:chgData name="John Griffiths" userId="55ce029b995a3368" providerId="LiveId" clId="{43FD9853-58A2-4E4F-AC7E-9DD63E165BE3}" dt="2024-12-04T11:27:11.839" v="1085" actId="167"/>
          <ac:picMkLst>
            <pc:docMk/>
            <pc:sldMk cId="2820539469" sldId="483"/>
            <ac:picMk id="2052" creationId="{2FDAA88F-FD79-CA31-1BF3-04534E9400CB}"/>
          </ac:picMkLst>
        </pc:picChg>
      </pc:sldChg>
      <pc:sldChg chg="addSp delSp modSp mod ord">
        <pc:chgData name="John Griffiths" userId="55ce029b995a3368" providerId="LiveId" clId="{43FD9853-58A2-4E4F-AC7E-9DD63E165BE3}" dt="2024-12-04T11:33:58.592" v="1237" actId="1076"/>
        <pc:sldMkLst>
          <pc:docMk/>
          <pc:sldMk cId="1039087635" sldId="484"/>
        </pc:sldMkLst>
        <pc:spChg chg="add mod">
          <ac:chgData name="John Griffiths" userId="55ce029b995a3368" providerId="LiveId" clId="{43FD9853-58A2-4E4F-AC7E-9DD63E165BE3}" dt="2024-12-04T11:33:42.448" v="1234" actId="20577"/>
          <ac:spMkLst>
            <pc:docMk/>
            <pc:sldMk cId="1039087635" sldId="484"/>
            <ac:spMk id="3" creationId="{D6ABE743-B72D-CFFE-99B1-AD81E235F967}"/>
          </ac:spMkLst>
        </pc:spChg>
        <pc:spChg chg="mod">
          <ac:chgData name="John Griffiths" userId="55ce029b995a3368" providerId="LiveId" clId="{43FD9853-58A2-4E4F-AC7E-9DD63E165BE3}" dt="2024-12-04T11:33:58.592" v="1237" actId="1076"/>
          <ac:spMkLst>
            <pc:docMk/>
            <pc:sldMk cId="1039087635" sldId="484"/>
            <ac:spMk id="30722" creationId="{00000000-0000-0000-0000-000000000000}"/>
          </ac:spMkLst>
        </pc:spChg>
        <pc:spChg chg="mod">
          <ac:chgData name="John Griffiths" userId="55ce029b995a3368" providerId="LiveId" clId="{43FD9853-58A2-4E4F-AC7E-9DD63E165BE3}" dt="2024-12-04T11:33:53.081" v="1236" actId="1076"/>
          <ac:spMkLst>
            <pc:docMk/>
            <pc:sldMk cId="1039087635" sldId="484"/>
            <ac:spMk id="30724" creationId="{00000000-0000-0000-0000-000000000000}"/>
          </ac:spMkLst>
        </pc:spChg>
        <pc:picChg chg="add mod">
          <ac:chgData name="John Griffiths" userId="55ce029b995a3368" providerId="LiveId" clId="{43FD9853-58A2-4E4F-AC7E-9DD63E165BE3}" dt="2024-12-04T11:32:50.573" v="1221" actId="14100"/>
          <ac:picMkLst>
            <pc:docMk/>
            <pc:sldMk cId="1039087635" sldId="484"/>
            <ac:picMk id="2" creationId="{DE9D413E-0263-DDFA-320E-0A4FB6F9E68F}"/>
          </ac:picMkLst>
        </pc:picChg>
      </pc:sldChg>
      <pc:sldChg chg="addSp delSp modSp mod">
        <pc:chgData name="John Griffiths" userId="55ce029b995a3368" providerId="LiveId" clId="{43FD9853-58A2-4E4F-AC7E-9DD63E165BE3}" dt="2024-12-04T11:36:23.443" v="1285" actId="1076"/>
        <pc:sldMkLst>
          <pc:docMk/>
          <pc:sldMk cId="3908457953" sldId="485"/>
        </pc:sldMkLst>
        <pc:spChg chg="add mod">
          <ac:chgData name="John Griffiths" userId="55ce029b995a3368" providerId="LiveId" clId="{43FD9853-58A2-4E4F-AC7E-9DD63E165BE3}" dt="2024-12-04T11:35:30.222" v="1268" actId="20577"/>
          <ac:spMkLst>
            <pc:docMk/>
            <pc:sldMk cId="3908457953" sldId="485"/>
            <ac:spMk id="2" creationId="{64BDD7E6-7D95-7A8A-B775-736B6C8D8177}"/>
          </ac:spMkLst>
        </pc:spChg>
        <pc:picChg chg="mod">
          <ac:chgData name="John Griffiths" userId="55ce029b995a3368" providerId="LiveId" clId="{43FD9853-58A2-4E4F-AC7E-9DD63E165BE3}" dt="2024-12-04T11:35:52.737" v="1277" actId="1076"/>
          <ac:picMkLst>
            <pc:docMk/>
            <pc:sldMk cId="3908457953" sldId="485"/>
            <ac:picMk id="29699" creationId="{00000000-0000-0000-0000-000000000000}"/>
          </ac:picMkLst>
        </pc:picChg>
        <pc:picChg chg="mod">
          <ac:chgData name="John Griffiths" userId="55ce029b995a3368" providerId="LiveId" clId="{43FD9853-58A2-4E4F-AC7E-9DD63E165BE3}" dt="2024-12-04T11:35:51.221" v="1276" actId="1076"/>
          <ac:picMkLst>
            <pc:docMk/>
            <pc:sldMk cId="3908457953" sldId="485"/>
            <ac:picMk id="29700" creationId="{00000000-0000-0000-0000-000000000000}"/>
          </ac:picMkLst>
        </pc:picChg>
        <pc:picChg chg="mod">
          <ac:chgData name="John Griffiths" userId="55ce029b995a3368" providerId="LiveId" clId="{43FD9853-58A2-4E4F-AC7E-9DD63E165BE3}" dt="2024-12-04T11:36:21.925" v="1284" actId="1076"/>
          <ac:picMkLst>
            <pc:docMk/>
            <pc:sldMk cId="3908457953" sldId="485"/>
            <ac:picMk id="29701" creationId="{00000000-0000-0000-0000-000000000000}"/>
          </ac:picMkLst>
        </pc:picChg>
        <pc:picChg chg="mod">
          <ac:chgData name="John Griffiths" userId="55ce029b995a3368" providerId="LiveId" clId="{43FD9853-58A2-4E4F-AC7E-9DD63E165BE3}" dt="2024-12-04T11:36:23.443" v="1285" actId="1076"/>
          <ac:picMkLst>
            <pc:docMk/>
            <pc:sldMk cId="3908457953" sldId="485"/>
            <ac:picMk id="29702" creationId="{00000000-0000-0000-0000-000000000000}"/>
          </ac:picMkLst>
        </pc:picChg>
        <pc:picChg chg="mod">
          <ac:chgData name="John Griffiths" userId="55ce029b995a3368" providerId="LiveId" clId="{43FD9853-58A2-4E4F-AC7E-9DD63E165BE3}" dt="2024-12-04T11:36:04.868" v="1279" actId="1076"/>
          <ac:picMkLst>
            <pc:docMk/>
            <pc:sldMk cId="3908457953" sldId="485"/>
            <ac:picMk id="29703" creationId="{00000000-0000-0000-0000-000000000000}"/>
          </ac:picMkLst>
        </pc:picChg>
        <pc:picChg chg="mod">
          <ac:chgData name="John Griffiths" userId="55ce029b995a3368" providerId="LiveId" clId="{43FD9853-58A2-4E4F-AC7E-9DD63E165BE3}" dt="2024-12-04T11:36:13.342" v="1281" actId="1076"/>
          <ac:picMkLst>
            <pc:docMk/>
            <pc:sldMk cId="3908457953" sldId="485"/>
            <ac:picMk id="29704" creationId="{00000000-0000-0000-0000-000000000000}"/>
          </ac:picMkLst>
        </pc:picChg>
        <pc:picChg chg="mod">
          <ac:chgData name="John Griffiths" userId="55ce029b995a3368" providerId="LiveId" clId="{43FD9853-58A2-4E4F-AC7E-9DD63E165BE3}" dt="2024-12-04T11:36:16.154" v="1282" actId="1076"/>
          <ac:picMkLst>
            <pc:docMk/>
            <pc:sldMk cId="3908457953" sldId="485"/>
            <ac:picMk id="29705" creationId="{00000000-0000-0000-0000-000000000000}"/>
          </ac:picMkLst>
        </pc:picChg>
        <pc:picChg chg="mod">
          <ac:chgData name="John Griffiths" userId="55ce029b995a3368" providerId="LiveId" clId="{43FD9853-58A2-4E4F-AC7E-9DD63E165BE3}" dt="2024-12-04T11:36:20.046" v="1283" actId="1076"/>
          <ac:picMkLst>
            <pc:docMk/>
            <pc:sldMk cId="3908457953" sldId="485"/>
            <ac:picMk id="29706" creationId="{00000000-0000-0000-0000-000000000000}"/>
          </ac:picMkLst>
        </pc:picChg>
      </pc:sldChg>
      <pc:sldChg chg="del">
        <pc:chgData name="John Griffiths" userId="55ce029b995a3368" providerId="LiveId" clId="{43FD9853-58A2-4E4F-AC7E-9DD63E165BE3}" dt="2024-12-04T11:28:06.731" v="1101" actId="47"/>
        <pc:sldMkLst>
          <pc:docMk/>
          <pc:sldMk cId="3366136538" sldId="486"/>
        </pc:sldMkLst>
      </pc:sldChg>
      <pc:sldChg chg="del">
        <pc:chgData name="John Griffiths" userId="55ce029b995a3368" providerId="LiveId" clId="{43FD9853-58A2-4E4F-AC7E-9DD63E165BE3}" dt="2024-12-04T11:28:06.731" v="1101" actId="47"/>
        <pc:sldMkLst>
          <pc:docMk/>
          <pc:sldMk cId="1157043398" sldId="487"/>
        </pc:sldMkLst>
      </pc:sldChg>
      <pc:sldChg chg="del">
        <pc:chgData name="John Griffiths" userId="55ce029b995a3368" providerId="LiveId" clId="{43FD9853-58A2-4E4F-AC7E-9DD63E165BE3}" dt="2024-12-04T11:28:06.731" v="1101" actId="47"/>
        <pc:sldMkLst>
          <pc:docMk/>
          <pc:sldMk cId="1108290150" sldId="488"/>
        </pc:sldMkLst>
      </pc:sldChg>
      <pc:sldChg chg="del">
        <pc:chgData name="John Griffiths" userId="55ce029b995a3368" providerId="LiveId" clId="{43FD9853-58A2-4E4F-AC7E-9DD63E165BE3}" dt="2024-12-04T11:28:06.731" v="1101" actId="47"/>
        <pc:sldMkLst>
          <pc:docMk/>
          <pc:sldMk cId="1115946126" sldId="489"/>
        </pc:sldMkLst>
      </pc:sldChg>
      <pc:sldChg chg="del">
        <pc:chgData name="John Griffiths" userId="55ce029b995a3368" providerId="LiveId" clId="{43FD9853-58A2-4E4F-AC7E-9DD63E165BE3}" dt="2024-12-04T11:28:06.731" v="1101" actId="47"/>
        <pc:sldMkLst>
          <pc:docMk/>
          <pc:sldMk cId="2953950751" sldId="490"/>
        </pc:sldMkLst>
      </pc:sldChg>
      <pc:sldChg chg="modSp mod">
        <pc:chgData name="John Griffiths" userId="55ce029b995a3368" providerId="LiveId" clId="{43FD9853-58A2-4E4F-AC7E-9DD63E165BE3}" dt="2024-12-04T14:50:31.421" v="2316" actId="1076"/>
        <pc:sldMkLst>
          <pc:docMk/>
          <pc:sldMk cId="3035773400" sldId="500"/>
        </pc:sldMkLst>
        <pc:picChg chg="mod">
          <ac:chgData name="John Griffiths" userId="55ce029b995a3368" providerId="LiveId" clId="{43FD9853-58A2-4E4F-AC7E-9DD63E165BE3}" dt="2024-12-04T14:50:31.421" v="2316" actId="1076"/>
          <ac:picMkLst>
            <pc:docMk/>
            <pc:sldMk cId="3035773400" sldId="500"/>
            <ac:picMk id="5" creationId="{12C7872D-FEEF-39D3-372E-D2FD9D6FA881}"/>
          </ac:picMkLst>
        </pc:picChg>
      </pc:sldChg>
      <pc:sldChg chg="addSp modSp mod">
        <pc:chgData name="John Griffiths" userId="55ce029b995a3368" providerId="LiveId" clId="{43FD9853-58A2-4E4F-AC7E-9DD63E165BE3}" dt="2024-12-04T10:42:32.444" v="766" actId="20577"/>
        <pc:sldMkLst>
          <pc:docMk/>
          <pc:sldMk cId="2834553719" sldId="503"/>
        </pc:sldMkLst>
        <pc:spChg chg="add mod">
          <ac:chgData name="John Griffiths" userId="55ce029b995a3368" providerId="LiveId" clId="{43FD9853-58A2-4E4F-AC7E-9DD63E165BE3}" dt="2024-12-04T10:42:32.444" v="766" actId="20577"/>
          <ac:spMkLst>
            <pc:docMk/>
            <pc:sldMk cId="2834553719" sldId="503"/>
            <ac:spMk id="2" creationId="{76D0CCE8-9C46-56D4-1D40-5326E6CF6D8D}"/>
          </ac:spMkLst>
        </pc:spChg>
      </pc:sldChg>
      <pc:sldChg chg="addSp modSp mod">
        <pc:chgData name="John Griffiths" userId="55ce029b995a3368" providerId="LiveId" clId="{43FD9853-58A2-4E4F-AC7E-9DD63E165BE3}" dt="2024-12-04T11:23:54.233" v="1065" actId="1076"/>
        <pc:sldMkLst>
          <pc:docMk/>
          <pc:sldMk cId="2509563362" sldId="504"/>
        </pc:sldMkLst>
        <pc:spChg chg="add mod">
          <ac:chgData name="John Griffiths" userId="55ce029b995a3368" providerId="LiveId" clId="{43FD9853-58A2-4E4F-AC7E-9DD63E165BE3}" dt="2024-12-04T11:22:28.704" v="1060" actId="1076"/>
          <ac:spMkLst>
            <pc:docMk/>
            <pc:sldMk cId="2509563362" sldId="504"/>
            <ac:spMk id="2" creationId="{C75BEEB4-56CB-4510-EA98-04C6EB613593}"/>
          </ac:spMkLst>
        </pc:spChg>
        <pc:spChg chg="mod">
          <ac:chgData name="John Griffiths" userId="55ce029b995a3368" providerId="LiveId" clId="{43FD9853-58A2-4E4F-AC7E-9DD63E165BE3}" dt="2024-12-04T11:22:47.850" v="1061"/>
          <ac:spMkLst>
            <pc:docMk/>
            <pc:sldMk cId="2509563362" sldId="504"/>
            <ac:spMk id="7" creationId="{B7087C98-7E08-BD7E-7DC8-6D87157A36BA}"/>
          </ac:spMkLst>
        </pc:spChg>
        <pc:spChg chg="mod">
          <ac:chgData name="John Griffiths" userId="55ce029b995a3368" providerId="LiveId" clId="{43FD9853-58A2-4E4F-AC7E-9DD63E165BE3}" dt="2024-12-04T11:22:47.850" v="1061"/>
          <ac:spMkLst>
            <pc:docMk/>
            <pc:sldMk cId="2509563362" sldId="504"/>
            <ac:spMk id="8" creationId="{E6379262-D3C7-C8D2-00DC-6B331DE4C38D}"/>
          </ac:spMkLst>
        </pc:spChg>
        <pc:spChg chg="mod">
          <ac:chgData name="John Griffiths" userId="55ce029b995a3368" providerId="LiveId" clId="{43FD9853-58A2-4E4F-AC7E-9DD63E165BE3}" dt="2024-12-04T11:22:47.850" v="1061"/>
          <ac:spMkLst>
            <pc:docMk/>
            <pc:sldMk cId="2509563362" sldId="504"/>
            <ac:spMk id="9" creationId="{D3F61A5A-ADB2-34AB-1E4E-E1FF54E8B8BE}"/>
          </ac:spMkLst>
        </pc:spChg>
        <pc:spChg chg="mod">
          <ac:chgData name="John Griffiths" userId="55ce029b995a3368" providerId="LiveId" clId="{43FD9853-58A2-4E4F-AC7E-9DD63E165BE3}" dt="2024-12-04T11:22:47.850" v="1061"/>
          <ac:spMkLst>
            <pc:docMk/>
            <pc:sldMk cId="2509563362" sldId="504"/>
            <ac:spMk id="10" creationId="{6A896F88-2AB4-F8F5-B99E-586ED8CC0925}"/>
          </ac:spMkLst>
        </pc:spChg>
        <pc:spChg chg="mod">
          <ac:chgData name="John Griffiths" userId="55ce029b995a3368" providerId="LiveId" clId="{43FD9853-58A2-4E4F-AC7E-9DD63E165BE3}" dt="2024-12-04T11:22:47.850" v="1061"/>
          <ac:spMkLst>
            <pc:docMk/>
            <pc:sldMk cId="2509563362" sldId="504"/>
            <ac:spMk id="11" creationId="{F0B1F7B3-FE58-8064-6F89-4FAED739D4A6}"/>
          </ac:spMkLst>
        </pc:spChg>
        <pc:spChg chg="mod">
          <ac:chgData name="John Griffiths" userId="55ce029b995a3368" providerId="LiveId" clId="{43FD9853-58A2-4E4F-AC7E-9DD63E165BE3}" dt="2024-12-04T11:22:47.850" v="1061"/>
          <ac:spMkLst>
            <pc:docMk/>
            <pc:sldMk cId="2509563362" sldId="504"/>
            <ac:spMk id="12" creationId="{86AD9BB0-8ACD-EF94-7CFD-9BA7C51DE42D}"/>
          </ac:spMkLst>
        </pc:spChg>
        <pc:grpChg chg="add mod">
          <ac:chgData name="John Griffiths" userId="55ce029b995a3368" providerId="LiveId" clId="{43FD9853-58A2-4E4F-AC7E-9DD63E165BE3}" dt="2024-12-04T11:22:53.817" v="1062" actId="1076"/>
          <ac:grpSpMkLst>
            <pc:docMk/>
            <pc:sldMk cId="2509563362" sldId="504"/>
            <ac:grpSpMk id="6" creationId="{7AD13368-860C-714A-779F-CA5ED2DFBAFD}"/>
          </ac:grpSpMkLst>
        </pc:grpChg>
        <pc:picChg chg="add mod">
          <ac:chgData name="John Griffiths" userId="55ce029b995a3368" providerId="LiveId" clId="{43FD9853-58A2-4E4F-AC7E-9DD63E165BE3}" dt="2024-12-04T11:22:53.817" v="1062" actId="1076"/>
          <ac:picMkLst>
            <pc:docMk/>
            <pc:sldMk cId="2509563362" sldId="504"/>
            <ac:picMk id="3" creationId="{C6F94EC6-8A63-AB7E-1821-2563B37AA272}"/>
          </ac:picMkLst>
        </pc:picChg>
        <pc:picChg chg="add mod">
          <ac:chgData name="John Griffiths" userId="55ce029b995a3368" providerId="LiveId" clId="{43FD9853-58A2-4E4F-AC7E-9DD63E165BE3}" dt="2024-12-04T11:22:53.817" v="1062" actId="1076"/>
          <ac:picMkLst>
            <pc:docMk/>
            <pc:sldMk cId="2509563362" sldId="504"/>
            <ac:picMk id="4" creationId="{6DB6294A-DBBA-C774-1C5A-F0E8BD026716}"/>
          </ac:picMkLst>
        </pc:picChg>
        <pc:picChg chg="add mod">
          <ac:chgData name="John Griffiths" userId="55ce029b995a3368" providerId="LiveId" clId="{43FD9853-58A2-4E4F-AC7E-9DD63E165BE3}" dt="2024-12-04T11:23:54.233" v="1065" actId="1076"/>
          <ac:picMkLst>
            <pc:docMk/>
            <pc:sldMk cId="2509563362" sldId="504"/>
            <ac:picMk id="1026" creationId="{1A7BAD29-F62F-2020-D99B-BD4A725EC7A1}"/>
          </ac:picMkLst>
        </pc:picChg>
      </pc:sldChg>
      <pc:sldChg chg="addSp delSp modSp add mod">
        <pc:chgData name="John Griffiths" userId="55ce029b995a3368" providerId="LiveId" clId="{43FD9853-58A2-4E4F-AC7E-9DD63E165BE3}" dt="2025-01-07T11:31:05.318" v="3954" actId="20577"/>
        <pc:sldMkLst>
          <pc:docMk/>
          <pc:sldMk cId="1068418809" sldId="505"/>
        </pc:sldMkLst>
        <pc:spChg chg="mod">
          <ac:chgData name="John Griffiths" userId="55ce029b995a3368" providerId="LiveId" clId="{43FD9853-58A2-4E4F-AC7E-9DD63E165BE3}" dt="2024-12-04T14:37:31.541" v="1794" actId="20577"/>
          <ac:spMkLst>
            <pc:docMk/>
            <pc:sldMk cId="1068418809" sldId="505"/>
            <ac:spMk id="6" creationId="{6C961F0D-3B31-9BE0-DD1E-EA508B813B45}"/>
          </ac:spMkLst>
        </pc:spChg>
        <pc:spChg chg="add mod">
          <ac:chgData name="John Griffiths" userId="55ce029b995a3368" providerId="LiveId" clId="{43FD9853-58A2-4E4F-AC7E-9DD63E165BE3}" dt="2025-01-07T11:31:05.318" v="3954" actId="20577"/>
          <ac:spMkLst>
            <pc:docMk/>
            <pc:sldMk cId="1068418809" sldId="505"/>
            <ac:spMk id="11" creationId="{F1CAAAB1-7B4D-D99A-2536-2C833A7921DB}"/>
          </ac:spMkLst>
        </pc:spChg>
        <pc:picChg chg="add mod">
          <ac:chgData name="John Griffiths" userId="55ce029b995a3368" providerId="LiveId" clId="{43FD9853-58A2-4E4F-AC7E-9DD63E165BE3}" dt="2024-12-04T14:44:37.709" v="1960" actId="14100"/>
          <ac:picMkLst>
            <pc:docMk/>
            <pc:sldMk cId="1068418809" sldId="505"/>
            <ac:picMk id="5" creationId="{BE920DF8-5843-74E7-69B3-2FEE76DA3E03}"/>
          </ac:picMkLst>
        </pc:picChg>
        <pc:picChg chg="add mod">
          <ac:chgData name="John Griffiths" userId="55ce029b995a3368" providerId="LiveId" clId="{43FD9853-58A2-4E4F-AC7E-9DD63E165BE3}" dt="2024-12-04T14:39:18.961" v="1811" actId="1076"/>
          <ac:picMkLst>
            <pc:docMk/>
            <pc:sldMk cId="1068418809" sldId="505"/>
            <ac:picMk id="12" creationId="{835CBC4A-E073-96A2-8288-5CDED8B94145}"/>
          </ac:picMkLst>
        </pc:picChg>
      </pc:sldChg>
      <pc:sldChg chg="addSp delSp modSp add mod ord">
        <pc:chgData name="John Griffiths" userId="55ce029b995a3368" providerId="LiveId" clId="{43FD9853-58A2-4E4F-AC7E-9DD63E165BE3}" dt="2024-12-04T14:43:43.488" v="1946" actId="478"/>
        <pc:sldMkLst>
          <pc:docMk/>
          <pc:sldMk cId="670792335" sldId="506"/>
        </pc:sldMkLst>
        <pc:spChg chg="mod">
          <ac:chgData name="John Griffiths" userId="55ce029b995a3368" providerId="LiveId" clId="{43FD9853-58A2-4E4F-AC7E-9DD63E165BE3}" dt="2024-12-04T14:43:39.513" v="1945" actId="20577"/>
          <ac:spMkLst>
            <pc:docMk/>
            <pc:sldMk cId="670792335" sldId="506"/>
            <ac:spMk id="2" creationId="{233114E7-3D70-FFDD-DA7E-09198C4FA1FF}"/>
          </ac:spMkLst>
        </pc:spChg>
      </pc:sldChg>
      <pc:sldChg chg="modSp add mod">
        <pc:chgData name="John Griffiths" userId="55ce029b995a3368" providerId="LiveId" clId="{43FD9853-58A2-4E4F-AC7E-9DD63E165BE3}" dt="2024-12-04T14:43:55.013" v="1955" actId="20577"/>
        <pc:sldMkLst>
          <pc:docMk/>
          <pc:sldMk cId="782240296" sldId="507"/>
        </pc:sldMkLst>
        <pc:spChg chg="mod">
          <ac:chgData name="John Griffiths" userId="55ce029b995a3368" providerId="LiveId" clId="{43FD9853-58A2-4E4F-AC7E-9DD63E165BE3}" dt="2024-12-04T14:43:55.013" v="1955" actId="20577"/>
          <ac:spMkLst>
            <pc:docMk/>
            <pc:sldMk cId="782240296" sldId="507"/>
            <ac:spMk id="2" creationId="{933707BD-5EFA-5BCE-8AB3-80AA057FBF63}"/>
          </ac:spMkLst>
        </pc:spChg>
      </pc:sldChg>
      <pc:sldChg chg="modSp add del mod">
        <pc:chgData name="John Griffiths" userId="55ce029b995a3368" providerId="LiveId" clId="{43FD9853-58A2-4E4F-AC7E-9DD63E165BE3}" dt="2024-12-04T14:51:08.196" v="2317" actId="47"/>
        <pc:sldMkLst>
          <pc:docMk/>
          <pc:sldMk cId="283952693" sldId="508"/>
        </pc:sldMkLst>
      </pc:sldChg>
      <pc:sldChg chg="modSp mod">
        <pc:chgData name="John Griffiths" userId="55ce029b995a3368" providerId="LiveId" clId="{43FD9853-58A2-4E4F-AC7E-9DD63E165BE3}" dt="2025-01-07T09:58:13.128" v="2424" actId="20577"/>
        <pc:sldMkLst>
          <pc:docMk/>
          <pc:sldMk cId="2095040041" sldId="514"/>
        </pc:sldMkLst>
        <pc:spChg chg="mod">
          <ac:chgData name="John Griffiths" userId="55ce029b995a3368" providerId="LiveId" clId="{43FD9853-58A2-4E4F-AC7E-9DD63E165BE3}" dt="2025-01-07T09:58:13.128" v="2424" actId="20577"/>
          <ac:spMkLst>
            <pc:docMk/>
            <pc:sldMk cId="2095040041" sldId="514"/>
            <ac:spMk id="3" creationId="{00000000-0000-0000-0000-000000000000}"/>
          </ac:spMkLst>
        </pc:spChg>
      </pc:sldChg>
      <pc:sldChg chg="modSp mod">
        <pc:chgData name="John Griffiths" userId="55ce029b995a3368" providerId="LiveId" clId="{43FD9853-58A2-4E4F-AC7E-9DD63E165BE3}" dt="2025-01-07T10:04:55.005" v="2515" actId="20577"/>
        <pc:sldMkLst>
          <pc:docMk/>
          <pc:sldMk cId="2448811564" sldId="515"/>
        </pc:sldMkLst>
        <pc:spChg chg="mod">
          <ac:chgData name="John Griffiths" userId="55ce029b995a3368" providerId="LiveId" clId="{43FD9853-58A2-4E4F-AC7E-9DD63E165BE3}" dt="2025-01-07T10:04:55.005" v="2515" actId="20577"/>
          <ac:spMkLst>
            <pc:docMk/>
            <pc:sldMk cId="2448811564" sldId="515"/>
            <ac:spMk id="3" creationId="{00000000-0000-0000-0000-000000000000}"/>
          </ac:spMkLst>
        </pc:spChg>
      </pc:sldChg>
      <pc:sldChg chg="addSp delSp modSp add mod">
        <pc:chgData name="John Griffiths" userId="55ce029b995a3368" providerId="LiveId" clId="{43FD9853-58A2-4E4F-AC7E-9DD63E165BE3}" dt="2025-01-07T10:12:16.645" v="2883" actId="20577"/>
        <pc:sldMkLst>
          <pc:docMk/>
          <pc:sldMk cId="1820663784" sldId="516"/>
        </pc:sldMkLst>
        <pc:spChg chg="del">
          <ac:chgData name="John Griffiths" userId="55ce029b995a3368" providerId="LiveId" clId="{43FD9853-58A2-4E4F-AC7E-9DD63E165BE3}" dt="2025-01-07T10:05:36.427" v="2517" actId="478"/>
          <ac:spMkLst>
            <pc:docMk/>
            <pc:sldMk cId="1820663784" sldId="516"/>
            <ac:spMk id="3" creationId="{9BD348F0-1917-7230-3762-0598568E8B06}"/>
          </ac:spMkLst>
        </pc:spChg>
        <pc:spChg chg="add del mod">
          <ac:chgData name="John Griffiths" userId="55ce029b995a3368" providerId="LiveId" clId="{43FD9853-58A2-4E4F-AC7E-9DD63E165BE3}" dt="2025-01-07T10:05:41.382" v="2518" actId="478"/>
          <ac:spMkLst>
            <pc:docMk/>
            <pc:sldMk cId="1820663784" sldId="516"/>
            <ac:spMk id="4" creationId="{E19A79F9-884F-5459-2DF2-B8230522212A}"/>
          </ac:spMkLst>
        </pc:spChg>
        <pc:spChg chg="add mod">
          <ac:chgData name="John Griffiths" userId="55ce029b995a3368" providerId="LiveId" clId="{43FD9853-58A2-4E4F-AC7E-9DD63E165BE3}" dt="2025-01-07T10:12:16.645" v="2883" actId="20577"/>
          <ac:spMkLst>
            <pc:docMk/>
            <pc:sldMk cId="1820663784" sldId="516"/>
            <ac:spMk id="6" creationId="{38A7C252-8ADB-F09F-F1DB-30D83D95E2BB}"/>
          </ac:spMkLst>
        </pc:spChg>
      </pc:sldChg>
      <pc:sldChg chg="addSp modSp add mod">
        <pc:chgData name="John Griffiths" userId="55ce029b995a3368" providerId="LiveId" clId="{43FD9853-58A2-4E4F-AC7E-9DD63E165BE3}" dt="2025-01-07T11:22:23.825" v="3903" actId="1076"/>
        <pc:sldMkLst>
          <pc:docMk/>
          <pc:sldMk cId="4228087788" sldId="517"/>
        </pc:sldMkLst>
        <pc:spChg chg="add mod">
          <ac:chgData name="John Griffiths" userId="55ce029b995a3368" providerId="LiveId" clId="{43FD9853-58A2-4E4F-AC7E-9DD63E165BE3}" dt="2025-01-07T11:22:23.825" v="3903" actId="1076"/>
          <ac:spMkLst>
            <pc:docMk/>
            <pc:sldMk cId="4228087788" sldId="517"/>
            <ac:spMk id="2" creationId="{EEE8F039-2A44-AAB5-CABD-F99CCAAA0BE2}"/>
          </ac:spMkLst>
        </pc:spChg>
        <pc:spChg chg="mod">
          <ac:chgData name="John Griffiths" userId="55ce029b995a3368" providerId="LiveId" clId="{43FD9853-58A2-4E4F-AC7E-9DD63E165BE3}" dt="2025-01-07T10:06:12.701" v="2544" actId="20577"/>
          <ac:spMkLst>
            <pc:docMk/>
            <pc:sldMk cId="4228087788" sldId="517"/>
            <ac:spMk id="5" creationId="{7181F43E-731B-A976-2DA8-957496BFF20E}"/>
          </ac:spMkLst>
        </pc:spChg>
      </pc:sldChg>
      <pc:sldChg chg="addSp delSp modSp add mod ord">
        <pc:chgData name="John Griffiths" userId="55ce029b995a3368" providerId="LiveId" clId="{43FD9853-58A2-4E4F-AC7E-9DD63E165BE3}" dt="2025-01-07T10:17:51.987" v="2919" actId="14100"/>
        <pc:sldMkLst>
          <pc:docMk/>
          <pc:sldMk cId="3183662690" sldId="518"/>
        </pc:sldMkLst>
        <pc:spChg chg="mod">
          <ac:chgData name="John Griffiths" userId="55ce029b995a3368" providerId="LiveId" clId="{43FD9853-58A2-4E4F-AC7E-9DD63E165BE3}" dt="2025-01-07T10:13:12.884" v="2895" actId="20577"/>
          <ac:spMkLst>
            <pc:docMk/>
            <pc:sldMk cId="3183662690" sldId="518"/>
            <ac:spMk id="2" creationId="{C60AF1F4-F169-A639-9413-FA48212FFF16}"/>
          </ac:spMkLst>
        </pc:spChg>
        <pc:picChg chg="del">
          <ac:chgData name="John Griffiths" userId="55ce029b995a3368" providerId="LiveId" clId="{43FD9853-58A2-4E4F-AC7E-9DD63E165BE3}" dt="2025-01-07T10:13:15.679" v="2896" actId="478"/>
          <ac:picMkLst>
            <pc:docMk/>
            <pc:sldMk cId="3183662690" sldId="518"/>
            <ac:picMk id="3" creationId="{C8402803-9EB7-0BCC-F5C7-FC664D641813}"/>
          </ac:picMkLst>
        </pc:picChg>
        <pc:picChg chg="add del mod">
          <ac:chgData name="John Griffiths" userId="55ce029b995a3368" providerId="LiveId" clId="{43FD9853-58A2-4E4F-AC7E-9DD63E165BE3}" dt="2025-01-07T10:14:53.207" v="2907" actId="478"/>
          <ac:picMkLst>
            <pc:docMk/>
            <pc:sldMk cId="3183662690" sldId="518"/>
            <ac:picMk id="4" creationId="{C552B10D-42D0-A934-3704-82EA86A01B70}"/>
          </ac:picMkLst>
        </pc:picChg>
        <pc:picChg chg="add del mod">
          <ac:chgData name="John Griffiths" userId="55ce029b995a3368" providerId="LiveId" clId="{43FD9853-58A2-4E4F-AC7E-9DD63E165BE3}" dt="2025-01-07T10:14:52.562" v="2906" actId="478"/>
          <ac:picMkLst>
            <pc:docMk/>
            <pc:sldMk cId="3183662690" sldId="518"/>
            <ac:picMk id="5" creationId="{C9316183-AFBE-8558-7E59-0894AFE73B47}"/>
          </ac:picMkLst>
        </pc:picChg>
        <pc:picChg chg="add mod modCrop">
          <ac:chgData name="John Griffiths" userId="55ce029b995a3368" providerId="LiveId" clId="{43FD9853-58A2-4E4F-AC7E-9DD63E165BE3}" dt="2025-01-07T10:17:51.987" v="2919" actId="14100"/>
          <ac:picMkLst>
            <pc:docMk/>
            <pc:sldMk cId="3183662690" sldId="518"/>
            <ac:picMk id="6" creationId="{F80CEC09-3A66-1B22-5E9C-DAE385A76468}"/>
          </ac:picMkLst>
        </pc:picChg>
      </pc:sldChg>
      <pc:sldChg chg="addSp delSp modSp add mod">
        <pc:chgData name="John Griffiths" userId="55ce029b995a3368" providerId="LiveId" clId="{43FD9853-58A2-4E4F-AC7E-9DD63E165BE3}" dt="2025-01-07T11:21:11.934" v="3827" actId="478"/>
        <pc:sldMkLst>
          <pc:docMk/>
          <pc:sldMk cId="952162236" sldId="519"/>
        </pc:sldMkLst>
        <pc:spChg chg="mod">
          <ac:chgData name="John Griffiths" userId="55ce029b995a3368" providerId="LiveId" clId="{43FD9853-58A2-4E4F-AC7E-9DD63E165BE3}" dt="2025-01-07T10:14:44.649" v="2905" actId="20577"/>
          <ac:spMkLst>
            <pc:docMk/>
            <pc:sldMk cId="952162236" sldId="519"/>
            <ac:spMk id="2" creationId="{26417B50-86DB-C578-EA34-349E4D2B2A3F}"/>
          </ac:spMkLst>
        </pc:spChg>
        <pc:grpChg chg="add del mod">
          <ac:chgData name="John Griffiths" userId="55ce029b995a3368" providerId="LiveId" clId="{43FD9853-58A2-4E4F-AC7E-9DD63E165BE3}" dt="2025-01-07T11:21:11.934" v="3827" actId="478"/>
          <ac:grpSpMkLst>
            <pc:docMk/>
            <pc:sldMk cId="952162236" sldId="519"/>
            <ac:grpSpMk id="3" creationId="{03CC4499-364C-EFA5-FAF7-1339ACC3568E}"/>
          </ac:grpSpMkLst>
        </pc:grpChg>
        <pc:picChg chg="mod topLvl modCrop">
          <ac:chgData name="John Griffiths" userId="55ce029b995a3368" providerId="LiveId" clId="{43FD9853-58A2-4E4F-AC7E-9DD63E165BE3}" dt="2025-01-07T11:21:11.934" v="3827" actId="478"/>
          <ac:picMkLst>
            <pc:docMk/>
            <pc:sldMk cId="952162236" sldId="519"/>
            <ac:picMk id="4" creationId="{039275DD-CE74-7310-9A02-7D11C1749F40}"/>
          </ac:picMkLst>
        </pc:picChg>
        <pc:picChg chg="del mod topLvl modCrop">
          <ac:chgData name="John Griffiths" userId="55ce029b995a3368" providerId="LiveId" clId="{43FD9853-58A2-4E4F-AC7E-9DD63E165BE3}" dt="2025-01-07T11:21:11.934" v="3827" actId="478"/>
          <ac:picMkLst>
            <pc:docMk/>
            <pc:sldMk cId="952162236" sldId="519"/>
            <ac:picMk id="5" creationId="{34633AF6-1AAD-2F8E-CFEB-BD620565149C}"/>
          </ac:picMkLst>
        </pc:picChg>
      </pc:sldChg>
      <pc:sldChg chg="modSp add mod">
        <pc:chgData name="John Griffiths" userId="55ce029b995a3368" providerId="LiveId" clId="{43FD9853-58A2-4E4F-AC7E-9DD63E165BE3}" dt="2025-01-07T11:20:13.832" v="3826" actId="20577"/>
        <pc:sldMkLst>
          <pc:docMk/>
          <pc:sldMk cId="370035034" sldId="520"/>
        </pc:sldMkLst>
        <pc:spChg chg="mod">
          <ac:chgData name="John Griffiths" userId="55ce029b995a3368" providerId="LiveId" clId="{43FD9853-58A2-4E4F-AC7E-9DD63E165BE3}" dt="2025-01-07T11:20:13.832" v="3826" actId="20577"/>
          <ac:spMkLst>
            <pc:docMk/>
            <pc:sldMk cId="370035034" sldId="520"/>
            <ac:spMk id="2" creationId="{36D6E9E5-769F-CD5D-2FFF-A313F16FD61B}"/>
          </ac:spMkLst>
        </pc:spChg>
      </pc:sldChg>
      <pc:sldChg chg="addSp delSp modSp add mod">
        <pc:chgData name="John Griffiths" userId="55ce029b995a3368" providerId="LiveId" clId="{43FD9853-58A2-4E4F-AC7E-9DD63E165BE3}" dt="2025-01-07T11:25:28.682" v="3911" actId="14100"/>
        <pc:sldMkLst>
          <pc:docMk/>
          <pc:sldMk cId="3932229065" sldId="521"/>
        </pc:sldMkLst>
        <pc:spChg chg="del">
          <ac:chgData name="John Griffiths" userId="55ce029b995a3368" providerId="LiveId" clId="{43FD9853-58A2-4E4F-AC7E-9DD63E165BE3}" dt="2025-01-07T11:25:19.522" v="3908" actId="478"/>
          <ac:spMkLst>
            <pc:docMk/>
            <pc:sldMk cId="3932229065" sldId="521"/>
            <ac:spMk id="2" creationId="{EE7E551D-A48E-4D31-0A77-DE8E6CA30B54}"/>
          </ac:spMkLst>
        </pc:spChg>
        <pc:picChg chg="add mod">
          <ac:chgData name="John Griffiths" userId="55ce029b995a3368" providerId="LiveId" clId="{43FD9853-58A2-4E4F-AC7E-9DD63E165BE3}" dt="2025-01-07T11:25:28.682" v="3911" actId="14100"/>
          <ac:picMkLst>
            <pc:docMk/>
            <pc:sldMk cId="3932229065" sldId="521"/>
            <ac:picMk id="3" creationId="{BBD4B291-5BB1-6B60-54C5-513137476B00}"/>
          </ac:picMkLst>
        </pc:picChg>
      </pc:sldChg>
      <pc:sldMasterChg chg="delSldLayout">
        <pc:chgData name="John Griffiths" userId="55ce029b995a3368" providerId="LiveId" clId="{43FD9853-58A2-4E4F-AC7E-9DD63E165BE3}" dt="2025-01-07T11:26:37.521" v="3912" actId="47"/>
        <pc:sldMasterMkLst>
          <pc:docMk/>
          <pc:sldMasterMk cId="501113386" sldId="2147483678"/>
        </pc:sldMasterMkLst>
        <pc:sldLayoutChg chg="del">
          <pc:chgData name="John Griffiths" userId="55ce029b995a3368" providerId="LiveId" clId="{43FD9853-58A2-4E4F-AC7E-9DD63E165BE3}" dt="2025-01-07T11:26:37.521" v="3912" actId="47"/>
          <pc:sldLayoutMkLst>
            <pc:docMk/>
            <pc:sldMasterMk cId="501113386" sldId="2147483678"/>
            <pc:sldLayoutMk cId="4006317790" sldId="2147483693"/>
          </pc:sldLayoutMkLst>
        </pc:sldLayoutChg>
        <pc:sldLayoutChg chg="del">
          <pc:chgData name="John Griffiths" userId="55ce029b995a3368" providerId="LiveId" clId="{43FD9853-58A2-4E4F-AC7E-9DD63E165BE3}" dt="2025-01-07T11:26:37.521" v="3912" actId="47"/>
          <pc:sldLayoutMkLst>
            <pc:docMk/>
            <pc:sldMasterMk cId="501113386" sldId="2147483678"/>
            <pc:sldLayoutMk cId="3280543176" sldId="2147483694"/>
          </pc:sldLayoutMkLst>
        </pc:sldLayoutChg>
      </pc:sldMasterChg>
    </pc:docChg>
  </pc:docChgLst>
  <pc:docChgLst>
    <pc:chgData name="John Griffiths" userId="55ce029b995a3368" providerId="Windows Live" clId="Web-{378417EA-9698-4C5C-AEA8-062E4BEE9924}"/>
    <pc:docChg chg="addSld modSld sldOrd">
      <pc:chgData name="John Griffiths" userId="55ce029b995a3368" providerId="Windows Live" clId="Web-{378417EA-9698-4C5C-AEA8-062E4BEE9924}" dt="2024-12-17T13:44:59.453" v="962" actId="20577"/>
      <pc:docMkLst>
        <pc:docMk/>
      </pc:docMkLst>
      <pc:sldChg chg="modSp">
        <pc:chgData name="John Griffiths" userId="55ce029b995a3368" providerId="Windows Live" clId="Web-{378417EA-9698-4C5C-AEA8-062E4BEE9924}" dt="2024-12-17T13:44:59.453" v="962" actId="20577"/>
        <pc:sldMkLst>
          <pc:docMk/>
          <pc:sldMk cId="824248466" sldId="444"/>
        </pc:sldMkLst>
        <pc:spChg chg="mod">
          <ac:chgData name="John Griffiths" userId="55ce029b995a3368" providerId="Windows Live" clId="Web-{378417EA-9698-4C5C-AEA8-062E4BEE9924}" dt="2024-12-17T13:44:59.453" v="962" actId="20577"/>
          <ac:spMkLst>
            <pc:docMk/>
            <pc:sldMk cId="824248466" sldId="444"/>
            <ac:spMk id="133123" creationId="{00000000-0000-0000-0000-000000000000}"/>
          </ac:spMkLst>
        </pc:spChg>
      </pc:sldChg>
      <pc:sldChg chg="addSp modSp">
        <pc:chgData name="John Griffiths" userId="55ce029b995a3368" providerId="Windows Live" clId="Web-{378417EA-9698-4C5C-AEA8-062E4BEE9924}" dt="2024-12-17T09:40:08.773" v="554" actId="1076"/>
        <pc:sldMkLst>
          <pc:docMk/>
          <pc:sldMk cId="670792335" sldId="506"/>
        </pc:sldMkLst>
        <pc:spChg chg="add mod">
          <ac:chgData name="John Griffiths" userId="55ce029b995a3368" providerId="Windows Live" clId="Web-{378417EA-9698-4C5C-AEA8-062E4BEE9924}" dt="2024-12-17T09:40:08.773" v="554" actId="1076"/>
          <ac:spMkLst>
            <pc:docMk/>
            <pc:sldMk cId="670792335" sldId="506"/>
            <ac:spMk id="3" creationId="{592B2A20-3821-2F8C-8605-0528A91784AD}"/>
          </ac:spMkLst>
        </pc:spChg>
      </pc:sldChg>
      <pc:sldChg chg="addSp modSp">
        <pc:chgData name="John Griffiths" userId="55ce029b995a3368" providerId="Windows Live" clId="Web-{378417EA-9698-4C5C-AEA8-062E4BEE9924}" dt="2024-12-17T13:43:11.938" v="942" actId="20577"/>
        <pc:sldMkLst>
          <pc:docMk/>
          <pc:sldMk cId="782240296" sldId="507"/>
        </pc:sldMkLst>
        <pc:spChg chg="add mod">
          <ac:chgData name="John Griffiths" userId="55ce029b995a3368" providerId="Windows Live" clId="Web-{378417EA-9698-4C5C-AEA8-062E4BEE9924}" dt="2024-12-17T13:43:11.938" v="942" actId="20577"/>
          <ac:spMkLst>
            <pc:docMk/>
            <pc:sldMk cId="782240296" sldId="507"/>
            <ac:spMk id="3" creationId="{BB6CC05E-83E8-7300-2869-DD34588C490E}"/>
          </ac:spMkLst>
        </pc:spChg>
      </pc:sldChg>
      <pc:sldChg chg="addSp delSp modSp add replId">
        <pc:chgData name="John Griffiths" userId="55ce029b995a3368" providerId="Windows Live" clId="Web-{378417EA-9698-4C5C-AEA8-062E4BEE9924}" dt="2024-12-17T09:43:56.287" v="571" actId="20577"/>
        <pc:sldMkLst>
          <pc:docMk/>
          <pc:sldMk cId="2451097898" sldId="508"/>
        </pc:sldMkLst>
        <pc:spChg chg="mod">
          <ac:chgData name="John Griffiths" userId="55ce029b995a3368" providerId="Windows Live" clId="Web-{378417EA-9698-4C5C-AEA8-062E4BEE9924}" dt="2024-12-17T09:43:56.287" v="571" actId="20577"/>
          <ac:spMkLst>
            <pc:docMk/>
            <pc:sldMk cId="2451097898" sldId="508"/>
            <ac:spMk id="2" creationId="{233114E7-3D70-FFDD-DA7E-09198C4FA1FF}"/>
          </ac:spMkLst>
        </pc:spChg>
        <pc:picChg chg="add mod">
          <ac:chgData name="John Griffiths" userId="55ce029b995a3368" providerId="Windows Live" clId="Web-{378417EA-9698-4C5C-AEA8-062E4BEE9924}" dt="2024-12-17T09:43:34.662" v="562" actId="1076"/>
          <ac:picMkLst>
            <pc:docMk/>
            <pc:sldMk cId="2451097898" sldId="508"/>
            <ac:picMk id="4" creationId="{9B08D89C-725F-A94E-7EDE-46E10D3EB9A8}"/>
          </ac:picMkLst>
        </pc:picChg>
      </pc:sldChg>
      <pc:sldChg chg="addSp modSp add ord replId">
        <pc:chgData name="John Griffiths" userId="55ce029b995a3368" providerId="Windows Live" clId="Web-{378417EA-9698-4C5C-AEA8-062E4BEE9924}" dt="2024-12-17T09:54:38.753" v="596"/>
        <pc:sldMkLst>
          <pc:docMk/>
          <pc:sldMk cId="2870437017" sldId="509"/>
        </pc:sldMkLst>
        <pc:spChg chg="mod">
          <ac:chgData name="John Griffiths" userId="55ce029b995a3368" providerId="Windows Live" clId="Web-{378417EA-9698-4C5C-AEA8-062E4BEE9924}" dt="2024-12-17T09:52:06.097" v="584" actId="20577"/>
          <ac:spMkLst>
            <pc:docMk/>
            <pc:sldMk cId="2870437017" sldId="509"/>
            <ac:spMk id="2" creationId="{933707BD-5EFA-5BCE-8AB3-80AA057FBF63}"/>
          </ac:spMkLst>
        </pc:spChg>
        <pc:picChg chg="add mod modCrop">
          <ac:chgData name="John Griffiths" userId="55ce029b995a3368" providerId="Windows Live" clId="Web-{378417EA-9698-4C5C-AEA8-062E4BEE9924}" dt="2024-12-17T09:54:19.972" v="593" actId="14100"/>
          <ac:picMkLst>
            <pc:docMk/>
            <pc:sldMk cId="2870437017" sldId="509"/>
            <ac:picMk id="3" creationId="{AA6D8AB4-DAA3-DF63-E9D3-F9E10550C049}"/>
          </ac:picMkLst>
        </pc:picChg>
        <pc:picChg chg="add mod modCrop">
          <ac:chgData name="John Griffiths" userId="55ce029b995a3368" providerId="Windows Live" clId="Web-{378417EA-9698-4C5C-AEA8-062E4BEE9924}" dt="2024-12-17T09:54:28.456" v="595" actId="1076"/>
          <ac:picMkLst>
            <pc:docMk/>
            <pc:sldMk cId="2870437017" sldId="509"/>
            <ac:picMk id="4" creationId="{5D4E2A83-E56F-6A94-7F52-64D94A58B1F1}"/>
          </ac:picMkLst>
        </pc:picChg>
      </pc:sldChg>
      <pc:sldChg chg="modSp add replId">
        <pc:chgData name="John Griffiths" userId="55ce029b995a3368" providerId="Windows Live" clId="Web-{378417EA-9698-4C5C-AEA8-062E4BEE9924}" dt="2024-12-17T10:14:56.508" v="606" actId="20577"/>
        <pc:sldMkLst>
          <pc:docMk/>
          <pc:sldMk cId="1130582433" sldId="510"/>
        </pc:sldMkLst>
        <pc:spChg chg="mod">
          <ac:chgData name="John Griffiths" userId="55ce029b995a3368" providerId="Windows Live" clId="Web-{378417EA-9698-4C5C-AEA8-062E4BEE9924}" dt="2024-12-17T10:14:56.508" v="606" actId="20577"/>
          <ac:spMkLst>
            <pc:docMk/>
            <pc:sldMk cId="1130582433" sldId="510"/>
            <ac:spMk id="2" creationId="{933707BD-5EFA-5BCE-8AB3-80AA057FBF63}"/>
          </ac:spMkLst>
        </pc:spChg>
      </pc:sldChg>
      <pc:sldChg chg="addSp delSp modSp add ord replId">
        <pc:chgData name="John Griffiths" userId="55ce029b995a3368" providerId="Windows Live" clId="Web-{378417EA-9698-4C5C-AEA8-062E4BEE9924}" dt="2024-12-17T10:20:29.249" v="623" actId="20577"/>
        <pc:sldMkLst>
          <pc:docMk/>
          <pc:sldMk cId="305904847" sldId="511"/>
        </pc:sldMkLst>
        <pc:spChg chg="mod">
          <ac:chgData name="John Griffiths" userId="55ce029b995a3368" providerId="Windows Live" clId="Web-{378417EA-9698-4C5C-AEA8-062E4BEE9924}" dt="2024-12-17T10:20:29.249" v="623" actId="20577"/>
          <ac:spMkLst>
            <pc:docMk/>
            <pc:sldMk cId="305904847" sldId="511"/>
            <ac:spMk id="2" creationId="{933707BD-5EFA-5BCE-8AB3-80AA057FBF63}"/>
          </ac:spMkLst>
        </pc:spChg>
        <pc:picChg chg="add mod modCrop">
          <ac:chgData name="John Griffiths" userId="55ce029b995a3368" providerId="Windows Live" clId="Web-{378417EA-9698-4C5C-AEA8-062E4BEE9924}" dt="2024-12-17T10:19:17.916" v="621" actId="1076"/>
          <ac:picMkLst>
            <pc:docMk/>
            <pc:sldMk cId="305904847" sldId="511"/>
            <ac:picMk id="5" creationId="{E65361D2-667C-B55F-D429-89C02C11B260}"/>
          </ac:picMkLst>
        </pc:picChg>
      </pc:sldChg>
      <pc:sldChg chg="addSp modSp add ord replId">
        <pc:chgData name="John Griffiths" userId="55ce029b995a3368" providerId="Windows Live" clId="Web-{378417EA-9698-4C5C-AEA8-062E4BEE9924}" dt="2024-12-17T10:17:52.926" v="617" actId="14100"/>
        <pc:sldMkLst>
          <pc:docMk/>
          <pc:sldMk cId="3163553471" sldId="512"/>
        </pc:sldMkLst>
        <pc:picChg chg="add mod modCrop">
          <ac:chgData name="John Griffiths" userId="55ce029b995a3368" providerId="Windows Live" clId="Web-{378417EA-9698-4C5C-AEA8-062E4BEE9924}" dt="2024-12-17T10:17:52.926" v="617" actId="14100"/>
          <ac:picMkLst>
            <pc:docMk/>
            <pc:sldMk cId="3163553471" sldId="512"/>
            <ac:picMk id="3" creationId="{D2C9FAD6-129F-D401-F683-33B9D05D938D}"/>
          </ac:picMkLst>
        </pc:picChg>
      </pc:sldChg>
    </pc:docChg>
  </pc:docChgLst>
  <pc:docChgLst>
    <pc:chgData name="John Griffiths" userId="55ce029b995a3368" providerId="Windows Live" clId="Web-{104D7FC0-89D5-49DC-AE41-B73437D067D1}"/>
    <pc:docChg chg="addSld delSld modSld">
      <pc:chgData name="John Griffiths" userId="55ce029b995a3368" providerId="Windows Live" clId="Web-{104D7FC0-89D5-49DC-AE41-B73437D067D1}" dt="2024-12-18T16:59:54.512" v="582" actId="20577"/>
      <pc:docMkLst>
        <pc:docMk/>
      </pc:docMkLst>
      <pc:sldChg chg="del">
        <pc:chgData name="John Griffiths" userId="55ce029b995a3368" providerId="Windows Live" clId="Web-{104D7FC0-89D5-49DC-AE41-B73437D067D1}" dt="2024-12-18T16:58:05.910" v="568"/>
        <pc:sldMkLst>
          <pc:docMk/>
          <pc:sldMk cId="3787991689" sldId="428"/>
        </pc:sldMkLst>
      </pc:sldChg>
      <pc:sldChg chg="addSp delSp modSp">
        <pc:chgData name="John Griffiths" userId="55ce029b995a3368" providerId="Windows Live" clId="Web-{104D7FC0-89D5-49DC-AE41-B73437D067D1}" dt="2024-12-18T15:04:42.300" v="264" actId="20577"/>
        <pc:sldMkLst>
          <pc:docMk/>
          <pc:sldMk cId="1338311094" sldId="431"/>
        </pc:sldMkLst>
        <pc:spChg chg="add mod">
          <ac:chgData name="John Griffiths" userId="55ce029b995a3368" providerId="Windows Live" clId="Web-{104D7FC0-89D5-49DC-AE41-B73437D067D1}" dt="2024-12-18T15:04:42.300" v="264" actId="20577"/>
          <ac:spMkLst>
            <pc:docMk/>
            <pc:sldMk cId="1338311094" sldId="431"/>
            <ac:spMk id="5" creationId="{650B6FBE-D925-C6B7-003A-D36F20A0FBDF}"/>
          </ac:spMkLst>
        </pc:spChg>
      </pc:sldChg>
      <pc:sldChg chg="addSp modSp">
        <pc:chgData name="John Griffiths" userId="55ce029b995a3368" providerId="Windows Live" clId="Web-{104D7FC0-89D5-49DC-AE41-B73437D067D1}" dt="2024-12-18T14:47:19.641" v="248" actId="20577"/>
        <pc:sldMkLst>
          <pc:docMk/>
          <pc:sldMk cId="1130582433" sldId="510"/>
        </pc:sldMkLst>
        <pc:spChg chg="add mod">
          <ac:chgData name="John Griffiths" userId="55ce029b995a3368" providerId="Windows Live" clId="Web-{104D7FC0-89D5-49DC-AE41-B73437D067D1}" dt="2024-12-18T14:47:19.641" v="248" actId="20577"/>
          <ac:spMkLst>
            <pc:docMk/>
            <pc:sldMk cId="1130582433" sldId="510"/>
            <ac:spMk id="3" creationId="{2B1FE8F9-E131-F30E-6C90-21705D6CD5ED}"/>
          </ac:spMkLst>
        </pc:spChg>
      </pc:sldChg>
      <pc:sldChg chg="addSp modSp add replId">
        <pc:chgData name="John Griffiths" userId="55ce029b995a3368" providerId="Windows Live" clId="Web-{104D7FC0-89D5-49DC-AE41-B73437D067D1}" dt="2024-12-18T16:59:54.512" v="582" actId="20577"/>
        <pc:sldMkLst>
          <pc:docMk/>
          <pc:sldMk cId="237728935" sldId="513"/>
        </pc:sldMkLst>
        <pc:spChg chg="add mod">
          <ac:chgData name="John Griffiths" userId="55ce029b995a3368" providerId="Windows Live" clId="Web-{104D7FC0-89D5-49DC-AE41-B73437D067D1}" dt="2024-12-18T15:16:47.167" v="514" actId="1076"/>
          <ac:spMkLst>
            <pc:docMk/>
            <pc:sldMk cId="237728935" sldId="513"/>
            <ac:spMk id="2" creationId="{5F47D4E2-1FF3-906E-5FAC-AF8ED7451661}"/>
          </ac:spMkLst>
        </pc:spChg>
        <pc:spChg chg="mod">
          <ac:chgData name="John Griffiths" userId="55ce029b995a3368" providerId="Windows Live" clId="Web-{104D7FC0-89D5-49DC-AE41-B73437D067D1}" dt="2024-12-18T16:59:54.512" v="582" actId="20577"/>
          <ac:spMkLst>
            <pc:docMk/>
            <pc:sldMk cId="237728935" sldId="513"/>
            <ac:spMk id="3" creationId="{00000000-0000-0000-0000-000000000000}"/>
          </ac:spMkLst>
        </pc:spChg>
        <pc:spChg chg="add mod">
          <ac:chgData name="John Griffiths" userId="55ce029b995a3368" providerId="Windows Live" clId="Web-{104D7FC0-89D5-49DC-AE41-B73437D067D1}" dt="2024-12-18T15:16:47.167" v="515" actId="1076"/>
          <ac:spMkLst>
            <pc:docMk/>
            <pc:sldMk cId="237728935" sldId="513"/>
            <ac:spMk id="4" creationId="{93E195EB-C1B6-00B0-C281-CBDFCA846139}"/>
          </ac:spMkLst>
        </pc:spChg>
        <pc:picChg chg="add mod modCrop">
          <ac:chgData name="John Griffiths" userId="55ce029b995a3368" providerId="Windows Live" clId="Web-{104D7FC0-89D5-49DC-AE41-B73437D067D1}" dt="2024-12-18T15:16:47.182" v="516" actId="1076"/>
          <ac:picMkLst>
            <pc:docMk/>
            <pc:sldMk cId="237728935" sldId="513"/>
            <ac:picMk id="6" creationId="{1E124484-FEBE-92FD-EFFA-799766A52A59}"/>
          </ac:picMkLst>
        </pc:picChg>
      </pc:sldChg>
      <pc:sldChg chg="delSp modSp add replId">
        <pc:chgData name="John Griffiths" userId="55ce029b995a3368" providerId="Windows Live" clId="Web-{104D7FC0-89D5-49DC-AE41-B73437D067D1}" dt="2024-12-18T15:18:45.749" v="559" actId="20577"/>
        <pc:sldMkLst>
          <pc:docMk/>
          <pc:sldMk cId="2095040041" sldId="514"/>
        </pc:sldMkLst>
        <pc:spChg chg="mod">
          <ac:chgData name="John Griffiths" userId="55ce029b995a3368" providerId="Windows Live" clId="Web-{104D7FC0-89D5-49DC-AE41-B73437D067D1}" dt="2024-12-18T15:18:45.749" v="559" actId="20577"/>
          <ac:spMkLst>
            <pc:docMk/>
            <pc:sldMk cId="2095040041" sldId="514"/>
            <ac:spMk id="3" creationId="{00000000-0000-0000-0000-000000000000}"/>
          </ac:spMkLst>
        </pc:spChg>
      </pc:sldChg>
      <pc:sldChg chg="modSp add replId">
        <pc:chgData name="John Griffiths" userId="55ce029b995a3368" providerId="Windows Live" clId="Web-{104D7FC0-89D5-49DC-AE41-B73437D067D1}" dt="2024-12-18T15:19:22.703" v="567" actId="20577"/>
        <pc:sldMkLst>
          <pc:docMk/>
          <pc:sldMk cId="2448811564" sldId="515"/>
        </pc:sldMkLst>
        <pc:spChg chg="mod">
          <ac:chgData name="John Griffiths" userId="55ce029b995a3368" providerId="Windows Live" clId="Web-{104D7FC0-89D5-49DC-AE41-B73437D067D1}" dt="2024-12-18T15:19:22.703" v="567" actId="20577"/>
          <ac:spMkLst>
            <pc:docMk/>
            <pc:sldMk cId="2448811564" sldId="515"/>
            <ac:spMk id="3" creationId="{00000000-0000-0000-0000-000000000000}"/>
          </ac:spMkLst>
        </pc:spChg>
      </pc:sldChg>
    </pc:docChg>
  </pc:docChgLst>
  <pc:docChgLst>
    <pc:chgData name="John Griffiths" userId="55ce029b995a3368" providerId="Windows Live" clId="Web-{DBFCCEE6-7BC0-458A-8A07-343A515E6CF5}"/>
    <pc:docChg chg="modSld">
      <pc:chgData name="John Griffiths" userId="55ce029b995a3368" providerId="Windows Live" clId="Web-{DBFCCEE6-7BC0-458A-8A07-343A515E6CF5}" dt="2024-12-30T09:21:40.571" v="70" actId="20577"/>
      <pc:docMkLst>
        <pc:docMk/>
      </pc:docMkLst>
      <pc:sldChg chg="modSp">
        <pc:chgData name="John Griffiths" userId="55ce029b995a3368" providerId="Windows Live" clId="Web-{DBFCCEE6-7BC0-458A-8A07-343A515E6CF5}" dt="2024-12-30T09:21:40.571" v="70" actId="20577"/>
        <pc:sldMkLst>
          <pc:docMk/>
          <pc:sldMk cId="2448811564" sldId="515"/>
        </pc:sldMkLst>
        <pc:spChg chg="mod">
          <ac:chgData name="John Griffiths" userId="55ce029b995a3368" providerId="Windows Live" clId="Web-{DBFCCEE6-7BC0-458A-8A07-343A515E6CF5}" dt="2024-12-30T09:21:40.571" v="70" actId="20577"/>
          <ac:spMkLst>
            <pc:docMk/>
            <pc:sldMk cId="2448811564" sldId="51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2C8AA17-C052-4F5A-8EC4-BDE427CDF7A7}" type="slidenum">
              <a:rPr lang="en-GB"/>
              <a:pPr/>
              <a:t>6</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Alkanes</a:t>
            </a:r>
          </a:p>
        </p:txBody>
      </p:sp>
      <p:sp>
        <p:nvSpPr>
          <p:cNvPr id="959490" name="Rectangle 2"/>
          <p:cNvSpPr>
            <a:spLocks noGrp="1" noRot="1" noChangeAspect="1" noChangeArrowheads="1" noTextEdit="1"/>
          </p:cNvSpPr>
          <p:nvPr>
            <p:ph type="sldImg"/>
          </p:nvPr>
        </p:nvSpPr>
        <p:spPr>
          <a:xfrm>
            <a:off x="381000" y="685800"/>
            <a:ext cx="6096000" cy="3429000"/>
          </a:xfrm>
          <a:ln/>
        </p:spPr>
      </p:sp>
      <p:sp>
        <p:nvSpPr>
          <p:cNvPr id="959491" name="Rectangle 3"/>
          <p:cNvSpPr>
            <a:spLocks noGrp="1" noChangeArrowheads="1"/>
          </p:cNvSpPr>
          <p:nvPr>
            <p:ph type="body" idx="1"/>
          </p:nvPr>
        </p:nvSpPr>
        <p:spPr>
          <a:xfrm>
            <a:off x="914400" y="4343400"/>
            <a:ext cx="5029200" cy="4114800"/>
          </a:xfrm>
        </p:spPr>
        <p:txBody>
          <a:bodyPr/>
          <a:lstStyle/>
          <a:p>
            <a:r>
              <a:rPr lang="en-GB" b="1"/>
              <a:t>Teacher notes</a:t>
            </a:r>
          </a:p>
          <a:p>
            <a:r>
              <a:rPr lang="en-GB"/>
              <a:t>See the ‘</a:t>
            </a:r>
            <a:r>
              <a:rPr lang="en-GB" b="1"/>
              <a:t>Bonding and Intermolecular Forces</a:t>
            </a:r>
            <a:r>
              <a:rPr lang="en-GB"/>
              <a:t>’ for more </a:t>
            </a:r>
            <a:r>
              <a:rPr lang="en-GB" err="1"/>
              <a:t>i</a:t>
            </a:r>
            <a:endParaRPr lang="en-GB"/>
          </a:p>
        </p:txBody>
      </p:sp>
    </p:spTree>
    <p:extLst>
      <p:ext uri="{BB962C8B-B14F-4D97-AF65-F5344CB8AC3E}">
        <p14:creationId xmlns:p14="http://schemas.microsoft.com/office/powerpoint/2010/main" val="213132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47229-919A-DC09-9538-378510EFE91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C5D4B98-C417-7318-CCF4-D4A9A16E81A7}"/>
              </a:ext>
            </a:extLst>
          </p:cNvPr>
          <p:cNvSpPr>
            <a:spLocks noGrp="1" noChangeArrowheads="1"/>
          </p:cNvSpPr>
          <p:nvPr>
            <p:ph type="sldNum" sz="quarter" idx="5"/>
          </p:nvPr>
        </p:nvSpPr>
        <p:spPr>
          <a:ln/>
        </p:spPr>
        <p:txBody>
          <a:bodyPr/>
          <a:lstStyle/>
          <a:p>
            <a:fld id="{62C8AA17-C052-4F5A-8EC4-BDE427CDF7A7}" type="slidenum">
              <a:rPr lang="en-GB"/>
              <a:pPr/>
              <a:t>10</a:t>
            </a:fld>
            <a:endParaRPr lang="en-GB"/>
          </a:p>
        </p:txBody>
      </p:sp>
      <p:sp>
        <p:nvSpPr>
          <p:cNvPr id="6" name="Rectangle 10">
            <a:extLst>
              <a:ext uri="{FF2B5EF4-FFF2-40B4-BE49-F238E27FC236}">
                <a16:creationId xmlns:a16="http://schemas.microsoft.com/office/drawing/2014/main" id="{3E96556A-A00E-B23A-C314-DD8BCD794489}"/>
              </a:ext>
            </a:extLst>
          </p:cNvPr>
          <p:cNvSpPr>
            <a:spLocks noGrp="1" noChangeArrowheads="1"/>
          </p:cNvSpPr>
          <p:nvPr>
            <p:ph type="hdr" sz="quarter"/>
          </p:nvPr>
        </p:nvSpPr>
        <p:spPr>
          <a:ln/>
        </p:spPr>
        <p:txBody>
          <a:bodyPr/>
          <a:lstStyle/>
          <a:p>
            <a:r>
              <a:rPr lang="en-GB"/>
              <a:t>Boardworks AS Chemistry </a:t>
            </a:r>
          </a:p>
          <a:p>
            <a:r>
              <a:rPr lang="en-GB"/>
              <a:t>Alkanes</a:t>
            </a:r>
          </a:p>
        </p:txBody>
      </p:sp>
      <p:sp>
        <p:nvSpPr>
          <p:cNvPr id="959490" name="Rectangle 2">
            <a:extLst>
              <a:ext uri="{FF2B5EF4-FFF2-40B4-BE49-F238E27FC236}">
                <a16:creationId xmlns:a16="http://schemas.microsoft.com/office/drawing/2014/main" id="{4CEA7DF0-C0CF-DBA7-7834-3911ED7DA881}"/>
              </a:ext>
            </a:extLst>
          </p:cNvPr>
          <p:cNvSpPr>
            <a:spLocks noGrp="1" noRot="1" noChangeAspect="1" noChangeArrowheads="1" noTextEdit="1"/>
          </p:cNvSpPr>
          <p:nvPr>
            <p:ph type="sldImg"/>
          </p:nvPr>
        </p:nvSpPr>
        <p:spPr>
          <a:xfrm>
            <a:off x="381000" y="685800"/>
            <a:ext cx="6096000" cy="3429000"/>
          </a:xfrm>
          <a:ln/>
        </p:spPr>
      </p:sp>
      <p:sp>
        <p:nvSpPr>
          <p:cNvPr id="959491" name="Rectangle 3">
            <a:extLst>
              <a:ext uri="{FF2B5EF4-FFF2-40B4-BE49-F238E27FC236}">
                <a16:creationId xmlns:a16="http://schemas.microsoft.com/office/drawing/2014/main" id="{14F1C77A-9C2C-9954-A3F0-9F46FA1D087C}"/>
              </a:ext>
            </a:extLst>
          </p:cNvPr>
          <p:cNvSpPr>
            <a:spLocks noGrp="1" noChangeArrowheads="1"/>
          </p:cNvSpPr>
          <p:nvPr>
            <p:ph type="body" idx="1"/>
          </p:nvPr>
        </p:nvSpPr>
        <p:spPr>
          <a:xfrm>
            <a:off x="914400" y="4343400"/>
            <a:ext cx="5029200" cy="4114800"/>
          </a:xfrm>
        </p:spPr>
        <p:txBody>
          <a:bodyPr/>
          <a:lstStyle/>
          <a:p>
            <a:r>
              <a:rPr lang="en-GB" b="1" dirty="0"/>
              <a:t>Teacher notes</a:t>
            </a:r>
          </a:p>
          <a:p>
            <a:r>
              <a:rPr lang="en-GB" dirty="0"/>
              <a:t>See the ‘</a:t>
            </a:r>
            <a:r>
              <a:rPr lang="en-GB" b="1" dirty="0"/>
              <a:t>Bonding and Intermolecular Forces</a:t>
            </a:r>
            <a:r>
              <a:rPr lang="en-GB" dirty="0"/>
              <a:t>’ for more </a:t>
            </a:r>
            <a:r>
              <a:rPr lang="en-GB" dirty="0" err="1"/>
              <a:t>i</a:t>
            </a:r>
            <a:endParaRPr lang="en-GB" dirty="0"/>
          </a:p>
        </p:txBody>
      </p:sp>
    </p:spTree>
    <p:extLst>
      <p:ext uri="{BB962C8B-B14F-4D97-AF65-F5344CB8AC3E}">
        <p14:creationId xmlns:p14="http://schemas.microsoft.com/office/powerpoint/2010/main" val="2777992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93C31-F29E-19BD-9C03-EF394E2FBC3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3FA29AA-6C6B-D091-6085-D55945DEB496}"/>
              </a:ext>
            </a:extLst>
          </p:cNvPr>
          <p:cNvSpPr>
            <a:spLocks noGrp="1" noChangeArrowheads="1"/>
          </p:cNvSpPr>
          <p:nvPr>
            <p:ph type="sldNum" sz="quarter" idx="5"/>
          </p:nvPr>
        </p:nvSpPr>
        <p:spPr>
          <a:ln/>
        </p:spPr>
        <p:txBody>
          <a:bodyPr/>
          <a:lstStyle/>
          <a:p>
            <a:fld id="{62C8AA17-C052-4F5A-8EC4-BDE427CDF7A7}" type="slidenum">
              <a:rPr lang="en-GB"/>
              <a:pPr/>
              <a:t>11</a:t>
            </a:fld>
            <a:endParaRPr lang="en-GB"/>
          </a:p>
        </p:txBody>
      </p:sp>
      <p:sp>
        <p:nvSpPr>
          <p:cNvPr id="6" name="Rectangle 10">
            <a:extLst>
              <a:ext uri="{FF2B5EF4-FFF2-40B4-BE49-F238E27FC236}">
                <a16:creationId xmlns:a16="http://schemas.microsoft.com/office/drawing/2014/main" id="{7F42BFE8-79AF-1709-AE4A-AD4506940B15}"/>
              </a:ext>
            </a:extLst>
          </p:cNvPr>
          <p:cNvSpPr>
            <a:spLocks noGrp="1" noChangeArrowheads="1"/>
          </p:cNvSpPr>
          <p:nvPr>
            <p:ph type="hdr" sz="quarter"/>
          </p:nvPr>
        </p:nvSpPr>
        <p:spPr>
          <a:ln/>
        </p:spPr>
        <p:txBody>
          <a:bodyPr/>
          <a:lstStyle/>
          <a:p>
            <a:r>
              <a:rPr lang="en-GB"/>
              <a:t>Boardworks AS Chemistry </a:t>
            </a:r>
          </a:p>
          <a:p>
            <a:r>
              <a:rPr lang="en-GB"/>
              <a:t>Alkanes</a:t>
            </a:r>
          </a:p>
        </p:txBody>
      </p:sp>
      <p:sp>
        <p:nvSpPr>
          <p:cNvPr id="959490" name="Rectangle 2">
            <a:extLst>
              <a:ext uri="{FF2B5EF4-FFF2-40B4-BE49-F238E27FC236}">
                <a16:creationId xmlns:a16="http://schemas.microsoft.com/office/drawing/2014/main" id="{91D35660-3AE6-A61D-113A-E06117AC631F}"/>
              </a:ext>
            </a:extLst>
          </p:cNvPr>
          <p:cNvSpPr>
            <a:spLocks noGrp="1" noRot="1" noChangeAspect="1" noChangeArrowheads="1" noTextEdit="1"/>
          </p:cNvSpPr>
          <p:nvPr>
            <p:ph type="sldImg"/>
          </p:nvPr>
        </p:nvSpPr>
        <p:spPr>
          <a:xfrm>
            <a:off x="381000" y="685800"/>
            <a:ext cx="6096000" cy="3429000"/>
          </a:xfrm>
          <a:ln/>
        </p:spPr>
      </p:sp>
      <p:sp>
        <p:nvSpPr>
          <p:cNvPr id="959491" name="Rectangle 3">
            <a:extLst>
              <a:ext uri="{FF2B5EF4-FFF2-40B4-BE49-F238E27FC236}">
                <a16:creationId xmlns:a16="http://schemas.microsoft.com/office/drawing/2014/main" id="{D1C72579-76CB-FC83-1FE0-D47BC860557E}"/>
              </a:ext>
            </a:extLst>
          </p:cNvPr>
          <p:cNvSpPr>
            <a:spLocks noGrp="1" noChangeArrowheads="1"/>
          </p:cNvSpPr>
          <p:nvPr>
            <p:ph type="body" idx="1"/>
          </p:nvPr>
        </p:nvSpPr>
        <p:spPr>
          <a:xfrm>
            <a:off x="914400" y="4343400"/>
            <a:ext cx="5029200" cy="4114800"/>
          </a:xfrm>
        </p:spPr>
        <p:txBody>
          <a:bodyPr/>
          <a:lstStyle/>
          <a:p>
            <a:r>
              <a:rPr lang="en-GB" b="1"/>
              <a:t>Teacher notes</a:t>
            </a:r>
          </a:p>
          <a:p>
            <a:r>
              <a:rPr lang="en-GB"/>
              <a:t>See the ‘</a:t>
            </a:r>
            <a:r>
              <a:rPr lang="en-GB" b="1"/>
              <a:t>Bonding and Intermolecular Forces</a:t>
            </a:r>
            <a:r>
              <a:rPr lang="en-GB"/>
              <a:t>’ for more </a:t>
            </a:r>
            <a:r>
              <a:rPr lang="en-GB" err="1"/>
              <a:t>i</a:t>
            </a:r>
            <a:endParaRPr lang="en-GB"/>
          </a:p>
        </p:txBody>
      </p:sp>
    </p:spTree>
    <p:extLst>
      <p:ext uri="{BB962C8B-B14F-4D97-AF65-F5344CB8AC3E}">
        <p14:creationId xmlns:p14="http://schemas.microsoft.com/office/powerpoint/2010/main" val="321613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Summary from last lesson:</a:t>
            </a:r>
            <a:r>
              <a:rPr lang="en-US" baseline="0" dirty="0"/>
              <a:t> refer to answers from wordsearch. Complete examples.</a:t>
            </a:r>
            <a:endParaRPr lang="en-US" dirty="0"/>
          </a:p>
        </p:txBody>
      </p:sp>
      <p:sp>
        <p:nvSpPr>
          <p:cNvPr id="4" name="Slide Number Placeholder 3"/>
          <p:cNvSpPr>
            <a:spLocks noGrp="1"/>
          </p:cNvSpPr>
          <p:nvPr>
            <p:ph type="sldNum" sz="quarter" idx="10"/>
          </p:nvPr>
        </p:nvSpPr>
        <p:spPr/>
        <p:txBody>
          <a:bodyPr/>
          <a:lstStyle/>
          <a:p>
            <a:fld id="{A9403FE3-0E64-41F3-AA6B-BB985EFAAD3C}" type="slidenum">
              <a:rPr lang="en-GB" smtClean="0"/>
              <a:pPr/>
              <a:t>20</a:t>
            </a:fld>
            <a:endParaRPr lang="en-GB"/>
          </a:p>
        </p:txBody>
      </p:sp>
    </p:spTree>
    <p:extLst>
      <p:ext uri="{BB962C8B-B14F-4D97-AF65-F5344CB8AC3E}">
        <p14:creationId xmlns:p14="http://schemas.microsoft.com/office/powerpoint/2010/main" val="225584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1/7/2025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1/7/2025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7388E0-00B7-4DCD-BC17-78272BA2BEC3}" type="datetime1">
              <a:rPr lang="en-US" smtClean="0"/>
              <a:pPr/>
              <a:t>1/7/2025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91141B-54A7-401A-802F-CC297B75BF21}" type="slidenum">
              <a:rPr lang="en-GB" smtClean="0"/>
              <a:pPr/>
              <a:t>‹#›</a:t>
            </a:fld>
            <a:endParaRPr lang="en-GB"/>
          </a:p>
        </p:txBody>
      </p:sp>
    </p:spTree>
    <p:extLst>
      <p:ext uri="{BB962C8B-B14F-4D97-AF65-F5344CB8AC3E}">
        <p14:creationId xmlns:p14="http://schemas.microsoft.com/office/powerpoint/2010/main" val="335224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6773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1/7/2025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1/7/2025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1/7/2025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1/7/2025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1/7/2025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1/7/2025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6"/>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grpSp>
        <p:nvGrpSpPr>
          <p:cNvPr id="8" name="Group 7">
            <a:extLst>
              <a:ext uri="{FF2B5EF4-FFF2-40B4-BE49-F238E27FC236}">
                <a16:creationId xmlns:a16="http://schemas.microsoft.com/office/drawing/2014/main" id="{3E030A4A-E029-CF1A-A949-5AA515FBAF7F}"/>
              </a:ext>
            </a:extLst>
          </p:cNvPr>
          <p:cNvGrpSpPr/>
          <p:nvPr userDrawn="1"/>
        </p:nvGrpSpPr>
        <p:grpSpPr>
          <a:xfrm>
            <a:off x="52428" y="5990641"/>
            <a:ext cx="797647" cy="797647"/>
            <a:chOff x="40553" y="5532437"/>
            <a:chExt cx="1255852" cy="1255852"/>
          </a:xfrm>
        </p:grpSpPr>
        <p:sp>
          <p:nvSpPr>
            <p:cNvPr id="9" name="Oval 8">
              <a:extLst>
                <a:ext uri="{FF2B5EF4-FFF2-40B4-BE49-F238E27FC236}">
                  <a16:creationId xmlns:a16="http://schemas.microsoft.com/office/drawing/2014/main" id="{728FFC09-C1A8-DCE3-34AC-185FAD859C9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AB3AE27-1830-2BFB-385E-25622113C374}"/>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4728A7C0-EB63-B929-3CD0-ED7233ACFD86}"/>
                  </a:ext>
                </a:extLst>
              </p:cNvPr>
              <p:cNvPicPr>
                <a:picLocks noChangeAspect="1"/>
              </p:cNvPicPr>
              <p:nvPr/>
            </p:nvPicPr>
            <p:blipFill>
              <a:blip r:embed="rId16"/>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ADD24650-C694-E88D-5CF1-56082E2587D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20.x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 Id="rId9"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4.wmf"/><Relationship Id="rId7" Type="http://schemas.openxmlformats.org/officeDocument/2006/relationships/image" Target="../media/image15.wmf"/><Relationship Id="rId2" Type="http://schemas.openxmlformats.org/officeDocument/2006/relationships/oleObject" Target="../embeddings/oleObject5.bin"/><Relationship Id="rId1" Type="http://schemas.openxmlformats.org/officeDocument/2006/relationships/slideLayout" Target="../slideLayouts/slideLayout20.xml"/><Relationship Id="rId6" Type="http://schemas.openxmlformats.org/officeDocument/2006/relationships/oleObject" Target="../embeddings/oleObject7.bin"/><Relationship Id="rId5" Type="http://schemas.openxmlformats.org/officeDocument/2006/relationships/image" Target="../media/image12.wmf"/><Relationship Id="rId4" Type="http://schemas.openxmlformats.org/officeDocument/2006/relationships/oleObject" Target="../embeddings/oleObject6.bin"/><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a:t>Organic Chemistry Year 1 - AS </a:t>
            </a:r>
            <a:br>
              <a:rPr lang="en-US" sz="5400" b="1"/>
            </a:br>
            <a:r>
              <a:rPr lang="en-US" sz="5400" b="1"/>
              <a:t>3.1.2 Alkanes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cs typeface="Calibri"/>
              </a:rPr>
              <a:t>www.sciexcel.org</a:t>
            </a:r>
            <a:endParaRPr lang="en-GB"/>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09A74-FE4C-ABC8-E9AD-59AF657BC4E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42F240D-3F53-EE3F-6389-477AE5DF6BB9}"/>
              </a:ext>
            </a:extLst>
          </p:cNvPr>
          <p:cNvSpPr txBox="1">
            <a:spLocks/>
          </p:cNvSpPr>
          <p:nvPr/>
        </p:nvSpPr>
        <p:spPr>
          <a:xfrm>
            <a:off x="-1954" y="3663"/>
            <a:ext cx="51514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Polarity of alkanes</a:t>
            </a:r>
            <a:endParaRPr lang="en-US" b="1" dirty="0">
              <a:solidFill>
                <a:schemeClr val="accent6"/>
              </a:solidFill>
              <a:ea typeface="Calibri Light"/>
              <a:cs typeface="Calibri Light"/>
            </a:endParaRPr>
          </a:p>
        </p:txBody>
      </p:sp>
      <p:sp>
        <p:nvSpPr>
          <p:cNvPr id="2" name="TextBox 1">
            <a:extLst>
              <a:ext uri="{FF2B5EF4-FFF2-40B4-BE49-F238E27FC236}">
                <a16:creationId xmlns:a16="http://schemas.microsoft.com/office/drawing/2014/main" id="{76D0CCE8-9C46-56D4-1D40-5326E6CF6D8D}"/>
              </a:ext>
            </a:extLst>
          </p:cNvPr>
          <p:cNvSpPr txBox="1"/>
          <p:nvPr/>
        </p:nvSpPr>
        <p:spPr>
          <a:xfrm>
            <a:off x="1225296" y="914400"/>
            <a:ext cx="9262872" cy="5632311"/>
          </a:xfrm>
          <a:prstGeom prst="rect">
            <a:avLst/>
          </a:prstGeom>
          <a:noFill/>
        </p:spPr>
        <p:txBody>
          <a:bodyPr wrap="square" rtlCol="0">
            <a:spAutoFit/>
          </a:bodyPr>
          <a:lstStyle/>
          <a:p>
            <a:r>
              <a:rPr lang="en-GB" sz="2400" dirty="0"/>
              <a:t>Since alkanes only consist of bonds between carbon and carbon, and carbon to hydrogen, both the bonds and overall molecules are NON-POLAR in nature. The electronegativity values for carbon (2.5) and hydrogen (2.1) are very similar, so no overall polarity exists.</a:t>
            </a:r>
          </a:p>
          <a:p>
            <a:endParaRPr lang="en-GB" sz="2400" dirty="0"/>
          </a:p>
          <a:p>
            <a:r>
              <a:rPr lang="en-GB" sz="2400" dirty="0"/>
              <a:t>As a result of this, the only intermolecular forces between alkane molecules are the weak van der Waals forces. These are what contribute to the boiling points of the alkanes (as above).</a:t>
            </a:r>
          </a:p>
          <a:p>
            <a:endParaRPr lang="en-GB" sz="2400" dirty="0"/>
          </a:p>
          <a:p>
            <a:r>
              <a:rPr lang="en-GB" sz="2400" dirty="0"/>
              <a:t>As well as being non-polar, the C-C and C-H bonds are relatively strong and therefore alkanes are not very reactive (do not react with acids, bases, oxidising agents or reducing agents).</a:t>
            </a:r>
          </a:p>
          <a:p>
            <a:endParaRPr lang="en-GB" sz="2400" dirty="0"/>
          </a:p>
          <a:p>
            <a:r>
              <a:rPr lang="en-GB" sz="2400" dirty="0"/>
              <a:t>They can react with halogens under certain conditions and they burn in oxygen - combustion (see later).</a:t>
            </a:r>
          </a:p>
        </p:txBody>
      </p:sp>
    </p:spTree>
    <p:extLst>
      <p:ext uri="{BB962C8B-B14F-4D97-AF65-F5344CB8AC3E}">
        <p14:creationId xmlns:p14="http://schemas.microsoft.com/office/powerpoint/2010/main" val="283455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3F74B-390F-EB0B-65B7-72667394CD6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3F29356-B9A4-A05E-20E8-A348CDEE366D}"/>
              </a:ext>
            </a:extLst>
          </p:cNvPr>
          <p:cNvSpPr txBox="1">
            <a:spLocks/>
          </p:cNvSpPr>
          <p:nvPr/>
        </p:nvSpPr>
        <p:spPr>
          <a:xfrm>
            <a:off x="-1954" y="3663"/>
            <a:ext cx="51514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Solubility of alkanes</a:t>
            </a:r>
            <a:endParaRPr lang="en-US" b="1" dirty="0">
              <a:solidFill>
                <a:schemeClr val="accent6"/>
              </a:solidFill>
              <a:ea typeface="Calibri Light"/>
              <a:cs typeface="Calibri Light"/>
            </a:endParaRPr>
          </a:p>
        </p:txBody>
      </p:sp>
      <p:sp>
        <p:nvSpPr>
          <p:cNvPr id="2" name="TextBox 1">
            <a:extLst>
              <a:ext uri="{FF2B5EF4-FFF2-40B4-BE49-F238E27FC236}">
                <a16:creationId xmlns:a16="http://schemas.microsoft.com/office/drawing/2014/main" id="{C75BEEB4-56CB-4510-EA98-04C6EB613593}"/>
              </a:ext>
            </a:extLst>
          </p:cNvPr>
          <p:cNvSpPr txBox="1"/>
          <p:nvPr/>
        </p:nvSpPr>
        <p:spPr>
          <a:xfrm>
            <a:off x="1847088" y="1148108"/>
            <a:ext cx="7251192" cy="2308324"/>
          </a:xfrm>
          <a:prstGeom prst="rect">
            <a:avLst/>
          </a:prstGeom>
          <a:noFill/>
        </p:spPr>
        <p:txBody>
          <a:bodyPr wrap="square" rtlCol="0">
            <a:spAutoFit/>
          </a:bodyPr>
          <a:lstStyle/>
          <a:p>
            <a:r>
              <a:rPr lang="en-GB" sz="2400" dirty="0"/>
              <a:t>Being non-polar, alkanes are soluble in relatively non-polar solvents, but not in polar solvents such as water. The hydrogen bonding present between water molecules is much stranger than the van der Waal forces between alkane molecules and so solvation of the alkanes does not occur.</a:t>
            </a:r>
          </a:p>
        </p:txBody>
      </p:sp>
      <p:pic>
        <p:nvPicPr>
          <p:cNvPr id="3" name="Picture 8" descr="pentane">
            <a:extLst>
              <a:ext uri="{FF2B5EF4-FFF2-40B4-BE49-F238E27FC236}">
                <a16:creationId xmlns:a16="http://schemas.microsoft.com/office/drawing/2014/main" id="{C6F94EC6-8A63-AB7E-1821-2563B37AA272}"/>
              </a:ext>
            </a:extLst>
          </p:cNvPr>
          <p:cNvPicPr>
            <a:picLocks noChangeAspect="1" noChangeArrowheads="1"/>
          </p:cNvPicPr>
          <p:nvPr/>
        </p:nvPicPr>
        <p:blipFill>
          <a:blip r:embed="rId3"/>
          <a:srcRect/>
          <a:stretch>
            <a:fillRect/>
          </a:stretch>
        </p:blipFill>
        <p:spPr bwMode="auto">
          <a:xfrm>
            <a:off x="2219643" y="4015596"/>
            <a:ext cx="1789112" cy="701675"/>
          </a:xfrm>
          <a:prstGeom prst="rect">
            <a:avLst/>
          </a:prstGeom>
          <a:noFill/>
        </p:spPr>
      </p:pic>
      <p:pic>
        <p:nvPicPr>
          <p:cNvPr id="4" name="Picture 9" descr="pentane">
            <a:extLst>
              <a:ext uri="{FF2B5EF4-FFF2-40B4-BE49-F238E27FC236}">
                <a16:creationId xmlns:a16="http://schemas.microsoft.com/office/drawing/2014/main" id="{6DB6294A-DBBA-C774-1C5A-F0E8BD026716}"/>
              </a:ext>
            </a:extLst>
          </p:cNvPr>
          <p:cNvPicPr>
            <a:picLocks noChangeAspect="1" noChangeArrowheads="1"/>
          </p:cNvPicPr>
          <p:nvPr/>
        </p:nvPicPr>
        <p:blipFill>
          <a:blip r:embed="rId3"/>
          <a:srcRect/>
          <a:stretch>
            <a:fillRect/>
          </a:stretch>
        </p:blipFill>
        <p:spPr bwMode="auto">
          <a:xfrm>
            <a:off x="2219643" y="5147484"/>
            <a:ext cx="1789112" cy="701675"/>
          </a:xfrm>
          <a:prstGeom prst="rect">
            <a:avLst/>
          </a:prstGeom>
          <a:noFill/>
        </p:spPr>
      </p:pic>
      <p:grpSp>
        <p:nvGrpSpPr>
          <p:cNvPr id="6" name="Group 31">
            <a:extLst>
              <a:ext uri="{FF2B5EF4-FFF2-40B4-BE49-F238E27FC236}">
                <a16:creationId xmlns:a16="http://schemas.microsoft.com/office/drawing/2014/main" id="{7AD13368-860C-714A-779F-CA5ED2DFBAFD}"/>
              </a:ext>
            </a:extLst>
          </p:cNvPr>
          <p:cNvGrpSpPr>
            <a:grpSpLocks/>
          </p:cNvGrpSpPr>
          <p:nvPr/>
        </p:nvGrpSpPr>
        <p:grpSpPr bwMode="auto">
          <a:xfrm>
            <a:off x="2346643" y="4742668"/>
            <a:ext cx="1535112" cy="368300"/>
            <a:chOff x="2899" y="1692"/>
            <a:chExt cx="967" cy="232"/>
          </a:xfrm>
        </p:grpSpPr>
        <p:sp>
          <p:nvSpPr>
            <p:cNvPr id="7" name="Line 12">
              <a:extLst>
                <a:ext uri="{FF2B5EF4-FFF2-40B4-BE49-F238E27FC236}">
                  <a16:creationId xmlns:a16="http://schemas.microsoft.com/office/drawing/2014/main" id="{B7087C98-7E08-BD7E-7DC8-6D87157A36BA}"/>
                </a:ext>
              </a:extLst>
            </p:cNvPr>
            <p:cNvSpPr>
              <a:spLocks noChangeShapeType="1"/>
            </p:cNvSpPr>
            <p:nvPr/>
          </p:nvSpPr>
          <p:spPr bwMode="auto">
            <a:xfrm>
              <a:off x="2899"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8" name="Line 19">
              <a:extLst>
                <a:ext uri="{FF2B5EF4-FFF2-40B4-BE49-F238E27FC236}">
                  <a16:creationId xmlns:a16="http://schemas.microsoft.com/office/drawing/2014/main" id="{E6379262-D3C7-C8D2-00DC-6B331DE4C38D}"/>
                </a:ext>
              </a:extLst>
            </p:cNvPr>
            <p:cNvSpPr>
              <a:spLocks noChangeShapeType="1"/>
            </p:cNvSpPr>
            <p:nvPr/>
          </p:nvSpPr>
          <p:spPr bwMode="auto">
            <a:xfrm>
              <a:off x="3866"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 name="Line 20">
              <a:extLst>
                <a:ext uri="{FF2B5EF4-FFF2-40B4-BE49-F238E27FC236}">
                  <a16:creationId xmlns:a16="http://schemas.microsoft.com/office/drawing/2014/main" id="{D3F61A5A-ADB2-34AB-1E4E-E1FF54E8B8BE}"/>
                </a:ext>
              </a:extLst>
            </p:cNvPr>
            <p:cNvSpPr>
              <a:spLocks noChangeShapeType="1"/>
            </p:cNvSpPr>
            <p:nvPr/>
          </p:nvSpPr>
          <p:spPr bwMode="auto">
            <a:xfrm>
              <a:off x="3672"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10" name="Line 21">
              <a:extLst>
                <a:ext uri="{FF2B5EF4-FFF2-40B4-BE49-F238E27FC236}">
                  <a16:creationId xmlns:a16="http://schemas.microsoft.com/office/drawing/2014/main" id="{6A896F88-2AB4-F8F5-B99E-586ED8CC0925}"/>
                </a:ext>
              </a:extLst>
            </p:cNvPr>
            <p:cNvSpPr>
              <a:spLocks noChangeShapeType="1"/>
            </p:cNvSpPr>
            <p:nvPr/>
          </p:nvSpPr>
          <p:spPr bwMode="auto">
            <a:xfrm>
              <a:off x="3479"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11" name="Line 22">
              <a:extLst>
                <a:ext uri="{FF2B5EF4-FFF2-40B4-BE49-F238E27FC236}">
                  <a16:creationId xmlns:a16="http://schemas.microsoft.com/office/drawing/2014/main" id="{F0B1F7B3-FE58-8064-6F89-4FAED739D4A6}"/>
                </a:ext>
              </a:extLst>
            </p:cNvPr>
            <p:cNvSpPr>
              <a:spLocks noChangeShapeType="1"/>
            </p:cNvSpPr>
            <p:nvPr/>
          </p:nvSpPr>
          <p:spPr bwMode="auto">
            <a:xfrm>
              <a:off x="3285"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12" name="Line 23">
              <a:extLst>
                <a:ext uri="{FF2B5EF4-FFF2-40B4-BE49-F238E27FC236}">
                  <a16:creationId xmlns:a16="http://schemas.microsoft.com/office/drawing/2014/main" id="{86AD9BB0-8ACD-EF94-7CFD-9BA7C51DE42D}"/>
                </a:ext>
              </a:extLst>
            </p:cNvPr>
            <p:cNvSpPr>
              <a:spLocks noChangeShapeType="1"/>
            </p:cNvSpPr>
            <p:nvPr/>
          </p:nvSpPr>
          <p:spPr bwMode="auto">
            <a:xfrm>
              <a:off x="3092"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grpSp>
      <p:pic>
        <p:nvPicPr>
          <p:cNvPr id="1026" name="Picture 2" descr="Find the hydrogen-bonding force between ...">
            <a:extLst>
              <a:ext uri="{FF2B5EF4-FFF2-40B4-BE49-F238E27FC236}">
                <a16:creationId xmlns:a16="http://schemas.microsoft.com/office/drawing/2014/main" id="{1A7BAD29-F62F-2020-D99B-BD4A725EC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52514"/>
            <a:ext cx="2016442" cy="153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56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1353800" cy="1325563"/>
          </a:xfrm>
        </p:spPr>
        <p:txBody>
          <a:bodyPr/>
          <a:lstStyle/>
          <a:p>
            <a:r>
              <a:rPr lang="en-US" b="1" dirty="0">
                <a:solidFill>
                  <a:schemeClr val="accent6"/>
                </a:solidFill>
              </a:rPr>
              <a:t>3.1.2.1 Fractional distillation of crude oil</a:t>
            </a:r>
          </a:p>
        </p:txBody>
      </p:sp>
      <p:pic>
        <p:nvPicPr>
          <p:cNvPr id="4" name="Picture 3">
            <a:extLst>
              <a:ext uri="{FF2B5EF4-FFF2-40B4-BE49-F238E27FC236}">
                <a16:creationId xmlns:a16="http://schemas.microsoft.com/office/drawing/2014/main" id="{30787452-0461-FC7B-CE17-6D5B5D81E980}"/>
              </a:ext>
            </a:extLst>
          </p:cNvPr>
          <p:cNvPicPr>
            <a:picLocks noChangeAspect="1"/>
          </p:cNvPicPr>
          <p:nvPr/>
        </p:nvPicPr>
        <p:blipFill>
          <a:blip r:embed="rId2"/>
          <a:stretch>
            <a:fillRect/>
          </a:stretch>
        </p:blipFill>
        <p:spPr>
          <a:xfrm>
            <a:off x="1316658" y="2723710"/>
            <a:ext cx="8497486" cy="1419423"/>
          </a:xfrm>
          <a:prstGeom prst="rect">
            <a:avLst/>
          </a:prstGeom>
        </p:spPr>
      </p:pic>
    </p:spTree>
    <p:extLst>
      <p:ext uri="{BB962C8B-B14F-4D97-AF65-F5344CB8AC3E}">
        <p14:creationId xmlns:p14="http://schemas.microsoft.com/office/powerpoint/2010/main" val="375659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ractional Distillation and Crude Oil | GCSE Chemistry Revision">
            <a:extLst>
              <a:ext uri="{FF2B5EF4-FFF2-40B4-BE49-F238E27FC236}">
                <a16:creationId xmlns:a16="http://schemas.microsoft.com/office/drawing/2014/main" id="{2FDAA88F-FD79-CA31-1BF3-04534E940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362" y="1074166"/>
            <a:ext cx="3683459" cy="3272473"/>
          </a:xfrm>
          <a:prstGeom prst="rect">
            <a:avLst/>
          </a:prstGeom>
          <a:noFill/>
          <a:extLst>
            <a:ext uri="{909E8E84-426E-40DD-AFC4-6F175D3DCCD1}">
              <a14:hiddenFill xmlns:a14="http://schemas.microsoft.com/office/drawing/2010/main">
                <a:solidFill>
                  <a:srgbClr val="FFFFFF"/>
                </a:solidFill>
              </a14:hiddenFill>
            </a:ext>
          </a:extLst>
        </p:spPr>
      </p:pic>
      <p:sp>
        <p:nvSpPr>
          <p:cNvPr id="23554" name="Text Box 4"/>
          <p:cNvSpPr txBox="1">
            <a:spLocks noChangeArrowheads="1"/>
          </p:cNvSpPr>
          <p:nvPr/>
        </p:nvSpPr>
        <p:spPr bwMode="auto">
          <a:xfrm>
            <a:off x="147196" y="1074166"/>
            <a:ext cx="8893175"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GB" sz="2400" dirty="0">
                <a:latin typeface="Calibri" panose="020F0502020204030204" pitchFamily="34" charset="0"/>
                <a:ea typeface="Calibri" panose="020F0502020204030204" pitchFamily="34" charset="0"/>
                <a:cs typeface="Calibri" panose="020F0502020204030204" pitchFamily="34" charset="0"/>
              </a:rPr>
              <a:t>To convert crude oil into useful fractions we have to separate the MIXTURE by fractional distillation.</a:t>
            </a:r>
          </a:p>
          <a:p>
            <a:pPr eaLnBrk="1" hangingPunct="1">
              <a:spcBef>
                <a:spcPct val="50000"/>
              </a:spcBef>
              <a:buFontTx/>
              <a:buChar char="•"/>
            </a:pPr>
            <a:r>
              <a:rPr lang="en-GB" sz="2400" dirty="0">
                <a:latin typeface="Calibri" panose="020F0502020204030204" pitchFamily="34" charset="0"/>
                <a:ea typeface="Calibri" panose="020F0502020204030204" pitchFamily="34" charset="0"/>
                <a:cs typeface="Calibri" panose="020F0502020204030204" pitchFamily="34" charset="0"/>
              </a:rPr>
              <a:t>This involves heating the mixture and collecting the fractions that boil over different ranges of temperatures. </a:t>
            </a:r>
          </a:p>
          <a:p>
            <a:pPr eaLnBrk="1" hangingPunct="1">
              <a:spcBef>
                <a:spcPct val="50000"/>
              </a:spcBef>
              <a:buFontTx/>
              <a:buChar char="•"/>
            </a:pPr>
            <a:r>
              <a:rPr lang="en-GB" sz="2400" dirty="0">
                <a:latin typeface="Calibri" panose="020F0502020204030204" pitchFamily="34" charset="0"/>
                <a:ea typeface="Calibri" panose="020F0502020204030204" pitchFamily="34" charset="0"/>
                <a:cs typeface="Calibri" panose="020F0502020204030204" pitchFamily="34" charset="0"/>
              </a:rPr>
              <a:t>Each fraction that is separated by this method is a mixture of hydrocarbons of similar chain length and similar properties.</a:t>
            </a:r>
          </a:p>
          <a:p>
            <a:pPr eaLnBrk="1" hangingPunct="1">
              <a:spcBef>
                <a:spcPct val="50000"/>
              </a:spcBef>
              <a:buFontTx/>
              <a:buChar char="•"/>
            </a:pPr>
            <a:r>
              <a:rPr lang="en-GB" sz="2400" dirty="0">
                <a:latin typeface="Calibri" panose="020F0502020204030204" pitchFamily="34" charset="0"/>
                <a:ea typeface="Calibri" panose="020F0502020204030204" pitchFamily="34" charset="0"/>
                <a:cs typeface="Calibri" panose="020F0502020204030204" pitchFamily="34" charset="0"/>
              </a:rPr>
              <a:t>It is done in a fractionating tower (see opposite).</a:t>
            </a:r>
          </a:p>
          <a:p>
            <a:pPr eaLnBrk="1" hangingPunct="1">
              <a:spcBef>
                <a:spcPct val="50000"/>
              </a:spcBef>
              <a:buFontTx/>
              <a:buChar char="•"/>
            </a:pPr>
            <a:r>
              <a:rPr lang="en-GB" sz="2400" dirty="0">
                <a:latin typeface="Calibri" panose="020F0502020204030204" pitchFamily="34" charset="0"/>
                <a:ea typeface="Calibri" panose="020F0502020204030204" pitchFamily="34" charset="0"/>
                <a:cs typeface="Calibri" panose="020F0502020204030204" pitchFamily="34" charset="0"/>
              </a:rPr>
              <a:t>It is a PHYSICAL PROCESS so no covalent bonds within the molecules are broken – only the van de Waals forces are broken during vaporisation and are reformed on condensation.  </a:t>
            </a:r>
          </a:p>
        </p:txBody>
      </p:sp>
      <p:sp>
        <p:nvSpPr>
          <p:cNvPr id="2" name="Title 1">
            <a:extLst>
              <a:ext uri="{FF2B5EF4-FFF2-40B4-BE49-F238E27FC236}">
                <a16:creationId xmlns:a16="http://schemas.microsoft.com/office/drawing/2014/main" id="{AC9B806B-B5F4-1B54-93C3-DC7945482F78}"/>
              </a:ext>
            </a:extLst>
          </p:cNvPr>
          <p:cNvSpPr txBox="1">
            <a:spLocks/>
          </p:cNvSpPr>
          <p:nvPr/>
        </p:nvSpPr>
        <p:spPr>
          <a:xfrm>
            <a:off x="0" y="3663"/>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Fractional distillation</a:t>
            </a:r>
          </a:p>
        </p:txBody>
      </p:sp>
    </p:spTree>
    <p:extLst>
      <p:ext uri="{BB962C8B-B14F-4D97-AF65-F5344CB8AC3E}">
        <p14:creationId xmlns:p14="http://schemas.microsoft.com/office/powerpoint/2010/main" val="282053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39793" y="1101507"/>
            <a:ext cx="80645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dirty="0"/>
              <a:t>Top of tower = </a:t>
            </a:r>
          </a:p>
          <a:p>
            <a:pPr eaLnBrk="1" hangingPunct="1">
              <a:spcBef>
                <a:spcPct val="50000"/>
              </a:spcBef>
            </a:pPr>
            <a:r>
              <a:rPr lang="en-GB" sz="2400" dirty="0"/>
              <a:t>lower temperature (400 K) = </a:t>
            </a:r>
          </a:p>
          <a:p>
            <a:pPr eaLnBrk="1" hangingPunct="1">
              <a:spcBef>
                <a:spcPct val="50000"/>
              </a:spcBef>
            </a:pPr>
            <a:r>
              <a:rPr lang="en-GB" sz="2400" dirty="0"/>
              <a:t>shorter chain hydrocarbons with lower                       boiling points </a:t>
            </a:r>
          </a:p>
        </p:txBody>
      </p:sp>
      <p:sp>
        <p:nvSpPr>
          <p:cNvPr id="30724" name="Text Box 6"/>
          <p:cNvSpPr txBox="1">
            <a:spLocks noChangeArrowheads="1"/>
          </p:cNvSpPr>
          <p:nvPr/>
        </p:nvSpPr>
        <p:spPr bwMode="auto">
          <a:xfrm>
            <a:off x="47626" y="4081332"/>
            <a:ext cx="80645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dirty="0"/>
              <a:t>Bottom of tower =</a:t>
            </a:r>
          </a:p>
          <a:p>
            <a:pPr eaLnBrk="1" hangingPunct="1">
              <a:spcBef>
                <a:spcPct val="50000"/>
              </a:spcBef>
            </a:pPr>
            <a:r>
              <a:rPr lang="en-GB" sz="2400" dirty="0"/>
              <a:t>Higher temperature (630 K) =</a:t>
            </a:r>
          </a:p>
          <a:p>
            <a:pPr eaLnBrk="1" hangingPunct="1">
              <a:spcBef>
                <a:spcPct val="50000"/>
              </a:spcBef>
            </a:pPr>
            <a:r>
              <a:rPr lang="en-GB" sz="2400" dirty="0"/>
              <a:t>Longer chain hydrocarbons with higher boiling points</a:t>
            </a:r>
          </a:p>
        </p:txBody>
      </p:sp>
      <p:pic>
        <p:nvPicPr>
          <p:cNvPr id="2" name="Picture 4">
            <a:extLst>
              <a:ext uri="{FF2B5EF4-FFF2-40B4-BE49-F238E27FC236}">
                <a16:creationId xmlns:a16="http://schemas.microsoft.com/office/drawing/2014/main" id="{DE9D413E-0263-DDFA-320E-0A4FB6F9E6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53694" t="18512" r="3125" b="19487"/>
          <a:stretch>
            <a:fillRect/>
          </a:stretch>
        </p:blipFill>
        <p:spPr bwMode="auto">
          <a:xfrm>
            <a:off x="7437883" y="681432"/>
            <a:ext cx="4614324" cy="4969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D6ABE743-B72D-CFFE-99B1-AD81E235F967}"/>
              </a:ext>
            </a:extLst>
          </p:cNvPr>
          <p:cNvSpPr txBox="1">
            <a:spLocks/>
          </p:cNvSpPr>
          <p:nvPr/>
        </p:nvSpPr>
        <p:spPr>
          <a:xfrm>
            <a:off x="0" y="3663"/>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Fractionating tower</a:t>
            </a:r>
          </a:p>
        </p:txBody>
      </p:sp>
    </p:spTree>
    <p:extLst>
      <p:ext uri="{BB962C8B-B14F-4D97-AF65-F5344CB8AC3E}">
        <p14:creationId xmlns:p14="http://schemas.microsoft.com/office/powerpoint/2010/main" val="103908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3125" t="18512" r="55176" b="20464"/>
          <a:stretch>
            <a:fillRect/>
          </a:stretch>
        </p:blipFill>
        <p:spPr bwMode="auto">
          <a:xfrm>
            <a:off x="1143349" y="1419891"/>
            <a:ext cx="1836738" cy="201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3125" t="18512" r="54427" b="24414"/>
          <a:stretch>
            <a:fillRect/>
          </a:stretch>
        </p:blipFill>
        <p:spPr bwMode="auto">
          <a:xfrm>
            <a:off x="3198936" y="1415744"/>
            <a:ext cx="1714500" cy="172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3125" t="18512" r="54427" b="22440"/>
          <a:stretch>
            <a:fillRect/>
          </a:stretch>
        </p:blipFill>
        <p:spPr bwMode="auto">
          <a:xfrm>
            <a:off x="7435769" y="1419891"/>
            <a:ext cx="1931987" cy="201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l="2588" t="18512" r="55176" b="38997"/>
          <a:stretch>
            <a:fillRect/>
          </a:stretch>
        </p:blipFill>
        <p:spPr bwMode="auto">
          <a:xfrm>
            <a:off x="5184796" y="1439801"/>
            <a:ext cx="1979612" cy="149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l="3125" t="18512" r="54427" b="22440"/>
          <a:stretch>
            <a:fillRect/>
          </a:stretch>
        </p:blipFill>
        <p:spPr bwMode="auto">
          <a:xfrm>
            <a:off x="1143349" y="4465765"/>
            <a:ext cx="1863725" cy="1944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l="3125" t="17514" r="55908" b="38194"/>
          <a:stretch>
            <a:fillRect/>
          </a:stretch>
        </p:blipFill>
        <p:spPr bwMode="auto">
          <a:xfrm>
            <a:off x="3162505" y="4465765"/>
            <a:ext cx="1979612" cy="160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l="3125" t="18512" r="53694" b="39171"/>
          <a:stretch>
            <a:fillRect/>
          </a:stretch>
        </p:blipFill>
        <p:spPr bwMode="auto">
          <a:xfrm>
            <a:off x="5167231" y="4465765"/>
            <a:ext cx="2268538" cy="166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6"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l="3125" t="19489" r="54427" b="30316"/>
          <a:stretch>
            <a:fillRect/>
          </a:stretch>
        </p:blipFill>
        <p:spPr bwMode="auto">
          <a:xfrm>
            <a:off x="7460883" y="4465765"/>
            <a:ext cx="2051050" cy="181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64BDD7E6-7D95-7A8A-B775-736B6C8D8177}"/>
              </a:ext>
            </a:extLst>
          </p:cNvPr>
          <p:cNvSpPr txBox="1">
            <a:spLocks/>
          </p:cNvSpPr>
          <p:nvPr/>
        </p:nvSpPr>
        <p:spPr>
          <a:xfrm>
            <a:off x="0" y="3663"/>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Various fractions</a:t>
            </a:r>
          </a:p>
        </p:txBody>
      </p:sp>
    </p:spTree>
    <p:extLst>
      <p:ext uri="{BB962C8B-B14F-4D97-AF65-F5344CB8AC3E}">
        <p14:creationId xmlns:p14="http://schemas.microsoft.com/office/powerpoint/2010/main" val="390845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0"/>
            <a:ext cx="11353800" cy="1325563"/>
          </a:xfrm>
        </p:spPr>
        <p:txBody>
          <a:bodyPr/>
          <a:lstStyle/>
          <a:p>
            <a:r>
              <a:rPr lang="en-US" b="1" dirty="0">
                <a:solidFill>
                  <a:schemeClr val="accent6"/>
                </a:solidFill>
              </a:rPr>
              <a:t>3.1.2.2 Modification of alkanes by cracking</a:t>
            </a:r>
          </a:p>
        </p:txBody>
      </p:sp>
      <p:pic>
        <p:nvPicPr>
          <p:cNvPr id="3" name="Picture 2">
            <a:extLst>
              <a:ext uri="{FF2B5EF4-FFF2-40B4-BE49-F238E27FC236}">
                <a16:creationId xmlns:a16="http://schemas.microsoft.com/office/drawing/2014/main" id="{BB746B16-5FAD-424C-CC20-AFE467340B59}"/>
              </a:ext>
            </a:extLst>
          </p:cNvPr>
          <p:cNvPicPr>
            <a:picLocks noChangeAspect="1"/>
          </p:cNvPicPr>
          <p:nvPr/>
        </p:nvPicPr>
        <p:blipFill>
          <a:blip r:embed="rId2"/>
          <a:stretch>
            <a:fillRect/>
          </a:stretch>
        </p:blipFill>
        <p:spPr>
          <a:xfrm>
            <a:off x="3651785" y="1059451"/>
            <a:ext cx="4938033" cy="5655096"/>
          </a:xfrm>
          <a:prstGeom prst="rect">
            <a:avLst/>
          </a:prstGeom>
        </p:spPr>
      </p:pic>
    </p:spTree>
    <p:extLst>
      <p:ext uri="{BB962C8B-B14F-4D97-AF65-F5344CB8AC3E}">
        <p14:creationId xmlns:p14="http://schemas.microsoft.com/office/powerpoint/2010/main" val="97699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14" name="Group 46"/>
          <p:cNvGraphicFramePr>
            <a:graphicFrameLocks noGrp="1"/>
          </p:cNvGraphicFramePr>
          <p:nvPr>
            <p:ph type="tbl" idx="1"/>
            <p:extLst>
              <p:ext uri="{D42A27DB-BD31-4B8C-83A1-F6EECF244321}">
                <p14:modId xmlns:p14="http://schemas.microsoft.com/office/powerpoint/2010/main" val="1921745457"/>
              </p:ext>
            </p:extLst>
          </p:nvPr>
        </p:nvGraphicFramePr>
        <p:xfrm>
          <a:off x="1039368" y="1188720"/>
          <a:ext cx="10780776" cy="5094289"/>
        </p:xfrm>
        <a:graphic>
          <a:graphicData uri="http://schemas.openxmlformats.org/drawingml/2006/table">
            <a:tbl>
              <a:tblPr/>
              <a:tblGrid>
                <a:gridCol w="3550920">
                  <a:extLst>
                    <a:ext uri="{9D8B030D-6E8A-4147-A177-3AD203B41FA5}">
                      <a16:colId xmlns:a16="http://schemas.microsoft.com/office/drawing/2014/main" val="20000"/>
                    </a:ext>
                  </a:extLst>
                </a:gridCol>
                <a:gridCol w="2624328">
                  <a:extLst>
                    <a:ext uri="{9D8B030D-6E8A-4147-A177-3AD203B41FA5}">
                      <a16:colId xmlns:a16="http://schemas.microsoft.com/office/drawing/2014/main" val="20001"/>
                    </a:ext>
                  </a:extLst>
                </a:gridCol>
                <a:gridCol w="2295144">
                  <a:extLst>
                    <a:ext uri="{9D8B030D-6E8A-4147-A177-3AD203B41FA5}">
                      <a16:colId xmlns:a16="http://schemas.microsoft.com/office/drawing/2014/main" val="20002"/>
                    </a:ext>
                  </a:extLst>
                </a:gridCol>
                <a:gridCol w="2310384">
                  <a:extLst>
                    <a:ext uri="{9D8B030D-6E8A-4147-A177-3AD203B41FA5}">
                      <a16:colId xmlns:a16="http://schemas.microsoft.com/office/drawing/2014/main" val="20003"/>
                    </a:ext>
                  </a:extLst>
                </a:gridCol>
              </a:tblGrid>
              <a:tr h="9449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Fraction</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cs typeface="Arial" charset="0"/>
                        </a:rPr>
                        <a:t>Number of carbon atoms</a:t>
                      </a:r>
                      <a:endParaRPr kumimoji="0" lang="en-US" sz="2800" b="0" i="0" u="none" strike="noStrike" cap="none" normalizeH="0" baseline="0" dirty="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 supplied</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 demand</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25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LPG</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cs typeface="Arial" charset="0"/>
                        </a:rPr>
                        <a:t>1 - 4</a:t>
                      </a:r>
                      <a:endParaRPr kumimoji="0" lang="en-US" sz="2800" b="0" i="0" u="none" strike="noStrike" cap="none" normalizeH="0" baseline="0" dirty="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rgbClr val="FF0000"/>
                          </a:solidFill>
                          <a:effectLst/>
                          <a:latin typeface="Arial" charset="0"/>
                          <a:cs typeface="Arial" charset="0"/>
                        </a:rPr>
                        <a:t>2</a:t>
                      </a:r>
                      <a:endParaRPr kumimoji="0" lang="en-US" sz="2800" b="0" i="0" u="none" strike="noStrike" cap="none" normalizeH="0" baseline="0" dirty="0">
                        <a:ln>
                          <a:noFill/>
                        </a:ln>
                        <a:solidFill>
                          <a:srgbClr val="FF0000"/>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Arial" charset="0"/>
                          <a:cs typeface="Arial" charset="0"/>
                        </a:rPr>
                        <a:t>4</a:t>
                      </a:r>
                      <a:endParaRPr kumimoji="0" lang="en-US" sz="2800" b="0" i="0" u="none" strike="noStrike" cap="none" normalizeH="0" baseline="0">
                        <a:ln>
                          <a:noFill/>
                        </a:ln>
                        <a:solidFill>
                          <a:srgbClr val="FF0000"/>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9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Petrol and naphtha</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4 -14</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rgbClr val="FF0000"/>
                          </a:solidFill>
                          <a:effectLst/>
                          <a:latin typeface="Arial" charset="0"/>
                          <a:cs typeface="Arial" charset="0"/>
                        </a:rPr>
                        <a:t>16</a:t>
                      </a:r>
                      <a:endParaRPr kumimoji="0" lang="en-US" sz="2800" b="0" i="0" u="none" strike="noStrike" cap="none" normalizeH="0" baseline="0" dirty="0">
                        <a:ln>
                          <a:noFill/>
                        </a:ln>
                        <a:solidFill>
                          <a:srgbClr val="FF0000"/>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rgbClr val="FF0000"/>
                          </a:solidFill>
                          <a:effectLst/>
                          <a:latin typeface="Arial" charset="0"/>
                          <a:cs typeface="Arial" charset="0"/>
                        </a:rPr>
                        <a:t>27</a:t>
                      </a:r>
                      <a:endParaRPr kumimoji="0" lang="en-US" sz="2800" b="0" i="0" u="none" strike="noStrike" cap="none" normalizeH="0" baseline="0" dirty="0">
                        <a:ln>
                          <a:noFill/>
                        </a:ln>
                        <a:solidFill>
                          <a:srgbClr val="FF0000"/>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41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cs typeface="Arial" charset="0"/>
                        </a:rPr>
                        <a:t>Kerosene</a:t>
                      </a:r>
                      <a:endParaRPr kumimoji="0" lang="en-US" sz="2800" b="0" i="0" u="none" strike="noStrike" cap="none" normalizeH="0" baseline="0" dirty="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11 -15</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13</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8</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25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Gas oil</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15 -19</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23</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19</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49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Fuel oil and bitumen</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&gt; 30</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50</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cs typeface="Arial" charset="0"/>
                        </a:rPr>
                        <a:t>38</a:t>
                      </a:r>
                      <a:endParaRPr kumimoji="0" lang="en-US" sz="2800" b="0" i="0" u="none" strike="noStrike" cap="none" normalizeH="0" baseline="0" dirty="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Title 1">
            <a:extLst>
              <a:ext uri="{FF2B5EF4-FFF2-40B4-BE49-F238E27FC236}">
                <a16:creationId xmlns:a16="http://schemas.microsoft.com/office/drawing/2014/main" id="{5D8FF483-EB85-577A-E5CF-7ED1B6CCA438}"/>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Supply and demand of crude oil fractions</a:t>
            </a:r>
          </a:p>
        </p:txBody>
      </p:sp>
    </p:spTree>
    <p:extLst>
      <p:ext uri="{BB962C8B-B14F-4D97-AF65-F5344CB8AC3E}">
        <p14:creationId xmlns:p14="http://schemas.microsoft.com/office/powerpoint/2010/main" val="120023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7" descr="C1b"/>
          <p:cNvPicPr>
            <a:picLocks noGrp="1" noChangeAspect="1" noChangeArrowheads="1"/>
          </p:cNvPicPr>
          <p:nvPr>
            <p:ph idx="1"/>
          </p:nvPr>
        </p:nvPicPr>
        <p:blipFill>
          <a:blip r:embed="rId2" cstate="print"/>
          <a:srcRect/>
          <a:stretch>
            <a:fillRect/>
          </a:stretch>
        </p:blipFill>
        <p:spPr>
          <a:xfrm>
            <a:off x="2567611" y="1125891"/>
            <a:ext cx="7058025" cy="3005137"/>
          </a:xfrm>
          <a:noFill/>
        </p:spPr>
      </p:pic>
      <p:sp>
        <p:nvSpPr>
          <p:cNvPr id="6149" name="TextBox 6"/>
          <p:cNvSpPr txBox="1">
            <a:spLocks noChangeArrowheads="1"/>
          </p:cNvSpPr>
          <p:nvPr/>
        </p:nvSpPr>
        <p:spPr bwMode="auto">
          <a:xfrm>
            <a:off x="5157706" y="855536"/>
            <a:ext cx="1440331" cy="369332"/>
          </a:xfrm>
          <a:prstGeom prst="rect">
            <a:avLst/>
          </a:prstGeom>
          <a:noFill/>
          <a:ln w="9525">
            <a:noFill/>
            <a:miter lim="800000"/>
            <a:headEnd/>
            <a:tailEnd/>
          </a:ln>
        </p:spPr>
        <p:txBody>
          <a:bodyPr wrap="square">
            <a:spAutoFit/>
          </a:bodyPr>
          <a:lstStyle/>
          <a:p>
            <a:r>
              <a:rPr lang="en-GB" sz="1800"/>
              <a:t>Delivery tube</a:t>
            </a:r>
          </a:p>
        </p:txBody>
      </p:sp>
      <p:sp>
        <p:nvSpPr>
          <p:cNvPr id="6150" name="TextBox 7"/>
          <p:cNvSpPr txBox="1">
            <a:spLocks noChangeArrowheads="1"/>
          </p:cNvSpPr>
          <p:nvPr/>
        </p:nvSpPr>
        <p:spPr bwMode="auto">
          <a:xfrm>
            <a:off x="1924670" y="2267176"/>
            <a:ext cx="1479550" cy="923925"/>
          </a:xfrm>
          <a:prstGeom prst="rect">
            <a:avLst/>
          </a:prstGeom>
          <a:noFill/>
          <a:ln w="9525">
            <a:noFill/>
            <a:miter lim="800000"/>
            <a:headEnd/>
            <a:tailEnd/>
          </a:ln>
        </p:spPr>
        <p:txBody>
          <a:bodyPr wrap="square">
            <a:spAutoFit/>
          </a:bodyPr>
          <a:lstStyle/>
          <a:p>
            <a:r>
              <a:rPr lang="en-GB" sz="1800"/>
              <a:t>Mineral wool</a:t>
            </a:r>
          </a:p>
          <a:p>
            <a:r>
              <a:rPr lang="en-GB" sz="1800"/>
              <a:t>soaked with</a:t>
            </a:r>
          </a:p>
          <a:p>
            <a:r>
              <a:rPr lang="en-GB" sz="1800"/>
              <a:t>paraffin oil</a:t>
            </a:r>
          </a:p>
        </p:txBody>
      </p:sp>
      <p:sp>
        <p:nvSpPr>
          <p:cNvPr id="6151" name="TextBox 8"/>
          <p:cNvSpPr txBox="1">
            <a:spLocks noChangeArrowheads="1"/>
          </p:cNvSpPr>
          <p:nvPr/>
        </p:nvSpPr>
        <p:spPr bwMode="auto">
          <a:xfrm>
            <a:off x="4139233" y="2695798"/>
            <a:ext cx="1766702" cy="369332"/>
          </a:xfrm>
          <a:prstGeom prst="rect">
            <a:avLst/>
          </a:prstGeom>
          <a:noFill/>
          <a:ln w="9525">
            <a:noFill/>
            <a:miter lim="800000"/>
            <a:headEnd/>
            <a:tailEnd/>
          </a:ln>
        </p:spPr>
        <p:txBody>
          <a:bodyPr wrap="square">
            <a:spAutoFit/>
          </a:bodyPr>
          <a:lstStyle/>
          <a:p>
            <a:r>
              <a:rPr lang="en-GB" sz="1800"/>
              <a:t>Broken porcelain</a:t>
            </a:r>
          </a:p>
        </p:txBody>
      </p:sp>
      <p:sp>
        <p:nvSpPr>
          <p:cNvPr id="6152" name="TextBox 9"/>
          <p:cNvSpPr txBox="1">
            <a:spLocks noChangeArrowheads="1"/>
          </p:cNvSpPr>
          <p:nvPr/>
        </p:nvSpPr>
        <p:spPr bwMode="auto">
          <a:xfrm>
            <a:off x="7639673" y="1124173"/>
            <a:ext cx="489749" cy="369332"/>
          </a:xfrm>
          <a:prstGeom prst="rect">
            <a:avLst/>
          </a:prstGeom>
          <a:noFill/>
          <a:ln w="9525">
            <a:noFill/>
            <a:miter lim="800000"/>
            <a:headEnd/>
            <a:tailEnd/>
          </a:ln>
        </p:spPr>
        <p:txBody>
          <a:bodyPr wrap="square">
            <a:spAutoFit/>
          </a:bodyPr>
          <a:lstStyle/>
          <a:p>
            <a:r>
              <a:rPr lang="en-GB" sz="1800"/>
              <a:t>gas</a:t>
            </a:r>
          </a:p>
        </p:txBody>
      </p:sp>
      <p:sp>
        <p:nvSpPr>
          <p:cNvPr id="6153" name="TextBox 10"/>
          <p:cNvSpPr txBox="1">
            <a:spLocks noChangeArrowheads="1"/>
          </p:cNvSpPr>
          <p:nvPr/>
        </p:nvSpPr>
        <p:spPr bwMode="auto">
          <a:xfrm>
            <a:off x="9139858" y="2481489"/>
            <a:ext cx="749300" cy="369887"/>
          </a:xfrm>
          <a:prstGeom prst="rect">
            <a:avLst/>
          </a:prstGeom>
          <a:noFill/>
          <a:ln w="9525">
            <a:noFill/>
            <a:miter lim="800000"/>
            <a:headEnd/>
            <a:tailEnd/>
          </a:ln>
        </p:spPr>
        <p:txBody>
          <a:bodyPr wrap="square">
            <a:spAutoFit/>
          </a:bodyPr>
          <a:lstStyle/>
          <a:p>
            <a:r>
              <a:rPr lang="en-GB" sz="1800"/>
              <a:t>water</a:t>
            </a:r>
          </a:p>
        </p:txBody>
      </p:sp>
      <p:sp>
        <p:nvSpPr>
          <p:cNvPr id="2" name="TextBox 1"/>
          <p:cNvSpPr txBox="1"/>
          <p:nvPr/>
        </p:nvSpPr>
        <p:spPr>
          <a:xfrm>
            <a:off x="1149096" y="4404706"/>
            <a:ext cx="10668000" cy="2462213"/>
          </a:xfrm>
          <a:prstGeom prst="rect">
            <a:avLst/>
          </a:prstGeom>
          <a:noFill/>
        </p:spPr>
        <p:txBody>
          <a:bodyPr wrap="square" rtlCol="0">
            <a:spAutoFit/>
          </a:bodyPr>
          <a:lstStyle/>
          <a:p>
            <a:pPr marL="342900" indent="-342900">
              <a:buAutoNum type="arabicPeriod"/>
            </a:pPr>
            <a:r>
              <a:rPr lang="en-US" sz="2200" dirty="0"/>
              <a:t>Soak the mineral wool in paraffin and put at end of boiling tube. About 2cm from the bung put 1 spatula full of catalyst and clamp around neck.</a:t>
            </a:r>
          </a:p>
          <a:p>
            <a:pPr marL="342900" indent="-342900">
              <a:buAutoNum type="arabicPeriod"/>
            </a:pPr>
            <a:r>
              <a:rPr lang="en-US" sz="2200" dirty="0"/>
              <a:t>Heat the catalyst FIRST and then move the flame towards the paraffin</a:t>
            </a:r>
          </a:p>
          <a:p>
            <a:pPr marL="342900" indent="-342900">
              <a:buAutoNum type="arabicPeriod"/>
            </a:pPr>
            <a:r>
              <a:rPr lang="en-US" sz="2200" dirty="0"/>
              <a:t>Collect the gas over water</a:t>
            </a:r>
          </a:p>
          <a:p>
            <a:pPr marL="342900" indent="-342900">
              <a:buAutoNum type="arabicPeriod"/>
            </a:pPr>
            <a:r>
              <a:rPr lang="en-US" sz="2200" dirty="0"/>
              <a:t>When complete, remove the delivery tube from the water BEFORE switching off the burner!</a:t>
            </a:r>
          </a:p>
          <a:p>
            <a:pPr marL="342900" indent="-342900">
              <a:buAutoNum type="arabicPeriod"/>
            </a:pPr>
            <a:r>
              <a:rPr lang="en-US" sz="2200" dirty="0"/>
              <a:t>Add a few drops of bromine water into the test tube and observe any </a:t>
            </a:r>
            <a:r>
              <a:rPr lang="en-US" sz="2200" dirty="0" err="1"/>
              <a:t>colour</a:t>
            </a:r>
            <a:r>
              <a:rPr lang="en-US" sz="2200" dirty="0"/>
              <a:t> change</a:t>
            </a:r>
          </a:p>
        </p:txBody>
      </p:sp>
      <p:sp>
        <p:nvSpPr>
          <p:cNvPr id="5" name="Title 1">
            <a:extLst>
              <a:ext uri="{FF2B5EF4-FFF2-40B4-BE49-F238E27FC236}">
                <a16:creationId xmlns:a16="http://schemas.microsoft.com/office/drawing/2014/main" id="{B2691E98-4587-AD42-2338-C1FCB621543A}"/>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Cracking paraffin oil in the laboratory</a:t>
            </a:r>
          </a:p>
        </p:txBody>
      </p:sp>
    </p:spTree>
    <p:extLst>
      <p:ext uri="{BB962C8B-B14F-4D97-AF65-F5344CB8AC3E}">
        <p14:creationId xmlns:p14="http://schemas.microsoft.com/office/powerpoint/2010/main" val="3011814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0638183"/>
              </p:ext>
            </p:extLst>
          </p:nvPr>
        </p:nvGraphicFramePr>
        <p:xfrm>
          <a:off x="2001888" y="1450504"/>
          <a:ext cx="8208912" cy="4323080"/>
        </p:xfrm>
        <a:graphic>
          <a:graphicData uri="http://schemas.openxmlformats.org/drawingml/2006/table">
            <a:tbl>
              <a:tblPr firstRow="1" bandRow="1">
                <a:tableStyleId>{5940675A-B579-460E-94D1-54222C63F5DA}</a:tableStyleId>
              </a:tblPr>
              <a:tblGrid>
                <a:gridCol w="273630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370840">
                <a:tc>
                  <a:txBody>
                    <a:bodyPr/>
                    <a:lstStyle/>
                    <a:p>
                      <a:endParaRPr lang="en-GB" sz="1800" dirty="0">
                        <a:latin typeface="+mn-lt"/>
                      </a:endParaRPr>
                    </a:p>
                  </a:txBody>
                  <a:tcPr/>
                </a:tc>
                <a:tc>
                  <a:txBody>
                    <a:bodyPr/>
                    <a:lstStyle/>
                    <a:p>
                      <a:r>
                        <a:rPr lang="en-GB" sz="1800" dirty="0">
                          <a:solidFill>
                            <a:srgbClr val="FF0000"/>
                          </a:solidFill>
                          <a:latin typeface="+mn-lt"/>
                        </a:rPr>
                        <a:t>Thermal</a:t>
                      </a:r>
                    </a:p>
                  </a:txBody>
                  <a:tcPr/>
                </a:tc>
                <a:tc>
                  <a:txBody>
                    <a:bodyPr/>
                    <a:lstStyle/>
                    <a:p>
                      <a:r>
                        <a:rPr lang="en-GB" sz="1800" dirty="0">
                          <a:solidFill>
                            <a:srgbClr val="FF0000"/>
                          </a:solidFill>
                          <a:latin typeface="+mn-lt"/>
                        </a:rPr>
                        <a:t>Catalytic</a:t>
                      </a:r>
                      <a:r>
                        <a:rPr lang="en-GB" sz="1800" baseline="0" dirty="0">
                          <a:solidFill>
                            <a:srgbClr val="FF0000"/>
                          </a:solidFill>
                          <a:latin typeface="+mn-lt"/>
                        </a:rPr>
                        <a:t> </a:t>
                      </a:r>
                      <a:endParaRPr lang="en-GB" sz="1800" dirty="0">
                        <a:solidFill>
                          <a:srgbClr val="FF0000"/>
                        </a:solidFill>
                        <a:latin typeface="+mn-lt"/>
                      </a:endParaRPr>
                    </a:p>
                  </a:txBody>
                  <a:tcPr/>
                </a:tc>
                <a:extLst>
                  <a:ext uri="{0D108BD9-81ED-4DB2-BD59-A6C34878D82A}">
                    <a16:rowId xmlns:a16="http://schemas.microsoft.com/office/drawing/2014/main" val="10000"/>
                  </a:ext>
                </a:extLst>
              </a:tr>
              <a:tr h="370840">
                <a:tc>
                  <a:txBody>
                    <a:bodyPr/>
                    <a:lstStyle/>
                    <a:p>
                      <a:r>
                        <a:rPr lang="en-GB" sz="1800">
                          <a:latin typeface="+mn-lt"/>
                        </a:rPr>
                        <a:t>Temperature </a:t>
                      </a:r>
                    </a:p>
                  </a:txBody>
                  <a:tcPr/>
                </a:tc>
                <a:tc>
                  <a:txBody>
                    <a:bodyPr/>
                    <a:lstStyle/>
                    <a:p>
                      <a:r>
                        <a:rPr lang="en-GB" sz="1800">
                          <a:latin typeface="+mn-lt"/>
                        </a:rPr>
                        <a:t>450 – 900 </a:t>
                      </a:r>
                      <a:r>
                        <a:rPr lang="en-GB" sz="1800">
                          <a:latin typeface="+mn-lt"/>
                          <a:cs typeface="Times New Roman"/>
                        </a:rPr>
                        <a:t>°C</a:t>
                      </a:r>
                      <a:endParaRPr lang="en-GB" sz="180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a:latin typeface="+mn-lt"/>
                        </a:rPr>
                        <a:t>450  </a:t>
                      </a:r>
                      <a:r>
                        <a:rPr lang="en-GB" sz="1800">
                          <a:latin typeface="+mn-lt"/>
                          <a:cs typeface="Times New Roman"/>
                        </a:rPr>
                        <a:t>°C</a:t>
                      </a:r>
                      <a:endParaRPr lang="en-GB" sz="1800">
                        <a:latin typeface="+mn-lt"/>
                      </a:endParaRPr>
                    </a:p>
                  </a:txBody>
                  <a:tcPr/>
                </a:tc>
                <a:extLst>
                  <a:ext uri="{0D108BD9-81ED-4DB2-BD59-A6C34878D82A}">
                    <a16:rowId xmlns:a16="http://schemas.microsoft.com/office/drawing/2014/main" val="10001"/>
                  </a:ext>
                </a:extLst>
              </a:tr>
              <a:tr h="370840">
                <a:tc>
                  <a:txBody>
                    <a:bodyPr/>
                    <a:lstStyle/>
                    <a:p>
                      <a:r>
                        <a:rPr lang="en-GB" sz="1800">
                          <a:latin typeface="+mn-lt"/>
                        </a:rPr>
                        <a:t>Pressure</a:t>
                      </a:r>
                    </a:p>
                  </a:txBody>
                  <a:tcPr/>
                </a:tc>
                <a:tc>
                  <a:txBody>
                    <a:bodyPr/>
                    <a:lstStyle/>
                    <a:p>
                      <a:r>
                        <a:rPr lang="en-GB" sz="1800">
                          <a:latin typeface="+mn-lt"/>
                        </a:rPr>
                        <a:t>High</a:t>
                      </a:r>
                    </a:p>
                  </a:txBody>
                  <a:tcPr/>
                </a:tc>
                <a:tc>
                  <a:txBody>
                    <a:bodyPr/>
                    <a:lstStyle/>
                    <a:p>
                      <a:r>
                        <a:rPr lang="en-GB" sz="1800">
                          <a:latin typeface="+mn-lt"/>
                        </a:rPr>
                        <a:t>Moderate </a:t>
                      </a:r>
                    </a:p>
                  </a:txBody>
                  <a:tcPr/>
                </a:tc>
                <a:extLst>
                  <a:ext uri="{0D108BD9-81ED-4DB2-BD59-A6C34878D82A}">
                    <a16:rowId xmlns:a16="http://schemas.microsoft.com/office/drawing/2014/main" val="10002"/>
                  </a:ext>
                </a:extLst>
              </a:tr>
              <a:tr h="370840">
                <a:tc>
                  <a:txBody>
                    <a:bodyPr/>
                    <a:lstStyle/>
                    <a:p>
                      <a:r>
                        <a:rPr lang="en-GB" sz="1800">
                          <a:latin typeface="+mn-lt"/>
                        </a:rPr>
                        <a:t>Catalyst </a:t>
                      </a:r>
                    </a:p>
                  </a:txBody>
                  <a:tcPr/>
                </a:tc>
                <a:tc>
                  <a:txBody>
                    <a:bodyPr/>
                    <a:lstStyle/>
                    <a:p>
                      <a:r>
                        <a:rPr lang="en-GB" sz="1800">
                          <a:latin typeface="+mn-lt"/>
                        </a:rPr>
                        <a:t>None </a:t>
                      </a:r>
                    </a:p>
                  </a:txBody>
                  <a:tcPr/>
                </a:tc>
                <a:tc>
                  <a:txBody>
                    <a:bodyPr/>
                    <a:lstStyle/>
                    <a:p>
                      <a:r>
                        <a:rPr lang="en-GB" sz="1800">
                          <a:latin typeface="+mn-lt"/>
                        </a:rPr>
                        <a:t>Zeolites </a:t>
                      </a:r>
                    </a:p>
                  </a:txBody>
                  <a:tcPr/>
                </a:tc>
                <a:extLst>
                  <a:ext uri="{0D108BD9-81ED-4DB2-BD59-A6C34878D82A}">
                    <a16:rowId xmlns:a16="http://schemas.microsoft.com/office/drawing/2014/main" val="10003"/>
                  </a:ext>
                </a:extLst>
              </a:tr>
              <a:tr h="370840">
                <a:tc>
                  <a:txBody>
                    <a:bodyPr/>
                    <a:lstStyle/>
                    <a:p>
                      <a:r>
                        <a:rPr lang="en-GB" sz="1800">
                          <a:latin typeface="+mn-lt"/>
                        </a:rPr>
                        <a:t>Products </a:t>
                      </a:r>
                    </a:p>
                  </a:txBody>
                  <a:tcPr/>
                </a:tc>
                <a:tc>
                  <a:txBody>
                    <a:bodyPr/>
                    <a:lstStyle/>
                    <a:p>
                      <a:r>
                        <a:rPr lang="en-GB" sz="1800">
                          <a:latin typeface="+mn-lt"/>
                        </a:rPr>
                        <a:t>High proportion of straight-chain alkanes and alkenes </a:t>
                      </a:r>
                    </a:p>
                  </a:txBody>
                  <a:tcPr/>
                </a:tc>
                <a:tc>
                  <a:txBody>
                    <a:bodyPr/>
                    <a:lstStyle/>
                    <a:p>
                      <a:r>
                        <a:rPr lang="en-GB" sz="1800">
                          <a:latin typeface="+mn-lt"/>
                        </a:rPr>
                        <a:t>High proportion of</a:t>
                      </a:r>
                      <a:r>
                        <a:rPr lang="en-GB" sz="1800" baseline="0">
                          <a:latin typeface="+mn-lt"/>
                        </a:rPr>
                        <a:t> branched alkanes and alkenes, and cyclic and aromatic hydrocarbons  </a:t>
                      </a:r>
                      <a:endParaRPr lang="en-GB" sz="1800">
                        <a:latin typeface="+mn-lt"/>
                      </a:endParaRPr>
                    </a:p>
                  </a:txBody>
                  <a:tcPr/>
                </a:tc>
                <a:extLst>
                  <a:ext uri="{0D108BD9-81ED-4DB2-BD59-A6C34878D82A}">
                    <a16:rowId xmlns:a16="http://schemas.microsoft.com/office/drawing/2014/main" val="10004"/>
                  </a:ext>
                </a:extLst>
              </a:tr>
              <a:tr h="370840">
                <a:tc>
                  <a:txBody>
                    <a:bodyPr/>
                    <a:lstStyle/>
                    <a:p>
                      <a:r>
                        <a:rPr lang="en-GB" sz="1800">
                          <a:latin typeface="+mn-lt"/>
                        </a:rPr>
                        <a:t>Use of products</a:t>
                      </a:r>
                    </a:p>
                  </a:txBody>
                  <a:tcPr/>
                </a:tc>
                <a:tc>
                  <a:txBody>
                    <a:bodyPr/>
                    <a:lstStyle/>
                    <a:p>
                      <a:r>
                        <a:rPr lang="en-GB" sz="1800">
                          <a:latin typeface="+mn-lt"/>
                        </a:rPr>
                        <a:t>Alkenes – raw materials for chemical industry</a:t>
                      </a:r>
                    </a:p>
                  </a:txBody>
                  <a:tcPr/>
                </a:tc>
                <a:tc>
                  <a:txBody>
                    <a:bodyPr/>
                    <a:lstStyle/>
                    <a:p>
                      <a:r>
                        <a:rPr lang="en-GB" sz="1800">
                          <a:latin typeface="+mn-lt"/>
                        </a:rPr>
                        <a:t>Motor fuels </a:t>
                      </a:r>
                    </a:p>
                  </a:txBody>
                  <a:tcPr/>
                </a:tc>
                <a:extLst>
                  <a:ext uri="{0D108BD9-81ED-4DB2-BD59-A6C34878D82A}">
                    <a16:rowId xmlns:a16="http://schemas.microsoft.com/office/drawing/2014/main" val="10005"/>
                  </a:ext>
                </a:extLst>
              </a:tr>
              <a:tr h="370840">
                <a:tc>
                  <a:txBody>
                    <a:bodyPr/>
                    <a:lstStyle/>
                    <a:p>
                      <a:r>
                        <a:rPr lang="en-GB" sz="1800">
                          <a:latin typeface="+mn-lt"/>
                        </a:rPr>
                        <a:t>Comparative</a:t>
                      </a:r>
                      <a:r>
                        <a:rPr lang="en-GB" sz="1800" baseline="0">
                          <a:latin typeface="+mn-lt"/>
                        </a:rPr>
                        <a:t> cost</a:t>
                      </a:r>
                      <a:endParaRPr lang="en-GB" sz="1800">
                        <a:latin typeface="+mn-lt"/>
                      </a:endParaRPr>
                    </a:p>
                  </a:txBody>
                  <a:tcPr/>
                </a:tc>
                <a:tc>
                  <a:txBody>
                    <a:bodyPr/>
                    <a:lstStyle/>
                    <a:p>
                      <a:r>
                        <a:rPr lang="en-GB" sz="1800">
                          <a:latin typeface="+mn-lt"/>
                        </a:rPr>
                        <a:t>More expensive </a:t>
                      </a:r>
                    </a:p>
                  </a:txBody>
                  <a:tcPr/>
                </a:tc>
                <a:tc>
                  <a:txBody>
                    <a:bodyPr/>
                    <a:lstStyle/>
                    <a:p>
                      <a:r>
                        <a:rPr lang="en-GB" sz="1800">
                          <a:latin typeface="+mn-lt"/>
                        </a:rPr>
                        <a:t>Less</a:t>
                      </a:r>
                      <a:r>
                        <a:rPr lang="en-GB" sz="1800" baseline="0">
                          <a:latin typeface="+mn-lt"/>
                        </a:rPr>
                        <a:t> expensive </a:t>
                      </a:r>
                      <a:endParaRPr lang="en-GB" sz="1800">
                        <a:latin typeface="+mn-lt"/>
                      </a:endParaRPr>
                    </a:p>
                  </a:txBody>
                  <a:tcPr/>
                </a:tc>
                <a:extLst>
                  <a:ext uri="{0D108BD9-81ED-4DB2-BD59-A6C34878D82A}">
                    <a16:rowId xmlns:a16="http://schemas.microsoft.com/office/drawing/2014/main" val="10006"/>
                  </a:ext>
                </a:extLst>
              </a:tr>
              <a:tr h="370840">
                <a:tc>
                  <a:txBody>
                    <a:bodyPr/>
                    <a:lstStyle/>
                    <a:p>
                      <a:r>
                        <a:rPr lang="en-GB" sz="1800">
                          <a:latin typeface="+mn-lt"/>
                        </a:rPr>
                        <a:t>Method of separating products </a:t>
                      </a:r>
                    </a:p>
                  </a:txBody>
                  <a:tcPr/>
                </a:tc>
                <a:tc>
                  <a:txBody>
                    <a:bodyPr/>
                    <a:lstStyle/>
                    <a:p>
                      <a:r>
                        <a:rPr lang="en-GB" sz="1800">
                          <a:latin typeface="+mn-lt"/>
                        </a:rPr>
                        <a:t>Fractional distillation </a:t>
                      </a:r>
                    </a:p>
                  </a:txBody>
                  <a:tcPr/>
                </a:tc>
                <a:tc>
                  <a:txBody>
                    <a:bodyPr/>
                    <a:lstStyle/>
                    <a:p>
                      <a:r>
                        <a:rPr lang="en-GB" sz="1800" dirty="0">
                          <a:latin typeface="+mn-lt"/>
                        </a:rPr>
                        <a:t>Fractional distillation</a:t>
                      </a:r>
                    </a:p>
                  </a:txBody>
                  <a:tcPr/>
                </a:tc>
                <a:extLst>
                  <a:ext uri="{0D108BD9-81ED-4DB2-BD59-A6C34878D82A}">
                    <a16:rowId xmlns:a16="http://schemas.microsoft.com/office/drawing/2014/main" val="10007"/>
                  </a:ext>
                </a:extLst>
              </a:tr>
            </a:tbl>
          </a:graphicData>
        </a:graphic>
      </p:graphicFrame>
      <p:sp>
        <p:nvSpPr>
          <p:cNvPr id="7" name="Title 1">
            <a:extLst>
              <a:ext uri="{FF2B5EF4-FFF2-40B4-BE49-F238E27FC236}">
                <a16:creationId xmlns:a16="http://schemas.microsoft.com/office/drawing/2014/main" id="{33839EE9-D0C6-EC8B-5E4D-027A2BEFD1F7}"/>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Two types of cracking</a:t>
            </a:r>
          </a:p>
        </p:txBody>
      </p:sp>
    </p:spTree>
    <p:extLst>
      <p:ext uri="{BB962C8B-B14F-4D97-AF65-F5344CB8AC3E}">
        <p14:creationId xmlns:p14="http://schemas.microsoft.com/office/powerpoint/2010/main" val="192923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1954" y="3663"/>
            <a:ext cx="10515600" cy="1325563"/>
          </a:xfrm>
        </p:spPr>
        <p:txBody>
          <a:bodyPr/>
          <a:lstStyle/>
          <a:p>
            <a:r>
              <a:rPr lang="en-US" b="1">
                <a:solidFill>
                  <a:schemeClr val="accent6"/>
                </a:solidFill>
              </a:rPr>
              <a:t>Organic Chemistry Year 1 </a:t>
            </a:r>
            <a:br>
              <a:rPr lang="en-US" b="1"/>
            </a:br>
            <a:r>
              <a:rPr lang="en-US" b="1">
                <a:solidFill>
                  <a:schemeClr val="accent6"/>
                </a:solidFill>
              </a:rPr>
              <a:t>3.1.2 Alkanes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838200" y="2117725"/>
            <a:ext cx="10515600" cy="1870075"/>
          </a:xfrm>
        </p:spPr>
        <p:txBody>
          <a:bodyPr vert="horz" lIns="91440" tIns="45720" rIns="91440" bIns="45720" rtlCol="0" anchor="t">
            <a:normAutofit lnSpcReduction="10000"/>
          </a:bodyPr>
          <a:lstStyle/>
          <a:p>
            <a:pPr marL="0" indent="0">
              <a:buNone/>
            </a:pPr>
            <a:r>
              <a:rPr lang="en-US"/>
              <a:t>3.1.2.1 Fractional distillation of crude oil </a:t>
            </a:r>
          </a:p>
          <a:p>
            <a:pPr marL="0" indent="0">
              <a:buNone/>
            </a:pPr>
            <a:r>
              <a:rPr lang="en-US"/>
              <a:t>3.1.2.2 Modification of alkanes by cracking</a:t>
            </a:r>
            <a:endParaRPr lang="en-US">
              <a:cs typeface="Calibri"/>
            </a:endParaRPr>
          </a:p>
          <a:p>
            <a:pPr marL="0" indent="0">
              <a:buNone/>
            </a:pPr>
            <a:r>
              <a:rPr lang="en-US"/>
              <a:t>3.1.2.3 Combustion of alkanes</a:t>
            </a:r>
          </a:p>
          <a:p>
            <a:pPr marL="0" indent="0">
              <a:buNone/>
            </a:pPr>
            <a:r>
              <a:rPr lang="en-US">
                <a:cs typeface="Calibri" panose="020F0502020204030204"/>
              </a:rPr>
              <a:t>3.1.2.4 Chlorination of alkanes</a:t>
            </a:r>
          </a:p>
        </p:txBody>
      </p:sp>
    </p:spTree>
    <p:extLst>
      <p:ext uri="{BB962C8B-B14F-4D97-AF65-F5344CB8AC3E}">
        <p14:creationId xmlns:p14="http://schemas.microsoft.com/office/powerpoint/2010/main" val="43329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1340771"/>
            <a:ext cx="8229600" cy="2088229"/>
          </a:xfrm>
        </p:spPr>
        <p:txBody>
          <a:bodyPr>
            <a:noAutofit/>
          </a:bodyPr>
          <a:lstStyle/>
          <a:p>
            <a:pPr marL="0" indent="0">
              <a:buNone/>
            </a:pPr>
            <a:r>
              <a:rPr lang="en-GB" sz="2400" dirty="0"/>
              <a:t>Cracking of a large alkane molecule always produces a smaller hydrocarbon molecules.</a:t>
            </a:r>
          </a:p>
          <a:p>
            <a:pPr marL="0" indent="0">
              <a:buNone/>
            </a:pPr>
            <a:r>
              <a:rPr lang="en-GB" sz="2400" dirty="0"/>
              <a:t>e.g.		C</a:t>
            </a:r>
            <a:r>
              <a:rPr lang="en-GB" sz="2400" baseline="-25000" dirty="0"/>
              <a:t>22</a:t>
            </a:r>
            <a:r>
              <a:rPr lang="en-GB" sz="2400" dirty="0"/>
              <a:t>H</a:t>
            </a:r>
            <a:r>
              <a:rPr lang="en-GB" sz="2400" baseline="-25000" dirty="0"/>
              <a:t>46</a:t>
            </a:r>
            <a:r>
              <a:rPr lang="en-GB" sz="2400" dirty="0"/>
              <a:t>    →     C</a:t>
            </a:r>
            <a:r>
              <a:rPr lang="en-GB" sz="2400" baseline="-25000" dirty="0"/>
              <a:t>14</a:t>
            </a:r>
            <a:r>
              <a:rPr lang="en-GB" sz="2400" dirty="0"/>
              <a:t>H</a:t>
            </a:r>
            <a:r>
              <a:rPr lang="en-GB" sz="2400" baseline="-25000" dirty="0"/>
              <a:t>30</a:t>
            </a:r>
            <a:r>
              <a:rPr lang="en-GB" sz="2400" dirty="0"/>
              <a:t>   +    C</a:t>
            </a:r>
            <a:r>
              <a:rPr lang="en-GB" sz="2400" baseline="-25000" dirty="0"/>
              <a:t>8</a:t>
            </a:r>
            <a:r>
              <a:rPr lang="en-GB" sz="2400" dirty="0"/>
              <a:t>H</a:t>
            </a:r>
            <a:r>
              <a:rPr lang="en-GB" sz="2400" baseline="-25000" dirty="0"/>
              <a:t>16</a:t>
            </a:r>
          </a:p>
          <a:p>
            <a:pPr marL="0" indent="0">
              <a:buNone/>
            </a:pPr>
            <a:r>
              <a:rPr lang="en-GB" sz="2400" dirty="0"/>
              <a:t>		alkane          (shorter)	     alkene    	 				          alkane</a:t>
            </a:r>
          </a:p>
          <a:p>
            <a:pPr marL="0" indent="0">
              <a:buNone/>
            </a:pPr>
            <a:endParaRPr lang="en-GB" sz="2400" dirty="0"/>
          </a:p>
          <a:p>
            <a:pPr marL="0" indent="0">
              <a:buNone/>
            </a:pPr>
            <a:endParaRPr lang="en-GB" sz="2400" dirty="0"/>
          </a:p>
          <a:p>
            <a:pPr marL="0" indent="0">
              <a:buNone/>
            </a:pPr>
            <a:r>
              <a:rPr lang="en-GB" sz="2400" dirty="0"/>
              <a:t>(Ensure that the number of hydrogens and carbons balance on each side of the equation)</a:t>
            </a:r>
          </a:p>
          <a:p>
            <a:pPr marL="0" indent="0">
              <a:buNone/>
            </a:pPr>
            <a:endParaRPr lang="en-GB" sz="2400" dirty="0"/>
          </a:p>
        </p:txBody>
      </p:sp>
      <p:sp>
        <p:nvSpPr>
          <p:cNvPr id="10" name="Title 1">
            <a:extLst>
              <a:ext uri="{FF2B5EF4-FFF2-40B4-BE49-F238E27FC236}">
                <a16:creationId xmlns:a16="http://schemas.microsoft.com/office/drawing/2014/main" id="{200A58DC-72F1-AA2C-76D9-689F37E77EB9}"/>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Cracking equations</a:t>
            </a:r>
          </a:p>
        </p:txBody>
      </p:sp>
    </p:spTree>
    <p:extLst>
      <p:ext uri="{BB962C8B-B14F-4D97-AF65-F5344CB8AC3E}">
        <p14:creationId xmlns:p14="http://schemas.microsoft.com/office/powerpoint/2010/main" val="2122917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285811"/>
            <a:ext cx="11353800" cy="1325563"/>
          </a:xfrm>
        </p:spPr>
        <p:txBody>
          <a:bodyPr/>
          <a:lstStyle/>
          <a:p>
            <a:r>
              <a:rPr lang="en-US" b="1" dirty="0">
                <a:solidFill>
                  <a:schemeClr val="accent6"/>
                </a:solidFill>
              </a:rPr>
              <a:t>3.1.2.3 Combustion of alkanes</a:t>
            </a:r>
          </a:p>
        </p:txBody>
      </p:sp>
      <p:pic>
        <p:nvPicPr>
          <p:cNvPr id="5" name="Picture 4">
            <a:extLst>
              <a:ext uri="{FF2B5EF4-FFF2-40B4-BE49-F238E27FC236}">
                <a16:creationId xmlns:a16="http://schemas.microsoft.com/office/drawing/2014/main" id="{2B03CF99-8158-C2AE-9278-255E942303D0}"/>
              </a:ext>
            </a:extLst>
          </p:cNvPr>
          <p:cNvPicPr>
            <a:picLocks noChangeAspect="1"/>
          </p:cNvPicPr>
          <p:nvPr/>
        </p:nvPicPr>
        <p:blipFill>
          <a:blip r:embed="rId2"/>
          <a:stretch>
            <a:fillRect/>
          </a:stretch>
        </p:blipFill>
        <p:spPr>
          <a:xfrm>
            <a:off x="3904342" y="734292"/>
            <a:ext cx="4473975" cy="5790912"/>
          </a:xfrm>
          <a:prstGeom prst="rect">
            <a:avLst/>
          </a:prstGeom>
        </p:spPr>
      </p:pic>
    </p:spTree>
    <p:extLst>
      <p:ext uri="{BB962C8B-B14F-4D97-AF65-F5344CB8AC3E}">
        <p14:creationId xmlns:p14="http://schemas.microsoft.com/office/powerpoint/2010/main" val="3645284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0254"/>
            <a:ext cx="7174584" cy="6138333"/>
          </a:xfrm>
        </p:spPr>
        <p:txBody>
          <a:bodyPr>
            <a:normAutofit fontScale="92500" lnSpcReduction="20000"/>
          </a:bodyPr>
          <a:lstStyle/>
          <a:p>
            <a:pPr marL="0" indent="0">
              <a:buNone/>
            </a:pPr>
            <a:r>
              <a:rPr lang="en-GB" b="1" u="sng" dirty="0"/>
              <a:t>Complete</a:t>
            </a:r>
            <a:r>
              <a:rPr lang="en-GB" u="sng" dirty="0"/>
              <a:t> combustion (plentiful supply of oxygen)</a:t>
            </a:r>
          </a:p>
          <a:p>
            <a:pPr marL="0" indent="0">
              <a:buNone/>
            </a:pPr>
            <a:endParaRPr lang="en-GB" dirty="0"/>
          </a:p>
          <a:p>
            <a:pPr marL="0" indent="0">
              <a:buNone/>
            </a:pPr>
            <a:r>
              <a:rPr lang="en-GB" dirty="0"/>
              <a:t>Products = carbon dioxide + water</a:t>
            </a:r>
          </a:p>
          <a:p>
            <a:pPr marL="0" indent="0">
              <a:buNone/>
            </a:pPr>
            <a:r>
              <a:rPr lang="en-GB" dirty="0"/>
              <a:t>CH</a:t>
            </a:r>
            <a:r>
              <a:rPr lang="en-GB" baseline="-25000" dirty="0"/>
              <a:t>4</a:t>
            </a:r>
            <a:r>
              <a:rPr lang="en-GB" dirty="0"/>
              <a:t> + 2O</a:t>
            </a:r>
            <a:r>
              <a:rPr lang="en-GB" baseline="-25000" dirty="0"/>
              <a:t>2</a:t>
            </a:r>
            <a:r>
              <a:rPr lang="en-GB" dirty="0"/>
              <a:t> </a:t>
            </a:r>
            <a:r>
              <a:rPr lang="en-GB" dirty="0">
                <a:sym typeface="Wingdings"/>
              </a:rPr>
              <a:t> CO</a:t>
            </a:r>
            <a:r>
              <a:rPr lang="en-GB" baseline="-25000" dirty="0">
                <a:sym typeface="Wingdings"/>
              </a:rPr>
              <a:t>2</a:t>
            </a:r>
            <a:r>
              <a:rPr lang="en-GB" dirty="0">
                <a:sym typeface="Wingdings"/>
              </a:rPr>
              <a:t> + 2H</a:t>
            </a:r>
            <a:r>
              <a:rPr lang="en-GB" baseline="-25000" dirty="0">
                <a:sym typeface="Wingdings"/>
              </a:rPr>
              <a:t>2</a:t>
            </a:r>
            <a:r>
              <a:rPr lang="en-GB" dirty="0">
                <a:sym typeface="Wingdings"/>
              </a:rPr>
              <a:t>O		 ΔH = -890kJ mol</a:t>
            </a:r>
            <a:r>
              <a:rPr lang="en-GB" baseline="30000" dirty="0">
                <a:sym typeface="Wingdings"/>
              </a:rPr>
              <a:t>-1</a:t>
            </a:r>
            <a:endParaRPr lang="en-GB" dirty="0"/>
          </a:p>
          <a:p>
            <a:pPr marL="0" indent="0">
              <a:buNone/>
            </a:pPr>
            <a:endParaRPr lang="en-GB" dirty="0"/>
          </a:p>
          <a:p>
            <a:pPr marL="0" indent="0">
              <a:buNone/>
            </a:pPr>
            <a:r>
              <a:rPr lang="en-GB" dirty="0"/>
              <a:t>Highly exothermic (large negative enthalpy of combustion) – making them excellent as fuels</a:t>
            </a:r>
          </a:p>
          <a:p>
            <a:pPr marL="0" indent="0">
              <a:buNone/>
            </a:pPr>
            <a:endParaRPr lang="en-GB" dirty="0"/>
          </a:p>
          <a:p>
            <a:pPr marL="0" indent="0">
              <a:buNone/>
            </a:pPr>
            <a:r>
              <a:rPr lang="en-GB" b="1" u="sng" dirty="0"/>
              <a:t>Incomplete</a:t>
            </a:r>
            <a:r>
              <a:rPr lang="en-GB" u="sng" dirty="0"/>
              <a:t> combustion (limited supply of oxygen) </a:t>
            </a:r>
          </a:p>
          <a:p>
            <a:pPr marL="0" indent="0">
              <a:buNone/>
            </a:pPr>
            <a:endParaRPr lang="en-GB" dirty="0"/>
          </a:p>
          <a:p>
            <a:pPr marL="0" indent="0">
              <a:buNone/>
            </a:pPr>
            <a:r>
              <a:rPr lang="en-GB" dirty="0"/>
              <a:t>Products = Either (a) carbon monoxide + water</a:t>
            </a:r>
          </a:p>
          <a:p>
            <a:pPr marL="0" indent="0">
              <a:buNone/>
            </a:pPr>
            <a:r>
              <a:rPr lang="en-GB" dirty="0"/>
              <a:t>CH</a:t>
            </a:r>
            <a:r>
              <a:rPr lang="en-GB" baseline="-25000" dirty="0"/>
              <a:t>4</a:t>
            </a:r>
            <a:r>
              <a:rPr lang="en-GB" dirty="0"/>
              <a:t> + 1.5O</a:t>
            </a:r>
            <a:r>
              <a:rPr lang="en-GB" baseline="-25000" dirty="0"/>
              <a:t>2</a:t>
            </a:r>
            <a:r>
              <a:rPr lang="en-GB" dirty="0"/>
              <a:t> </a:t>
            </a:r>
            <a:r>
              <a:rPr lang="en-GB" dirty="0">
                <a:sym typeface="Wingdings"/>
              </a:rPr>
              <a:t> CO + 2H</a:t>
            </a:r>
            <a:r>
              <a:rPr lang="en-GB" baseline="-25000" dirty="0">
                <a:sym typeface="Wingdings"/>
              </a:rPr>
              <a:t>2</a:t>
            </a:r>
            <a:r>
              <a:rPr lang="en-GB" dirty="0">
                <a:sym typeface="Wingdings"/>
              </a:rPr>
              <a:t>O</a:t>
            </a:r>
            <a:endParaRPr lang="en-GB" dirty="0"/>
          </a:p>
          <a:p>
            <a:pPr marL="0" indent="0">
              <a:buNone/>
            </a:pPr>
            <a:r>
              <a:rPr lang="en-GB" dirty="0"/>
              <a:t>OR if even less oxygen </a:t>
            </a:r>
          </a:p>
          <a:p>
            <a:pPr marL="0" indent="0">
              <a:buNone/>
            </a:pPr>
            <a:r>
              <a:rPr lang="en-GB" dirty="0"/>
              <a:t>(b) Carbon (soot) + water</a:t>
            </a:r>
          </a:p>
          <a:p>
            <a:pPr marL="0" indent="0">
              <a:buNone/>
            </a:pPr>
            <a:r>
              <a:rPr lang="en-GB" dirty="0"/>
              <a:t>CH</a:t>
            </a:r>
            <a:r>
              <a:rPr lang="en-GB" baseline="-25000" dirty="0"/>
              <a:t>4</a:t>
            </a:r>
            <a:r>
              <a:rPr lang="en-GB" dirty="0"/>
              <a:t> + O</a:t>
            </a:r>
            <a:r>
              <a:rPr lang="en-GB" baseline="-25000" dirty="0"/>
              <a:t>2</a:t>
            </a:r>
            <a:r>
              <a:rPr lang="en-GB" dirty="0"/>
              <a:t> </a:t>
            </a:r>
            <a:r>
              <a:rPr lang="en-GB" dirty="0">
                <a:sym typeface="Wingdings"/>
              </a:rPr>
              <a:t> C + 2H</a:t>
            </a:r>
            <a:r>
              <a:rPr lang="en-GB" baseline="-25000" dirty="0">
                <a:sym typeface="Wingdings"/>
              </a:rPr>
              <a:t>2</a:t>
            </a:r>
            <a:r>
              <a:rPr lang="en-GB" dirty="0">
                <a:sym typeface="Wingdings"/>
              </a:rPr>
              <a:t>O</a:t>
            </a:r>
            <a:r>
              <a:rPr lang="en-GB" dirty="0"/>
              <a:t> </a:t>
            </a:r>
          </a:p>
        </p:txBody>
      </p:sp>
      <p:sp>
        <p:nvSpPr>
          <p:cNvPr id="6" name="Title 1">
            <a:extLst>
              <a:ext uri="{FF2B5EF4-FFF2-40B4-BE49-F238E27FC236}">
                <a16:creationId xmlns:a16="http://schemas.microsoft.com/office/drawing/2014/main" id="{2D1A3536-AF8E-6110-C145-311FE1CE5E01}"/>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Combustion</a:t>
            </a:r>
          </a:p>
        </p:txBody>
      </p:sp>
      <p:pic>
        <p:nvPicPr>
          <p:cNvPr id="7" name="Picture 2" descr="http://3.bp.blogspot.com/-_pFpKdju-dQ/TzSCspL5mEI/AAAAAAAAATM/mx0UK-IMIaI/s1600/bunsen+burner.jpg">
            <a:extLst>
              <a:ext uri="{FF2B5EF4-FFF2-40B4-BE49-F238E27FC236}">
                <a16:creationId xmlns:a16="http://schemas.microsoft.com/office/drawing/2014/main" id="{C5656909-EF5D-20A9-203F-730D0BD7B5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122" t="11934" r="33472" b="5186"/>
          <a:stretch/>
        </p:blipFill>
        <p:spPr bwMode="auto">
          <a:xfrm>
            <a:off x="9197140" y="541649"/>
            <a:ext cx="972304" cy="266980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www.mr-damon.com/experiments/bunsen/images/safety_flame03.jpg">
            <a:extLst>
              <a:ext uri="{FF2B5EF4-FFF2-40B4-BE49-F238E27FC236}">
                <a16:creationId xmlns:a16="http://schemas.microsoft.com/office/drawing/2014/main" id="{A346F6E6-9C2D-EC6E-1C2D-1D0C70E596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67" r="18518" b="-337"/>
          <a:stretch/>
        </p:blipFill>
        <p:spPr bwMode="auto">
          <a:xfrm>
            <a:off x="9258659" y="3428574"/>
            <a:ext cx="849266" cy="342942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id="{68EAE58C-42B2-DCAF-4C0D-330F742053A2}"/>
              </a:ext>
            </a:extLst>
          </p:cNvPr>
          <p:cNvSpPr txBox="1"/>
          <p:nvPr/>
        </p:nvSpPr>
        <p:spPr>
          <a:xfrm>
            <a:off x="10169444" y="1156175"/>
            <a:ext cx="1693718" cy="1200329"/>
          </a:xfrm>
          <a:prstGeom prst="rect">
            <a:avLst/>
          </a:prstGeom>
          <a:noFill/>
        </p:spPr>
        <p:txBody>
          <a:bodyPr wrap="square" rtlCol="0">
            <a:spAutoFit/>
          </a:bodyPr>
          <a:lstStyle/>
          <a:p>
            <a:r>
              <a:rPr lang="en-GB" dirty="0"/>
              <a:t>Chimney open</a:t>
            </a:r>
          </a:p>
          <a:p>
            <a:r>
              <a:rPr lang="en-GB" dirty="0"/>
              <a:t>(plenty of O</a:t>
            </a:r>
            <a:r>
              <a:rPr lang="en-GB" baseline="-25000" dirty="0"/>
              <a:t>2</a:t>
            </a:r>
            <a:r>
              <a:rPr lang="en-GB" dirty="0"/>
              <a:t>)</a:t>
            </a:r>
          </a:p>
          <a:p>
            <a:endParaRPr lang="en-GB" dirty="0"/>
          </a:p>
          <a:p>
            <a:r>
              <a:rPr lang="en-GB" dirty="0"/>
              <a:t>“Clean” flame</a:t>
            </a:r>
          </a:p>
        </p:txBody>
      </p:sp>
      <p:sp>
        <p:nvSpPr>
          <p:cNvPr id="10" name="TextBox 9">
            <a:extLst>
              <a:ext uri="{FF2B5EF4-FFF2-40B4-BE49-F238E27FC236}">
                <a16:creationId xmlns:a16="http://schemas.microsoft.com/office/drawing/2014/main" id="{788252D4-16DD-E23B-2596-0C7F28C2A4D5}"/>
              </a:ext>
            </a:extLst>
          </p:cNvPr>
          <p:cNvSpPr txBox="1"/>
          <p:nvPr/>
        </p:nvSpPr>
        <p:spPr>
          <a:xfrm>
            <a:off x="10169444" y="4118051"/>
            <a:ext cx="1693718" cy="1200329"/>
          </a:xfrm>
          <a:prstGeom prst="rect">
            <a:avLst/>
          </a:prstGeom>
          <a:noFill/>
        </p:spPr>
        <p:txBody>
          <a:bodyPr wrap="square" rtlCol="0">
            <a:spAutoFit/>
          </a:bodyPr>
          <a:lstStyle/>
          <a:p>
            <a:r>
              <a:rPr lang="en-GB" dirty="0"/>
              <a:t>Chimney closed</a:t>
            </a:r>
          </a:p>
          <a:p>
            <a:r>
              <a:rPr lang="en-GB" dirty="0"/>
              <a:t>(limited O</a:t>
            </a:r>
            <a:r>
              <a:rPr lang="en-GB" baseline="-25000" dirty="0"/>
              <a:t>2</a:t>
            </a:r>
            <a:r>
              <a:rPr lang="en-GB" dirty="0"/>
              <a:t>)</a:t>
            </a:r>
          </a:p>
          <a:p>
            <a:endParaRPr lang="en-GB" dirty="0"/>
          </a:p>
          <a:p>
            <a:r>
              <a:rPr lang="en-GB" dirty="0"/>
              <a:t>Sooty flame</a:t>
            </a:r>
          </a:p>
        </p:txBody>
      </p:sp>
    </p:spTree>
    <p:extLst>
      <p:ext uri="{BB962C8B-B14F-4D97-AF65-F5344CB8AC3E}">
        <p14:creationId xmlns:p14="http://schemas.microsoft.com/office/powerpoint/2010/main" val="1530814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A9679-4D88-F834-7F86-AB75BA7CF60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C961F0D-3B31-9BE0-DD1E-EA508B813B45}"/>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Air pollutants</a:t>
            </a:r>
          </a:p>
        </p:txBody>
      </p:sp>
      <p:pic>
        <p:nvPicPr>
          <p:cNvPr id="5" name="Picture 2" descr="G:\15-14.JPG">
            <a:extLst>
              <a:ext uri="{FF2B5EF4-FFF2-40B4-BE49-F238E27FC236}">
                <a16:creationId xmlns:a16="http://schemas.microsoft.com/office/drawing/2014/main" id="{BE920DF8-5843-74E7-69B3-2FEE76DA3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73" y="637577"/>
            <a:ext cx="5463126" cy="375903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3">
            <a:extLst>
              <a:ext uri="{FF2B5EF4-FFF2-40B4-BE49-F238E27FC236}">
                <a16:creationId xmlns:a16="http://schemas.microsoft.com/office/drawing/2014/main" id="{F1CAAAB1-7B4D-D99A-2536-2C833A7921DB}"/>
              </a:ext>
            </a:extLst>
          </p:cNvPr>
          <p:cNvSpPr>
            <a:spLocks noGrp="1" noChangeArrowheads="1"/>
          </p:cNvSpPr>
          <p:nvPr>
            <p:ph idx="1"/>
          </p:nvPr>
        </p:nvSpPr>
        <p:spPr>
          <a:xfrm>
            <a:off x="3720810" y="4941619"/>
            <a:ext cx="5594280" cy="1439847"/>
          </a:xfrm>
        </p:spPr>
        <p:txBody>
          <a:bodyPr>
            <a:normAutofit/>
          </a:bodyPr>
          <a:lstStyle/>
          <a:p>
            <a:r>
              <a:rPr lang="en-US" altLang="en-GB" sz="2400" dirty="0"/>
              <a:t>Carbon-containing compounds</a:t>
            </a:r>
          </a:p>
          <a:p>
            <a:r>
              <a:rPr lang="en-US" altLang="en-GB" sz="2400" dirty="0"/>
              <a:t>Sulfur-containing compounds</a:t>
            </a:r>
          </a:p>
          <a:p>
            <a:r>
              <a:rPr lang="en-US" altLang="en-GB" sz="2400" dirty="0"/>
              <a:t>Nitrogen-containing compounds</a:t>
            </a:r>
          </a:p>
        </p:txBody>
      </p:sp>
      <p:pic>
        <p:nvPicPr>
          <p:cNvPr id="12" name="Picture 1026" descr="D:\Powerpoint\Scanned pictures\16-1.JPG">
            <a:extLst>
              <a:ext uri="{FF2B5EF4-FFF2-40B4-BE49-F238E27FC236}">
                <a16:creationId xmlns:a16="http://schemas.microsoft.com/office/drawing/2014/main" id="{835CBC4A-E073-96A2-8288-5CDED8B94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780" y="250472"/>
            <a:ext cx="6144517" cy="41548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68418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a:xfrm>
            <a:off x="626489" y="1039751"/>
            <a:ext cx="10515600" cy="4816103"/>
          </a:xfrm>
        </p:spPr>
        <p:txBody>
          <a:bodyPr vert="horz" lIns="91440" tIns="45720" rIns="91440" bIns="45720" rtlCol="0" anchor="t">
            <a:normAutofit/>
          </a:bodyPr>
          <a:lstStyle/>
          <a:p>
            <a:r>
              <a:rPr lang="en-US" altLang="en-GB" dirty="0"/>
              <a:t>Carbon particles: Soot – formed through incomplete combustion (diesel engines). Particulates can enter the airways and lungs. May cause respiratory problems.</a:t>
            </a:r>
          </a:p>
          <a:p>
            <a:r>
              <a:rPr lang="en-US" altLang="en-GB" dirty="0"/>
              <a:t>Carbon monoxide: pollutant, colorless, odorless gas. Toxic - binds to hemoglobin preventing uptake of oxygen. Formed by incomplete combustion mainly in cars and trucks. Also from faulty domestic boilers. </a:t>
            </a:r>
          </a:p>
          <a:p>
            <a:r>
              <a:rPr lang="en-US" altLang="en-GB" dirty="0"/>
              <a:t>Carbon dioxide: Complete combustion of hydrocarbons etc. Cars, airplanes, power stations. Potent greenhouse gas.</a:t>
            </a:r>
          </a:p>
          <a:p>
            <a:r>
              <a:rPr lang="en-US" altLang="en-GB" dirty="0"/>
              <a:t>Hydrocarbons: Again, incomplete combustion – greenhouse gases such as water </a:t>
            </a:r>
            <a:r>
              <a:rPr lang="en-US" altLang="en-GB" dirty="0" err="1"/>
              <a:t>vapour</a:t>
            </a:r>
            <a:r>
              <a:rPr lang="en-US" altLang="en-GB" dirty="0"/>
              <a:t>.</a:t>
            </a:r>
            <a:endParaRPr lang="en-US" altLang="en-GB" dirty="0">
              <a:ea typeface="Calibri"/>
              <a:cs typeface="Calibri"/>
            </a:endParaRPr>
          </a:p>
        </p:txBody>
      </p:sp>
      <p:sp>
        <p:nvSpPr>
          <p:cNvPr id="2" name="Title 1">
            <a:extLst>
              <a:ext uri="{FF2B5EF4-FFF2-40B4-BE49-F238E27FC236}">
                <a16:creationId xmlns:a16="http://schemas.microsoft.com/office/drawing/2014/main" id="{037F47FC-3171-22B2-1784-1585D0C55806}"/>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Carbon-containing compounds </a:t>
            </a:r>
          </a:p>
        </p:txBody>
      </p:sp>
    </p:spTree>
    <p:extLst>
      <p:ext uri="{BB962C8B-B14F-4D97-AF65-F5344CB8AC3E}">
        <p14:creationId xmlns:p14="http://schemas.microsoft.com/office/powerpoint/2010/main" val="82424846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975EFD4-85F4-EAA8-DA9A-179E1B8B0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114E7-3D70-FFDD-DA7E-09198C4FA1FF}"/>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Sulphur-containing compounds </a:t>
            </a:r>
          </a:p>
        </p:txBody>
      </p:sp>
      <p:sp>
        <p:nvSpPr>
          <p:cNvPr id="3" name="TextBox 2">
            <a:extLst>
              <a:ext uri="{FF2B5EF4-FFF2-40B4-BE49-F238E27FC236}">
                <a16:creationId xmlns:a16="http://schemas.microsoft.com/office/drawing/2014/main" id="{592B2A20-3821-2F8C-8605-0528A91784AD}"/>
              </a:ext>
            </a:extLst>
          </p:cNvPr>
          <p:cNvSpPr txBox="1"/>
          <p:nvPr/>
        </p:nvSpPr>
        <p:spPr>
          <a:xfrm>
            <a:off x="0" y="566615"/>
            <a:ext cx="12195905" cy="6453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Fossil fuels contain small amounts of sulphur compounds</a:t>
            </a:r>
          </a:p>
          <a:p>
            <a:r>
              <a:rPr lang="en-GB" sz="2400" dirty="0">
                <a:ea typeface="Calibri"/>
                <a:cs typeface="Calibri"/>
              </a:rPr>
              <a:t>Upon combustion, one product present in the flue gas is sulphur dioxide, SO</a:t>
            </a:r>
            <a:r>
              <a:rPr lang="en-GB" sz="2400" baseline="-25000" dirty="0">
                <a:ea typeface="Calibri"/>
                <a:cs typeface="Calibri"/>
              </a:rPr>
              <a:t>2</a:t>
            </a:r>
          </a:p>
          <a:p>
            <a:r>
              <a:rPr lang="en-GB" sz="2400" dirty="0">
                <a:ea typeface="Calibri"/>
                <a:cs typeface="Calibri"/>
              </a:rPr>
              <a:t>This goes on to form sulphuric acid (acid rain) by combining with water and oxygen;</a:t>
            </a:r>
          </a:p>
          <a:p>
            <a:endParaRPr lang="en-GB" sz="2400" dirty="0">
              <a:ea typeface="Calibri"/>
              <a:cs typeface="Calibri"/>
            </a:endParaRPr>
          </a:p>
          <a:p>
            <a:r>
              <a:rPr lang="en-GB" sz="3200" dirty="0">
                <a:ea typeface="Calibri"/>
                <a:cs typeface="Calibri"/>
              </a:rPr>
              <a:t>    SO</a:t>
            </a:r>
            <a:r>
              <a:rPr lang="en-GB" sz="3200" baseline="-25000" dirty="0">
                <a:ea typeface="Calibri"/>
                <a:cs typeface="Calibri"/>
              </a:rPr>
              <a:t>2(g)</a:t>
            </a:r>
            <a:r>
              <a:rPr lang="en-GB" sz="3200" dirty="0">
                <a:ea typeface="Calibri"/>
                <a:cs typeface="Calibri"/>
              </a:rPr>
              <a:t> + 0.5 O</a:t>
            </a:r>
            <a:r>
              <a:rPr lang="en-GB" sz="3200" baseline="-25000" dirty="0">
                <a:ea typeface="Calibri"/>
                <a:cs typeface="Calibri"/>
              </a:rPr>
              <a:t>2(g)</a:t>
            </a:r>
            <a:r>
              <a:rPr lang="en-GB" sz="3200" dirty="0">
                <a:ea typeface="Calibri"/>
                <a:cs typeface="Calibri"/>
              </a:rPr>
              <a:t> +H</a:t>
            </a:r>
            <a:r>
              <a:rPr lang="en-GB" sz="3200" baseline="-25000" dirty="0">
                <a:ea typeface="Calibri"/>
                <a:cs typeface="Calibri"/>
              </a:rPr>
              <a:t>2</a:t>
            </a:r>
            <a:r>
              <a:rPr lang="en-GB" sz="3200" dirty="0">
                <a:ea typeface="Calibri"/>
                <a:cs typeface="Calibri"/>
              </a:rPr>
              <a:t>O</a:t>
            </a:r>
            <a:r>
              <a:rPr lang="en-GB" sz="3200" baseline="-25000" dirty="0">
                <a:ea typeface="Calibri"/>
                <a:cs typeface="Calibri"/>
              </a:rPr>
              <a:t>(l)</a:t>
            </a:r>
            <a:r>
              <a:rPr lang="en-GB" sz="3200" dirty="0">
                <a:ea typeface="Calibri"/>
                <a:cs typeface="Calibri"/>
              </a:rPr>
              <a:t>  --&gt; H</a:t>
            </a:r>
            <a:r>
              <a:rPr lang="en-GB" sz="3200" baseline="-25000" dirty="0">
                <a:ea typeface="Calibri"/>
                <a:cs typeface="Calibri"/>
              </a:rPr>
              <a:t>2</a:t>
            </a:r>
            <a:r>
              <a:rPr lang="en-GB" sz="3200" dirty="0">
                <a:ea typeface="Calibri"/>
                <a:cs typeface="Calibri"/>
              </a:rPr>
              <a:t>SO</a:t>
            </a:r>
            <a:r>
              <a:rPr lang="en-GB" sz="3200" baseline="-25000" dirty="0">
                <a:ea typeface="Calibri"/>
                <a:cs typeface="Calibri"/>
              </a:rPr>
              <a:t>4(l)</a:t>
            </a:r>
          </a:p>
          <a:p>
            <a:endParaRPr lang="en-GB" sz="3200" baseline="-25000" dirty="0">
              <a:ea typeface="Calibri"/>
              <a:cs typeface="Calibri"/>
            </a:endParaRPr>
          </a:p>
          <a:p>
            <a:r>
              <a:rPr lang="en-GB" sz="2400" dirty="0">
                <a:ea typeface="Calibri"/>
                <a:cs typeface="Calibri"/>
              </a:rPr>
              <a:t>This may be removed (flue gas desulphurisation) by reaction with calcium oxide (lime), sprayed as a slurry, which is further oxidised to form the useful product, gypsum (calcium sulphate - plaster). </a:t>
            </a:r>
          </a:p>
          <a:p>
            <a:endParaRPr lang="en-GB" sz="2400" dirty="0">
              <a:ea typeface="Calibri"/>
              <a:cs typeface="Calibri"/>
            </a:endParaRPr>
          </a:p>
          <a:p>
            <a:r>
              <a:rPr lang="en-GB" sz="2400" dirty="0">
                <a:ea typeface="Calibri"/>
                <a:cs typeface="Calibri"/>
              </a:rPr>
              <a:t>     </a:t>
            </a:r>
            <a:r>
              <a:rPr lang="en-GB" sz="3200" dirty="0">
                <a:ea typeface="Calibri"/>
                <a:cs typeface="Calibri"/>
              </a:rPr>
              <a:t>CaO</a:t>
            </a:r>
            <a:r>
              <a:rPr lang="en-GB" sz="3200" baseline="-25000" dirty="0">
                <a:ea typeface="Calibri"/>
                <a:cs typeface="Calibri"/>
              </a:rPr>
              <a:t>(s)</a:t>
            </a:r>
            <a:r>
              <a:rPr lang="en-GB" sz="3200" dirty="0">
                <a:ea typeface="Calibri"/>
                <a:cs typeface="Calibri"/>
              </a:rPr>
              <a:t> + 2H</a:t>
            </a:r>
            <a:r>
              <a:rPr lang="en-GB" sz="3200" baseline="-25000" dirty="0">
                <a:ea typeface="Calibri"/>
                <a:cs typeface="Calibri"/>
              </a:rPr>
              <a:t>2</a:t>
            </a:r>
            <a:r>
              <a:rPr lang="en-GB" sz="3200" dirty="0">
                <a:ea typeface="Calibri"/>
                <a:cs typeface="Calibri"/>
              </a:rPr>
              <a:t>O</a:t>
            </a:r>
            <a:r>
              <a:rPr lang="en-GB" sz="3200" baseline="-25000" dirty="0">
                <a:ea typeface="Calibri"/>
                <a:cs typeface="Calibri"/>
              </a:rPr>
              <a:t>(l)</a:t>
            </a:r>
            <a:r>
              <a:rPr lang="en-GB" sz="3200" dirty="0">
                <a:ea typeface="Calibri"/>
                <a:cs typeface="Calibri"/>
              </a:rPr>
              <a:t> + SO</a:t>
            </a:r>
            <a:r>
              <a:rPr lang="en-GB" sz="3200" baseline="-25000" dirty="0">
                <a:ea typeface="Calibri"/>
                <a:cs typeface="Calibri"/>
              </a:rPr>
              <a:t>2(g)</a:t>
            </a:r>
            <a:r>
              <a:rPr lang="en-GB" sz="3200" dirty="0">
                <a:ea typeface="Calibri"/>
                <a:cs typeface="Calibri"/>
              </a:rPr>
              <a:t> + 0.5 O</a:t>
            </a:r>
            <a:r>
              <a:rPr lang="en-GB" sz="3200" baseline="-25000" dirty="0">
                <a:ea typeface="Calibri"/>
                <a:cs typeface="Calibri"/>
              </a:rPr>
              <a:t>2(g)</a:t>
            </a:r>
            <a:r>
              <a:rPr lang="en-GB" sz="3200" dirty="0">
                <a:ea typeface="Calibri"/>
                <a:cs typeface="Calibri"/>
              </a:rPr>
              <a:t> --&gt; CaSO</a:t>
            </a:r>
            <a:r>
              <a:rPr lang="en-GB" sz="3200" baseline="-25000" dirty="0">
                <a:ea typeface="Calibri"/>
                <a:cs typeface="Calibri"/>
              </a:rPr>
              <a:t>4</a:t>
            </a:r>
            <a:r>
              <a:rPr lang="en-GB" sz="3200" dirty="0">
                <a:ea typeface="Calibri"/>
                <a:cs typeface="Calibri"/>
              </a:rPr>
              <a:t>.2H</a:t>
            </a:r>
            <a:r>
              <a:rPr lang="en-GB" sz="3200" baseline="-25000" dirty="0">
                <a:ea typeface="Calibri"/>
                <a:cs typeface="Calibri"/>
              </a:rPr>
              <a:t>2</a:t>
            </a:r>
            <a:r>
              <a:rPr lang="en-GB" sz="3200" dirty="0">
                <a:ea typeface="Calibri"/>
                <a:cs typeface="Calibri"/>
              </a:rPr>
              <a:t>O</a:t>
            </a:r>
            <a:r>
              <a:rPr lang="en-GB" sz="3200" baseline="-25000" dirty="0">
                <a:ea typeface="Calibri"/>
                <a:cs typeface="Calibri"/>
              </a:rPr>
              <a:t>(s)</a:t>
            </a:r>
          </a:p>
          <a:p>
            <a:endParaRPr lang="en-GB" sz="2400" dirty="0">
              <a:ea typeface="Calibri"/>
              <a:cs typeface="Calibri"/>
            </a:endParaRPr>
          </a:p>
          <a:p>
            <a:r>
              <a:rPr lang="en-GB" sz="2400" dirty="0">
                <a:ea typeface="Calibri"/>
                <a:cs typeface="Calibri"/>
              </a:rPr>
              <a:t>Alternatively, the sulphur dioxide may be removed by reaction with calcium carbonate;</a:t>
            </a:r>
          </a:p>
          <a:p>
            <a:endParaRPr lang="en-GB" sz="3200" dirty="0">
              <a:ea typeface="Calibri"/>
              <a:cs typeface="Calibri"/>
            </a:endParaRPr>
          </a:p>
          <a:p>
            <a:r>
              <a:rPr lang="en-GB" sz="3200" dirty="0">
                <a:ea typeface="Calibri"/>
                <a:cs typeface="Calibri"/>
              </a:rPr>
              <a:t>    CaCO</a:t>
            </a:r>
            <a:r>
              <a:rPr lang="en-GB" sz="3200" baseline="-25000" dirty="0">
                <a:ea typeface="Calibri"/>
                <a:cs typeface="Calibri"/>
              </a:rPr>
              <a:t>3(s)</a:t>
            </a:r>
            <a:r>
              <a:rPr lang="en-GB" sz="3200" dirty="0">
                <a:ea typeface="Calibri"/>
                <a:cs typeface="Calibri"/>
              </a:rPr>
              <a:t> + SO</a:t>
            </a:r>
            <a:r>
              <a:rPr lang="en-GB" sz="3200" baseline="-25000" dirty="0">
                <a:ea typeface="Calibri"/>
                <a:cs typeface="Calibri"/>
              </a:rPr>
              <a:t>2(g)</a:t>
            </a:r>
            <a:r>
              <a:rPr lang="en-GB" sz="3200" dirty="0">
                <a:ea typeface="Calibri"/>
                <a:cs typeface="Calibri"/>
              </a:rPr>
              <a:t> + 0.5 O</a:t>
            </a:r>
            <a:r>
              <a:rPr lang="en-GB" sz="3200" baseline="-25000" dirty="0">
                <a:ea typeface="Calibri"/>
                <a:cs typeface="Calibri"/>
              </a:rPr>
              <a:t>2(g)</a:t>
            </a:r>
            <a:r>
              <a:rPr lang="en-GB" sz="3200" dirty="0">
                <a:ea typeface="Calibri"/>
                <a:cs typeface="Calibri"/>
              </a:rPr>
              <a:t> --&gt; CaSO</a:t>
            </a:r>
            <a:r>
              <a:rPr lang="en-GB" sz="3200" baseline="-25000" dirty="0">
                <a:ea typeface="Calibri"/>
                <a:cs typeface="Calibri"/>
              </a:rPr>
              <a:t>4(s)</a:t>
            </a:r>
            <a:r>
              <a:rPr lang="en-GB" sz="3200" dirty="0">
                <a:ea typeface="Calibri"/>
                <a:cs typeface="Calibri"/>
              </a:rPr>
              <a:t> + CO</a:t>
            </a:r>
            <a:r>
              <a:rPr lang="en-GB" sz="3200" baseline="-25000" dirty="0">
                <a:ea typeface="Calibri"/>
                <a:cs typeface="Calibri"/>
              </a:rPr>
              <a:t>2(g)</a:t>
            </a:r>
            <a:endParaRPr lang="en-GB" sz="2100" baseline="-25000" dirty="0">
              <a:ea typeface="Calibri" panose="020F0502020204030204"/>
              <a:cs typeface="Calibri" panose="020F0502020204030204"/>
            </a:endParaRPr>
          </a:p>
          <a:p>
            <a:endParaRPr lang="en-GB" sz="2400" dirty="0">
              <a:ea typeface="Calibri"/>
              <a:cs typeface="Calibri"/>
            </a:endParaRPr>
          </a:p>
        </p:txBody>
      </p:sp>
    </p:spTree>
    <p:extLst>
      <p:ext uri="{BB962C8B-B14F-4D97-AF65-F5344CB8AC3E}">
        <p14:creationId xmlns:p14="http://schemas.microsoft.com/office/powerpoint/2010/main" val="67079233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975EFD4-85F4-EAA8-DA9A-179E1B8B0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114E7-3D70-FFDD-DA7E-09198C4FA1FF}"/>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Removal of SO</a:t>
            </a:r>
            <a:r>
              <a:rPr lang="en-US" b="1" baseline="-25000" dirty="0">
                <a:solidFill>
                  <a:schemeClr val="accent6"/>
                </a:solidFill>
              </a:rPr>
              <a:t>2</a:t>
            </a:r>
            <a:r>
              <a:rPr lang="en-US" b="1" dirty="0">
                <a:solidFill>
                  <a:schemeClr val="accent6"/>
                </a:solidFill>
              </a:rPr>
              <a:t> </a:t>
            </a:r>
          </a:p>
        </p:txBody>
      </p:sp>
      <p:pic>
        <p:nvPicPr>
          <p:cNvPr id="4" name="Picture 3" descr="Life-cycle assessment of SO2 removal from flue gas using carbonate melt -  ScienceDirect">
            <a:extLst>
              <a:ext uri="{FF2B5EF4-FFF2-40B4-BE49-F238E27FC236}">
                <a16:creationId xmlns:a16="http://schemas.microsoft.com/office/drawing/2014/main" id="{9B08D89C-725F-A94E-7EDE-46E10D3EB9A8}"/>
              </a:ext>
            </a:extLst>
          </p:cNvPr>
          <p:cNvPicPr>
            <a:picLocks noChangeAspect="1"/>
          </p:cNvPicPr>
          <p:nvPr/>
        </p:nvPicPr>
        <p:blipFill>
          <a:blip r:embed="rId2"/>
          <a:stretch>
            <a:fillRect/>
          </a:stretch>
        </p:blipFill>
        <p:spPr>
          <a:xfrm>
            <a:off x="1393093" y="1036692"/>
            <a:ext cx="9962659" cy="5605231"/>
          </a:xfrm>
          <a:prstGeom prst="rect">
            <a:avLst/>
          </a:prstGeom>
        </p:spPr>
      </p:pic>
    </p:spTree>
    <p:extLst>
      <p:ext uri="{BB962C8B-B14F-4D97-AF65-F5344CB8AC3E}">
        <p14:creationId xmlns:p14="http://schemas.microsoft.com/office/powerpoint/2010/main" val="245109789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55C4160-3B98-E1B6-96D2-215F382CC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707BD-5EFA-5BCE-8AB3-80AA057FBF63}"/>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Try these....</a:t>
            </a:r>
          </a:p>
        </p:txBody>
      </p:sp>
      <p:pic>
        <p:nvPicPr>
          <p:cNvPr id="3" name="Picture 2" descr="A white background with black text&#10;&#10;Description automatically generated">
            <a:extLst>
              <a:ext uri="{FF2B5EF4-FFF2-40B4-BE49-F238E27FC236}">
                <a16:creationId xmlns:a16="http://schemas.microsoft.com/office/drawing/2014/main" id="{AA6D8AB4-DAA3-DF63-E9D3-F9E10550C049}"/>
              </a:ext>
            </a:extLst>
          </p:cNvPr>
          <p:cNvPicPr>
            <a:picLocks noChangeAspect="1"/>
          </p:cNvPicPr>
          <p:nvPr/>
        </p:nvPicPr>
        <p:blipFill>
          <a:blip r:embed="rId2"/>
          <a:srcRect l="11641" r="-191" b="-410"/>
          <a:stretch/>
        </p:blipFill>
        <p:spPr>
          <a:xfrm>
            <a:off x="343388" y="1311397"/>
            <a:ext cx="5427983" cy="2867536"/>
          </a:xfrm>
          <a:prstGeom prst="rect">
            <a:avLst/>
          </a:prstGeom>
        </p:spPr>
      </p:pic>
      <p:pic>
        <p:nvPicPr>
          <p:cNvPr id="4" name="Picture 3" descr="A white text with black text&#10;&#10;Description automatically generated">
            <a:extLst>
              <a:ext uri="{FF2B5EF4-FFF2-40B4-BE49-F238E27FC236}">
                <a16:creationId xmlns:a16="http://schemas.microsoft.com/office/drawing/2014/main" id="{5D4E2A83-E56F-6A94-7F52-64D94A58B1F1}"/>
              </a:ext>
            </a:extLst>
          </p:cNvPr>
          <p:cNvPicPr>
            <a:picLocks noChangeAspect="1"/>
          </p:cNvPicPr>
          <p:nvPr/>
        </p:nvPicPr>
        <p:blipFill>
          <a:blip r:embed="rId3"/>
          <a:srcRect l="12764" r="112" b="324"/>
          <a:stretch/>
        </p:blipFill>
        <p:spPr>
          <a:xfrm>
            <a:off x="6353481" y="1308588"/>
            <a:ext cx="5576836" cy="2238161"/>
          </a:xfrm>
          <a:prstGeom prst="rect">
            <a:avLst/>
          </a:prstGeom>
        </p:spPr>
      </p:pic>
    </p:spTree>
    <p:extLst>
      <p:ext uri="{BB962C8B-B14F-4D97-AF65-F5344CB8AC3E}">
        <p14:creationId xmlns:p14="http://schemas.microsoft.com/office/powerpoint/2010/main" val="287043701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55C4160-3B98-E1B6-96D2-215F382CC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707BD-5EFA-5BCE-8AB3-80AA057FBF63}"/>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Nitrogen-containing compounds </a:t>
            </a:r>
          </a:p>
        </p:txBody>
      </p:sp>
      <p:sp>
        <p:nvSpPr>
          <p:cNvPr id="3" name="TextBox 2">
            <a:extLst>
              <a:ext uri="{FF2B5EF4-FFF2-40B4-BE49-F238E27FC236}">
                <a16:creationId xmlns:a16="http://schemas.microsoft.com/office/drawing/2014/main" id="{BB6CC05E-83E8-7300-2869-DD34588C490E}"/>
              </a:ext>
            </a:extLst>
          </p:cNvPr>
          <p:cNvSpPr txBox="1"/>
          <p:nvPr/>
        </p:nvSpPr>
        <p:spPr>
          <a:xfrm>
            <a:off x="1324707" y="1125415"/>
            <a:ext cx="10445261"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Nitrogen oxides, NO, NO</a:t>
            </a:r>
            <a:r>
              <a:rPr lang="en-GB" sz="2400" baseline="-25000" dirty="0">
                <a:ea typeface="Calibri"/>
                <a:cs typeface="Calibri"/>
              </a:rPr>
              <a:t>2</a:t>
            </a:r>
            <a:r>
              <a:rPr lang="en-GB" sz="2400" dirty="0">
                <a:ea typeface="Calibri"/>
                <a:cs typeface="Calibri"/>
              </a:rPr>
              <a:t> and N</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4</a:t>
            </a:r>
            <a:r>
              <a:rPr lang="en-GB" sz="2400" dirty="0">
                <a:ea typeface="Calibri"/>
                <a:cs typeface="Calibri"/>
              </a:rPr>
              <a:t> (or NO</a:t>
            </a:r>
            <a:r>
              <a:rPr lang="en-GB" sz="2400" baseline="-25000" dirty="0">
                <a:ea typeface="Calibri"/>
                <a:cs typeface="Calibri"/>
              </a:rPr>
              <a:t>x</a:t>
            </a:r>
            <a:r>
              <a:rPr lang="en-GB" sz="2400" dirty="0">
                <a:ea typeface="Calibri"/>
                <a:cs typeface="Calibri"/>
              </a:rPr>
              <a:t>) may be produced in the high temperatures of, for example, the internal combustion engine. Nitrogen and oxygen from air, combine to make NO;</a:t>
            </a:r>
          </a:p>
          <a:p>
            <a:endParaRPr lang="en-GB" sz="2400" dirty="0">
              <a:ea typeface="Calibri"/>
              <a:cs typeface="Calibri"/>
            </a:endParaRPr>
          </a:p>
          <a:p>
            <a:r>
              <a:rPr lang="en-GB" sz="3200" dirty="0">
                <a:ea typeface="Calibri"/>
                <a:cs typeface="Calibri"/>
              </a:rPr>
              <a:t>     N</a:t>
            </a:r>
            <a:r>
              <a:rPr lang="en-GB" sz="3200" baseline="-25000" dirty="0">
                <a:ea typeface="Calibri"/>
                <a:cs typeface="Calibri"/>
              </a:rPr>
              <a:t>2(g)</a:t>
            </a:r>
            <a:r>
              <a:rPr lang="en-GB" sz="3200" dirty="0">
                <a:ea typeface="Calibri"/>
                <a:cs typeface="Calibri"/>
              </a:rPr>
              <a:t> + O</a:t>
            </a:r>
            <a:r>
              <a:rPr lang="en-GB" sz="3200" baseline="-25000" dirty="0">
                <a:ea typeface="Calibri"/>
                <a:cs typeface="Calibri"/>
              </a:rPr>
              <a:t>2(g)</a:t>
            </a:r>
            <a:r>
              <a:rPr lang="en-GB" sz="3200" dirty="0">
                <a:ea typeface="Calibri"/>
                <a:cs typeface="Calibri"/>
              </a:rPr>
              <a:t> --&gt; 2NO</a:t>
            </a:r>
            <a:r>
              <a:rPr lang="en-GB" sz="3200" baseline="-25000" dirty="0">
                <a:ea typeface="Calibri"/>
                <a:cs typeface="Calibri"/>
              </a:rPr>
              <a:t>(g)</a:t>
            </a:r>
          </a:p>
          <a:p>
            <a:endParaRPr lang="en-GB" sz="2400" dirty="0">
              <a:ea typeface="Calibri"/>
              <a:cs typeface="Calibri"/>
            </a:endParaRPr>
          </a:p>
          <a:p>
            <a:r>
              <a:rPr lang="en-GB" sz="2400" dirty="0">
                <a:ea typeface="Calibri"/>
                <a:cs typeface="Calibri"/>
              </a:rPr>
              <a:t>When these NO</a:t>
            </a:r>
            <a:r>
              <a:rPr lang="en-GB" sz="2400" baseline="-25000" dirty="0">
                <a:ea typeface="Calibri"/>
                <a:cs typeface="Calibri"/>
              </a:rPr>
              <a:t>x</a:t>
            </a:r>
            <a:r>
              <a:rPr lang="en-GB" sz="2400" dirty="0">
                <a:ea typeface="Calibri"/>
                <a:cs typeface="Calibri"/>
              </a:rPr>
              <a:t> compounds react with water vapour and oxygen in air, they may form nitric acid (acid rain/photochemical smog). Car exhaust systems are fitted with catalytic converters to remove these (and other) compounds – see later slides.</a:t>
            </a:r>
          </a:p>
        </p:txBody>
      </p:sp>
    </p:spTree>
    <p:extLst>
      <p:ext uri="{BB962C8B-B14F-4D97-AF65-F5344CB8AC3E}">
        <p14:creationId xmlns:p14="http://schemas.microsoft.com/office/powerpoint/2010/main" val="78224029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55C4160-3B98-E1B6-96D2-215F382CC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707BD-5EFA-5BCE-8AB3-80AA057FBF63}"/>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Try this....</a:t>
            </a:r>
          </a:p>
        </p:txBody>
      </p:sp>
      <p:pic>
        <p:nvPicPr>
          <p:cNvPr id="5" name="Picture 4">
            <a:extLst>
              <a:ext uri="{FF2B5EF4-FFF2-40B4-BE49-F238E27FC236}">
                <a16:creationId xmlns:a16="http://schemas.microsoft.com/office/drawing/2014/main" id="{E65361D2-667C-B55F-D429-89C02C11B260}"/>
              </a:ext>
            </a:extLst>
          </p:cNvPr>
          <p:cNvPicPr>
            <a:picLocks noChangeAspect="1"/>
          </p:cNvPicPr>
          <p:nvPr/>
        </p:nvPicPr>
        <p:blipFill>
          <a:blip r:embed="rId2"/>
          <a:srcRect l="13233" t="22689" r="189" b="32773"/>
          <a:stretch/>
        </p:blipFill>
        <p:spPr>
          <a:xfrm>
            <a:off x="1330635" y="1250830"/>
            <a:ext cx="6583571" cy="3054411"/>
          </a:xfrm>
          <a:prstGeom prst="rect">
            <a:avLst/>
          </a:prstGeom>
        </p:spPr>
      </p:pic>
    </p:spTree>
    <p:extLst>
      <p:ext uri="{BB962C8B-B14F-4D97-AF65-F5344CB8AC3E}">
        <p14:creationId xmlns:p14="http://schemas.microsoft.com/office/powerpoint/2010/main" val="30590484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3E64862-226B-A439-F56D-6D8725EFAF00}"/>
              </a:ext>
            </a:extLst>
          </p:cNvPr>
          <p:cNvSpPr txBox="1">
            <a:spLocks/>
          </p:cNvSpPr>
          <p:nvPr/>
        </p:nvSpPr>
        <p:spPr>
          <a:xfrm>
            <a:off x="-1954" y="36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General Introduction</a:t>
            </a:r>
          </a:p>
          <a:p>
            <a:r>
              <a:rPr lang="en-US" b="1" dirty="0">
                <a:solidFill>
                  <a:schemeClr val="accent6"/>
                </a:solidFill>
              </a:rPr>
              <a:t>Alkanes are saturated hydrocarbons</a:t>
            </a:r>
            <a:endParaRPr lang="en-US" b="1" dirty="0">
              <a:solidFill>
                <a:schemeClr val="accent6"/>
              </a:solidFill>
              <a:ea typeface="Calibri Light"/>
              <a:cs typeface="Calibri Light"/>
            </a:endParaRPr>
          </a:p>
        </p:txBody>
      </p:sp>
      <p:grpSp>
        <p:nvGrpSpPr>
          <p:cNvPr id="8" name="Group 7">
            <a:extLst>
              <a:ext uri="{FF2B5EF4-FFF2-40B4-BE49-F238E27FC236}">
                <a16:creationId xmlns:a16="http://schemas.microsoft.com/office/drawing/2014/main" id="{28CDE9CF-6BC8-1385-105D-230F6ABC48AE}"/>
              </a:ext>
            </a:extLst>
          </p:cNvPr>
          <p:cNvGrpSpPr/>
          <p:nvPr/>
        </p:nvGrpSpPr>
        <p:grpSpPr>
          <a:xfrm>
            <a:off x="1344401" y="1443595"/>
            <a:ext cx="10269415" cy="5064607"/>
            <a:chOff x="1742986" y="1853903"/>
            <a:chExt cx="10269415" cy="5064607"/>
          </a:xfrm>
        </p:grpSpPr>
        <p:sp>
          <p:nvSpPr>
            <p:cNvPr id="4" name="TextBox 3">
              <a:extLst>
                <a:ext uri="{FF2B5EF4-FFF2-40B4-BE49-F238E27FC236}">
                  <a16:creationId xmlns:a16="http://schemas.microsoft.com/office/drawing/2014/main" id="{5D84AC8D-6663-E1AF-1CCF-9C2B182187BD}"/>
                </a:ext>
              </a:extLst>
            </p:cNvPr>
            <p:cNvSpPr txBox="1"/>
            <p:nvPr/>
          </p:nvSpPr>
          <p:spPr>
            <a:xfrm>
              <a:off x="1742986" y="1853903"/>
              <a:ext cx="10269415"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FF0000"/>
                  </a:solidFill>
                  <a:ea typeface="Calibri"/>
                  <a:cs typeface="Calibri"/>
                </a:rPr>
                <a:t>Hydrocarbons</a:t>
              </a:r>
              <a:r>
                <a:rPr lang="en-GB" sz="2400" dirty="0">
                  <a:ea typeface="Calibri"/>
                  <a:cs typeface="Calibri"/>
                </a:rPr>
                <a:t> are compounds which contain ONLY hydrogen and carbon atoms.</a:t>
              </a:r>
            </a:p>
            <a:p>
              <a:r>
                <a:rPr lang="en-GB" sz="2400" dirty="0">
                  <a:ea typeface="Calibri"/>
                  <a:cs typeface="Calibri"/>
                </a:rPr>
                <a:t>e.g. Pentane (C</a:t>
              </a:r>
              <a:r>
                <a:rPr lang="en-GB" sz="2400" baseline="-25000" dirty="0">
                  <a:ea typeface="Calibri"/>
                  <a:cs typeface="Calibri"/>
                </a:rPr>
                <a:t>5</a:t>
              </a:r>
              <a:r>
                <a:rPr lang="en-GB" sz="2400" dirty="0">
                  <a:ea typeface="Calibri"/>
                  <a:cs typeface="Calibri"/>
                </a:rPr>
                <a:t>H</a:t>
              </a:r>
              <a:r>
                <a:rPr lang="en-GB" sz="2400" baseline="-25000" dirty="0">
                  <a:ea typeface="Calibri"/>
                  <a:cs typeface="Calibri"/>
                </a:rPr>
                <a:t>12</a:t>
              </a:r>
              <a:r>
                <a:rPr lang="en-GB" sz="2400" dirty="0">
                  <a:ea typeface="Calibri"/>
                  <a:cs typeface="Calibri"/>
                </a:rPr>
                <a:t>), propene (C</a:t>
              </a:r>
              <a:r>
                <a:rPr lang="en-GB" sz="2400" baseline="-25000" dirty="0">
                  <a:ea typeface="Calibri"/>
                  <a:cs typeface="Calibri"/>
                </a:rPr>
                <a:t>3</a:t>
              </a:r>
              <a:r>
                <a:rPr lang="en-GB" sz="2400" dirty="0">
                  <a:ea typeface="Calibri"/>
                  <a:cs typeface="Calibri"/>
                </a:rPr>
                <a:t>H</a:t>
              </a:r>
              <a:r>
                <a:rPr lang="en-GB" sz="2400" baseline="-25000" dirty="0">
                  <a:ea typeface="Calibri"/>
                  <a:cs typeface="Calibri"/>
                </a:rPr>
                <a:t>6</a:t>
              </a:r>
              <a:r>
                <a:rPr lang="en-GB" sz="2400" dirty="0">
                  <a:ea typeface="Calibri"/>
                  <a:cs typeface="Calibri"/>
                </a:rPr>
                <a:t>), benzene (C</a:t>
              </a:r>
              <a:r>
                <a:rPr lang="en-GB" sz="2400" baseline="-25000" dirty="0">
                  <a:ea typeface="Calibri"/>
                  <a:cs typeface="Calibri"/>
                </a:rPr>
                <a:t>6</a:t>
              </a:r>
              <a:r>
                <a:rPr lang="en-GB" sz="2400" dirty="0">
                  <a:ea typeface="Calibri"/>
                  <a:cs typeface="Calibri"/>
                </a:rPr>
                <a:t>H</a:t>
              </a:r>
              <a:r>
                <a:rPr lang="en-GB" sz="2400" baseline="-25000" dirty="0">
                  <a:ea typeface="Calibri"/>
                  <a:cs typeface="Calibri"/>
                </a:rPr>
                <a:t>6</a:t>
              </a:r>
              <a:r>
                <a:rPr lang="en-GB" sz="2400" dirty="0">
                  <a:ea typeface="Calibri"/>
                  <a:cs typeface="Calibri"/>
                </a:rPr>
                <a:t>).</a:t>
              </a:r>
            </a:p>
            <a:p>
              <a:endParaRPr lang="en-GB" sz="2400" dirty="0">
                <a:ea typeface="Calibri"/>
                <a:cs typeface="Calibri"/>
              </a:endParaRPr>
            </a:p>
            <a:p>
              <a:r>
                <a:rPr lang="en-GB" sz="2400" b="1" dirty="0">
                  <a:solidFill>
                    <a:srgbClr val="FF0000"/>
                  </a:solidFill>
                  <a:ea typeface="Calibri"/>
                  <a:cs typeface="Calibri"/>
                </a:rPr>
                <a:t>Saturated</a:t>
              </a:r>
              <a:r>
                <a:rPr lang="en-GB" sz="2400" dirty="0">
                  <a:ea typeface="Calibri"/>
                  <a:cs typeface="Calibri"/>
                </a:rPr>
                <a:t> compounds have only SINGLE (no double or triple) bonds between carbon atoms.</a:t>
              </a:r>
            </a:p>
            <a:p>
              <a:r>
                <a:rPr lang="en-GB" sz="2400" dirty="0">
                  <a:ea typeface="Calibri"/>
                  <a:cs typeface="Calibri"/>
                </a:rPr>
                <a:t>e.g. </a:t>
              </a:r>
            </a:p>
            <a:p>
              <a:r>
                <a:rPr lang="en-GB" sz="2400" dirty="0">
                  <a:ea typeface="Calibri"/>
                  <a:cs typeface="Calibri"/>
                </a:rPr>
                <a:t>Butane </a:t>
              </a:r>
              <a:endParaRPr lang="en-GB" dirty="0"/>
            </a:p>
            <a:p>
              <a:endParaRPr lang="en-GB" sz="2400" dirty="0">
                <a:ea typeface="Calibri"/>
                <a:cs typeface="Calibri"/>
              </a:endParaRPr>
            </a:p>
            <a:p>
              <a:endParaRPr lang="en-GB" sz="2400" dirty="0">
                <a:ea typeface="Calibri"/>
                <a:cs typeface="Calibri"/>
              </a:endParaRPr>
            </a:p>
            <a:p>
              <a:r>
                <a:rPr lang="en-GB" sz="2400" dirty="0">
                  <a:ea typeface="Calibri"/>
                  <a:cs typeface="Calibri"/>
                </a:rPr>
                <a:t>ethanoic acid</a:t>
              </a:r>
            </a:p>
            <a:p>
              <a:endParaRPr lang="en-GB" sz="2400" dirty="0">
                <a:ea typeface="Calibri"/>
                <a:cs typeface="Calibri"/>
              </a:endParaRPr>
            </a:p>
            <a:p>
              <a:endParaRPr lang="en-GB" sz="2400" dirty="0">
                <a:ea typeface="Calibri"/>
                <a:cs typeface="Calibri"/>
              </a:endParaRPr>
            </a:p>
            <a:p>
              <a:r>
                <a:rPr lang="en-GB" sz="2400" dirty="0">
                  <a:ea typeface="Calibri"/>
                  <a:cs typeface="Calibri"/>
                </a:rPr>
                <a:t>hexanal</a:t>
              </a:r>
              <a:endParaRPr lang="en-GB" dirty="0">
                <a:ea typeface="Calibri"/>
                <a:cs typeface="Calibri"/>
              </a:endParaRPr>
            </a:p>
          </p:txBody>
        </p:sp>
        <p:pic>
          <p:nvPicPr>
            <p:cNvPr id="5" name="Picture 4" descr="Butane Formula: Definition, Concepts ...">
              <a:extLst>
                <a:ext uri="{FF2B5EF4-FFF2-40B4-BE49-F238E27FC236}">
                  <a16:creationId xmlns:a16="http://schemas.microsoft.com/office/drawing/2014/main" id="{0096EF04-3FD4-9110-1D33-715E280AD52A}"/>
                </a:ext>
              </a:extLst>
            </p:cNvPr>
            <p:cNvPicPr>
              <a:picLocks noChangeAspect="1"/>
            </p:cNvPicPr>
            <p:nvPr/>
          </p:nvPicPr>
          <p:blipFill>
            <a:blip r:embed="rId2"/>
            <a:stretch>
              <a:fillRect/>
            </a:stretch>
          </p:blipFill>
          <p:spPr>
            <a:xfrm>
              <a:off x="2947475" y="3960758"/>
              <a:ext cx="1427285" cy="679939"/>
            </a:xfrm>
            <a:prstGeom prst="rect">
              <a:avLst/>
            </a:prstGeom>
          </p:spPr>
        </p:pic>
        <p:pic>
          <p:nvPicPr>
            <p:cNvPr id="6" name="Picture 5" descr="Difference Between Acetic Acid and Ethanoic Acid | Compare the Difference  Between Similar Terms">
              <a:extLst>
                <a:ext uri="{FF2B5EF4-FFF2-40B4-BE49-F238E27FC236}">
                  <a16:creationId xmlns:a16="http://schemas.microsoft.com/office/drawing/2014/main" id="{AB2CD6AB-6879-D891-A79C-41E00917281B}"/>
                </a:ext>
              </a:extLst>
            </p:cNvPr>
            <p:cNvPicPr>
              <a:picLocks noChangeAspect="1"/>
            </p:cNvPicPr>
            <p:nvPr/>
          </p:nvPicPr>
          <p:blipFill>
            <a:blip r:embed="rId3"/>
            <a:stretch>
              <a:fillRect/>
            </a:stretch>
          </p:blipFill>
          <p:spPr>
            <a:xfrm>
              <a:off x="3858577" y="5107055"/>
              <a:ext cx="1035295" cy="685068"/>
            </a:xfrm>
            <a:prstGeom prst="rect">
              <a:avLst/>
            </a:prstGeom>
          </p:spPr>
        </p:pic>
        <p:pic>
          <p:nvPicPr>
            <p:cNvPr id="7" name="Picture 6" descr="Write the molecular formula and draw the structure ofhexanal">
              <a:extLst>
                <a:ext uri="{FF2B5EF4-FFF2-40B4-BE49-F238E27FC236}">
                  <a16:creationId xmlns:a16="http://schemas.microsoft.com/office/drawing/2014/main" id="{15E2469B-7D9A-9D46-AEB9-F6996A972CF2}"/>
                </a:ext>
              </a:extLst>
            </p:cNvPr>
            <p:cNvPicPr>
              <a:picLocks noChangeAspect="1"/>
            </p:cNvPicPr>
            <p:nvPr/>
          </p:nvPicPr>
          <p:blipFill>
            <a:blip r:embed="rId4"/>
            <a:stretch>
              <a:fillRect/>
            </a:stretch>
          </p:blipFill>
          <p:spPr>
            <a:xfrm>
              <a:off x="3438378" y="6114269"/>
              <a:ext cx="2074983" cy="804241"/>
            </a:xfrm>
            <a:prstGeom prst="rect">
              <a:avLst/>
            </a:prstGeom>
          </p:spPr>
        </p:pic>
      </p:grpSp>
    </p:spTree>
    <p:extLst>
      <p:ext uri="{BB962C8B-B14F-4D97-AF65-F5344CB8AC3E}">
        <p14:creationId xmlns:p14="http://schemas.microsoft.com/office/powerpoint/2010/main" val="3110054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55C4160-3B98-E1B6-96D2-215F382CC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707BD-5EFA-5BCE-8AB3-80AA057FBF63}"/>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Catalytic converters </a:t>
            </a:r>
          </a:p>
        </p:txBody>
      </p:sp>
      <p:sp>
        <p:nvSpPr>
          <p:cNvPr id="3" name="TextBox 2">
            <a:extLst>
              <a:ext uri="{FF2B5EF4-FFF2-40B4-BE49-F238E27FC236}">
                <a16:creationId xmlns:a16="http://schemas.microsoft.com/office/drawing/2014/main" id="{2B1FE8F9-E131-F30E-6C90-21705D6CD5ED}"/>
              </a:ext>
            </a:extLst>
          </p:cNvPr>
          <p:cNvSpPr txBox="1"/>
          <p:nvPr/>
        </p:nvSpPr>
        <p:spPr>
          <a:xfrm>
            <a:off x="1031630" y="1312984"/>
            <a:ext cx="1052732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Petrol engine vehicles are fitted with catalytic converters on their exhaust systems to reduce the output of certain environmental contaminants formed during the combustion of fossil fuels. The catalyst metals are either platinum and rhodium, which are coated on honeycomb ceramic structure to provide a high surface area. The following reactions occur on the metal surface;</a:t>
            </a:r>
          </a:p>
          <a:p>
            <a:endParaRPr lang="en-GB" sz="2400" dirty="0">
              <a:ea typeface="Calibri"/>
              <a:cs typeface="Calibri"/>
            </a:endParaRPr>
          </a:p>
          <a:p>
            <a:r>
              <a:rPr lang="en-GB" sz="2400" dirty="0">
                <a:ea typeface="Calibri"/>
                <a:cs typeface="Calibri"/>
              </a:rPr>
              <a:t>       2CO</a:t>
            </a:r>
            <a:r>
              <a:rPr lang="en-GB" sz="2400" baseline="-25000" dirty="0">
                <a:ea typeface="Calibri"/>
                <a:cs typeface="Calibri"/>
              </a:rPr>
              <a:t>(g)</a:t>
            </a:r>
            <a:r>
              <a:rPr lang="en-GB" sz="2400" dirty="0">
                <a:ea typeface="Calibri"/>
                <a:cs typeface="Calibri"/>
              </a:rPr>
              <a:t> + 2NO</a:t>
            </a:r>
            <a:r>
              <a:rPr lang="en-GB" sz="2400" baseline="-25000" dirty="0">
                <a:ea typeface="Calibri"/>
                <a:cs typeface="Calibri"/>
              </a:rPr>
              <a:t>(g)</a:t>
            </a:r>
            <a:r>
              <a:rPr lang="en-GB" sz="2400" dirty="0">
                <a:ea typeface="Calibri"/>
                <a:cs typeface="Calibri"/>
              </a:rPr>
              <a:t>  --&gt; N</a:t>
            </a:r>
            <a:r>
              <a:rPr lang="en-GB" sz="2400" baseline="-25000" dirty="0">
                <a:ea typeface="Calibri"/>
                <a:cs typeface="Calibri"/>
              </a:rPr>
              <a:t>2(g)</a:t>
            </a:r>
            <a:r>
              <a:rPr lang="en-GB" sz="2400" dirty="0">
                <a:ea typeface="Calibri"/>
                <a:cs typeface="Calibri"/>
              </a:rPr>
              <a:t> + 2CO</a:t>
            </a:r>
            <a:r>
              <a:rPr lang="en-GB" sz="2400" baseline="-25000" dirty="0">
                <a:ea typeface="Calibri"/>
                <a:cs typeface="Calibri"/>
              </a:rPr>
              <a:t>2(g)</a:t>
            </a:r>
          </a:p>
          <a:p>
            <a:endParaRPr lang="en-GB" sz="2400" baseline="-25000" dirty="0">
              <a:ea typeface="Calibri"/>
              <a:cs typeface="Calibri"/>
            </a:endParaRPr>
          </a:p>
          <a:p>
            <a:r>
              <a:rPr lang="en-GB" sz="2400" dirty="0">
                <a:ea typeface="Calibri"/>
                <a:cs typeface="Calibri"/>
              </a:rPr>
              <a:t>  Hydrocarbons   +   nitrogen oxide  --&gt;   nitrogen + carbon monoxide + water</a:t>
            </a:r>
          </a:p>
          <a:p>
            <a:endParaRPr lang="en-GB" sz="2400" dirty="0">
              <a:ea typeface="Calibri"/>
              <a:cs typeface="Calibri"/>
            </a:endParaRPr>
          </a:p>
          <a:p>
            <a:endParaRPr lang="en-GB" sz="2400" dirty="0">
              <a:ea typeface="Calibri"/>
              <a:cs typeface="Calibri"/>
            </a:endParaRPr>
          </a:p>
          <a:p>
            <a:endParaRPr lang="en-GB" sz="2400" dirty="0">
              <a:ea typeface="Calibri"/>
              <a:cs typeface="Calibri"/>
            </a:endParaRPr>
          </a:p>
        </p:txBody>
      </p:sp>
    </p:spTree>
    <p:extLst>
      <p:ext uri="{BB962C8B-B14F-4D97-AF65-F5344CB8AC3E}">
        <p14:creationId xmlns:p14="http://schemas.microsoft.com/office/powerpoint/2010/main" val="113058243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55C4160-3B98-E1B6-96D2-215F382CC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707BD-5EFA-5BCE-8AB3-80AA057FBF63}"/>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Try these....</a:t>
            </a:r>
          </a:p>
        </p:txBody>
      </p:sp>
      <p:pic>
        <p:nvPicPr>
          <p:cNvPr id="3" name="Picture 2">
            <a:extLst>
              <a:ext uri="{FF2B5EF4-FFF2-40B4-BE49-F238E27FC236}">
                <a16:creationId xmlns:a16="http://schemas.microsoft.com/office/drawing/2014/main" id="{D2C9FAD6-129F-D401-F683-33B9D05D938D}"/>
              </a:ext>
            </a:extLst>
          </p:cNvPr>
          <p:cNvPicPr>
            <a:picLocks noChangeAspect="1"/>
          </p:cNvPicPr>
          <p:nvPr/>
        </p:nvPicPr>
        <p:blipFill>
          <a:blip r:embed="rId2"/>
          <a:srcRect l="14898" t="25071" r="-226" b="-210"/>
          <a:stretch/>
        </p:blipFill>
        <p:spPr>
          <a:xfrm>
            <a:off x="2217297" y="680620"/>
            <a:ext cx="6476651" cy="6173812"/>
          </a:xfrm>
          <a:prstGeom prst="rect">
            <a:avLst/>
          </a:prstGeom>
        </p:spPr>
      </p:pic>
    </p:spTree>
    <p:extLst>
      <p:ext uri="{BB962C8B-B14F-4D97-AF65-F5344CB8AC3E}">
        <p14:creationId xmlns:p14="http://schemas.microsoft.com/office/powerpoint/2010/main" val="316355347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8347517"/>
              </p:ext>
            </p:extLst>
          </p:nvPr>
        </p:nvGraphicFramePr>
        <p:xfrm>
          <a:off x="2919167" y="177967"/>
          <a:ext cx="9144000" cy="6502066"/>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666912">
                <a:tc>
                  <a:txBody>
                    <a:bodyPr/>
                    <a:lstStyle/>
                    <a:p>
                      <a:r>
                        <a:rPr lang="en-GB" sz="1800" dirty="0">
                          <a:latin typeface="+mn-lt"/>
                        </a:rPr>
                        <a:t>Pollutant </a:t>
                      </a:r>
                    </a:p>
                  </a:txBody>
                  <a:tcPr/>
                </a:tc>
                <a:tc>
                  <a:txBody>
                    <a:bodyPr/>
                    <a:lstStyle/>
                    <a:p>
                      <a:r>
                        <a:rPr lang="en-GB" sz="1800">
                          <a:latin typeface="+mn-lt"/>
                        </a:rPr>
                        <a:t>How is it formed?</a:t>
                      </a:r>
                    </a:p>
                  </a:txBody>
                  <a:tcPr/>
                </a:tc>
                <a:tc>
                  <a:txBody>
                    <a:bodyPr/>
                    <a:lstStyle/>
                    <a:p>
                      <a:r>
                        <a:rPr lang="en-GB" sz="1800">
                          <a:latin typeface="+mn-lt"/>
                        </a:rPr>
                        <a:t>Environmental/</a:t>
                      </a:r>
                    </a:p>
                    <a:p>
                      <a:r>
                        <a:rPr lang="en-GB" sz="1800">
                          <a:latin typeface="+mn-lt"/>
                        </a:rPr>
                        <a:t>health problem</a:t>
                      </a:r>
                      <a:r>
                        <a:rPr lang="en-GB" sz="1800" baseline="0">
                          <a:latin typeface="+mn-lt"/>
                        </a:rPr>
                        <a:t> </a:t>
                      </a:r>
                      <a:endParaRPr lang="en-GB" sz="1800">
                        <a:latin typeface="+mn-lt"/>
                      </a:endParaRPr>
                    </a:p>
                  </a:txBody>
                  <a:tcPr/>
                </a:tc>
                <a:tc>
                  <a:txBody>
                    <a:bodyPr/>
                    <a:lstStyle/>
                    <a:p>
                      <a:r>
                        <a:rPr lang="en-GB" sz="1800">
                          <a:latin typeface="+mn-lt"/>
                        </a:rPr>
                        <a:t>How is pollutant</a:t>
                      </a:r>
                      <a:r>
                        <a:rPr lang="en-GB" sz="1800" baseline="0">
                          <a:latin typeface="+mn-lt"/>
                        </a:rPr>
                        <a:t> dealt with?</a:t>
                      </a:r>
                      <a:endParaRPr lang="en-GB" sz="1800">
                        <a:latin typeface="+mn-lt"/>
                      </a:endParaRPr>
                    </a:p>
                  </a:txBody>
                  <a:tcPr/>
                </a:tc>
                <a:extLst>
                  <a:ext uri="{0D108BD9-81ED-4DB2-BD59-A6C34878D82A}">
                    <a16:rowId xmlns:a16="http://schemas.microsoft.com/office/drawing/2014/main" val="10000"/>
                  </a:ext>
                </a:extLst>
              </a:tr>
              <a:tr h="1238551">
                <a:tc>
                  <a:txBody>
                    <a:bodyPr/>
                    <a:lstStyle/>
                    <a:p>
                      <a:r>
                        <a:rPr lang="en-GB">
                          <a:latin typeface="+mn-lt"/>
                        </a:rPr>
                        <a:t>Carbon monoxide</a:t>
                      </a:r>
                      <a:r>
                        <a:rPr lang="en-GB" baseline="0">
                          <a:latin typeface="+mn-lt"/>
                        </a:rPr>
                        <a:t> (CO)</a:t>
                      </a:r>
                      <a:endParaRPr lang="en-GB">
                        <a:latin typeface="+mn-lt"/>
                      </a:endParaRPr>
                    </a:p>
                  </a:txBody>
                  <a:tcPr/>
                </a:tc>
                <a:tc>
                  <a:txBody>
                    <a:bodyPr/>
                    <a:lstStyle/>
                    <a:p>
                      <a:r>
                        <a:rPr lang="en-GB">
                          <a:latin typeface="+mn-lt"/>
                        </a:rPr>
                        <a:t>Incomplete</a:t>
                      </a:r>
                      <a:r>
                        <a:rPr lang="en-GB" baseline="0">
                          <a:latin typeface="+mn-lt"/>
                        </a:rPr>
                        <a:t> combustion </a:t>
                      </a:r>
                    </a:p>
                    <a:p>
                      <a:r>
                        <a:rPr lang="en-GB">
                          <a:latin typeface="+mn-lt"/>
                        </a:rPr>
                        <a:t>C</a:t>
                      </a:r>
                      <a:r>
                        <a:rPr lang="en-GB" baseline="-25000">
                          <a:latin typeface="+mn-lt"/>
                        </a:rPr>
                        <a:t>3</a:t>
                      </a:r>
                      <a:r>
                        <a:rPr lang="en-GB" baseline="0">
                          <a:latin typeface="+mn-lt"/>
                        </a:rPr>
                        <a:t>H</a:t>
                      </a:r>
                      <a:r>
                        <a:rPr lang="en-GB" baseline="-25000">
                          <a:latin typeface="+mn-lt"/>
                        </a:rPr>
                        <a:t>8</a:t>
                      </a:r>
                      <a:r>
                        <a:rPr lang="en-GB" baseline="0">
                          <a:latin typeface="+mn-lt"/>
                        </a:rPr>
                        <a:t> + 3.5O</a:t>
                      </a:r>
                      <a:r>
                        <a:rPr lang="en-GB" baseline="-25000">
                          <a:latin typeface="+mn-lt"/>
                        </a:rPr>
                        <a:t>2</a:t>
                      </a:r>
                      <a:r>
                        <a:rPr lang="en-GB" baseline="0">
                          <a:latin typeface="+mn-lt"/>
                        </a:rPr>
                        <a:t>      3CO + 4H</a:t>
                      </a:r>
                      <a:r>
                        <a:rPr lang="en-GB" baseline="-25000">
                          <a:latin typeface="+mn-lt"/>
                        </a:rPr>
                        <a:t>2</a:t>
                      </a:r>
                      <a:r>
                        <a:rPr lang="en-GB" baseline="0">
                          <a:latin typeface="+mn-lt"/>
                        </a:rPr>
                        <a:t>O</a:t>
                      </a:r>
                      <a:endParaRPr lang="en-GB">
                        <a:latin typeface="+mn-lt"/>
                      </a:endParaRPr>
                    </a:p>
                  </a:txBody>
                  <a:tcPr/>
                </a:tc>
                <a:tc>
                  <a:txBody>
                    <a:bodyPr/>
                    <a:lstStyle/>
                    <a:p>
                      <a:r>
                        <a:rPr lang="en-GB">
                          <a:latin typeface="+mn-lt"/>
                        </a:rPr>
                        <a:t>Poisonous gas </a:t>
                      </a:r>
                    </a:p>
                  </a:txBody>
                  <a:tcPr/>
                </a:tc>
                <a:tc>
                  <a:txBody>
                    <a:bodyPr/>
                    <a:lstStyle/>
                    <a:p>
                      <a:r>
                        <a:rPr lang="en-GB">
                          <a:latin typeface="+mn-lt"/>
                        </a:rPr>
                        <a:t>Catalytic converter</a:t>
                      </a:r>
                    </a:p>
                  </a:txBody>
                  <a:tcPr/>
                </a:tc>
                <a:extLst>
                  <a:ext uri="{0D108BD9-81ED-4DB2-BD59-A6C34878D82A}">
                    <a16:rowId xmlns:a16="http://schemas.microsoft.com/office/drawing/2014/main" val="10001"/>
                  </a:ext>
                </a:extLst>
              </a:tr>
              <a:tr h="1467018">
                <a:tc>
                  <a:txBody>
                    <a:bodyPr/>
                    <a:lstStyle/>
                    <a:p>
                      <a:r>
                        <a:rPr lang="en-GB">
                          <a:latin typeface="+mn-lt"/>
                        </a:rPr>
                        <a:t>Nitrogen</a:t>
                      </a:r>
                      <a:r>
                        <a:rPr lang="en-GB" baseline="0">
                          <a:latin typeface="+mn-lt"/>
                        </a:rPr>
                        <a:t> oxides (NO, NO</a:t>
                      </a:r>
                      <a:r>
                        <a:rPr lang="en-GB" baseline="-25000">
                          <a:latin typeface="+mn-lt"/>
                        </a:rPr>
                        <a:t>2</a:t>
                      </a:r>
                      <a:r>
                        <a:rPr lang="en-GB" baseline="0">
                          <a:latin typeface="+mn-lt"/>
                        </a:rPr>
                        <a:t> and N</a:t>
                      </a:r>
                      <a:r>
                        <a:rPr lang="en-GB" baseline="-25000">
                          <a:latin typeface="+mn-lt"/>
                        </a:rPr>
                        <a:t>2</a:t>
                      </a:r>
                      <a:r>
                        <a:rPr lang="en-GB" baseline="0">
                          <a:latin typeface="+mn-lt"/>
                        </a:rPr>
                        <a:t>O</a:t>
                      </a:r>
                      <a:r>
                        <a:rPr lang="en-GB" baseline="-25000">
                          <a:latin typeface="+mn-lt"/>
                        </a:rPr>
                        <a:t>2</a:t>
                      </a:r>
                      <a:r>
                        <a:rPr lang="en-GB" baseline="0">
                          <a:latin typeface="+mn-lt"/>
                        </a:rPr>
                        <a:t>)</a:t>
                      </a:r>
                      <a:endParaRPr lang="en-GB">
                        <a:latin typeface="+mn-lt"/>
                      </a:endParaRPr>
                    </a:p>
                  </a:txBody>
                  <a:tcPr/>
                </a:tc>
                <a:tc>
                  <a:txBody>
                    <a:bodyPr/>
                    <a:lstStyle/>
                    <a:p>
                      <a:r>
                        <a:rPr lang="en-GB">
                          <a:latin typeface="+mn-lt"/>
                        </a:rPr>
                        <a:t>N</a:t>
                      </a:r>
                      <a:r>
                        <a:rPr lang="en-GB" baseline="-25000">
                          <a:latin typeface="+mn-lt"/>
                        </a:rPr>
                        <a:t>2</a:t>
                      </a:r>
                      <a:r>
                        <a:rPr lang="en-GB" baseline="0">
                          <a:latin typeface="+mn-lt"/>
                        </a:rPr>
                        <a:t> +O</a:t>
                      </a:r>
                      <a:r>
                        <a:rPr lang="en-GB" baseline="-25000">
                          <a:latin typeface="+mn-lt"/>
                        </a:rPr>
                        <a:t>2</a:t>
                      </a:r>
                      <a:r>
                        <a:rPr lang="en-GB" baseline="0">
                          <a:latin typeface="+mn-lt"/>
                        </a:rPr>
                        <a:t> in air react at high temps </a:t>
                      </a:r>
                    </a:p>
                    <a:p>
                      <a:r>
                        <a:rPr lang="en-GB" baseline="0">
                          <a:latin typeface="+mn-lt"/>
                        </a:rPr>
                        <a:t>N</a:t>
                      </a:r>
                      <a:r>
                        <a:rPr lang="en-GB" baseline="-25000">
                          <a:latin typeface="+mn-lt"/>
                        </a:rPr>
                        <a:t>2</a:t>
                      </a:r>
                      <a:r>
                        <a:rPr lang="en-GB" baseline="0">
                          <a:latin typeface="+mn-lt"/>
                        </a:rPr>
                        <a:t> + O</a:t>
                      </a:r>
                      <a:r>
                        <a:rPr lang="en-GB" baseline="-25000">
                          <a:latin typeface="+mn-lt"/>
                        </a:rPr>
                        <a:t>2</a:t>
                      </a:r>
                      <a:r>
                        <a:rPr lang="en-GB" baseline="0">
                          <a:latin typeface="+mn-lt"/>
                        </a:rPr>
                        <a:t>         2NO</a:t>
                      </a:r>
                      <a:endParaRPr lang="en-GB">
                        <a:latin typeface="+mn-lt"/>
                      </a:endParaRPr>
                    </a:p>
                  </a:txBody>
                  <a:tcPr/>
                </a:tc>
                <a:tc>
                  <a:txBody>
                    <a:bodyPr/>
                    <a:lstStyle/>
                    <a:p>
                      <a:r>
                        <a:rPr lang="en-GB">
                          <a:latin typeface="+mn-lt"/>
                        </a:rPr>
                        <a:t>React with water vapour and oxygen in the air to form nitric</a:t>
                      </a:r>
                      <a:r>
                        <a:rPr lang="en-GB" baseline="0">
                          <a:latin typeface="+mn-lt"/>
                        </a:rPr>
                        <a:t> acid (Acid rain). Also contribute to photochemical smog</a:t>
                      </a:r>
                      <a:endParaRPr lang="en-GB">
                        <a:latin typeface="+mn-lt"/>
                      </a:endParaRPr>
                    </a:p>
                  </a:txBody>
                  <a:tcPr/>
                </a:tc>
                <a:tc>
                  <a:txBody>
                    <a:bodyPr/>
                    <a:lstStyle/>
                    <a:p>
                      <a:r>
                        <a:rPr lang="en-GB">
                          <a:latin typeface="+mn-lt"/>
                        </a:rPr>
                        <a:t>Catalytic converter</a:t>
                      </a:r>
                    </a:p>
                  </a:txBody>
                  <a:tcPr/>
                </a:tc>
                <a:extLst>
                  <a:ext uri="{0D108BD9-81ED-4DB2-BD59-A6C34878D82A}">
                    <a16:rowId xmlns:a16="http://schemas.microsoft.com/office/drawing/2014/main" val="10002"/>
                  </a:ext>
                </a:extLst>
              </a:tr>
              <a:tr h="666912">
                <a:tc>
                  <a:txBody>
                    <a:bodyPr/>
                    <a:lstStyle/>
                    <a:p>
                      <a:r>
                        <a:rPr lang="en-GB">
                          <a:latin typeface="+mn-lt"/>
                        </a:rPr>
                        <a:t>Carbon Dioxide (CO</a:t>
                      </a:r>
                      <a:r>
                        <a:rPr lang="en-GB" baseline="-25000">
                          <a:latin typeface="+mn-lt"/>
                        </a:rPr>
                        <a:t>2</a:t>
                      </a:r>
                      <a:r>
                        <a:rPr lang="en-GB" baseline="0">
                          <a:latin typeface="+mn-lt"/>
                        </a:rPr>
                        <a:t>)</a:t>
                      </a:r>
                      <a:endParaRPr lang="en-GB">
                        <a:latin typeface="+mn-lt"/>
                      </a:endParaRPr>
                    </a:p>
                  </a:txBody>
                  <a:tcPr/>
                </a:tc>
                <a:tc>
                  <a:txBody>
                    <a:bodyPr/>
                    <a:lstStyle/>
                    <a:p>
                      <a:r>
                        <a:rPr lang="en-GB">
                          <a:latin typeface="+mn-lt"/>
                        </a:rPr>
                        <a:t>Complete</a:t>
                      </a:r>
                      <a:r>
                        <a:rPr lang="en-GB" baseline="0">
                          <a:latin typeface="+mn-lt"/>
                        </a:rPr>
                        <a:t> combustion</a:t>
                      </a:r>
                      <a:endParaRPr lang="en-GB">
                        <a:latin typeface="+mn-lt"/>
                      </a:endParaRPr>
                    </a:p>
                  </a:txBody>
                  <a:tcPr/>
                </a:tc>
                <a:tc>
                  <a:txBody>
                    <a:bodyPr/>
                    <a:lstStyle/>
                    <a:p>
                      <a:r>
                        <a:rPr lang="en-GB">
                          <a:latin typeface="+mn-lt"/>
                        </a:rPr>
                        <a:t>Greenhous</a:t>
                      </a:r>
                      <a:r>
                        <a:rPr lang="en-GB" baseline="0">
                          <a:latin typeface="+mn-lt"/>
                        </a:rPr>
                        <a:t>e gas – exaggerated greenhouse effect (global warming)</a:t>
                      </a:r>
                      <a:endParaRPr lang="en-GB">
                        <a:latin typeface="+mn-lt"/>
                      </a:endParaRPr>
                    </a:p>
                  </a:txBody>
                  <a:tcPr/>
                </a:tc>
                <a:tc>
                  <a:txBody>
                    <a:bodyPr/>
                    <a:lstStyle/>
                    <a:p>
                      <a:endParaRPr lang="en-GB">
                        <a:latin typeface="+mn-lt"/>
                      </a:endParaRPr>
                    </a:p>
                  </a:txBody>
                  <a:tcPr/>
                </a:tc>
                <a:extLst>
                  <a:ext uri="{0D108BD9-81ED-4DB2-BD59-A6C34878D82A}">
                    <a16:rowId xmlns:a16="http://schemas.microsoft.com/office/drawing/2014/main" val="10003"/>
                  </a:ext>
                </a:extLst>
              </a:tr>
              <a:tr h="666912">
                <a:tc>
                  <a:txBody>
                    <a:bodyPr/>
                    <a:lstStyle/>
                    <a:p>
                      <a:r>
                        <a:rPr lang="en-GB">
                          <a:latin typeface="+mn-lt"/>
                        </a:rPr>
                        <a:t>Sulphur</a:t>
                      </a:r>
                      <a:r>
                        <a:rPr lang="en-GB" baseline="0">
                          <a:latin typeface="+mn-lt"/>
                        </a:rPr>
                        <a:t> Dioxide (SO</a:t>
                      </a:r>
                      <a:r>
                        <a:rPr lang="en-GB" baseline="-25000">
                          <a:latin typeface="+mn-lt"/>
                        </a:rPr>
                        <a:t>2</a:t>
                      </a:r>
                      <a:r>
                        <a:rPr lang="en-GB" baseline="0">
                          <a:latin typeface="+mn-lt"/>
                        </a:rPr>
                        <a:t>)</a:t>
                      </a:r>
                      <a:endParaRPr lang="en-GB">
                        <a:latin typeface="+mn-lt"/>
                      </a:endParaRPr>
                    </a:p>
                  </a:txBody>
                  <a:tcPr/>
                </a:tc>
                <a:tc>
                  <a:txBody>
                    <a:bodyPr/>
                    <a:lstStyle/>
                    <a:p>
                      <a:r>
                        <a:rPr lang="en-GB">
                          <a:latin typeface="+mn-lt"/>
                        </a:rPr>
                        <a:t>Acid rain formation: SO</a:t>
                      </a:r>
                      <a:r>
                        <a:rPr lang="en-GB" baseline="-25000">
                          <a:latin typeface="+mn-lt"/>
                        </a:rPr>
                        <a:t>2</a:t>
                      </a:r>
                      <a:r>
                        <a:rPr lang="en-GB" baseline="0">
                          <a:latin typeface="+mn-lt"/>
                        </a:rPr>
                        <a:t> + H</a:t>
                      </a:r>
                      <a:r>
                        <a:rPr lang="en-GB" baseline="-25000">
                          <a:latin typeface="+mn-lt"/>
                        </a:rPr>
                        <a:t>2</a:t>
                      </a:r>
                      <a:r>
                        <a:rPr lang="en-GB" baseline="0">
                          <a:latin typeface="+mn-lt"/>
                        </a:rPr>
                        <a:t>O </a:t>
                      </a:r>
                      <a:r>
                        <a:rPr lang="en-GB" baseline="0">
                          <a:latin typeface="+mn-lt"/>
                          <a:sym typeface="Wingdings"/>
                        </a:rPr>
                        <a:t> H</a:t>
                      </a:r>
                      <a:r>
                        <a:rPr lang="en-GB" baseline="-25000">
                          <a:latin typeface="+mn-lt"/>
                          <a:sym typeface="Wingdings"/>
                        </a:rPr>
                        <a:t>2</a:t>
                      </a:r>
                      <a:r>
                        <a:rPr lang="en-GB" baseline="0">
                          <a:latin typeface="+mn-lt"/>
                          <a:sym typeface="Wingdings"/>
                        </a:rPr>
                        <a:t>SO</a:t>
                      </a:r>
                      <a:r>
                        <a:rPr lang="en-GB" baseline="-25000">
                          <a:latin typeface="+mn-lt"/>
                          <a:sym typeface="Wingdings"/>
                        </a:rPr>
                        <a:t>3</a:t>
                      </a:r>
                      <a:r>
                        <a:rPr lang="en-GB" baseline="0">
                          <a:latin typeface="+mn-lt"/>
                          <a:sym typeface="Wingdings"/>
                        </a:rPr>
                        <a:t> + 0.5O</a:t>
                      </a:r>
                      <a:r>
                        <a:rPr lang="en-GB" baseline="-25000">
                          <a:latin typeface="+mn-lt"/>
                          <a:sym typeface="Wingdings"/>
                        </a:rPr>
                        <a:t>2</a:t>
                      </a:r>
                      <a:r>
                        <a:rPr lang="en-GB" baseline="0">
                          <a:latin typeface="+mn-lt"/>
                          <a:sym typeface="Wingdings"/>
                        </a:rPr>
                        <a:t>  H</a:t>
                      </a:r>
                      <a:r>
                        <a:rPr lang="en-GB" baseline="-25000">
                          <a:latin typeface="+mn-lt"/>
                          <a:sym typeface="Wingdings"/>
                        </a:rPr>
                        <a:t>2</a:t>
                      </a:r>
                      <a:r>
                        <a:rPr lang="en-GB" baseline="0">
                          <a:latin typeface="+mn-lt"/>
                          <a:sym typeface="Wingdings"/>
                        </a:rPr>
                        <a:t>SO</a:t>
                      </a:r>
                      <a:r>
                        <a:rPr lang="en-GB" baseline="-25000">
                          <a:latin typeface="+mn-lt"/>
                          <a:sym typeface="Wingdings"/>
                        </a:rPr>
                        <a:t>4</a:t>
                      </a:r>
                      <a:endParaRPr lang="en-GB">
                        <a:latin typeface="+mn-lt"/>
                      </a:endParaRPr>
                    </a:p>
                  </a:txBody>
                  <a:tcPr/>
                </a:tc>
                <a:tc>
                  <a:txBody>
                    <a:bodyPr/>
                    <a:lstStyle/>
                    <a:p>
                      <a:r>
                        <a:rPr lang="en-GB">
                          <a:latin typeface="+mn-lt"/>
                        </a:rPr>
                        <a:t>Acid Rain</a:t>
                      </a:r>
                    </a:p>
                  </a:txBody>
                  <a:tcPr/>
                </a:tc>
                <a:tc>
                  <a:txBody>
                    <a:bodyPr/>
                    <a:lstStyle/>
                    <a:p>
                      <a:r>
                        <a:rPr lang="en-GB">
                          <a:latin typeface="+mn-lt"/>
                        </a:rPr>
                        <a:t>Flue</a:t>
                      </a:r>
                      <a:r>
                        <a:rPr lang="en-GB" baseline="0">
                          <a:latin typeface="+mn-lt"/>
                        </a:rPr>
                        <a:t> gas</a:t>
                      </a:r>
                      <a:r>
                        <a:rPr lang="en-GB">
                          <a:latin typeface="+mn-lt"/>
                        </a:rPr>
                        <a:t> desulphurisation</a:t>
                      </a:r>
                    </a:p>
                    <a:p>
                      <a:r>
                        <a:rPr lang="en-GB">
                          <a:latin typeface="+mn-lt"/>
                        </a:rPr>
                        <a:t>SO</a:t>
                      </a:r>
                      <a:r>
                        <a:rPr lang="en-GB" baseline="-25000">
                          <a:latin typeface="+mn-lt"/>
                        </a:rPr>
                        <a:t>2</a:t>
                      </a:r>
                      <a:r>
                        <a:rPr lang="en-GB" baseline="0">
                          <a:latin typeface="+mn-lt"/>
                        </a:rPr>
                        <a:t> + CaCO</a:t>
                      </a:r>
                      <a:r>
                        <a:rPr lang="en-GB" baseline="-25000">
                          <a:latin typeface="+mn-lt"/>
                        </a:rPr>
                        <a:t>3</a:t>
                      </a:r>
                      <a:r>
                        <a:rPr lang="en-GB" baseline="0">
                          <a:latin typeface="+mn-lt"/>
                        </a:rPr>
                        <a:t> </a:t>
                      </a:r>
                      <a:r>
                        <a:rPr lang="en-GB" baseline="0">
                          <a:latin typeface="+mn-lt"/>
                          <a:sym typeface="Wingdings"/>
                        </a:rPr>
                        <a:t> CaSO</a:t>
                      </a:r>
                      <a:r>
                        <a:rPr lang="en-GB" baseline="-25000">
                          <a:latin typeface="+mn-lt"/>
                          <a:sym typeface="Wingdings"/>
                        </a:rPr>
                        <a:t>3 </a:t>
                      </a:r>
                      <a:r>
                        <a:rPr lang="en-GB" baseline="0">
                          <a:latin typeface="+mn-lt"/>
                          <a:sym typeface="Wingdings"/>
                        </a:rPr>
                        <a:t>+ CO</a:t>
                      </a:r>
                      <a:r>
                        <a:rPr lang="en-GB" baseline="-25000">
                          <a:latin typeface="+mn-lt"/>
                          <a:sym typeface="Wingdings"/>
                        </a:rPr>
                        <a:t>2</a:t>
                      </a:r>
                      <a:r>
                        <a:rPr lang="en-GB" baseline="0">
                          <a:latin typeface="+mn-lt"/>
                          <a:sym typeface="Wingdings"/>
                        </a:rPr>
                        <a:t> (PTO)</a:t>
                      </a:r>
                      <a:endParaRPr lang="en-GB">
                        <a:latin typeface="+mn-lt"/>
                      </a:endParaRPr>
                    </a:p>
                  </a:txBody>
                  <a:tcPr/>
                </a:tc>
                <a:extLst>
                  <a:ext uri="{0D108BD9-81ED-4DB2-BD59-A6C34878D82A}">
                    <a16:rowId xmlns:a16="http://schemas.microsoft.com/office/drawing/2014/main" val="10004"/>
                  </a:ext>
                </a:extLst>
              </a:tr>
              <a:tr h="386385">
                <a:tc>
                  <a:txBody>
                    <a:bodyPr/>
                    <a:lstStyle/>
                    <a:p>
                      <a:r>
                        <a:rPr lang="en-GB">
                          <a:latin typeface="+mn-lt"/>
                        </a:rPr>
                        <a:t>Carbon</a:t>
                      </a:r>
                      <a:r>
                        <a:rPr lang="en-GB" baseline="0">
                          <a:latin typeface="+mn-lt"/>
                        </a:rPr>
                        <a:t> </a:t>
                      </a:r>
                      <a:r>
                        <a:rPr lang="en-GB">
                          <a:latin typeface="+mn-lt"/>
                        </a:rPr>
                        <a:t>Particulates</a:t>
                      </a:r>
                      <a:r>
                        <a:rPr lang="en-GB" baseline="0">
                          <a:latin typeface="+mn-lt"/>
                        </a:rPr>
                        <a:t> </a:t>
                      </a:r>
                      <a:endParaRPr lang="en-GB">
                        <a:latin typeface="+mn-lt"/>
                      </a:endParaRPr>
                    </a:p>
                  </a:txBody>
                  <a:tcPr/>
                </a:tc>
                <a:tc>
                  <a:txBody>
                    <a:bodyPr/>
                    <a:lstStyle/>
                    <a:p>
                      <a:r>
                        <a:rPr lang="en-GB" dirty="0">
                          <a:latin typeface="+mn-lt"/>
                        </a:rPr>
                        <a:t>Unburnt</a:t>
                      </a:r>
                      <a:r>
                        <a:rPr lang="en-GB" baseline="0" dirty="0">
                          <a:latin typeface="+mn-lt"/>
                        </a:rPr>
                        <a:t> hydrocarbons</a:t>
                      </a:r>
                      <a:endParaRPr lang="en-GB" dirty="0">
                        <a:latin typeface="+mn-lt"/>
                      </a:endParaRPr>
                    </a:p>
                  </a:txBody>
                  <a:tcPr/>
                </a:tc>
                <a:tc>
                  <a:txBody>
                    <a:bodyPr/>
                    <a:lstStyle/>
                    <a:p>
                      <a:r>
                        <a:rPr lang="en-GB">
                          <a:latin typeface="+mn-lt"/>
                        </a:rPr>
                        <a:t>Asthma</a:t>
                      </a:r>
                      <a:r>
                        <a:rPr lang="en-GB" baseline="0">
                          <a:latin typeface="+mn-lt"/>
                        </a:rPr>
                        <a:t> and cause cancer</a:t>
                      </a:r>
                    </a:p>
                    <a:p>
                      <a:r>
                        <a:rPr lang="en-GB" baseline="0">
                          <a:latin typeface="+mn-lt"/>
                        </a:rPr>
                        <a:t>Global Dimming</a:t>
                      </a:r>
                      <a:endParaRPr lang="en-GB">
                        <a:latin typeface="+mn-lt"/>
                      </a:endParaRPr>
                    </a:p>
                  </a:txBody>
                  <a:tcPr/>
                </a:tc>
                <a:tc>
                  <a:txBody>
                    <a:bodyPr/>
                    <a:lstStyle/>
                    <a:p>
                      <a:endParaRPr lang="en-GB">
                        <a:latin typeface="+mn-lt"/>
                      </a:endParaRPr>
                    </a:p>
                  </a:txBody>
                  <a:tcPr/>
                </a:tc>
                <a:extLst>
                  <a:ext uri="{0D108BD9-81ED-4DB2-BD59-A6C34878D82A}">
                    <a16:rowId xmlns:a16="http://schemas.microsoft.com/office/drawing/2014/main" val="10005"/>
                  </a:ext>
                </a:extLst>
              </a:tr>
              <a:tr h="386385">
                <a:tc>
                  <a:txBody>
                    <a:bodyPr/>
                    <a:lstStyle/>
                    <a:p>
                      <a:r>
                        <a:rPr lang="en-GB">
                          <a:latin typeface="+mn-lt"/>
                        </a:rPr>
                        <a:t>Water Vapour</a:t>
                      </a:r>
                    </a:p>
                  </a:txBody>
                  <a:tcPr/>
                </a:tc>
                <a:tc>
                  <a:txBody>
                    <a:bodyPr/>
                    <a:lstStyle/>
                    <a:p>
                      <a:r>
                        <a:rPr lang="en-GB" dirty="0">
                          <a:latin typeface="+mn-lt"/>
                        </a:rPr>
                        <a:t>Combustion</a:t>
                      </a:r>
                    </a:p>
                  </a:txBody>
                  <a:tcPr/>
                </a:tc>
                <a:tc>
                  <a:txBody>
                    <a:bodyPr/>
                    <a:lstStyle/>
                    <a:p>
                      <a:r>
                        <a:rPr lang="en-GB">
                          <a:latin typeface="+mn-lt"/>
                        </a:rPr>
                        <a:t>Greenhouse</a:t>
                      </a:r>
                      <a:r>
                        <a:rPr lang="en-GB" baseline="0">
                          <a:latin typeface="+mn-lt"/>
                        </a:rPr>
                        <a:t> gas</a:t>
                      </a:r>
                      <a:endParaRPr lang="en-GB">
                        <a:latin typeface="+mn-lt"/>
                      </a:endParaRPr>
                    </a:p>
                  </a:txBody>
                  <a:tcPr/>
                </a:tc>
                <a:tc>
                  <a:txBody>
                    <a:bodyPr/>
                    <a:lstStyle/>
                    <a:p>
                      <a:endParaRPr lang="en-GB" dirty="0">
                        <a:latin typeface="+mn-lt"/>
                      </a:endParaRPr>
                    </a:p>
                  </a:txBody>
                  <a:tcPr/>
                </a:tc>
                <a:extLst>
                  <a:ext uri="{0D108BD9-81ED-4DB2-BD59-A6C34878D82A}">
                    <a16:rowId xmlns:a16="http://schemas.microsoft.com/office/drawing/2014/main" val="10006"/>
                  </a:ext>
                </a:extLst>
              </a:tr>
            </a:tbl>
          </a:graphicData>
        </a:graphic>
      </p:graphicFrame>
      <p:cxnSp>
        <p:nvCxnSpPr>
          <p:cNvPr id="5" name="Straight Arrow Connector 4"/>
          <p:cNvCxnSpPr/>
          <p:nvPr/>
        </p:nvCxnSpPr>
        <p:spPr>
          <a:xfrm>
            <a:off x="6096000" y="2813060"/>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482013" y="1579043"/>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E06B9A8-650A-BA5C-B3D8-9B58E3484E3C}"/>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Summary</a:t>
            </a:r>
          </a:p>
        </p:txBody>
      </p:sp>
    </p:spTree>
    <p:extLst>
      <p:ext uri="{BB962C8B-B14F-4D97-AF65-F5344CB8AC3E}">
        <p14:creationId xmlns:p14="http://schemas.microsoft.com/office/powerpoint/2010/main" val="4122676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0"/>
            <a:ext cx="11353800" cy="1325563"/>
          </a:xfrm>
        </p:spPr>
        <p:txBody>
          <a:bodyPr/>
          <a:lstStyle/>
          <a:p>
            <a:r>
              <a:rPr lang="en-US" b="1">
                <a:solidFill>
                  <a:schemeClr val="accent6"/>
                </a:solidFill>
              </a:rPr>
              <a:t>3.1.2.4 Chlorination of alkanes</a:t>
            </a:r>
          </a:p>
        </p:txBody>
      </p:sp>
      <p:pic>
        <p:nvPicPr>
          <p:cNvPr id="5" name="Picture 4">
            <a:extLst>
              <a:ext uri="{FF2B5EF4-FFF2-40B4-BE49-F238E27FC236}">
                <a16:creationId xmlns:a16="http://schemas.microsoft.com/office/drawing/2014/main" id="{12C7872D-FEEF-39D3-372E-D2FD9D6FA881}"/>
              </a:ext>
            </a:extLst>
          </p:cNvPr>
          <p:cNvPicPr>
            <a:picLocks noChangeAspect="1"/>
          </p:cNvPicPr>
          <p:nvPr/>
        </p:nvPicPr>
        <p:blipFill>
          <a:blip r:embed="rId2"/>
          <a:stretch>
            <a:fillRect/>
          </a:stretch>
        </p:blipFill>
        <p:spPr>
          <a:xfrm>
            <a:off x="342248" y="1325563"/>
            <a:ext cx="5545935" cy="2512298"/>
          </a:xfrm>
          <a:prstGeom prst="rect">
            <a:avLst/>
          </a:prstGeom>
        </p:spPr>
      </p:pic>
    </p:spTree>
    <p:extLst>
      <p:ext uri="{BB962C8B-B14F-4D97-AF65-F5344CB8AC3E}">
        <p14:creationId xmlns:p14="http://schemas.microsoft.com/office/powerpoint/2010/main" val="3035773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a:t>A method for synthesising </a:t>
            </a:r>
            <a:r>
              <a:rPr lang="en-GB" err="1"/>
              <a:t>haloalkanes</a:t>
            </a:r>
            <a:r>
              <a:rPr lang="en-GB"/>
              <a:t> from an alkane and a halogen.</a:t>
            </a:r>
          </a:p>
          <a:p>
            <a:r>
              <a:rPr lang="en-GB"/>
              <a:t>The reaction mechanism requires high energy UV light, however sunlight does provide this</a:t>
            </a:r>
          </a:p>
          <a:p>
            <a:r>
              <a:rPr lang="en-GB"/>
              <a:t>Overall general equation:</a:t>
            </a:r>
          </a:p>
          <a:p>
            <a:pPr marL="0" indent="0" algn="ctr">
              <a:buNone/>
            </a:pPr>
            <a:r>
              <a:rPr lang="en-US"/>
              <a:t>C</a:t>
            </a:r>
            <a:r>
              <a:rPr lang="en-US" baseline="-25000"/>
              <a:t>n</a:t>
            </a:r>
            <a:r>
              <a:rPr lang="en-US"/>
              <a:t>H</a:t>
            </a:r>
            <a:r>
              <a:rPr lang="en-US" baseline="-25000"/>
              <a:t>2n+2</a:t>
            </a:r>
            <a:r>
              <a:rPr lang="en-US"/>
              <a:t> + X</a:t>
            </a:r>
            <a:r>
              <a:rPr lang="en-US" baseline="-25000"/>
              <a:t>2</a:t>
            </a:r>
            <a:r>
              <a:rPr lang="en-US"/>
              <a:t> </a:t>
            </a:r>
            <a:r>
              <a:rPr lang="en-US">
                <a:sym typeface="Wingdings"/>
              </a:rPr>
              <a:t> C</a:t>
            </a:r>
            <a:r>
              <a:rPr lang="en-US" baseline="-25000">
                <a:sym typeface="Wingdings"/>
              </a:rPr>
              <a:t>n</a:t>
            </a:r>
            <a:r>
              <a:rPr lang="en-US">
                <a:sym typeface="Wingdings"/>
              </a:rPr>
              <a:t>H</a:t>
            </a:r>
            <a:r>
              <a:rPr lang="en-US" baseline="-25000">
                <a:sym typeface="Wingdings"/>
              </a:rPr>
              <a:t>2n+1</a:t>
            </a:r>
            <a:r>
              <a:rPr lang="en-US">
                <a:sym typeface="Wingdings"/>
              </a:rPr>
              <a:t>X + HX</a:t>
            </a:r>
          </a:p>
          <a:p>
            <a:pPr marL="0" indent="0">
              <a:buNone/>
            </a:pPr>
            <a:endParaRPr lang="en-GB"/>
          </a:p>
        </p:txBody>
      </p:sp>
      <p:sp>
        <p:nvSpPr>
          <p:cNvPr id="5" name="Title 1">
            <a:extLst>
              <a:ext uri="{FF2B5EF4-FFF2-40B4-BE49-F238E27FC236}">
                <a16:creationId xmlns:a16="http://schemas.microsoft.com/office/drawing/2014/main" id="{650B6FBE-D925-C6B7-003A-D36F20A0FBDF}"/>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a:t>
            </a:r>
          </a:p>
        </p:txBody>
      </p:sp>
    </p:spTree>
    <p:extLst>
      <p:ext uri="{BB962C8B-B14F-4D97-AF65-F5344CB8AC3E}">
        <p14:creationId xmlns:p14="http://schemas.microsoft.com/office/powerpoint/2010/main" val="1338311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508" y="1132010"/>
            <a:ext cx="11111523" cy="4351338"/>
          </a:xfrm>
        </p:spPr>
        <p:txBody>
          <a:bodyPr vert="horz" lIns="91440" tIns="45720" rIns="91440" bIns="45720" rtlCol="0" anchor="t">
            <a:normAutofit/>
          </a:bodyPr>
          <a:lstStyle/>
          <a:p>
            <a:pPr marL="0" indent="0">
              <a:buNone/>
            </a:pPr>
            <a:r>
              <a:rPr lang="en-GB" dirty="0">
                <a:ea typeface="Calibri"/>
                <a:cs typeface="Calibri"/>
              </a:rPr>
              <a:t>Free-radical substitution reactions of alkanes with halogens to form halogenoalkanes occurs via a three step mechanism.</a:t>
            </a:r>
            <a:endParaRPr lang="en-US" dirty="0">
              <a:ea typeface="Calibri" panose="020F0502020204030204"/>
              <a:cs typeface="Calibri" panose="020F0502020204030204"/>
            </a:endParaRPr>
          </a:p>
          <a:p>
            <a:pPr marL="514350" indent="-514350">
              <a:buAutoNum type="arabicPeriod"/>
            </a:pPr>
            <a:r>
              <a:rPr lang="en-GB" u="sng" dirty="0">
                <a:ea typeface="Calibri" panose="020F0502020204030204"/>
                <a:cs typeface="Calibri" panose="020F0502020204030204"/>
              </a:rPr>
              <a:t>Initiation</a:t>
            </a:r>
            <a:endParaRPr lang="en-US" dirty="0">
              <a:ea typeface="Calibri" panose="020F0502020204030204"/>
              <a:cs typeface="Calibri" panose="020F0502020204030204"/>
            </a:endParaRPr>
          </a:p>
          <a:p>
            <a:pPr marL="0" indent="0">
              <a:buNone/>
            </a:pPr>
            <a:r>
              <a:rPr lang="en-GB" dirty="0">
                <a:ea typeface="Calibri" panose="020F0502020204030204"/>
                <a:cs typeface="Calibri" panose="020F0502020204030204"/>
              </a:rPr>
              <a:t>Involves the formation of 2 halogen free radicals (which are highly reactive due to the unpaired electron) from a halogen molecule via homolytic fission caused by UV light (or heat).</a:t>
            </a:r>
          </a:p>
          <a:p>
            <a:pPr marL="0" indent="0">
              <a:buNone/>
            </a:pPr>
            <a:endParaRPr lang="en-GB" dirty="0">
              <a:ea typeface="Calibri" panose="020F0502020204030204"/>
              <a:cs typeface="Calibri" panose="020F0502020204030204"/>
            </a:endParaRPr>
          </a:p>
          <a:p>
            <a:pPr marL="0" indent="0">
              <a:buNone/>
            </a:pPr>
            <a:r>
              <a:rPr lang="en-GB" dirty="0">
                <a:solidFill>
                  <a:srgbClr val="FF0000"/>
                </a:solidFill>
                <a:ea typeface="Calibri" panose="020F0502020204030204"/>
                <a:cs typeface="Calibri" panose="020F0502020204030204"/>
              </a:rPr>
              <a:t>Cl</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 ----&gt; 2Cl</a:t>
            </a:r>
          </a:p>
        </p:txBody>
      </p:sp>
      <p:sp>
        <p:nvSpPr>
          <p:cNvPr id="5" name="Title 1">
            <a:extLst>
              <a:ext uri="{FF2B5EF4-FFF2-40B4-BE49-F238E27FC236}">
                <a16:creationId xmlns:a16="http://schemas.microsoft.com/office/drawing/2014/main" id="{650B6FBE-D925-C6B7-003A-D36F20A0FBDF}"/>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a:t>
            </a:r>
          </a:p>
        </p:txBody>
      </p:sp>
      <p:sp>
        <p:nvSpPr>
          <p:cNvPr id="2" name="TextBox 1">
            <a:extLst>
              <a:ext uri="{FF2B5EF4-FFF2-40B4-BE49-F238E27FC236}">
                <a16:creationId xmlns:a16="http://schemas.microsoft.com/office/drawing/2014/main" id="{5F47D4E2-1FF3-906E-5FAC-AF8ED7451661}"/>
              </a:ext>
            </a:extLst>
          </p:cNvPr>
          <p:cNvSpPr txBox="1"/>
          <p:nvPr/>
        </p:nvSpPr>
        <p:spPr>
          <a:xfrm>
            <a:off x="1019907" y="3933092"/>
            <a:ext cx="214727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FF0000"/>
                </a:solidFill>
                <a:ea typeface="Calibri"/>
                <a:cs typeface="Calibri"/>
              </a:rPr>
              <a:t>U.V.              </a:t>
            </a:r>
            <a:r>
              <a:rPr lang="en-GB" sz="4000" dirty="0">
                <a:solidFill>
                  <a:srgbClr val="FF0000"/>
                </a:solidFill>
                <a:ea typeface="Calibri"/>
                <a:cs typeface="Calibri"/>
              </a:rPr>
              <a:t>.</a:t>
            </a:r>
            <a:endParaRPr lang="en-GB" sz="4000" dirty="0">
              <a:solidFill>
                <a:srgbClr val="FF0000"/>
              </a:solidFill>
            </a:endParaRPr>
          </a:p>
        </p:txBody>
      </p:sp>
      <p:sp>
        <p:nvSpPr>
          <p:cNvPr id="4" name="TextBox 3">
            <a:extLst>
              <a:ext uri="{FF2B5EF4-FFF2-40B4-BE49-F238E27FC236}">
                <a16:creationId xmlns:a16="http://schemas.microsoft.com/office/drawing/2014/main" id="{93E195EB-C1B6-00B0-C281-CBDFCA846139}"/>
              </a:ext>
            </a:extLst>
          </p:cNvPr>
          <p:cNvSpPr txBox="1"/>
          <p:nvPr/>
        </p:nvSpPr>
        <p:spPr>
          <a:xfrm>
            <a:off x="5638799" y="3890107"/>
            <a:ext cx="5955323" cy="2031325"/>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dirty="0">
                <a:ea typeface="Calibri"/>
                <a:cs typeface="Calibri"/>
              </a:rPr>
              <a:t>Homolytic fission</a:t>
            </a:r>
          </a:p>
          <a:p>
            <a:endParaRPr lang="en-GB" u="sng" dirty="0">
              <a:ea typeface="Calibri"/>
              <a:cs typeface="Calibri"/>
            </a:endParaRPr>
          </a:p>
          <a:p>
            <a:r>
              <a:rPr lang="en-GB" dirty="0">
                <a:ea typeface="Calibri"/>
                <a:cs typeface="Calibri"/>
              </a:rPr>
              <a:t>One electron from the two present in the covalent bond between the 2 Cl atoms goes to each Cl.</a:t>
            </a:r>
          </a:p>
          <a:p>
            <a:endParaRPr lang="en-GB" dirty="0">
              <a:ea typeface="Calibri"/>
              <a:cs typeface="Calibri"/>
            </a:endParaRPr>
          </a:p>
          <a:p>
            <a:endParaRPr lang="en-GB" dirty="0">
              <a:ea typeface="Calibri"/>
              <a:cs typeface="Calibri"/>
            </a:endParaRPr>
          </a:p>
          <a:p>
            <a:endParaRPr lang="en-GB" dirty="0">
              <a:ea typeface="Calibri"/>
              <a:cs typeface="Calibri"/>
            </a:endParaRPr>
          </a:p>
        </p:txBody>
      </p:sp>
      <p:pic>
        <p:nvPicPr>
          <p:cNvPr id="6" name="Picture 5" descr="Chemical Forums: Nuances of heterolytic and homolytic fission">
            <a:extLst>
              <a:ext uri="{FF2B5EF4-FFF2-40B4-BE49-F238E27FC236}">
                <a16:creationId xmlns:a16="http://schemas.microsoft.com/office/drawing/2014/main" id="{1E124484-FEBE-92FD-EFFA-799766A52A59}"/>
              </a:ext>
            </a:extLst>
          </p:cNvPr>
          <p:cNvPicPr>
            <a:picLocks noChangeAspect="1"/>
          </p:cNvPicPr>
          <p:nvPr/>
        </p:nvPicPr>
        <p:blipFill>
          <a:blip r:embed="rId2"/>
          <a:srcRect t="8848" r="19217" b="47090"/>
          <a:stretch/>
        </p:blipFill>
        <p:spPr>
          <a:xfrm>
            <a:off x="7147170" y="5072725"/>
            <a:ext cx="2216038" cy="813269"/>
          </a:xfrm>
          <a:prstGeom prst="rect">
            <a:avLst/>
          </a:prstGeom>
        </p:spPr>
      </p:pic>
    </p:spTree>
    <p:extLst>
      <p:ext uri="{BB962C8B-B14F-4D97-AF65-F5344CB8AC3E}">
        <p14:creationId xmlns:p14="http://schemas.microsoft.com/office/powerpoint/2010/main" val="237728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508" y="1132010"/>
            <a:ext cx="11111523" cy="4351338"/>
          </a:xfrm>
        </p:spPr>
        <p:txBody>
          <a:bodyPr vert="horz" lIns="91440" tIns="45720" rIns="91440" bIns="45720" rtlCol="0" anchor="t">
            <a:normAutofit lnSpcReduction="10000"/>
          </a:bodyPr>
          <a:lstStyle/>
          <a:p>
            <a:pPr marL="0" indent="0">
              <a:buNone/>
            </a:pPr>
            <a:endParaRPr lang="en-GB" dirty="0">
              <a:ea typeface="Calibri"/>
              <a:cs typeface="Calibri"/>
            </a:endParaRPr>
          </a:p>
          <a:p>
            <a:pPr marL="0" indent="0">
              <a:buNone/>
            </a:pPr>
            <a:r>
              <a:rPr lang="en-GB" dirty="0">
                <a:ea typeface="Calibri"/>
                <a:cs typeface="Calibri"/>
              </a:rPr>
              <a:t>2.     </a:t>
            </a:r>
            <a:r>
              <a:rPr lang="en-GB" u="sng" dirty="0">
                <a:ea typeface="Calibri" panose="020F0502020204030204"/>
                <a:cs typeface="Calibri" panose="020F0502020204030204"/>
              </a:rPr>
              <a:t>Propagation (2 steps required)</a:t>
            </a:r>
          </a:p>
          <a:p>
            <a:pPr marL="0" indent="0">
              <a:buNone/>
            </a:pPr>
            <a:r>
              <a:rPr lang="en-GB" dirty="0">
                <a:ea typeface="Calibri" panose="020F0502020204030204"/>
                <a:cs typeface="Calibri" panose="020F0502020204030204"/>
              </a:rPr>
              <a:t>Step 1 – The Cl</a:t>
            </a:r>
            <a:r>
              <a:rPr lang="en-GB" sz="3600" b="1" baseline="30000" dirty="0">
                <a:ea typeface="Calibri" panose="020F0502020204030204"/>
                <a:cs typeface="Calibri" panose="020F0502020204030204"/>
              </a:rPr>
              <a:t>. </a:t>
            </a:r>
            <a:r>
              <a:rPr lang="en-GB" dirty="0">
                <a:ea typeface="Calibri" panose="020F0502020204030204"/>
                <a:cs typeface="Calibri" panose="020F0502020204030204"/>
              </a:rPr>
              <a:t>radical reacts with a methane molecule forming HCl and another radical species (the methyl free radical) </a:t>
            </a:r>
            <a:r>
              <a:rPr lang="en-GB" sz="3600" b="1" baseline="30000" dirty="0">
                <a:ea typeface="Calibri" panose="020F0502020204030204"/>
                <a:cs typeface="Calibri" panose="020F0502020204030204"/>
              </a:rPr>
              <a:t>.</a:t>
            </a:r>
            <a:r>
              <a:rPr lang="en-GB" dirty="0">
                <a:ea typeface="Calibri" panose="020F0502020204030204"/>
                <a:cs typeface="Calibri" panose="020F0502020204030204"/>
              </a:rPr>
              <a:t>CH</a:t>
            </a:r>
            <a:r>
              <a:rPr lang="en-GB" baseline="-25000" dirty="0">
                <a:ea typeface="Calibri" panose="020F0502020204030204"/>
                <a:cs typeface="Calibri" panose="020F0502020204030204"/>
              </a:rPr>
              <a:t>3</a:t>
            </a:r>
            <a:r>
              <a:rPr lang="en-GB" dirty="0">
                <a:ea typeface="Calibri" panose="020F0502020204030204"/>
                <a:cs typeface="Calibri" panose="020F0502020204030204"/>
              </a:rPr>
              <a:t>. </a:t>
            </a:r>
          </a:p>
          <a:p>
            <a:pPr marL="0" indent="0">
              <a:buNone/>
            </a:pPr>
            <a:r>
              <a:rPr lang="en-GB" dirty="0">
                <a:ea typeface="Calibri" panose="020F0502020204030204"/>
                <a:cs typeface="Calibri" panose="020F0502020204030204"/>
              </a:rPr>
              <a:t>      i.e.   </a:t>
            </a:r>
            <a:r>
              <a:rPr lang="en-GB" dirty="0">
                <a:solidFill>
                  <a:srgbClr val="FF0000"/>
                </a:solidFill>
                <a:ea typeface="Calibri" panose="020F0502020204030204"/>
                <a:cs typeface="Calibri" panose="020F0502020204030204"/>
              </a:rPr>
              <a:t> Cl</a:t>
            </a:r>
            <a:r>
              <a:rPr lang="en-GB" sz="3600" b="1" baseline="30000" dirty="0">
                <a:solidFill>
                  <a:srgbClr val="FF0000"/>
                </a:solidFill>
                <a:ea typeface="Calibri" panose="020F0502020204030204"/>
                <a:cs typeface="Calibri" panose="020F0502020204030204"/>
              </a:rPr>
              <a:t>. </a:t>
            </a:r>
            <a:r>
              <a:rPr lang="en-GB" dirty="0">
                <a:solidFill>
                  <a:srgbClr val="FF0000"/>
                </a:solidFill>
                <a:ea typeface="Calibri" panose="020F0502020204030204"/>
                <a:cs typeface="Calibri" panose="020F0502020204030204"/>
              </a:rPr>
              <a:t>+ CH</a:t>
            </a:r>
            <a:r>
              <a:rPr lang="en-GB" baseline="-25000" dirty="0">
                <a:solidFill>
                  <a:srgbClr val="FF0000"/>
                </a:solidFill>
                <a:ea typeface="Calibri" panose="020F0502020204030204"/>
                <a:cs typeface="Calibri" panose="020F0502020204030204"/>
              </a:rPr>
              <a:t>4 </a:t>
            </a:r>
            <a:r>
              <a:rPr lang="en-GB" dirty="0">
                <a:solidFill>
                  <a:srgbClr val="FF0000"/>
                </a:solidFill>
                <a:ea typeface="Calibri" panose="020F0502020204030204"/>
                <a:cs typeface="Calibri" panose="020F0502020204030204"/>
              </a:rPr>
              <a:t>--&gt; HCl + </a:t>
            </a: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p>
          <a:p>
            <a:pPr marL="0" indent="0">
              <a:buNone/>
            </a:pPr>
            <a:r>
              <a:rPr lang="en-GB" dirty="0">
                <a:ea typeface="Calibri" panose="020F0502020204030204"/>
                <a:cs typeface="Calibri" panose="020F0502020204030204"/>
              </a:rPr>
              <a:t>Step 2 – The methyl radical produced in step one, goes on to react with a chlorine molecule making another free radical product (chain reaction)</a:t>
            </a:r>
          </a:p>
          <a:p>
            <a:pPr marL="0" indent="0">
              <a:buNone/>
            </a:pPr>
            <a:r>
              <a:rPr lang="en-GB" dirty="0">
                <a:solidFill>
                  <a:srgbClr val="000000"/>
                </a:solidFill>
                <a:ea typeface="Calibri" panose="020F0502020204030204"/>
                <a:cs typeface="Calibri" panose="020F0502020204030204"/>
              </a:rPr>
              <a:t>      i.e.  </a:t>
            </a:r>
            <a:r>
              <a:rPr lang="en-GB" dirty="0">
                <a:solidFill>
                  <a:srgbClr val="FF0000"/>
                </a:solidFill>
                <a:ea typeface="Calibri" panose="020F0502020204030204"/>
                <a:cs typeface="Calibri" panose="020F0502020204030204"/>
              </a:rPr>
              <a:t>   </a:t>
            </a: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 + Cl</a:t>
            </a:r>
            <a:r>
              <a:rPr lang="en-GB" baseline="-25000" dirty="0">
                <a:solidFill>
                  <a:srgbClr val="FF0000"/>
                </a:solidFill>
                <a:ea typeface="Calibri" panose="020F0502020204030204"/>
                <a:cs typeface="Calibri" panose="020F0502020204030204"/>
              </a:rPr>
              <a:t>2 </a:t>
            </a:r>
            <a:r>
              <a:rPr lang="en-GB" dirty="0">
                <a:solidFill>
                  <a:srgbClr val="FF0000"/>
                </a:solidFill>
                <a:ea typeface="Calibri" panose="020F0502020204030204"/>
                <a:cs typeface="Calibri" panose="020F0502020204030204"/>
              </a:rPr>
              <a:t> --&gt;   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Cl + Cl</a:t>
            </a:r>
            <a:r>
              <a:rPr lang="en-GB" sz="3600" b="1" baseline="30000" dirty="0">
                <a:solidFill>
                  <a:srgbClr val="FF0000"/>
                </a:solidFill>
                <a:ea typeface="Calibri" panose="020F0502020204030204"/>
                <a:cs typeface="Calibri" panose="020F0502020204030204"/>
              </a:rPr>
              <a:t>.</a:t>
            </a:r>
          </a:p>
          <a:p>
            <a:pPr marL="0" indent="0">
              <a:buNone/>
            </a:pPr>
            <a:r>
              <a:rPr lang="en-GB" dirty="0">
                <a:solidFill>
                  <a:srgbClr val="000000"/>
                </a:solidFill>
                <a:ea typeface="Calibri" panose="020F0502020204030204"/>
                <a:cs typeface="Calibri" panose="020F0502020204030204"/>
              </a:rPr>
              <a:t>A propagation step requires a free radical to be present both in the reactants and products.</a:t>
            </a:r>
          </a:p>
          <a:p>
            <a:pPr marL="0" indent="0">
              <a:buNone/>
            </a:pPr>
            <a:endParaRPr lang="en-GB" dirty="0">
              <a:solidFill>
                <a:srgbClr val="000000"/>
              </a:solidFill>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p:txBody>
      </p:sp>
      <p:sp>
        <p:nvSpPr>
          <p:cNvPr id="5" name="Title 1">
            <a:extLst>
              <a:ext uri="{FF2B5EF4-FFF2-40B4-BE49-F238E27FC236}">
                <a16:creationId xmlns:a16="http://schemas.microsoft.com/office/drawing/2014/main" id="{650B6FBE-D925-C6B7-003A-D36F20A0FBDF}"/>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a:t>
            </a:r>
          </a:p>
        </p:txBody>
      </p:sp>
    </p:spTree>
    <p:extLst>
      <p:ext uri="{BB962C8B-B14F-4D97-AF65-F5344CB8AC3E}">
        <p14:creationId xmlns:p14="http://schemas.microsoft.com/office/powerpoint/2010/main" val="2095040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508" y="1132010"/>
            <a:ext cx="11111523" cy="4351338"/>
          </a:xfrm>
        </p:spPr>
        <p:txBody>
          <a:bodyPr vert="horz" lIns="91440" tIns="45720" rIns="91440" bIns="45720" rtlCol="0" anchor="t">
            <a:normAutofit lnSpcReduction="10000"/>
          </a:bodyPr>
          <a:lstStyle/>
          <a:p>
            <a:pPr marL="0" indent="0">
              <a:buNone/>
            </a:pPr>
            <a:endParaRPr lang="en-GB" dirty="0">
              <a:ea typeface="Calibri"/>
              <a:cs typeface="Calibri"/>
            </a:endParaRPr>
          </a:p>
          <a:p>
            <a:pPr marL="0" indent="0">
              <a:buNone/>
            </a:pPr>
            <a:r>
              <a:rPr lang="en-GB" dirty="0">
                <a:ea typeface="Calibri"/>
                <a:cs typeface="Calibri"/>
              </a:rPr>
              <a:t>3.     </a:t>
            </a:r>
            <a:r>
              <a:rPr lang="en-GB" u="sng" dirty="0">
                <a:ea typeface="Calibri" panose="020F0502020204030204"/>
                <a:cs typeface="Calibri" panose="020F0502020204030204"/>
              </a:rPr>
              <a:t>Termination</a:t>
            </a:r>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When two free radicals come together, the reaction pathway comes to an end with the formation of a stable product (with no unpaired electrons).</a:t>
            </a:r>
          </a:p>
          <a:p>
            <a:pPr marL="0" indent="0">
              <a:buNone/>
            </a:pPr>
            <a:r>
              <a:rPr lang="en-GB" dirty="0">
                <a:solidFill>
                  <a:srgbClr val="000000"/>
                </a:solidFill>
                <a:ea typeface="Calibri" panose="020F0502020204030204"/>
                <a:cs typeface="Calibri" panose="020F0502020204030204"/>
              </a:rPr>
              <a:t>This may happen by;</a:t>
            </a:r>
          </a:p>
          <a:p>
            <a:pPr marL="0" indent="0">
              <a:buNone/>
            </a:pPr>
            <a:r>
              <a:rPr lang="en-GB" dirty="0">
                <a:solidFill>
                  <a:srgbClr val="FF0000"/>
                </a:solidFill>
                <a:ea typeface="Calibri" panose="020F0502020204030204"/>
                <a:cs typeface="Calibri" panose="020F0502020204030204"/>
              </a:rPr>
              <a:t>Cl</a:t>
            </a:r>
            <a:r>
              <a:rPr lang="en-GB" sz="3600" b="1" baseline="30000" dirty="0">
                <a:solidFill>
                  <a:srgbClr val="FF0000"/>
                </a:solidFill>
                <a:ea typeface="Calibri" panose="020F0502020204030204"/>
                <a:cs typeface="Calibri" panose="020F0502020204030204"/>
              </a:rPr>
              <a:t>.</a:t>
            </a:r>
            <a:r>
              <a:rPr lang="en-GB" sz="3600" b="1" dirty="0">
                <a:ea typeface="Calibri" panose="020F0502020204030204"/>
                <a:cs typeface="Calibri" panose="020F0502020204030204"/>
              </a:rPr>
              <a:t> </a:t>
            </a:r>
            <a:r>
              <a:rPr lang="en-GB" dirty="0">
                <a:ea typeface="Calibri" panose="020F0502020204030204"/>
                <a:cs typeface="Calibri" panose="020F0502020204030204"/>
              </a:rPr>
              <a:t>+</a:t>
            </a:r>
            <a:r>
              <a:rPr lang="en-GB" sz="3600" b="1" dirty="0">
                <a:ea typeface="Calibri" panose="020F0502020204030204"/>
                <a:cs typeface="Calibri" panose="020F0502020204030204"/>
              </a:rPr>
              <a:t> </a:t>
            </a:r>
            <a:r>
              <a:rPr lang="en-GB" dirty="0">
                <a:solidFill>
                  <a:srgbClr val="FF0000"/>
                </a:solidFill>
                <a:ea typeface="Calibri" panose="020F0502020204030204"/>
                <a:cs typeface="Calibri" panose="020F0502020204030204"/>
              </a:rPr>
              <a:t>Cl</a:t>
            </a:r>
            <a:r>
              <a:rPr lang="en-GB" sz="3600" b="1" baseline="30000" dirty="0">
                <a:solidFill>
                  <a:srgbClr val="FF0000"/>
                </a:solidFill>
                <a:ea typeface="Calibri" panose="020F0502020204030204"/>
                <a:cs typeface="Calibri" panose="020F0502020204030204"/>
              </a:rPr>
              <a:t>.</a:t>
            </a:r>
            <a:r>
              <a:rPr lang="en-GB" sz="3600" b="1" dirty="0">
                <a:ea typeface="Calibri" panose="020F0502020204030204"/>
                <a:cs typeface="Calibri" panose="020F0502020204030204"/>
              </a:rPr>
              <a:t> </a:t>
            </a:r>
            <a:r>
              <a:rPr lang="en-GB" dirty="0">
                <a:ea typeface="Calibri" panose="020F0502020204030204"/>
                <a:cs typeface="Calibri" panose="020F0502020204030204"/>
                <a:sym typeface="Wingdings" panose="05000000000000000000" pitchFamily="2" charset="2"/>
              </a:rPr>
              <a:t></a:t>
            </a:r>
            <a:r>
              <a:rPr lang="en-GB" dirty="0">
                <a:solidFill>
                  <a:srgbClr val="FF0000"/>
                </a:solidFill>
                <a:ea typeface="Calibri" panose="020F0502020204030204"/>
                <a:cs typeface="Calibri" panose="020F0502020204030204"/>
              </a:rPr>
              <a:t> Cl</a:t>
            </a:r>
            <a:r>
              <a:rPr lang="en-GB" baseline="-25000" dirty="0">
                <a:solidFill>
                  <a:srgbClr val="FF0000"/>
                </a:solidFill>
                <a:ea typeface="Calibri" panose="020F0502020204030204"/>
                <a:cs typeface="Calibri" panose="020F0502020204030204"/>
              </a:rPr>
              <a:t>2</a:t>
            </a:r>
          </a:p>
          <a:p>
            <a:pPr marL="0" indent="0">
              <a:buNone/>
            </a:pPr>
            <a:r>
              <a:rPr lang="en-GB" dirty="0">
                <a:solidFill>
                  <a:srgbClr val="FF0000"/>
                </a:solidFill>
                <a:ea typeface="Calibri" panose="020F0502020204030204"/>
                <a:cs typeface="Calibri" panose="020F0502020204030204"/>
              </a:rPr>
              <a:t> </a:t>
            </a: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 </a:t>
            </a:r>
            <a:r>
              <a:rPr lang="en-GB" dirty="0">
                <a:ea typeface="Calibri" panose="020F0502020204030204"/>
                <a:cs typeface="Calibri" panose="020F0502020204030204"/>
              </a:rPr>
              <a:t>+</a:t>
            </a:r>
            <a:r>
              <a:rPr lang="en-GB" dirty="0">
                <a:solidFill>
                  <a:srgbClr val="FF0000"/>
                </a:solidFill>
                <a:ea typeface="Calibri" panose="020F0502020204030204"/>
                <a:cs typeface="Calibri" panose="020F0502020204030204"/>
              </a:rPr>
              <a:t> Cl</a:t>
            </a:r>
            <a:r>
              <a:rPr lang="en-GB" sz="3600" b="1"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 </a:t>
            </a:r>
            <a:r>
              <a:rPr lang="en-GB" dirty="0">
                <a:ea typeface="Calibri" panose="020F0502020204030204"/>
                <a:cs typeface="Calibri" panose="020F0502020204030204"/>
                <a:sym typeface="Wingdings" panose="05000000000000000000" pitchFamily="2" charset="2"/>
              </a:rPr>
              <a:t>  </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Cl</a:t>
            </a:r>
          </a:p>
          <a:p>
            <a:pPr marL="0" indent="0">
              <a:buNone/>
            </a:pP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ea typeface="Calibri" panose="020F0502020204030204"/>
                <a:cs typeface="Calibri" panose="020F0502020204030204"/>
              </a:rPr>
              <a:t> + </a:t>
            </a: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 </a:t>
            </a:r>
            <a:r>
              <a:rPr lang="en-GB" dirty="0">
                <a:ea typeface="Calibri" panose="020F0502020204030204"/>
                <a:cs typeface="Calibri" panose="020F0502020204030204"/>
                <a:sym typeface="Wingdings" panose="05000000000000000000" pitchFamily="2" charset="2"/>
              </a:rPr>
              <a:t></a:t>
            </a:r>
            <a:r>
              <a:rPr lang="en-GB" dirty="0">
                <a:solidFill>
                  <a:srgbClr val="FF0000"/>
                </a:solidFill>
                <a:ea typeface="Calibri" panose="020F0502020204030204"/>
                <a:cs typeface="Calibri" panose="020F0502020204030204"/>
                <a:sym typeface="Wingdings" panose="05000000000000000000" pitchFamily="2" charset="2"/>
              </a:rPr>
              <a:t> C</a:t>
            </a:r>
            <a:r>
              <a:rPr lang="en-GB" baseline="-25000" dirty="0">
                <a:solidFill>
                  <a:srgbClr val="FF0000"/>
                </a:solidFill>
                <a:ea typeface="Calibri" panose="020F0502020204030204"/>
                <a:cs typeface="Calibri" panose="020F0502020204030204"/>
                <a:sym typeface="Wingdings" panose="05000000000000000000" pitchFamily="2" charset="2"/>
              </a:rPr>
              <a:t>2</a:t>
            </a:r>
            <a:r>
              <a:rPr lang="en-GB" dirty="0">
                <a:solidFill>
                  <a:srgbClr val="FF0000"/>
                </a:solidFill>
                <a:ea typeface="Calibri" panose="020F0502020204030204"/>
                <a:cs typeface="Calibri" panose="020F0502020204030204"/>
                <a:sym typeface="Wingdings" panose="05000000000000000000" pitchFamily="2" charset="2"/>
              </a:rPr>
              <a:t>H</a:t>
            </a:r>
            <a:r>
              <a:rPr lang="en-GB" baseline="-25000" dirty="0">
                <a:solidFill>
                  <a:srgbClr val="FF0000"/>
                </a:solidFill>
                <a:ea typeface="Calibri" panose="020F0502020204030204"/>
                <a:cs typeface="Calibri" panose="020F0502020204030204"/>
                <a:sym typeface="Wingdings" panose="05000000000000000000" pitchFamily="2" charset="2"/>
              </a:rPr>
              <a:t>6</a:t>
            </a:r>
            <a:endParaRPr lang="en-GB" baseline="-25000" dirty="0">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p:txBody>
      </p:sp>
      <p:sp>
        <p:nvSpPr>
          <p:cNvPr id="5" name="Title 1">
            <a:extLst>
              <a:ext uri="{FF2B5EF4-FFF2-40B4-BE49-F238E27FC236}">
                <a16:creationId xmlns:a16="http://schemas.microsoft.com/office/drawing/2014/main" id="{650B6FBE-D925-C6B7-003A-D36F20A0FBDF}"/>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a:t>
            </a:r>
          </a:p>
        </p:txBody>
      </p:sp>
    </p:spTree>
    <p:extLst>
      <p:ext uri="{BB962C8B-B14F-4D97-AF65-F5344CB8AC3E}">
        <p14:creationId xmlns:p14="http://schemas.microsoft.com/office/powerpoint/2010/main" val="2448811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277EE-EE1F-A989-4A64-C9CB30B587B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B241910-1388-33E0-3B7B-6DF842707A1F}"/>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a:t>
            </a:r>
          </a:p>
        </p:txBody>
      </p:sp>
      <p:sp>
        <p:nvSpPr>
          <p:cNvPr id="6" name="TextBox 5">
            <a:extLst>
              <a:ext uri="{FF2B5EF4-FFF2-40B4-BE49-F238E27FC236}">
                <a16:creationId xmlns:a16="http://schemas.microsoft.com/office/drawing/2014/main" id="{38A7C252-8ADB-F09F-F1DB-30D83D95E2BB}"/>
              </a:ext>
            </a:extLst>
          </p:cNvPr>
          <p:cNvSpPr txBox="1"/>
          <p:nvPr/>
        </p:nvSpPr>
        <p:spPr>
          <a:xfrm>
            <a:off x="1089891" y="1505527"/>
            <a:ext cx="9762836" cy="2677656"/>
          </a:xfrm>
          <a:prstGeom prst="rect">
            <a:avLst/>
          </a:prstGeom>
          <a:noFill/>
        </p:spPr>
        <p:txBody>
          <a:bodyPr wrap="square" rtlCol="0">
            <a:spAutoFit/>
          </a:bodyPr>
          <a:lstStyle/>
          <a:p>
            <a:r>
              <a:rPr lang="en-GB" sz="2800" dirty="0"/>
              <a:t>Since these chain reactions may result in further substitution of H-atoms with Cl-atoms, a mixture of products is often produced, such as , CH</a:t>
            </a:r>
            <a:r>
              <a:rPr lang="en-GB" sz="2800" baseline="-25000" dirty="0"/>
              <a:t>3</a:t>
            </a:r>
            <a:r>
              <a:rPr lang="en-GB" sz="2800" dirty="0"/>
              <a:t>Cl, CH</a:t>
            </a:r>
            <a:r>
              <a:rPr lang="en-GB" sz="2800" baseline="-25000" dirty="0"/>
              <a:t>2</a:t>
            </a:r>
            <a:r>
              <a:rPr lang="en-GB" sz="2800" dirty="0"/>
              <a:t>Cl</a:t>
            </a:r>
            <a:r>
              <a:rPr lang="en-GB" sz="2800" baseline="-25000" dirty="0"/>
              <a:t>2</a:t>
            </a:r>
            <a:r>
              <a:rPr lang="en-GB" sz="2800" dirty="0"/>
              <a:t>, CHCl</a:t>
            </a:r>
            <a:r>
              <a:rPr lang="en-GB" sz="2800" baseline="-25000" dirty="0"/>
              <a:t>3</a:t>
            </a:r>
            <a:r>
              <a:rPr lang="en-GB" sz="2800" dirty="0"/>
              <a:t>, CCl</a:t>
            </a:r>
            <a:r>
              <a:rPr lang="en-GB" sz="2800" baseline="-25000" dirty="0"/>
              <a:t>4</a:t>
            </a:r>
            <a:r>
              <a:rPr lang="en-GB" sz="2800" dirty="0"/>
              <a:t>. This becomes even more complex with longer chain alkanes.</a:t>
            </a:r>
          </a:p>
          <a:p>
            <a:r>
              <a:rPr lang="en-GB" sz="2800" dirty="0"/>
              <a:t>For this reason, haloalkanes are usually produced by alternative methods (see later in course)</a:t>
            </a:r>
          </a:p>
        </p:txBody>
      </p:sp>
    </p:spTree>
    <p:extLst>
      <p:ext uri="{BB962C8B-B14F-4D97-AF65-F5344CB8AC3E}">
        <p14:creationId xmlns:p14="http://schemas.microsoft.com/office/powerpoint/2010/main" val="1820663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8D0C11A-F5C4-F1E3-F33C-A3B766DC7E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AF1F4-F169-A639-9413-FA48212FFF16}"/>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Try this….</a:t>
            </a:r>
          </a:p>
        </p:txBody>
      </p:sp>
      <p:pic>
        <p:nvPicPr>
          <p:cNvPr id="6" name="Picture 5" descr="A screenshot of a computer&#10;&#10;Description automatically generated">
            <a:extLst>
              <a:ext uri="{FF2B5EF4-FFF2-40B4-BE49-F238E27FC236}">
                <a16:creationId xmlns:a16="http://schemas.microsoft.com/office/drawing/2014/main" id="{F80CEC09-3A66-1B22-5E9C-DAE385A76468}"/>
              </a:ext>
            </a:extLst>
          </p:cNvPr>
          <p:cNvPicPr>
            <a:picLocks noChangeAspect="1"/>
          </p:cNvPicPr>
          <p:nvPr/>
        </p:nvPicPr>
        <p:blipFill rotWithShape="1">
          <a:blip r:embed="rId2"/>
          <a:srcRect l="43218" t="48188" r="17647" b="23200"/>
          <a:stretch/>
        </p:blipFill>
        <p:spPr>
          <a:xfrm>
            <a:off x="1226822" y="1039752"/>
            <a:ext cx="7390036" cy="3376800"/>
          </a:xfrm>
          <a:prstGeom prst="rect">
            <a:avLst/>
          </a:prstGeom>
        </p:spPr>
      </p:pic>
    </p:spTree>
    <p:extLst>
      <p:ext uri="{BB962C8B-B14F-4D97-AF65-F5344CB8AC3E}">
        <p14:creationId xmlns:p14="http://schemas.microsoft.com/office/powerpoint/2010/main" val="318366269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3E64862-226B-A439-F56D-6D8725EFAF00}"/>
              </a:ext>
            </a:extLst>
          </p:cNvPr>
          <p:cNvSpPr txBox="1">
            <a:spLocks/>
          </p:cNvSpPr>
          <p:nvPr/>
        </p:nvSpPr>
        <p:spPr>
          <a:xfrm>
            <a:off x="-1954" y="36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6"/>
                </a:solidFill>
              </a:rPr>
              <a:t>Alkanes are saturated hydrocarbons</a:t>
            </a:r>
            <a:endParaRPr lang="en-US" b="1">
              <a:solidFill>
                <a:schemeClr val="accent6"/>
              </a:solidFill>
              <a:ea typeface="Calibri Light"/>
              <a:cs typeface="Calibri Light"/>
            </a:endParaRPr>
          </a:p>
        </p:txBody>
      </p:sp>
      <p:sp>
        <p:nvSpPr>
          <p:cNvPr id="4" name="TextBox 3">
            <a:extLst>
              <a:ext uri="{FF2B5EF4-FFF2-40B4-BE49-F238E27FC236}">
                <a16:creationId xmlns:a16="http://schemas.microsoft.com/office/drawing/2014/main" id="{5D84AC8D-6663-E1AF-1CCF-9C2B182187BD}"/>
              </a:ext>
            </a:extLst>
          </p:cNvPr>
          <p:cNvSpPr txBox="1"/>
          <p:nvPr/>
        </p:nvSpPr>
        <p:spPr>
          <a:xfrm>
            <a:off x="410307" y="1172306"/>
            <a:ext cx="10269415"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FF0000"/>
                </a:solidFill>
                <a:ea typeface="Calibri"/>
                <a:cs typeface="Calibri"/>
              </a:rPr>
              <a:t>Alkanes</a:t>
            </a:r>
            <a:r>
              <a:rPr lang="en-GB" sz="2400">
                <a:ea typeface="Calibri"/>
                <a:cs typeface="Calibri"/>
              </a:rPr>
              <a:t> are saturated hydrocarbons, which may be straight-chain linear, branched chain or cyclic in nature. </a:t>
            </a:r>
            <a:endParaRPr lang="en-US"/>
          </a:p>
          <a:p>
            <a:r>
              <a:rPr lang="en-GB" sz="2400">
                <a:ea typeface="Calibri"/>
                <a:cs typeface="Calibri"/>
              </a:rPr>
              <a:t>Linear (whether straight-chain or branched) have the GENERAL FORMULA, C</a:t>
            </a:r>
            <a:r>
              <a:rPr lang="en-GB" sz="2400" baseline="-25000">
                <a:ea typeface="Calibri"/>
                <a:cs typeface="Calibri"/>
              </a:rPr>
              <a:t>n</a:t>
            </a:r>
            <a:r>
              <a:rPr lang="en-GB" sz="2400">
                <a:ea typeface="Calibri"/>
                <a:cs typeface="Calibri"/>
              </a:rPr>
              <a:t>H</a:t>
            </a:r>
            <a:r>
              <a:rPr lang="en-GB" sz="2400" baseline="-25000">
                <a:ea typeface="Calibri"/>
                <a:cs typeface="Calibri"/>
              </a:rPr>
              <a:t>2n+2 </a:t>
            </a:r>
            <a:endParaRPr lang="en-GB"/>
          </a:p>
          <a:p>
            <a:r>
              <a:rPr lang="en-GB" sz="2400">
                <a:ea typeface="Calibri"/>
                <a:cs typeface="Calibri"/>
              </a:rPr>
              <a:t>e.g. pentane </a:t>
            </a:r>
          </a:p>
          <a:p>
            <a:endParaRPr lang="en-GB" sz="2400">
              <a:ea typeface="Calibri"/>
              <a:cs typeface="Calibri"/>
            </a:endParaRPr>
          </a:p>
          <a:p>
            <a:endParaRPr lang="en-GB" sz="2400">
              <a:ea typeface="Calibri"/>
              <a:cs typeface="Calibri"/>
            </a:endParaRPr>
          </a:p>
          <a:p>
            <a:r>
              <a:rPr lang="en-GB" sz="2400">
                <a:ea typeface="Calibri"/>
                <a:cs typeface="Calibri"/>
              </a:rPr>
              <a:t>and </a:t>
            </a:r>
            <a:r>
              <a:rPr lang="en-GB" sz="2400" err="1">
                <a:ea typeface="Calibri"/>
                <a:cs typeface="Calibri"/>
              </a:rPr>
              <a:t>methylbutane</a:t>
            </a:r>
            <a:r>
              <a:rPr lang="en-GB" sz="2400">
                <a:ea typeface="Calibri"/>
                <a:cs typeface="Calibri"/>
              </a:rPr>
              <a:t> </a:t>
            </a:r>
            <a:endParaRPr lang="en-GB">
              <a:ea typeface="Calibri"/>
              <a:cs typeface="Calibri"/>
            </a:endParaRPr>
          </a:p>
          <a:p>
            <a:endParaRPr lang="en-GB" sz="2400">
              <a:ea typeface="Calibri"/>
              <a:cs typeface="Calibri"/>
            </a:endParaRPr>
          </a:p>
          <a:p>
            <a:r>
              <a:rPr lang="en-GB" sz="2400">
                <a:ea typeface="Calibri"/>
                <a:cs typeface="Calibri"/>
              </a:rPr>
              <a:t>both have the molecular formula C</a:t>
            </a:r>
            <a:r>
              <a:rPr lang="en-GB" sz="2400" baseline="-25000">
                <a:ea typeface="Calibri"/>
                <a:cs typeface="Calibri"/>
              </a:rPr>
              <a:t>5</a:t>
            </a:r>
            <a:r>
              <a:rPr lang="en-GB" sz="2400">
                <a:ea typeface="Calibri"/>
                <a:cs typeface="Calibri"/>
              </a:rPr>
              <a:t>H</a:t>
            </a:r>
            <a:r>
              <a:rPr lang="en-GB" sz="2400" baseline="-25000">
                <a:ea typeface="Calibri"/>
                <a:cs typeface="Calibri"/>
              </a:rPr>
              <a:t>12</a:t>
            </a:r>
            <a:endParaRPr lang="en-GB">
              <a:ea typeface="Calibri"/>
              <a:cs typeface="Calibri"/>
            </a:endParaRPr>
          </a:p>
          <a:p>
            <a:r>
              <a:rPr lang="en-GB" sz="2400">
                <a:ea typeface="Calibri"/>
                <a:cs typeface="Calibri"/>
              </a:rPr>
              <a:t>Cyclic (rings) alkanes have the general formula C</a:t>
            </a:r>
            <a:r>
              <a:rPr lang="en-GB" sz="2400" baseline="-25000">
                <a:ea typeface="Calibri"/>
                <a:cs typeface="Calibri"/>
              </a:rPr>
              <a:t>n</a:t>
            </a:r>
            <a:r>
              <a:rPr lang="en-GB" sz="2400">
                <a:ea typeface="Calibri"/>
                <a:cs typeface="Calibri"/>
              </a:rPr>
              <a:t>H</a:t>
            </a:r>
            <a:r>
              <a:rPr lang="en-GB" sz="2400" baseline="-25000">
                <a:ea typeface="Calibri"/>
                <a:cs typeface="Calibri"/>
              </a:rPr>
              <a:t>2n</a:t>
            </a:r>
            <a:r>
              <a:rPr lang="en-GB" sz="2400">
                <a:ea typeface="Calibri"/>
                <a:cs typeface="Calibri"/>
              </a:rPr>
              <a:t>, which is the same as alkenes (see later in course).</a:t>
            </a:r>
            <a:endParaRPr lang="en-GB">
              <a:ea typeface="Calibri"/>
              <a:cs typeface="Calibri"/>
            </a:endParaRPr>
          </a:p>
          <a:p>
            <a:r>
              <a:rPr lang="en-GB" sz="2400">
                <a:ea typeface="Calibri"/>
                <a:cs typeface="Calibri"/>
              </a:rPr>
              <a:t>e.g. cyclopentane – C</a:t>
            </a:r>
            <a:r>
              <a:rPr lang="en-GB" sz="2400" baseline="-25000">
                <a:ea typeface="Calibri"/>
                <a:cs typeface="Calibri"/>
              </a:rPr>
              <a:t>5</a:t>
            </a:r>
            <a:r>
              <a:rPr lang="en-GB" sz="2400">
                <a:ea typeface="Calibri"/>
                <a:cs typeface="Calibri"/>
              </a:rPr>
              <a:t>H</a:t>
            </a:r>
            <a:r>
              <a:rPr lang="en-GB" sz="2400" baseline="-25000">
                <a:ea typeface="Calibri"/>
                <a:cs typeface="Calibri"/>
              </a:rPr>
              <a:t>10</a:t>
            </a:r>
          </a:p>
          <a:p>
            <a:endParaRPr lang="en-GB" sz="2400">
              <a:ea typeface="Calibri"/>
              <a:cs typeface="Calibri"/>
            </a:endParaRPr>
          </a:p>
          <a:p>
            <a:endParaRPr lang="en-GB" sz="2400">
              <a:ea typeface="Calibri"/>
              <a:cs typeface="Calibri"/>
            </a:endParaRPr>
          </a:p>
          <a:p>
            <a:endParaRPr lang="en-GB" sz="2400">
              <a:ea typeface="Calibri"/>
              <a:cs typeface="Calibri"/>
            </a:endParaRPr>
          </a:p>
        </p:txBody>
      </p:sp>
      <p:pic>
        <p:nvPicPr>
          <p:cNvPr id="2" name="Picture 1" descr="Write the condensed structural formula of cyclopentane. | Homework.Study.com">
            <a:extLst>
              <a:ext uri="{FF2B5EF4-FFF2-40B4-BE49-F238E27FC236}">
                <a16:creationId xmlns:a16="http://schemas.microsoft.com/office/drawing/2014/main" id="{E6C356BB-69A5-08DA-46F6-C0FBD2AE40C0}"/>
              </a:ext>
            </a:extLst>
          </p:cNvPr>
          <p:cNvPicPr>
            <a:picLocks noChangeAspect="1"/>
          </p:cNvPicPr>
          <p:nvPr/>
        </p:nvPicPr>
        <p:blipFill>
          <a:blip r:embed="rId2"/>
          <a:srcRect r="-1250" b="13208"/>
          <a:stretch/>
        </p:blipFill>
        <p:spPr>
          <a:xfrm>
            <a:off x="4290280" y="5338030"/>
            <a:ext cx="957729" cy="1079160"/>
          </a:xfrm>
          <a:prstGeom prst="rect">
            <a:avLst/>
          </a:prstGeom>
        </p:spPr>
      </p:pic>
      <p:pic>
        <p:nvPicPr>
          <p:cNvPr id="9" name="Picture 8" descr="Pentane Formula - Structure, Properties, Uses, Sample Questions -  GeeksforGeeks">
            <a:extLst>
              <a:ext uri="{FF2B5EF4-FFF2-40B4-BE49-F238E27FC236}">
                <a16:creationId xmlns:a16="http://schemas.microsoft.com/office/drawing/2014/main" id="{086D34A0-093F-DFED-2C2D-BC9744B1FAE7}"/>
              </a:ext>
            </a:extLst>
          </p:cNvPr>
          <p:cNvPicPr>
            <a:picLocks noChangeAspect="1"/>
          </p:cNvPicPr>
          <p:nvPr/>
        </p:nvPicPr>
        <p:blipFill>
          <a:blip r:embed="rId3"/>
          <a:stretch>
            <a:fillRect/>
          </a:stretch>
        </p:blipFill>
        <p:spPr>
          <a:xfrm>
            <a:off x="2192215" y="2512063"/>
            <a:ext cx="1781907" cy="774400"/>
          </a:xfrm>
          <a:prstGeom prst="rect">
            <a:avLst/>
          </a:prstGeom>
        </p:spPr>
      </p:pic>
      <p:pic>
        <p:nvPicPr>
          <p:cNvPr id="10" name="Picture 9" descr="Isopentane - Wikipedia">
            <a:extLst>
              <a:ext uri="{FF2B5EF4-FFF2-40B4-BE49-F238E27FC236}">
                <a16:creationId xmlns:a16="http://schemas.microsoft.com/office/drawing/2014/main" id="{5150C82A-7527-4967-D87D-50568D1579C1}"/>
              </a:ext>
            </a:extLst>
          </p:cNvPr>
          <p:cNvPicPr>
            <a:picLocks noChangeAspect="1"/>
          </p:cNvPicPr>
          <p:nvPr/>
        </p:nvPicPr>
        <p:blipFill>
          <a:blip r:embed="rId4"/>
          <a:stretch>
            <a:fillRect/>
          </a:stretch>
        </p:blipFill>
        <p:spPr>
          <a:xfrm>
            <a:off x="2910403" y="3357284"/>
            <a:ext cx="1548614" cy="901033"/>
          </a:xfrm>
          <a:prstGeom prst="rect">
            <a:avLst/>
          </a:prstGeom>
        </p:spPr>
      </p:pic>
    </p:spTree>
    <p:extLst>
      <p:ext uri="{BB962C8B-B14F-4D97-AF65-F5344CB8AC3E}">
        <p14:creationId xmlns:p14="http://schemas.microsoft.com/office/powerpoint/2010/main" val="3442019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FEEDE-2B0D-3E61-848F-2EED7780087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181F43E-731B-A976-2DA8-957496BFF20E}"/>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 – Ozone layer depletion</a:t>
            </a:r>
          </a:p>
        </p:txBody>
      </p:sp>
      <p:sp>
        <p:nvSpPr>
          <p:cNvPr id="2" name="TextBox 1">
            <a:extLst>
              <a:ext uri="{FF2B5EF4-FFF2-40B4-BE49-F238E27FC236}">
                <a16:creationId xmlns:a16="http://schemas.microsoft.com/office/drawing/2014/main" id="{EEE8F039-2A44-AAB5-CABD-F99CCAAA0BE2}"/>
              </a:ext>
            </a:extLst>
          </p:cNvPr>
          <p:cNvSpPr txBox="1"/>
          <p:nvPr/>
        </p:nvSpPr>
        <p:spPr>
          <a:xfrm>
            <a:off x="1265382" y="914400"/>
            <a:ext cx="9661236" cy="5693866"/>
          </a:xfrm>
          <a:prstGeom prst="rect">
            <a:avLst/>
          </a:prstGeom>
          <a:noFill/>
        </p:spPr>
        <p:txBody>
          <a:bodyPr wrap="square" rtlCol="0">
            <a:spAutoFit/>
          </a:bodyPr>
          <a:lstStyle/>
          <a:p>
            <a:r>
              <a:rPr lang="en-GB" sz="2800" dirty="0"/>
              <a:t>N.B. – This topic comes under </a:t>
            </a:r>
            <a:r>
              <a:rPr lang="en-GB" sz="2800" b="1" dirty="0"/>
              <a:t>3.3.3 Halogenoalkanes </a:t>
            </a:r>
            <a:r>
              <a:rPr lang="en-GB" sz="2800" dirty="0"/>
              <a:t>in the AQA specification</a:t>
            </a:r>
          </a:p>
          <a:p>
            <a:endParaRPr lang="en-GB" sz="2800" dirty="0"/>
          </a:p>
          <a:p>
            <a:r>
              <a:rPr lang="en-GB" sz="2800" dirty="0"/>
              <a:t>Chlorine free radicals have been found to be harmful to the protective ozone (O</a:t>
            </a:r>
            <a:r>
              <a:rPr lang="en-GB" sz="2800" baseline="-25000" dirty="0"/>
              <a:t>3</a:t>
            </a:r>
            <a:r>
              <a:rPr lang="en-GB" sz="2800" dirty="0"/>
              <a:t>) layer in the Earth’s stratosphere. The ozone layer prevents too much harmful UV radiation from reaching us and without it, these rays may give rise to an increase in the incidence of skin cancers. </a:t>
            </a:r>
          </a:p>
          <a:p>
            <a:r>
              <a:rPr lang="en-GB" sz="2800" dirty="0"/>
              <a:t>The </a:t>
            </a:r>
            <a:r>
              <a:rPr lang="en-GB" sz="2800" dirty="0">
                <a:solidFill>
                  <a:srgbClr val="FF0000"/>
                </a:solidFill>
                <a:ea typeface="Calibri" panose="020F0502020204030204"/>
                <a:cs typeface="Calibri" panose="020F0502020204030204"/>
              </a:rPr>
              <a:t>Cl</a:t>
            </a:r>
            <a:r>
              <a:rPr lang="en-GB" sz="2800" b="1" baseline="30000" dirty="0">
                <a:solidFill>
                  <a:srgbClr val="FF0000"/>
                </a:solidFill>
                <a:ea typeface="Calibri" panose="020F0502020204030204"/>
                <a:cs typeface="Calibri" panose="020F0502020204030204"/>
              </a:rPr>
              <a:t>. </a:t>
            </a:r>
            <a:r>
              <a:rPr lang="en-GB" sz="2800" dirty="0">
                <a:ea typeface="Calibri" panose="020F0502020204030204"/>
                <a:cs typeface="Calibri" panose="020F0502020204030204"/>
              </a:rPr>
              <a:t>radicals are formed from chlorofluorocarbons (CFCs) in the presence of UV radiation, in a similar way to that mentioned previously (homolytic fission, but this time of the C-Cl bonds).</a:t>
            </a:r>
          </a:p>
          <a:p>
            <a:r>
              <a:rPr lang="en-GB" sz="2800" dirty="0">
                <a:ea typeface="Calibri" panose="020F0502020204030204"/>
                <a:cs typeface="Calibri" panose="020F0502020204030204"/>
              </a:rPr>
              <a:t>CFCs are molecules which only contain C, F and Cl atoms (and no Hydrogen)</a:t>
            </a:r>
            <a:endParaRPr lang="en-GB" sz="2800" dirty="0"/>
          </a:p>
        </p:txBody>
      </p:sp>
    </p:spTree>
    <p:extLst>
      <p:ext uri="{BB962C8B-B14F-4D97-AF65-F5344CB8AC3E}">
        <p14:creationId xmlns:p14="http://schemas.microsoft.com/office/powerpoint/2010/main" val="4228087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D526B-20D5-1091-ECCD-B442926BFEC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895A486-B289-622B-28F3-ED712F03A341}"/>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 – Ozone layer depletion</a:t>
            </a:r>
          </a:p>
        </p:txBody>
      </p:sp>
      <p:sp>
        <p:nvSpPr>
          <p:cNvPr id="2" name="TextBox 1">
            <a:extLst>
              <a:ext uri="{FF2B5EF4-FFF2-40B4-BE49-F238E27FC236}">
                <a16:creationId xmlns:a16="http://schemas.microsoft.com/office/drawing/2014/main" id="{36D6E9E5-769F-CD5D-2FFF-A313F16FD61B}"/>
              </a:ext>
            </a:extLst>
          </p:cNvPr>
          <p:cNvSpPr txBox="1"/>
          <p:nvPr/>
        </p:nvSpPr>
        <p:spPr>
          <a:xfrm>
            <a:off x="637309" y="1117600"/>
            <a:ext cx="9661236" cy="5365571"/>
          </a:xfrm>
          <a:prstGeom prst="rect">
            <a:avLst/>
          </a:prstGeom>
          <a:noFill/>
        </p:spPr>
        <p:txBody>
          <a:bodyPr wrap="square" rtlCol="0">
            <a:spAutoFit/>
          </a:bodyPr>
          <a:lstStyle/>
          <a:p>
            <a:r>
              <a:rPr lang="en-GB" sz="2800" dirty="0"/>
              <a:t>The process of ozone depletion occurs by the following propagation steps;</a:t>
            </a:r>
          </a:p>
          <a:p>
            <a:endParaRPr lang="en-GB" sz="2800" dirty="0"/>
          </a:p>
          <a:p>
            <a:r>
              <a:rPr lang="en-GB" sz="4000" dirty="0">
                <a:solidFill>
                  <a:srgbClr val="FF0000"/>
                </a:solidFill>
                <a:ea typeface="Calibri" panose="020F0502020204030204"/>
                <a:cs typeface="Calibri" panose="020F0502020204030204"/>
              </a:rPr>
              <a:t>1.</a:t>
            </a:r>
            <a:r>
              <a:rPr lang="en-GB" sz="2800" dirty="0">
                <a:solidFill>
                  <a:srgbClr val="FF0000"/>
                </a:solidFill>
                <a:ea typeface="Calibri" panose="020F0502020204030204"/>
                <a:cs typeface="Calibri" panose="020F0502020204030204"/>
              </a:rPr>
              <a:t>		</a:t>
            </a:r>
            <a:r>
              <a:rPr lang="en-GB" sz="4000" dirty="0">
                <a:solidFill>
                  <a:srgbClr val="FF0000"/>
                </a:solidFill>
                <a:ea typeface="Calibri" panose="020F0502020204030204"/>
                <a:cs typeface="Calibri" panose="020F0502020204030204"/>
              </a:rPr>
              <a:t>Cl</a:t>
            </a:r>
            <a:r>
              <a:rPr lang="en-GB" sz="3600" b="1" baseline="30000" dirty="0">
                <a:solidFill>
                  <a:srgbClr val="FF0000"/>
                </a:solidFill>
                <a:ea typeface="Calibri" panose="020F0502020204030204"/>
                <a:cs typeface="Calibri" panose="020F0502020204030204"/>
              </a:rPr>
              <a:t>. </a:t>
            </a:r>
            <a:r>
              <a:rPr lang="en-GB" sz="4000" dirty="0">
                <a:solidFill>
                  <a:srgbClr val="FF0000"/>
                </a:solidFill>
                <a:ea typeface="Calibri" panose="020F0502020204030204"/>
                <a:cs typeface="Calibri" panose="020F0502020204030204"/>
              </a:rPr>
              <a:t>+ O</a:t>
            </a:r>
            <a:r>
              <a:rPr lang="en-GB" sz="4000" baseline="-25000" dirty="0">
                <a:solidFill>
                  <a:srgbClr val="FF0000"/>
                </a:solidFill>
                <a:ea typeface="Calibri" panose="020F0502020204030204"/>
                <a:cs typeface="Calibri" panose="020F0502020204030204"/>
              </a:rPr>
              <a:t>3 </a:t>
            </a:r>
            <a:r>
              <a:rPr lang="en-GB" sz="4000" dirty="0">
                <a:solidFill>
                  <a:srgbClr val="FF0000"/>
                </a:solidFill>
                <a:ea typeface="Calibri" panose="020F0502020204030204"/>
                <a:cs typeface="Calibri" panose="020F0502020204030204"/>
              </a:rPr>
              <a:t>--&gt; </a:t>
            </a:r>
            <a:r>
              <a:rPr lang="en-GB" sz="4000" dirty="0" err="1">
                <a:solidFill>
                  <a:srgbClr val="FF0000"/>
                </a:solidFill>
                <a:ea typeface="Calibri" panose="020F0502020204030204"/>
                <a:cs typeface="Calibri" panose="020F0502020204030204"/>
              </a:rPr>
              <a:t>ClO</a:t>
            </a:r>
            <a:r>
              <a:rPr lang="en-GB" sz="4000" b="1" baseline="30000" dirty="0">
                <a:solidFill>
                  <a:srgbClr val="FF0000"/>
                </a:solidFill>
                <a:ea typeface="Calibri" panose="020F0502020204030204"/>
                <a:cs typeface="Calibri" panose="020F0502020204030204"/>
              </a:rPr>
              <a:t>.</a:t>
            </a:r>
            <a:r>
              <a:rPr lang="en-GB" sz="4000" dirty="0">
                <a:solidFill>
                  <a:srgbClr val="FF0000"/>
                </a:solidFill>
                <a:ea typeface="Calibri" panose="020F0502020204030204"/>
                <a:cs typeface="Calibri" panose="020F0502020204030204"/>
              </a:rPr>
              <a:t> + O</a:t>
            </a:r>
            <a:r>
              <a:rPr lang="en-GB" sz="4000" baseline="-25000" dirty="0">
                <a:solidFill>
                  <a:srgbClr val="FF0000"/>
                </a:solidFill>
                <a:ea typeface="Calibri" panose="020F0502020204030204"/>
                <a:cs typeface="Calibri" panose="020F0502020204030204"/>
              </a:rPr>
              <a:t>2 </a:t>
            </a:r>
            <a:endParaRPr lang="en-GB" sz="4000" dirty="0">
              <a:solidFill>
                <a:srgbClr val="FF0000"/>
              </a:solidFill>
              <a:ea typeface="Calibri" panose="020F0502020204030204"/>
              <a:cs typeface="Calibri" panose="020F0502020204030204"/>
            </a:endParaRPr>
          </a:p>
          <a:p>
            <a:r>
              <a:rPr lang="en-GB" sz="4000" dirty="0">
                <a:solidFill>
                  <a:srgbClr val="FF0000"/>
                </a:solidFill>
                <a:ea typeface="Calibri" panose="020F0502020204030204"/>
                <a:cs typeface="Calibri" panose="020F0502020204030204"/>
              </a:rPr>
              <a:t>2.		</a:t>
            </a:r>
            <a:r>
              <a:rPr lang="en-GB" sz="4000" dirty="0" err="1">
                <a:solidFill>
                  <a:srgbClr val="FF0000"/>
                </a:solidFill>
                <a:ea typeface="Calibri" panose="020F0502020204030204"/>
                <a:cs typeface="Calibri" panose="020F0502020204030204"/>
              </a:rPr>
              <a:t>ClO</a:t>
            </a:r>
            <a:r>
              <a:rPr lang="en-GB" sz="4000" b="1" baseline="30000" dirty="0">
                <a:solidFill>
                  <a:srgbClr val="FF0000"/>
                </a:solidFill>
                <a:ea typeface="Calibri" panose="020F0502020204030204"/>
                <a:cs typeface="Calibri" panose="020F0502020204030204"/>
              </a:rPr>
              <a:t>.</a:t>
            </a:r>
            <a:r>
              <a:rPr lang="en-GB" sz="4000" dirty="0">
                <a:solidFill>
                  <a:srgbClr val="FF0000"/>
                </a:solidFill>
                <a:ea typeface="Calibri" panose="020F0502020204030204"/>
                <a:cs typeface="Calibri" panose="020F0502020204030204"/>
              </a:rPr>
              <a:t> + O</a:t>
            </a:r>
            <a:r>
              <a:rPr lang="en-GB" sz="4000" baseline="-25000" dirty="0">
                <a:solidFill>
                  <a:srgbClr val="FF0000"/>
                </a:solidFill>
                <a:ea typeface="Calibri" panose="020F0502020204030204"/>
                <a:cs typeface="Calibri" panose="020F0502020204030204"/>
              </a:rPr>
              <a:t>3 </a:t>
            </a:r>
            <a:r>
              <a:rPr lang="en-GB" sz="4000" dirty="0">
                <a:solidFill>
                  <a:srgbClr val="FF0000"/>
                </a:solidFill>
                <a:ea typeface="Calibri" panose="020F0502020204030204"/>
                <a:cs typeface="Calibri" panose="020F0502020204030204"/>
              </a:rPr>
              <a:t>--&gt; Cl</a:t>
            </a:r>
            <a:r>
              <a:rPr lang="en-GB" sz="4000" b="1" baseline="30000" dirty="0">
                <a:solidFill>
                  <a:srgbClr val="FF0000"/>
                </a:solidFill>
                <a:ea typeface="Calibri" panose="020F0502020204030204"/>
                <a:cs typeface="Calibri" panose="020F0502020204030204"/>
              </a:rPr>
              <a:t>.</a:t>
            </a:r>
            <a:r>
              <a:rPr lang="en-GB" sz="4000" dirty="0">
                <a:solidFill>
                  <a:srgbClr val="FF0000"/>
                </a:solidFill>
                <a:ea typeface="Calibri" panose="020F0502020204030204"/>
                <a:cs typeface="Calibri" panose="020F0502020204030204"/>
              </a:rPr>
              <a:t> + 2O</a:t>
            </a:r>
            <a:r>
              <a:rPr lang="en-GB" sz="4000" baseline="-25000" dirty="0">
                <a:solidFill>
                  <a:srgbClr val="FF0000"/>
                </a:solidFill>
                <a:ea typeface="Calibri" panose="020F0502020204030204"/>
                <a:cs typeface="Calibri" panose="020F0502020204030204"/>
              </a:rPr>
              <a:t>2 </a:t>
            </a:r>
          </a:p>
          <a:p>
            <a:pPr marL="514350" indent="-514350">
              <a:buAutoNum type="arabicPeriod" startAt="2"/>
            </a:pPr>
            <a:endParaRPr lang="en-GB" sz="4000" baseline="-25000" dirty="0">
              <a:solidFill>
                <a:srgbClr val="FF0000"/>
              </a:solidFill>
              <a:ea typeface="Calibri" panose="020F0502020204030204"/>
              <a:cs typeface="Calibri" panose="020F0502020204030204"/>
            </a:endParaRPr>
          </a:p>
          <a:p>
            <a:r>
              <a:rPr lang="en-GB" sz="2800" dirty="0">
                <a:ea typeface="Calibri" panose="020F0502020204030204"/>
                <a:cs typeface="Calibri" panose="020F0502020204030204"/>
              </a:rPr>
              <a:t>Adding these two equations together shows that the chlorine radical acts as a catalyst as it is not destroyed in the process. The overall reaction being;</a:t>
            </a:r>
          </a:p>
          <a:p>
            <a:endParaRPr lang="en-GB" sz="2800" dirty="0">
              <a:ea typeface="Calibri" panose="020F0502020204030204"/>
              <a:cs typeface="Calibri" panose="020F0502020204030204"/>
            </a:endParaRPr>
          </a:p>
          <a:p>
            <a:r>
              <a:rPr lang="en-GB" sz="2800" dirty="0">
                <a:ea typeface="Calibri" panose="020F0502020204030204"/>
                <a:cs typeface="Calibri" panose="020F0502020204030204"/>
              </a:rPr>
              <a:t>	</a:t>
            </a:r>
            <a:r>
              <a:rPr lang="en-GB" sz="2800" dirty="0">
                <a:solidFill>
                  <a:srgbClr val="FF0000"/>
                </a:solidFill>
                <a:ea typeface="Calibri" panose="020F0502020204030204"/>
                <a:cs typeface="Calibri" panose="020F0502020204030204"/>
              </a:rPr>
              <a:t> 		</a:t>
            </a:r>
            <a:r>
              <a:rPr lang="en-GB" sz="4000" dirty="0">
                <a:solidFill>
                  <a:srgbClr val="FF0000"/>
                </a:solidFill>
                <a:ea typeface="Calibri" panose="020F0502020204030204"/>
                <a:cs typeface="Calibri" panose="020F0502020204030204"/>
              </a:rPr>
              <a:t>2O</a:t>
            </a:r>
            <a:r>
              <a:rPr lang="en-GB" sz="4000" baseline="-25000" dirty="0">
                <a:solidFill>
                  <a:srgbClr val="FF0000"/>
                </a:solidFill>
                <a:ea typeface="Calibri" panose="020F0502020204030204"/>
                <a:cs typeface="Calibri" panose="020F0502020204030204"/>
              </a:rPr>
              <a:t>3 </a:t>
            </a:r>
            <a:r>
              <a:rPr lang="en-GB" sz="4000" dirty="0">
                <a:solidFill>
                  <a:srgbClr val="FF0000"/>
                </a:solidFill>
                <a:ea typeface="Calibri" panose="020F0502020204030204"/>
                <a:cs typeface="Calibri" panose="020F0502020204030204"/>
              </a:rPr>
              <a:t>--&gt; 3O</a:t>
            </a:r>
            <a:r>
              <a:rPr lang="en-GB" sz="4000" baseline="-25000" dirty="0">
                <a:solidFill>
                  <a:srgbClr val="FF0000"/>
                </a:solidFill>
                <a:ea typeface="Calibri" panose="020F0502020204030204"/>
                <a:cs typeface="Calibri" panose="020F0502020204030204"/>
              </a:rPr>
              <a:t>2 </a:t>
            </a:r>
            <a:endParaRPr lang="en-GB" sz="4000" dirty="0"/>
          </a:p>
        </p:txBody>
      </p:sp>
    </p:spTree>
    <p:extLst>
      <p:ext uri="{BB962C8B-B14F-4D97-AF65-F5344CB8AC3E}">
        <p14:creationId xmlns:p14="http://schemas.microsoft.com/office/powerpoint/2010/main" val="370035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7AD6A-9539-1D63-EB3F-8B1843202CF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FD2396A-1588-0865-7763-3FB7DA387B68}"/>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 – Ozone layer depletion</a:t>
            </a:r>
          </a:p>
        </p:txBody>
      </p:sp>
      <p:pic>
        <p:nvPicPr>
          <p:cNvPr id="3" name="Picture 4">
            <a:extLst>
              <a:ext uri="{FF2B5EF4-FFF2-40B4-BE49-F238E27FC236}">
                <a16:creationId xmlns:a16="http://schemas.microsoft.com/office/drawing/2014/main" id="{BBD4B291-5BB1-6B60-54C5-513137476B0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8925" y="1005840"/>
            <a:ext cx="11245850" cy="490728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9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4B9DF7D-785E-CC5D-3B0B-FEA37D928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17B50-86DB-C578-EA34-349E4D2B2A3F}"/>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Try these….</a:t>
            </a:r>
          </a:p>
        </p:txBody>
      </p:sp>
      <p:pic>
        <p:nvPicPr>
          <p:cNvPr id="4" name="Picture 3" descr="A screenshot of a computer&#10;&#10;Description automatically generated">
            <a:extLst>
              <a:ext uri="{FF2B5EF4-FFF2-40B4-BE49-F238E27FC236}">
                <a16:creationId xmlns:a16="http://schemas.microsoft.com/office/drawing/2014/main" id="{039275DD-CE74-7310-9A02-7D11C1749F40}"/>
              </a:ext>
            </a:extLst>
          </p:cNvPr>
          <p:cNvPicPr>
            <a:picLocks noChangeAspect="1"/>
          </p:cNvPicPr>
          <p:nvPr/>
        </p:nvPicPr>
        <p:blipFill rotWithShape="1">
          <a:blip r:embed="rId2"/>
          <a:srcRect l="46193" t="33632" r="19843" b="22447"/>
          <a:stretch/>
        </p:blipFill>
        <p:spPr>
          <a:xfrm>
            <a:off x="2912881" y="819331"/>
            <a:ext cx="5446935" cy="4364157"/>
          </a:xfrm>
          <a:prstGeom prst="rect">
            <a:avLst/>
          </a:prstGeom>
        </p:spPr>
      </p:pic>
    </p:spTree>
    <p:extLst>
      <p:ext uri="{BB962C8B-B14F-4D97-AF65-F5344CB8AC3E}">
        <p14:creationId xmlns:p14="http://schemas.microsoft.com/office/powerpoint/2010/main" val="952162236"/>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25711B-9C66-2FDC-982E-6F49B6FDB180}"/>
              </a:ext>
            </a:extLst>
          </p:cNvPr>
          <p:cNvSpPr txBox="1">
            <a:spLocks/>
          </p:cNvSpPr>
          <p:nvPr/>
        </p:nvSpPr>
        <p:spPr>
          <a:xfrm>
            <a:off x="-1954" y="36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6"/>
                </a:solidFill>
              </a:rPr>
              <a:t>Physical properties of Alkanes </a:t>
            </a:r>
            <a:endParaRPr lang="en-US" b="1">
              <a:solidFill>
                <a:schemeClr val="accent6"/>
              </a:solidFill>
              <a:ea typeface="Calibri Light"/>
              <a:cs typeface="Calibri Light"/>
            </a:endParaRPr>
          </a:p>
        </p:txBody>
      </p:sp>
      <p:sp>
        <p:nvSpPr>
          <p:cNvPr id="2" name="TextBox 1">
            <a:extLst>
              <a:ext uri="{FF2B5EF4-FFF2-40B4-BE49-F238E27FC236}">
                <a16:creationId xmlns:a16="http://schemas.microsoft.com/office/drawing/2014/main" id="{263EFEA9-691C-BA6F-9E80-5B5629D906AA}"/>
              </a:ext>
            </a:extLst>
          </p:cNvPr>
          <p:cNvSpPr txBox="1"/>
          <p:nvPr/>
        </p:nvSpPr>
        <p:spPr>
          <a:xfrm>
            <a:off x="722376" y="1472184"/>
            <a:ext cx="9948672" cy="3046988"/>
          </a:xfrm>
          <a:prstGeom prst="rect">
            <a:avLst/>
          </a:prstGeom>
          <a:noFill/>
        </p:spPr>
        <p:txBody>
          <a:bodyPr wrap="square" rtlCol="0">
            <a:spAutoFit/>
          </a:bodyPr>
          <a:lstStyle/>
          <a:p>
            <a:r>
              <a:rPr lang="en-GB" sz="2400" dirty="0"/>
              <a:t>You will need to be able to state and explain the following simple properties of alkanes;</a:t>
            </a:r>
          </a:p>
          <a:p>
            <a:endParaRPr lang="en-GB" sz="2400" dirty="0"/>
          </a:p>
          <a:p>
            <a:r>
              <a:rPr lang="en-GB" sz="2400" dirty="0"/>
              <a:t>BOILING POINT</a:t>
            </a:r>
          </a:p>
          <a:p>
            <a:endParaRPr lang="en-GB" sz="2400" dirty="0"/>
          </a:p>
          <a:p>
            <a:r>
              <a:rPr lang="en-GB" sz="2400" dirty="0"/>
              <a:t>POLARITY</a:t>
            </a:r>
          </a:p>
          <a:p>
            <a:endParaRPr lang="en-GB" sz="2400" dirty="0"/>
          </a:p>
          <a:p>
            <a:r>
              <a:rPr lang="en-GB" sz="2400" dirty="0"/>
              <a:t>SOLUBILITY</a:t>
            </a:r>
          </a:p>
        </p:txBody>
      </p:sp>
    </p:spTree>
    <p:extLst>
      <p:ext uri="{BB962C8B-B14F-4D97-AF65-F5344CB8AC3E}">
        <p14:creationId xmlns:p14="http://schemas.microsoft.com/office/powerpoint/2010/main" val="1256506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7" name="Text Box 3"/>
          <p:cNvSpPr txBox="1">
            <a:spLocks noChangeArrowheads="1"/>
          </p:cNvSpPr>
          <p:nvPr/>
        </p:nvSpPr>
        <p:spPr bwMode="auto">
          <a:xfrm>
            <a:off x="2087566" y="1187450"/>
            <a:ext cx="5151437" cy="1569660"/>
          </a:xfrm>
          <a:prstGeom prst="rect">
            <a:avLst/>
          </a:prstGeom>
          <a:noFill/>
          <a:ln w="9525" algn="ctr">
            <a:noFill/>
            <a:miter lim="800000"/>
            <a:headEnd/>
            <a:tailEnd/>
          </a:ln>
          <a:effectLst/>
        </p:spPr>
        <p:txBody>
          <a:bodyPr wrap="square">
            <a:spAutoFit/>
          </a:bodyPr>
          <a:lstStyle/>
          <a:p>
            <a:r>
              <a:rPr lang="en-GB" sz="2400"/>
              <a:t>The boiling point of straight-chain </a:t>
            </a:r>
            <a:r>
              <a:rPr lang="en-GB" sz="2400" err="1"/>
              <a:t>alkanes</a:t>
            </a:r>
            <a:r>
              <a:rPr lang="en-GB" sz="2400"/>
              <a:t> increases with chain length due to increasing van </a:t>
            </a:r>
            <a:r>
              <a:rPr lang="en-GB" sz="2400" err="1"/>
              <a:t>der</a:t>
            </a:r>
            <a:r>
              <a:rPr lang="en-GB" sz="2400"/>
              <a:t> Waals forces between molecules.</a:t>
            </a:r>
          </a:p>
        </p:txBody>
      </p:sp>
      <p:sp>
        <p:nvSpPr>
          <p:cNvPr id="958468" name="Text Box 4"/>
          <p:cNvSpPr txBox="1">
            <a:spLocks noChangeArrowheads="1"/>
          </p:cNvSpPr>
          <p:nvPr/>
        </p:nvSpPr>
        <p:spPr bwMode="auto">
          <a:xfrm>
            <a:off x="2084388" y="2862087"/>
            <a:ext cx="5484812" cy="1200329"/>
          </a:xfrm>
          <a:prstGeom prst="rect">
            <a:avLst/>
          </a:prstGeom>
          <a:noFill/>
          <a:ln w="9525" algn="ctr">
            <a:noFill/>
            <a:miter lim="800000"/>
            <a:headEnd/>
            <a:tailEnd/>
          </a:ln>
          <a:effectLst/>
        </p:spPr>
        <p:txBody>
          <a:bodyPr wrap="square">
            <a:spAutoFit/>
          </a:bodyPr>
          <a:lstStyle/>
          <a:p>
            <a:r>
              <a:rPr lang="en-GB" sz="2400"/>
              <a:t>As the length of the chain increases, so does its surface area, and so the van </a:t>
            </a:r>
            <a:r>
              <a:rPr lang="en-GB" sz="2400" err="1"/>
              <a:t>der</a:t>
            </a:r>
            <a:r>
              <a:rPr lang="en-GB" sz="2400"/>
              <a:t> Waals forces are stronger.</a:t>
            </a:r>
          </a:p>
        </p:txBody>
      </p:sp>
      <p:sp>
        <p:nvSpPr>
          <p:cNvPr id="958471" name="Text Box 7"/>
          <p:cNvSpPr txBox="1">
            <a:spLocks noChangeArrowheads="1"/>
          </p:cNvSpPr>
          <p:nvPr/>
        </p:nvSpPr>
        <p:spPr bwMode="auto">
          <a:xfrm>
            <a:off x="2084388" y="4062413"/>
            <a:ext cx="5154612" cy="2308324"/>
          </a:xfrm>
          <a:prstGeom prst="rect">
            <a:avLst/>
          </a:prstGeom>
          <a:noFill/>
          <a:ln w="9525" algn="ctr">
            <a:noFill/>
            <a:miter lim="800000"/>
            <a:headEnd/>
            <a:tailEnd/>
          </a:ln>
          <a:effectLst/>
        </p:spPr>
        <p:txBody>
          <a:bodyPr wrap="square">
            <a:spAutoFit/>
          </a:bodyPr>
          <a:lstStyle/>
          <a:p>
            <a:r>
              <a:rPr lang="en-GB" sz="2400"/>
              <a:t>Branched-chain alkanes have lower boiling points because the chains cannot pack as closely together. There are fewer points of contact between molecules so the van der Waals forces are weaker.</a:t>
            </a:r>
          </a:p>
        </p:txBody>
      </p:sp>
      <p:pic>
        <p:nvPicPr>
          <p:cNvPr id="958472" name="Picture 8" descr="pentane"/>
          <p:cNvPicPr>
            <a:picLocks noChangeAspect="1" noChangeArrowheads="1"/>
          </p:cNvPicPr>
          <p:nvPr/>
        </p:nvPicPr>
        <p:blipFill>
          <a:blip r:embed="rId3"/>
          <a:srcRect/>
          <a:stretch>
            <a:fillRect/>
          </a:stretch>
        </p:blipFill>
        <p:spPr bwMode="auto">
          <a:xfrm>
            <a:off x="7929563" y="1292716"/>
            <a:ext cx="1789112" cy="701675"/>
          </a:xfrm>
          <a:prstGeom prst="rect">
            <a:avLst/>
          </a:prstGeom>
          <a:noFill/>
        </p:spPr>
      </p:pic>
      <p:pic>
        <p:nvPicPr>
          <p:cNvPr id="958473" name="Picture 9" descr="pentane"/>
          <p:cNvPicPr>
            <a:picLocks noChangeAspect="1" noChangeArrowheads="1"/>
          </p:cNvPicPr>
          <p:nvPr/>
        </p:nvPicPr>
        <p:blipFill>
          <a:blip r:embed="rId3"/>
          <a:srcRect/>
          <a:stretch>
            <a:fillRect/>
          </a:stretch>
        </p:blipFill>
        <p:spPr bwMode="auto">
          <a:xfrm>
            <a:off x="7929563" y="2424604"/>
            <a:ext cx="1789112" cy="701675"/>
          </a:xfrm>
          <a:prstGeom prst="rect">
            <a:avLst/>
          </a:prstGeom>
          <a:noFill/>
        </p:spPr>
      </p:pic>
      <p:pic>
        <p:nvPicPr>
          <p:cNvPr id="958474" name="Picture 10" descr="2-methylbutane"/>
          <p:cNvPicPr>
            <a:picLocks noChangeAspect="1" noChangeArrowheads="1"/>
          </p:cNvPicPr>
          <p:nvPr/>
        </p:nvPicPr>
        <p:blipFill>
          <a:blip r:embed="rId4"/>
          <a:srcRect/>
          <a:stretch>
            <a:fillRect/>
          </a:stretch>
        </p:blipFill>
        <p:spPr bwMode="auto">
          <a:xfrm>
            <a:off x="8020050" y="3413616"/>
            <a:ext cx="1454150" cy="1133475"/>
          </a:xfrm>
          <a:prstGeom prst="rect">
            <a:avLst/>
          </a:prstGeom>
          <a:noFill/>
        </p:spPr>
      </p:pic>
      <p:pic>
        <p:nvPicPr>
          <p:cNvPr id="958475" name="Picture 11" descr="2-methylbutane"/>
          <p:cNvPicPr>
            <a:picLocks noChangeAspect="1" noChangeArrowheads="1"/>
          </p:cNvPicPr>
          <p:nvPr/>
        </p:nvPicPr>
        <p:blipFill>
          <a:blip r:embed="rId4"/>
          <a:srcRect/>
          <a:stretch>
            <a:fillRect/>
          </a:stretch>
        </p:blipFill>
        <p:spPr bwMode="auto">
          <a:xfrm>
            <a:off x="8020050" y="4951904"/>
            <a:ext cx="1454150" cy="1133475"/>
          </a:xfrm>
          <a:prstGeom prst="rect">
            <a:avLst/>
          </a:prstGeom>
          <a:noFill/>
        </p:spPr>
      </p:pic>
      <p:grpSp>
        <p:nvGrpSpPr>
          <p:cNvPr id="2" name="Group 31"/>
          <p:cNvGrpSpPr>
            <a:grpSpLocks/>
          </p:cNvGrpSpPr>
          <p:nvPr/>
        </p:nvGrpSpPr>
        <p:grpSpPr bwMode="auto">
          <a:xfrm>
            <a:off x="8056563" y="2019788"/>
            <a:ext cx="1535112" cy="368300"/>
            <a:chOff x="2899" y="1692"/>
            <a:chExt cx="967" cy="232"/>
          </a:xfrm>
        </p:grpSpPr>
        <p:sp>
          <p:nvSpPr>
            <p:cNvPr id="958476" name="Line 12"/>
            <p:cNvSpPr>
              <a:spLocks noChangeShapeType="1"/>
            </p:cNvSpPr>
            <p:nvPr/>
          </p:nvSpPr>
          <p:spPr bwMode="auto">
            <a:xfrm>
              <a:off x="2899"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83" name="Line 19"/>
            <p:cNvSpPr>
              <a:spLocks noChangeShapeType="1"/>
            </p:cNvSpPr>
            <p:nvPr/>
          </p:nvSpPr>
          <p:spPr bwMode="auto">
            <a:xfrm>
              <a:off x="3866"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84" name="Line 20"/>
            <p:cNvSpPr>
              <a:spLocks noChangeShapeType="1"/>
            </p:cNvSpPr>
            <p:nvPr/>
          </p:nvSpPr>
          <p:spPr bwMode="auto">
            <a:xfrm>
              <a:off x="3672"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85" name="Line 21"/>
            <p:cNvSpPr>
              <a:spLocks noChangeShapeType="1"/>
            </p:cNvSpPr>
            <p:nvPr/>
          </p:nvSpPr>
          <p:spPr bwMode="auto">
            <a:xfrm>
              <a:off x="3479"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86" name="Line 22"/>
            <p:cNvSpPr>
              <a:spLocks noChangeShapeType="1"/>
            </p:cNvSpPr>
            <p:nvPr/>
          </p:nvSpPr>
          <p:spPr bwMode="auto">
            <a:xfrm>
              <a:off x="3285"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87" name="Line 23"/>
            <p:cNvSpPr>
              <a:spLocks noChangeShapeType="1"/>
            </p:cNvSpPr>
            <p:nvPr/>
          </p:nvSpPr>
          <p:spPr bwMode="auto">
            <a:xfrm>
              <a:off x="3092"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grpSp>
      <p:grpSp>
        <p:nvGrpSpPr>
          <p:cNvPr id="3" name="Group 32"/>
          <p:cNvGrpSpPr>
            <a:grpSpLocks/>
          </p:cNvGrpSpPr>
          <p:nvPr/>
        </p:nvGrpSpPr>
        <p:grpSpPr bwMode="auto">
          <a:xfrm>
            <a:off x="8402638" y="4559788"/>
            <a:ext cx="920750" cy="368300"/>
            <a:chOff x="4861" y="1844"/>
            <a:chExt cx="580" cy="232"/>
          </a:xfrm>
        </p:grpSpPr>
        <p:sp>
          <p:nvSpPr>
            <p:cNvPr id="958490" name="Line 26"/>
            <p:cNvSpPr>
              <a:spLocks noChangeShapeType="1"/>
            </p:cNvSpPr>
            <p:nvPr/>
          </p:nvSpPr>
          <p:spPr bwMode="auto">
            <a:xfrm>
              <a:off x="5441" y="1844"/>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91" name="Line 27"/>
            <p:cNvSpPr>
              <a:spLocks noChangeShapeType="1"/>
            </p:cNvSpPr>
            <p:nvPr/>
          </p:nvSpPr>
          <p:spPr bwMode="auto">
            <a:xfrm>
              <a:off x="5248" y="1844"/>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92" name="Line 28"/>
            <p:cNvSpPr>
              <a:spLocks noChangeShapeType="1"/>
            </p:cNvSpPr>
            <p:nvPr/>
          </p:nvSpPr>
          <p:spPr bwMode="auto">
            <a:xfrm>
              <a:off x="5054" y="1844"/>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93" name="Line 29"/>
            <p:cNvSpPr>
              <a:spLocks noChangeShapeType="1"/>
            </p:cNvSpPr>
            <p:nvPr/>
          </p:nvSpPr>
          <p:spPr bwMode="auto">
            <a:xfrm>
              <a:off x="4861" y="1844"/>
              <a:ext cx="0" cy="232"/>
            </a:xfrm>
            <a:prstGeom prst="line">
              <a:avLst/>
            </a:prstGeom>
            <a:noFill/>
            <a:ln w="25400">
              <a:solidFill>
                <a:schemeClr val="tx1"/>
              </a:solidFill>
              <a:prstDash val="sysDot"/>
              <a:round/>
              <a:headEnd/>
              <a:tailEnd/>
            </a:ln>
            <a:effectLst/>
          </p:spPr>
          <p:txBody>
            <a:bodyPr>
              <a:spAutoFit/>
            </a:bodyPr>
            <a:lstStyle/>
            <a:p>
              <a:endParaRPr lang="en-GB" sz="2400"/>
            </a:p>
          </p:txBody>
        </p:sp>
      </p:grpSp>
      <p:sp>
        <p:nvSpPr>
          <p:cNvPr id="5" name="Title 1">
            <a:extLst>
              <a:ext uri="{FF2B5EF4-FFF2-40B4-BE49-F238E27FC236}">
                <a16:creationId xmlns:a16="http://schemas.microsoft.com/office/drawing/2014/main" id="{6DE055F6-7C9B-0CAC-739E-03D12C1DBF3B}"/>
              </a:ext>
            </a:extLst>
          </p:cNvPr>
          <p:cNvSpPr txBox="1">
            <a:spLocks/>
          </p:cNvSpPr>
          <p:nvPr/>
        </p:nvSpPr>
        <p:spPr>
          <a:xfrm>
            <a:off x="-1954" y="3663"/>
            <a:ext cx="3217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6"/>
                </a:solidFill>
              </a:rPr>
              <a:t>Boiling points </a:t>
            </a:r>
            <a:endParaRPr lang="en-US" b="1">
              <a:solidFill>
                <a:schemeClr val="accent6"/>
              </a:solidFill>
              <a:ea typeface="Calibri Light"/>
              <a:cs typeface="Calibri Light"/>
            </a:endParaRPr>
          </a:p>
        </p:txBody>
      </p:sp>
    </p:spTree>
    <p:extLst>
      <p:ext uri="{BB962C8B-B14F-4D97-AF65-F5344CB8AC3E}">
        <p14:creationId xmlns:p14="http://schemas.microsoft.com/office/powerpoint/2010/main" val="211176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Barry Bennett Ltd\My Documents\Our documents\Adam\Chemistry Teaching\Images\comparison1.bmp"/>
          <p:cNvPicPr>
            <a:picLocks noChangeAspect="1" noChangeArrowheads="1"/>
          </p:cNvPicPr>
          <p:nvPr/>
        </p:nvPicPr>
        <p:blipFill>
          <a:blip r:embed="rId2" cstate="print"/>
          <a:srcRect/>
          <a:stretch>
            <a:fillRect/>
          </a:stretch>
        </p:blipFill>
        <p:spPr bwMode="auto">
          <a:xfrm>
            <a:off x="3216030" y="664311"/>
            <a:ext cx="8534400" cy="3616325"/>
          </a:xfrm>
          <a:prstGeom prst="rect">
            <a:avLst/>
          </a:prstGeom>
          <a:noFill/>
          <a:ln w="9525">
            <a:noFill/>
            <a:miter lim="800000"/>
            <a:headEnd/>
            <a:tailEnd/>
          </a:ln>
        </p:spPr>
      </p:pic>
      <p:sp>
        <p:nvSpPr>
          <p:cNvPr id="12291" name="AutoShape 3"/>
          <p:cNvSpPr>
            <a:spLocks noChangeArrowheads="1"/>
          </p:cNvSpPr>
          <p:nvPr/>
        </p:nvSpPr>
        <p:spPr bwMode="auto">
          <a:xfrm>
            <a:off x="4122615" y="4267200"/>
            <a:ext cx="7086600" cy="1295400"/>
          </a:xfrm>
          <a:prstGeom prst="rightArrow">
            <a:avLst>
              <a:gd name="adj1" fmla="val 50000"/>
              <a:gd name="adj2" fmla="val 136765"/>
            </a:avLst>
          </a:prstGeom>
          <a:solidFill>
            <a:srgbClr val="66FFFF"/>
          </a:solidFill>
          <a:ln w="9525">
            <a:solidFill>
              <a:schemeClr val="tx1"/>
            </a:solidFill>
            <a:miter lim="800000"/>
            <a:headEnd/>
            <a:tailEnd/>
          </a:ln>
        </p:spPr>
        <p:txBody>
          <a:bodyPr wrap="none" anchor="ctr"/>
          <a:lstStyle/>
          <a:p>
            <a:endParaRPr lang="en-US" sz="1800"/>
          </a:p>
        </p:txBody>
      </p:sp>
      <p:sp>
        <p:nvSpPr>
          <p:cNvPr id="12292" name="Text Box 4"/>
          <p:cNvSpPr txBox="1">
            <a:spLocks noChangeArrowheads="1"/>
          </p:cNvSpPr>
          <p:nvPr/>
        </p:nvSpPr>
        <p:spPr bwMode="auto">
          <a:xfrm>
            <a:off x="3239477" y="4726354"/>
            <a:ext cx="5715000" cy="369332"/>
          </a:xfrm>
          <a:prstGeom prst="rect">
            <a:avLst/>
          </a:prstGeom>
          <a:noFill/>
          <a:ln w="9525">
            <a:noFill/>
            <a:miter lim="800000"/>
            <a:headEnd/>
            <a:tailEnd/>
          </a:ln>
        </p:spPr>
        <p:txBody>
          <a:bodyPr wrap="square">
            <a:spAutoFit/>
          </a:bodyPr>
          <a:lstStyle/>
          <a:p>
            <a:pPr algn="ctr">
              <a:spcBef>
                <a:spcPct val="50000"/>
              </a:spcBef>
            </a:pPr>
            <a:r>
              <a:rPr lang="en-GB" sz="1800"/>
              <a:t>Increase in Branching</a:t>
            </a:r>
          </a:p>
        </p:txBody>
      </p:sp>
      <p:sp>
        <p:nvSpPr>
          <p:cNvPr id="12293" name="AutoShape 5"/>
          <p:cNvSpPr>
            <a:spLocks noChangeArrowheads="1"/>
          </p:cNvSpPr>
          <p:nvPr/>
        </p:nvSpPr>
        <p:spPr bwMode="auto">
          <a:xfrm>
            <a:off x="4122615" y="5560646"/>
            <a:ext cx="7086600" cy="1295400"/>
          </a:xfrm>
          <a:prstGeom prst="rightArrow">
            <a:avLst>
              <a:gd name="adj1" fmla="val 50000"/>
              <a:gd name="adj2" fmla="val 136765"/>
            </a:avLst>
          </a:prstGeom>
          <a:solidFill>
            <a:srgbClr val="66FFFF"/>
          </a:solidFill>
          <a:ln w="9525">
            <a:solidFill>
              <a:schemeClr val="tx1"/>
            </a:solidFill>
            <a:miter lim="800000"/>
            <a:headEnd/>
            <a:tailEnd/>
          </a:ln>
        </p:spPr>
        <p:txBody>
          <a:bodyPr wrap="none" anchor="ctr"/>
          <a:lstStyle/>
          <a:p>
            <a:endParaRPr lang="en-US" sz="1800"/>
          </a:p>
        </p:txBody>
      </p:sp>
      <p:sp>
        <p:nvSpPr>
          <p:cNvPr id="12294" name="Text Box 6"/>
          <p:cNvSpPr txBox="1">
            <a:spLocks noChangeArrowheads="1"/>
          </p:cNvSpPr>
          <p:nvPr/>
        </p:nvSpPr>
        <p:spPr bwMode="auto">
          <a:xfrm>
            <a:off x="3366477" y="6019800"/>
            <a:ext cx="5791200" cy="369332"/>
          </a:xfrm>
          <a:prstGeom prst="rect">
            <a:avLst/>
          </a:prstGeom>
          <a:noFill/>
          <a:ln w="9525">
            <a:noFill/>
            <a:miter lim="800000"/>
            <a:headEnd/>
            <a:tailEnd/>
          </a:ln>
        </p:spPr>
        <p:txBody>
          <a:bodyPr wrap="square">
            <a:spAutoFit/>
          </a:bodyPr>
          <a:lstStyle/>
          <a:p>
            <a:pPr algn="ctr">
              <a:spcBef>
                <a:spcPct val="50000"/>
              </a:spcBef>
            </a:pPr>
            <a:r>
              <a:rPr lang="en-GB" sz="1800"/>
              <a:t>Decrease in Boiling Point</a:t>
            </a:r>
          </a:p>
        </p:txBody>
      </p:sp>
      <p:sp>
        <p:nvSpPr>
          <p:cNvPr id="3" name="Title 1">
            <a:extLst>
              <a:ext uri="{FF2B5EF4-FFF2-40B4-BE49-F238E27FC236}">
                <a16:creationId xmlns:a16="http://schemas.microsoft.com/office/drawing/2014/main" id="{3AF706B2-0AEB-4BA6-80F2-025414E28F62}"/>
              </a:ext>
            </a:extLst>
          </p:cNvPr>
          <p:cNvSpPr txBox="1">
            <a:spLocks/>
          </p:cNvSpPr>
          <p:nvPr/>
        </p:nvSpPr>
        <p:spPr>
          <a:xfrm>
            <a:off x="-1954" y="3663"/>
            <a:ext cx="3217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6"/>
                </a:solidFill>
              </a:rPr>
              <a:t>Boiling points </a:t>
            </a:r>
            <a:endParaRPr lang="en-US" b="1">
              <a:solidFill>
                <a:schemeClr val="accent6"/>
              </a:solidFill>
              <a:ea typeface="Calibri Light"/>
              <a:cs typeface="Calibri Light"/>
            </a:endParaRPr>
          </a:p>
        </p:txBody>
      </p:sp>
    </p:spTree>
    <p:extLst>
      <p:ext uri="{BB962C8B-B14F-4D97-AF65-F5344CB8AC3E}">
        <p14:creationId xmlns:p14="http://schemas.microsoft.com/office/powerpoint/2010/main" val="2800365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 Box 2"/>
          <p:cNvSpPr txBox="1">
            <a:spLocks noChangeArrowheads="1"/>
          </p:cNvSpPr>
          <p:nvPr/>
        </p:nvSpPr>
        <p:spPr bwMode="auto">
          <a:xfrm>
            <a:off x="1828800" y="228600"/>
            <a:ext cx="8534400" cy="1754326"/>
          </a:xfrm>
          <a:prstGeom prst="rect">
            <a:avLst/>
          </a:prstGeom>
          <a:noFill/>
          <a:ln w="9525">
            <a:noFill/>
            <a:miter lim="800000"/>
            <a:headEnd/>
            <a:tailEnd/>
          </a:ln>
        </p:spPr>
        <p:txBody>
          <a:bodyPr wrap="square" lIns="91440" tIns="45720" rIns="91440" bIns="45720" anchor="t">
            <a:spAutoFit/>
          </a:bodyPr>
          <a:lstStyle/>
          <a:p>
            <a:pPr algn="ctr">
              <a:spcBef>
                <a:spcPct val="50000"/>
              </a:spcBef>
            </a:pPr>
            <a:endParaRPr lang="en-GB" sz="3600" u="sng" dirty="0">
              <a:ea typeface="Calibri"/>
              <a:cs typeface="Calibri"/>
            </a:endParaRPr>
          </a:p>
          <a:p>
            <a:pPr>
              <a:spcBef>
                <a:spcPct val="50000"/>
              </a:spcBef>
            </a:pPr>
            <a:r>
              <a:rPr lang="en-GB" sz="2400" dirty="0"/>
              <a:t>Arrange the following alkanes in order of increasing boiling point..</a:t>
            </a:r>
            <a:endParaRPr lang="en-GB" sz="2400" dirty="0">
              <a:ea typeface="Calibri"/>
              <a:cs typeface="Calibri"/>
            </a:endParaRPr>
          </a:p>
          <a:p>
            <a:pPr>
              <a:spcBef>
                <a:spcPct val="50000"/>
              </a:spcBef>
            </a:pPr>
            <a:endParaRPr lang="en-GB" sz="2400"/>
          </a:p>
        </p:txBody>
      </p:sp>
      <p:graphicFrame>
        <p:nvGraphicFramePr>
          <p:cNvPr id="1026" name="Object 3"/>
          <p:cNvGraphicFramePr>
            <a:graphicFrameLocks noChangeAspect="1"/>
          </p:cNvGraphicFramePr>
          <p:nvPr>
            <p:extLst>
              <p:ext uri="{D42A27DB-BD31-4B8C-83A1-F6EECF244321}">
                <p14:modId xmlns:p14="http://schemas.microsoft.com/office/powerpoint/2010/main" val="1561341505"/>
              </p:ext>
            </p:extLst>
          </p:nvPr>
        </p:nvGraphicFramePr>
        <p:xfrm>
          <a:off x="2057400" y="2057400"/>
          <a:ext cx="1633538" cy="2406650"/>
        </p:xfrm>
        <a:graphic>
          <a:graphicData uri="http://schemas.openxmlformats.org/presentationml/2006/ole">
            <mc:AlternateContent xmlns:mc="http://schemas.openxmlformats.org/markup-compatibility/2006">
              <mc:Choice xmlns:v="urn:schemas-microsoft-com:vml" Requires="v">
                <p:oleObj name="CS ChemDraw Drawing" r:id="rId2" imgW="1633728" imgH="2404872" progId="">
                  <p:embed/>
                </p:oleObj>
              </mc:Choice>
              <mc:Fallback>
                <p:oleObj name="CS ChemDraw Drawing" r:id="rId2" imgW="1633728" imgH="2404872" progId="">
                  <p:embed/>
                  <p:pic>
                    <p:nvPicPr>
                      <p:cNvPr id="102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1633538"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
          <p:cNvGraphicFramePr>
            <a:graphicFrameLocks noChangeAspect="1"/>
          </p:cNvGraphicFramePr>
          <p:nvPr>
            <p:extLst>
              <p:ext uri="{D42A27DB-BD31-4B8C-83A1-F6EECF244321}">
                <p14:modId xmlns:p14="http://schemas.microsoft.com/office/powerpoint/2010/main" val="2125872391"/>
              </p:ext>
            </p:extLst>
          </p:nvPr>
        </p:nvGraphicFramePr>
        <p:xfrm>
          <a:off x="6017846" y="2579077"/>
          <a:ext cx="1695450" cy="247650"/>
        </p:xfrm>
        <a:graphic>
          <a:graphicData uri="http://schemas.openxmlformats.org/presentationml/2006/ole">
            <mc:AlternateContent xmlns:mc="http://schemas.openxmlformats.org/markup-compatibility/2006">
              <mc:Choice xmlns:v="urn:schemas-microsoft-com:vml" Requires="v">
                <p:oleObj name="CS ChemDraw Drawing" r:id="rId4" imgW="1696212" imgH="248412" progId="">
                  <p:embed/>
                </p:oleObj>
              </mc:Choice>
              <mc:Fallback>
                <p:oleObj name="CS ChemDraw Drawing" r:id="rId4" imgW="1696212" imgH="248412" progId="">
                  <p:embed/>
                  <p:pic>
                    <p:nvPicPr>
                      <p:cNvPr id="102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7846" y="2579077"/>
                        <a:ext cx="16954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5"/>
          <p:cNvGraphicFramePr>
            <a:graphicFrameLocks noChangeAspect="1"/>
          </p:cNvGraphicFramePr>
          <p:nvPr>
            <p:extLst>
              <p:ext uri="{D42A27DB-BD31-4B8C-83A1-F6EECF244321}">
                <p14:modId xmlns:p14="http://schemas.microsoft.com/office/powerpoint/2010/main" val="1399792521"/>
              </p:ext>
            </p:extLst>
          </p:nvPr>
        </p:nvGraphicFramePr>
        <p:xfrm>
          <a:off x="9958754" y="2258646"/>
          <a:ext cx="1252538" cy="882650"/>
        </p:xfrm>
        <a:graphic>
          <a:graphicData uri="http://schemas.openxmlformats.org/presentationml/2006/ole">
            <mc:AlternateContent xmlns:mc="http://schemas.openxmlformats.org/markup-compatibility/2006">
              <mc:Choice xmlns:v="urn:schemas-microsoft-com:vml" Requires="v">
                <p:oleObj name="CS ChemDraw Drawing" r:id="rId6" imgW="1252728" imgH="882396" progId="">
                  <p:embed/>
                </p:oleObj>
              </mc:Choice>
              <mc:Fallback>
                <p:oleObj name="CS ChemDraw Drawing" r:id="rId6" imgW="1252728" imgH="882396" progId="">
                  <p:embed/>
                  <p:pic>
                    <p:nvPicPr>
                      <p:cNvPr id="1028"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8754" y="2258646"/>
                        <a:ext cx="1252538"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6"/>
          <p:cNvGraphicFramePr>
            <a:graphicFrameLocks noChangeAspect="1"/>
          </p:cNvGraphicFramePr>
          <p:nvPr>
            <p:extLst>
              <p:ext uri="{D42A27DB-BD31-4B8C-83A1-F6EECF244321}">
                <p14:modId xmlns:p14="http://schemas.microsoft.com/office/powerpoint/2010/main" val="367200998"/>
              </p:ext>
            </p:extLst>
          </p:nvPr>
        </p:nvGraphicFramePr>
        <p:xfrm>
          <a:off x="5316415" y="3966308"/>
          <a:ext cx="2014538" cy="2406650"/>
        </p:xfrm>
        <a:graphic>
          <a:graphicData uri="http://schemas.openxmlformats.org/presentationml/2006/ole">
            <mc:AlternateContent xmlns:mc="http://schemas.openxmlformats.org/markup-compatibility/2006">
              <mc:Choice xmlns:v="urn:schemas-microsoft-com:vml" Requires="v">
                <p:oleObj name="CS ChemDraw Drawing" r:id="rId8" imgW="2014728" imgH="2406396" progId="">
                  <p:embed/>
                </p:oleObj>
              </mc:Choice>
              <mc:Fallback>
                <p:oleObj name="CS ChemDraw Drawing" r:id="rId8" imgW="2014728" imgH="2406396" progId="">
                  <p:embed/>
                  <p:pic>
                    <p:nvPicPr>
                      <p:cNvPr id="1029"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6415" y="3966308"/>
                        <a:ext cx="2014538"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2" name="Text Box 7"/>
          <p:cNvSpPr txBox="1">
            <a:spLocks noChangeArrowheads="1"/>
          </p:cNvSpPr>
          <p:nvPr/>
        </p:nvSpPr>
        <p:spPr bwMode="auto">
          <a:xfrm>
            <a:off x="1516185" y="2069123"/>
            <a:ext cx="609600" cy="369332"/>
          </a:xfrm>
          <a:prstGeom prst="rect">
            <a:avLst/>
          </a:prstGeom>
          <a:noFill/>
          <a:ln w="9525">
            <a:noFill/>
            <a:miter lim="800000"/>
            <a:headEnd/>
            <a:tailEnd/>
          </a:ln>
        </p:spPr>
        <p:txBody>
          <a:bodyPr wrap="square">
            <a:spAutoFit/>
          </a:bodyPr>
          <a:lstStyle/>
          <a:p>
            <a:pPr>
              <a:spcBef>
                <a:spcPct val="50000"/>
              </a:spcBef>
            </a:pPr>
            <a:r>
              <a:rPr lang="en-GB" sz="1800"/>
              <a:t>(a)</a:t>
            </a:r>
          </a:p>
        </p:txBody>
      </p:sp>
      <p:sp>
        <p:nvSpPr>
          <p:cNvPr id="1033" name="Text Box 8"/>
          <p:cNvSpPr txBox="1">
            <a:spLocks noChangeArrowheads="1"/>
          </p:cNvSpPr>
          <p:nvPr/>
        </p:nvSpPr>
        <p:spPr bwMode="auto">
          <a:xfrm>
            <a:off x="5412154" y="2575170"/>
            <a:ext cx="609600" cy="369332"/>
          </a:xfrm>
          <a:prstGeom prst="rect">
            <a:avLst/>
          </a:prstGeom>
          <a:noFill/>
          <a:ln w="9525">
            <a:noFill/>
            <a:miter lim="800000"/>
            <a:headEnd/>
            <a:tailEnd/>
          </a:ln>
        </p:spPr>
        <p:txBody>
          <a:bodyPr wrap="square">
            <a:spAutoFit/>
          </a:bodyPr>
          <a:lstStyle/>
          <a:p>
            <a:pPr>
              <a:spcBef>
                <a:spcPct val="50000"/>
              </a:spcBef>
            </a:pPr>
            <a:r>
              <a:rPr lang="en-GB" sz="1800"/>
              <a:t>(b)</a:t>
            </a:r>
          </a:p>
        </p:txBody>
      </p:sp>
      <p:sp>
        <p:nvSpPr>
          <p:cNvPr id="1034" name="Text Box 9"/>
          <p:cNvSpPr txBox="1">
            <a:spLocks noChangeArrowheads="1"/>
          </p:cNvSpPr>
          <p:nvPr/>
        </p:nvSpPr>
        <p:spPr bwMode="auto">
          <a:xfrm>
            <a:off x="9372600" y="2438400"/>
            <a:ext cx="685800" cy="369332"/>
          </a:xfrm>
          <a:prstGeom prst="rect">
            <a:avLst/>
          </a:prstGeom>
          <a:noFill/>
          <a:ln w="9525">
            <a:noFill/>
            <a:miter lim="800000"/>
            <a:headEnd/>
            <a:tailEnd/>
          </a:ln>
        </p:spPr>
        <p:txBody>
          <a:bodyPr wrap="square">
            <a:spAutoFit/>
          </a:bodyPr>
          <a:lstStyle/>
          <a:p>
            <a:pPr>
              <a:spcBef>
                <a:spcPct val="50000"/>
              </a:spcBef>
            </a:pPr>
            <a:r>
              <a:rPr lang="en-GB" sz="1800"/>
              <a:t>(c)</a:t>
            </a:r>
          </a:p>
        </p:txBody>
      </p:sp>
      <p:sp>
        <p:nvSpPr>
          <p:cNvPr id="1035" name="Text Box 10"/>
          <p:cNvSpPr txBox="1">
            <a:spLocks noChangeArrowheads="1"/>
          </p:cNvSpPr>
          <p:nvPr/>
        </p:nvSpPr>
        <p:spPr bwMode="auto">
          <a:xfrm>
            <a:off x="4994031" y="4273062"/>
            <a:ext cx="838200" cy="369332"/>
          </a:xfrm>
          <a:prstGeom prst="rect">
            <a:avLst/>
          </a:prstGeom>
          <a:noFill/>
          <a:ln w="9525">
            <a:noFill/>
            <a:miter lim="800000"/>
            <a:headEnd/>
            <a:tailEnd/>
          </a:ln>
        </p:spPr>
        <p:txBody>
          <a:bodyPr wrap="square">
            <a:spAutoFit/>
          </a:bodyPr>
          <a:lstStyle/>
          <a:p>
            <a:pPr>
              <a:spcBef>
                <a:spcPct val="50000"/>
              </a:spcBef>
            </a:pPr>
            <a:r>
              <a:rPr lang="en-GB" sz="1800"/>
              <a:t>(d)</a:t>
            </a:r>
          </a:p>
        </p:txBody>
      </p:sp>
      <p:sp>
        <p:nvSpPr>
          <p:cNvPr id="3" name="Title 1">
            <a:extLst>
              <a:ext uri="{FF2B5EF4-FFF2-40B4-BE49-F238E27FC236}">
                <a16:creationId xmlns:a16="http://schemas.microsoft.com/office/drawing/2014/main" id="{0429E049-EC3C-D77D-431C-6C2863192E5E}"/>
              </a:ext>
            </a:extLst>
          </p:cNvPr>
          <p:cNvSpPr txBox="1">
            <a:spLocks/>
          </p:cNvSpPr>
          <p:nvPr/>
        </p:nvSpPr>
        <p:spPr>
          <a:xfrm>
            <a:off x="-1954" y="3663"/>
            <a:ext cx="3217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Try this.... </a:t>
            </a:r>
            <a:endParaRPr lang="en-US" b="1" dirty="0">
              <a:solidFill>
                <a:schemeClr val="accent6"/>
              </a:solidFill>
              <a:ea typeface="Calibri Light"/>
              <a:cs typeface="Calibri Light"/>
            </a:endParaRPr>
          </a:p>
        </p:txBody>
      </p:sp>
    </p:spTree>
    <p:extLst>
      <p:ext uri="{BB962C8B-B14F-4D97-AF65-F5344CB8AC3E}">
        <p14:creationId xmlns:p14="http://schemas.microsoft.com/office/powerpoint/2010/main" val="179796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 Box 3"/>
          <p:cNvSpPr txBox="1">
            <a:spLocks noChangeArrowheads="1"/>
          </p:cNvSpPr>
          <p:nvPr/>
        </p:nvSpPr>
        <p:spPr bwMode="auto">
          <a:xfrm>
            <a:off x="1424476" y="4579697"/>
            <a:ext cx="7494832" cy="830997"/>
          </a:xfrm>
          <a:prstGeom prst="rect">
            <a:avLst/>
          </a:prstGeom>
          <a:noFill/>
          <a:ln w="9525">
            <a:noFill/>
            <a:miter lim="800000"/>
            <a:headEnd/>
            <a:tailEnd/>
          </a:ln>
        </p:spPr>
        <p:txBody>
          <a:bodyPr wrap="square" lIns="91440" tIns="45720" rIns="91440" bIns="45720" anchor="t">
            <a:spAutoFit/>
          </a:bodyPr>
          <a:lstStyle/>
          <a:p>
            <a:pPr algn="ctr">
              <a:spcBef>
                <a:spcPct val="50000"/>
              </a:spcBef>
            </a:pPr>
            <a:endParaRPr lang="en-GB" sz="1800">
              <a:solidFill>
                <a:srgbClr val="FFFFFF"/>
              </a:solidFill>
            </a:endParaRPr>
          </a:p>
          <a:p>
            <a:pPr algn="ctr">
              <a:spcBef>
                <a:spcPct val="50000"/>
              </a:spcBef>
            </a:pPr>
            <a:r>
              <a:rPr lang="en-GB" sz="1800" dirty="0">
                <a:solidFill>
                  <a:srgbClr val="FFFFFF"/>
                </a:solidFill>
              </a:rPr>
              <a:t>Increasing </a:t>
            </a:r>
            <a:r>
              <a:rPr lang="en-GB" sz="2000" dirty="0">
                <a:solidFill>
                  <a:srgbClr val="FFFFFF"/>
                </a:solidFill>
              </a:rPr>
              <a:t>Boiling</a:t>
            </a:r>
            <a:r>
              <a:rPr lang="en-GB" sz="1800" dirty="0">
                <a:solidFill>
                  <a:srgbClr val="FFFFFF"/>
                </a:solidFill>
              </a:rPr>
              <a:t> Point</a:t>
            </a:r>
            <a:endParaRPr lang="en-GB" sz="1800" dirty="0">
              <a:solidFill>
                <a:srgbClr val="FFFFFF"/>
              </a:solidFill>
              <a:ea typeface="Calibri"/>
              <a:cs typeface="Calibri"/>
            </a:endParaRPr>
          </a:p>
        </p:txBody>
      </p:sp>
      <p:graphicFrame>
        <p:nvGraphicFramePr>
          <p:cNvPr id="17412" name="Object 4"/>
          <p:cNvGraphicFramePr>
            <a:graphicFrameLocks noChangeAspect="1"/>
          </p:cNvGraphicFramePr>
          <p:nvPr>
            <p:extLst>
              <p:ext uri="{D42A27DB-BD31-4B8C-83A1-F6EECF244321}">
                <p14:modId xmlns:p14="http://schemas.microsoft.com/office/powerpoint/2010/main" val="3564727801"/>
              </p:ext>
            </p:extLst>
          </p:nvPr>
        </p:nvGraphicFramePr>
        <p:xfrm>
          <a:off x="1905000" y="1922585"/>
          <a:ext cx="1252538" cy="882650"/>
        </p:xfrm>
        <a:graphic>
          <a:graphicData uri="http://schemas.openxmlformats.org/presentationml/2006/ole">
            <mc:AlternateContent xmlns:mc="http://schemas.openxmlformats.org/markup-compatibility/2006">
              <mc:Choice xmlns:v="urn:schemas-microsoft-com:vml" Requires="v">
                <p:oleObj name="CS ChemDraw Drawing" r:id="rId2" imgW="1252728" imgH="882396" progId="">
                  <p:embed/>
                </p:oleObj>
              </mc:Choice>
              <mc:Fallback>
                <p:oleObj name="CS ChemDraw Drawing" r:id="rId2" imgW="1252728" imgH="882396" progId="">
                  <p:embed/>
                  <p:pic>
                    <p:nvPicPr>
                      <p:cNvPr id="1741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22585"/>
                        <a:ext cx="1252538"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Text Box 6"/>
          <p:cNvSpPr txBox="1">
            <a:spLocks noChangeArrowheads="1"/>
          </p:cNvSpPr>
          <p:nvPr/>
        </p:nvSpPr>
        <p:spPr bwMode="auto">
          <a:xfrm>
            <a:off x="2209800" y="931985"/>
            <a:ext cx="685800" cy="369332"/>
          </a:xfrm>
          <a:prstGeom prst="rect">
            <a:avLst/>
          </a:prstGeom>
          <a:noFill/>
          <a:ln w="9525">
            <a:noFill/>
            <a:miter lim="800000"/>
            <a:headEnd/>
            <a:tailEnd/>
          </a:ln>
        </p:spPr>
        <p:txBody>
          <a:bodyPr wrap="square">
            <a:spAutoFit/>
          </a:bodyPr>
          <a:lstStyle/>
          <a:p>
            <a:pPr>
              <a:spcBef>
                <a:spcPct val="50000"/>
              </a:spcBef>
            </a:pPr>
            <a:r>
              <a:rPr lang="en-GB" sz="1800"/>
              <a:t>(c)</a:t>
            </a:r>
          </a:p>
        </p:txBody>
      </p:sp>
      <p:sp>
        <p:nvSpPr>
          <p:cNvPr id="17415" name="Text Box 7"/>
          <p:cNvSpPr txBox="1">
            <a:spLocks noChangeArrowheads="1"/>
          </p:cNvSpPr>
          <p:nvPr/>
        </p:nvSpPr>
        <p:spPr bwMode="auto">
          <a:xfrm>
            <a:off x="4114803" y="931985"/>
            <a:ext cx="557213" cy="369332"/>
          </a:xfrm>
          <a:prstGeom prst="rect">
            <a:avLst/>
          </a:prstGeom>
          <a:noFill/>
          <a:ln w="9525">
            <a:noFill/>
            <a:miter lim="800000"/>
            <a:headEnd/>
            <a:tailEnd/>
          </a:ln>
        </p:spPr>
        <p:txBody>
          <a:bodyPr wrap="square">
            <a:spAutoFit/>
          </a:bodyPr>
          <a:lstStyle/>
          <a:p>
            <a:r>
              <a:rPr lang="en-GB" sz="1800"/>
              <a:t>(a)</a:t>
            </a:r>
          </a:p>
        </p:txBody>
      </p:sp>
      <p:sp>
        <p:nvSpPr>
          <p:cNvPr id="17416" name="Text Box 8"/>
          <p:cNvSpPr txBox="1">
            <a:spLocks noChangeArrowheads="1"/>
          </p:cNvSpPr>
          <p:nvPr/>
        </p:nvSpPr>
        <p:spPr bwMode="auto">
          <a:xfrm>
            <a:off x="9220200" y="1008185"/>
            <a:ext cx="447558" cy="369332"/>
          </a:xfrm>
          <a:prstGeom prst="rect">
            <a:avLst/>
          </a:prstGeom>
          <a:noFill/>
          <a:ln w="9525">
            <a:noFill/>
            <a:miter lim="800000"/>
            <a:headEnd/>
            <a:tailEnd/>
          </a:ln>
        </p:spPr>
        <p:txBody>
          <a:bodyPr wrap="square">
            <a:spAutoFit/>
          </a:bodyPr>
          <a:lstStyle/>
          <a:p>
            <a:r>
              <a:rPr lang="en-GB" sz="1800"/>
              <a:t>(b)</a:t>
            </a:r>
          </a:p>
        </p:txBody>
      </p:sp>
      <p:sp>
        <p:nvSpPr>
          <p:cNvPr id="17417" name="Text Box 9"/>
          <p:cNvSpPr txBox="1">
            <a:spLocks noChangeArrowheads="1"/>
          </p:cNvSpPr>
          <p:nvPr/>
        </p:nvSpPr>
        <p:spPr bwMode="auto">
          <a:xfrm>
            <a:off x="6858000" y="1008185"/>
            <a:ext cx="447558" cy="369332"/>
          </a:xfrm>
          <a:prstGeom prst="rect">
            <a:avLst/>
          </a:prstGeom>
          <a:noFill/>
          <a:ln w="9525">
            <a:noFill/>
            <a:miter lim="800000"/>
            <a:headEnd/>
            <a:tailEnd/>
          </a:ln>
        </p:spPr>
        <p:txBody>
          <a:bodyPr wrap="square">
            <a:spAutoFit/>
          </a:bodyPr>
          <a:lstStyle/>
          <a:p>
            <a:r>
              <a:rPr lang="en-GB" sz="1800"/>
              <a:t>(d)</a:t>
            </a:r>
          </a:p>
        </p:txBody>
      </p:sp>
      <p:graphicFrame>
        <p:nvGraphicFramePr>
          <p:cNvPr id="17419" name="Object 11"/>
          <p:cNvGraphicFramePr>
            <a:graphicFrameLocks noChangeAspect="1"/>
          </p:cNvGraphicFramePr>
          <p:nvPr>
            <p:extLst>
              <p:ext uri="{D42A27DB-BD31-4B8C-83A1-F6EECF244321}">
                <p14:modId xmlns:p14="http://schemas.microsoft.com/office/powerpoint/2010/main" val="1910455981"/>
              </p:ext>
            </p:extLst>
          </p:nvPr>
        </p:nvGraphicFramePr>
        <p:xfrm>
          <a:off x="3581400" y="1617785"/>
          <a:ext cx="1633538" cy="2406650"/>
        </p:xfrm>
        <a:graphic>
          <a:graphicData uri="http://schemas.openxmlformats.org/presentationml/2006/ole">
            <mc:AlternateContent xmlns:mc="http://schemas.openxmlformats.org/markup-compatibility/2006">
              <mc:Choice xmlns:v="urn:schemas-microsoft-com:vml" Requires="v">
                <p:oleObj name="CS ChemDraw Drawing" r:id="rId4" imgW="1633728" imgH="2404872" progId="">
                  <p:embed/>
                </p:oleObj>
              </mc:Choice>
              <mc:Fallback>
                <p:oleObj name="CS ChemDraw Drawing" r:id="rId4" imgW="1633728" imgH="2404872" progId="">
                  <p:embed/>
                  <p:pic>
                    <p:nvPicPr>
                      <p:cNvPr id="17419"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617785"/>
                        <a:ext cx="1633538"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0" name="Object 12"/>
          <p:cNvGraphicFramePr>
            <a:graphicFrameLocks noChangeAspect="1"/>
          </p:cNvGraphicFramePr>
          <p:nvPr>
            <p:extLst>
              <p:ext uri="{D42A27DB-BD31-4B8C-83A1-F6EECF244321}">
                <p14:modId xmlns:p14="http://schemas.microsoft.com/office/powerpoint/2010/main" val="879462090"/>
              </p:ext>
            </p:extLst>
          </p:nvPr>
        </p:nvGraphicFramePr>
        <p:xfrm>
          <a:off x="5943600" y="1693985"/>
          <a:ext cx="2014538" cy="2406650"/>
        </p:xfrm>
        <a:graphic>
          <a:graphicData uri="http://schemas.openxmlformats.org/presentationml/2006/ole">
            <mc:AlternateContent xmlns:mc="http://schemas.openxmlformats.org/markup-compatibility/2006">
              <mc:Choice xmlns:v="urn:schemas-microsoft-com:vml" Requires="v">
                <p:oleObj name="CS ChemDraw Drawing" r:id="rId6" imgW="2014728" imgH="2406396" progId="">
                  <p:embed/>
                </p:oleObj>
              </mc:Choice>
              <mc:Fallback>
                <p:oleObj name="CS ChemDraw Drawing" r:id="rId6" imgW="2014728" imgH="2406396" progId="">
                  <p:embed/>
                  <p:pic>
                    <p:nvPicPr>
                      <p:cNvPr id="1742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1693985"/>
                        <a:ext cx="2014538"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1" name="Object 13"/>
          <p:cNvGraphicFramePr>
            <a:graphicFrameLocks noChangeAspect="1"/>
          </p:cNvGraphicFramePr>
          <p:nvPr>
            <p:extLst>
              <p:ext uri="{D42A27DB-BD31-4B8C-83A1-F6EECF244321}">
                <p14:modId xmlns:p14="http://schemas.microsoft.com/office/powerpoint/2010/main" val="3208794633"/>
              </p:ext>
            </p:extLst>
          </p:nvPr>
        </p:nvGraphicFramePr>
        <p:xfrm>
          <a:off x="8610600" y="1922585"/>
          <a:ext cx="1695450" cy="247650"/>
        </p:xfrm>
        <a:graphic>
          <a:graphicData uri="http://schemas.openxmlformats.org/presentationml/2006/ole">
            <mc:AlternateContent xmlns:mc="http://schemas.openxmlformats.org/markup-compatibility/2006">
              <mc:Choice xmlns:v="urn:schemas-microsoft-com:vml" Requires="v">
                <p:oleObj name="CS ChemDraw Drawing" r:id="rId8" imgW="1696212" imgH="248412" progId="">
                  <p:embed/>
                </p:oleObj>
              </mc:Choice>
              <mc:Fallback>
                <p:oleObj name="CS ChemDraw Drawing" r:id="rId8" imgW="1696212" imgH="248412" progId="">
                  <p:embed/>
                  <p:pic>
                    <p:nvPicPr>
                      <p:cNvPr id="17421"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0600" y="1922585"/>
                        <a:ext cx="16954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4" name="Text Box 16"/>
          <p:cNvSpPr txBox="1">
            <a:spLocks noChangeArrowheads="1"/>
          </p:cNvSpPr>
          <p:nvPr/>
        </p:nvSpPr>
        <p:spPr bwMode="auto">
          <a:xfrm>
            <a:off x="2053492" y="2899508"/>
            <a:ext cx="1295400" cy="369332"/>
          </a:xfrm>
          <a:prstGeom prst="rect">
            <a:avLst/>
          </a:prstGeom>
          <a:noFill/>
          <a:ln w="9525">
            <a:noFill/>
            <a:miter lim="800000"/>
            <a:headEnd/>
            <a:tailEnd/>
          </a:ln>
        </p:spPr>
        <p:txBody>
          <a:bodyPr wrap="square">
            <a:spAutoFit/>
          </a:bodyPr>
          <a:lstStyle/>
          <a:p>
            <a:pPr>
              <a:spcBef>
                <a:spcPct val="50000"/>
              </a:spcBef>
            </a:pPr>
            <a:r>
              <a:rPr lang="en-GB" sz="1800"/>
              <a:t>ethane</a:t>
            </a:r>
          </a:p>
        </p:txBody>
      </p:sp>
      <p:sp>
        <p:nvSpPr>
          <p:cNvPr id="17425" name="Text Box 17"/>
          <p:cNvSpPr txBox="1">
            <a:spLocks noChangeArrowheads="1"/>
          </p:cNvSpPr>
          <p:nvPr/>
        </p:nvSpPr>
        <p:spPr bwMode="auto">
          <a:xfrm>
            <a:off x="3350846" y="4110893"/>
            <a:ext cx="3429000" cy="369332"/>
          </a:xfrm>
          <a:prstGeom prst="rect">
            <a:avLst/>
          </a:prstGeom>
          <a:noFill/>
          <a:ln w="9525">
            <a:noFill/>
            <a:miter lim="800000"/>
            <a:headEnd/>
            <a:tailEnd/>
          </a:ln>
        </p:spPr>
        <p:txBody>
          <a:bodyPr wrap="square">
            <a:spAutoFit/>
          </a:bodyPr>
          <a:lstStyle/>
          <a:p>
            <a:pPr>
              <a:spcBef>
                <a:spcPct val="50000"/>
              </a:spcBef>
            </a:pPr>
            <a:r>
              <a:rPr lang="en-GB" sz="1800"/>
              <a:t>2,2-dimethylpropane</a:t>
            </a:r>
          </a:p>
        </p:txBody>
      </p:sp>
      <p:sp>
        <p:nvSpPr>
          <p:cNvPr id="17426" name="Text Box 18"/>
          <p:cNvSpPr txBox="1">
            <a:spLocks noChangeArrowheads="1"/>
          </p:cNvSpPr>
          <p:nvPr/>
        </p:nvSpPr>
        <p:spPr bwMode="auto">
          <a:xfrm>
            <a:off x="6367585" y="4208585"/>
            <a:ext cx="3200400" cy="369332"/>
          </a:xfrm>
          <a:prstGeom prst="rect">
            <a:avLst/>
          </a:prstGeom>
          <a:noFill/>
          <a:ln w="9525">
            <a:noFill/>
            <a:miter lim="800000"/>
            <a:headEnd/>
            <a:tailEnd/>
          </a:ln>
        </p:spPr>
        <p:txBody>
          <a:bodyPr wrap="square">
            <a:spAutoFit/>
          </a:bodyPr>
          <a:lstStyle/>
          <a:p>
            <a:pPr>
              <a:spcBef>
                <a:spcPct val="50000"/>
              </a:spcBef>
            </a:pPr>
            <a:r>
              <a:rPr lang="en-GB" sz="1800"/>
              <a:t>2,3-dimethylbutane</a:t>
            </a:r>
          </a:p>
        </p:txBody>
      </p:sp>
      <p:sp>
        <p:nvSpPr>
          <p:cNvPr id="17427" name="Text Box 19"/>
          <p:cNvSpPr txBox="1">
            <a:spLocks noChangeArrowheads="1"/>
          </p:cNvSpPr>
          <p:nvPr/>
        </p:nvSpPr>
        <p:spPr bwMode="auto">
          <a:xfrm>
            <a:off x="8915400" y="2379785"/>
            <a:ext cx="1752600" cy="369332"/>
          </a:xfrm>
          <a:prstGeom prst="rect">
            <a:avLst/>
          </a:prstGeom>
          <a:noFill/>
          <a:ln w="9525">
            <a:noFill/>
            <a:miter lim="800000"/>
            <a:headEnd/>
            <a:tailEnd/>
          </a:ln>
        </p:spPr>
        <p:txBody>
          <a:bodyPr wrap="square">
            <a:spAutoFit/>
          </a:bodyPr>
          <a:lstStyle/>
          <a:p>
            <a:pPr>
              <a:spcBef>
                <a:spcPct val="50000"/>
              </a:spcBef>
            </a:pPr>
            <a:r>
              <a:rPr lang="en-GB" sz="1800"/>
              <a:t>hexane</a:t>
            </a:r>
          </a:p>
        </p:txBody>
      </p:sp>
      <p:sp>
        <p:nvSpPr>
          <p:cNvPr id="3" name="Title 1">
            <a:extLst>
              <a:ext uri="{FF2B5EF4-FFF2-40B4-BE49-F238E27FC236}">
                <a16:creationId xmlns:a16="http://schemas.microsoft.com/office/drawing/2014/main" id="{E9DC9637-4F03-C275-4D0E-82CAC82676AB}"/>
              </a:ext>
            </a:extLst>
          </p:cNvPr>
          <p:cNvSpPr txBox="1">
            <a:spLocks/>
          </p:cNvSpPr>
          <p:nvPr/>
        </p:nvSpPr>
        <p:spPr>
          <a:xfrm>
            <a:off x="-1954" y="3663"/>
            <a:ext cx="3217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Answer </a:t>
            </a:r>
            <a:endParaRPr lang="en-US" b="1" dirty="0">
              <a:solidFill>
                <a:schemeClr val="accent6"/>
              </a:solidFill>
              <a:ea typeface="Calibri Light"/>
              <a:cs typeface="Calibri Light"/>
            </a:endParaRPr>
          </a:p>
        </p:txBody>
      </p:sp>
      <p:sp>
        <p:nvSpPr>
          <p:cNvPr id="4" name="AutoShape 5">
            <a:extLst>
              <a:ext uri="{FF2B5EF4-FFF2-40B4-BE49-F238E27FC236}">
                <a16:creationId xmlns:a16="http://schemas.microsoft.com/office/drawing/2014/main" id="{215DD8AF-60BF-FFBD-B807-08BEBDA8C715}"/>
              </a:ext>
            </a:extLst>
          </p:cNvPr>
          <p:cNvSpPr>
            <a:spLocks noChangeArrowheads="1"/>
          </p:cNvSpPr>
          <p:nvPr/>
        </p:nvSpPr>
        <p:spPr bwMode="auto">
          <a:xfrm>
            <a:off x="3077307" y="4603261"/>
            <a:ext cx="7086600" cy="1295400"/>
          </a:xfrm>
          <a:prstGeom prst="rightArrow">
            <a:avLst>
              <a:gd name="adj1" fmla="val 50000"/>
              <a:gd name="adj2" fmla="val 136765"/>
            </a:avLst>
          </a:prstGeom>
          <a:solidFill>
            <a:srgbClr val="66FFFF"/>
          </a:solidFill>
          <a:ln w="9525">
            <a:solidFill>
              <a:schemeClr val="tx1"/>
            </a:solidFill>
            <a:miter lim="800000"/>
            <a:headEnd/>
            <a:tailEnd/>
          </a:ln>
        </p:spPr>
        <p:txBody>
          <a:bodyPr wrap="none" anchor="ctr"/>
          <a:lstStyle/>
          <a:p>
            <a:endParaRPr lang="en-US" sz="1800"/>
          </a:p>
        </p:txBody>
      </p:sp>
      <p:sp>
        <p:nvSpPr>
          <p:cNvPr id="6" name="Text Box 6">
            <a:extLst>
              <a:ext uri="{FF2B5EF4-FFF2-40B4-BE49-F238E27FC236}">
                <a16:creationId xmlns:a16="http://schemas.microsoft.com/office/drawing/2014/main" id="{D1D906B7-B46F-3947-3BD9-BBDD7A95ABA0}"/>
              </a:ext>
            </a:extLst>
          </p:cNvPr>
          <p:cNvSpPr txBox="1">
            <a:spLocks noChangeArrowheads="1"/>
          </p:cNvSpPr>
          <p:nvPr/>
        </p:nvSpPr>
        <p:spPr bwMode="auto">
          <a:xfrm>
            <a:off x="2321169" y="5062415"/>
            <a:ext cx="5791200" cy="369332"/>
          </a:xfrm>
          <a:prstGeom prst="rect">
            <a:avLst/>
          </a:prstGeom>
          <a:noFill/>
          <a:ln w="9525">
            <a:noFill/>
            <a:miter lim="800000"/>
            <a:headEnd/>
            <a:tailEnd/>
          </a:ln>
        </p:spPr>
        <p:txBody>
          <a:bodyPr wrap="square" lIns="91440" tIns="45720" rIns="91440" bIns="45720" anchor="t">
            <a:spAutoFit/>
          </a:bodyPr>
          <a:lstStyle/>
          <a:p>
            <a:pPr algn="ctr">
              <a:spcBef>
                <a:spcPct val="50000"/>
              </a:spcBef>
            </a:pPr>
            <a:r>
              <a:rPr lang="en-GB" dirty="0"/>
              <a:t>Increase</a:t>
            </a:r>
            <a:r>
              <a:rPr lang="en-GB" sz="1800" dirty="0"/>
              <a:t> in Boiling Point</a:t>
            </a:r>
          </a:p>
        </p:txBody>
      </p:sp>
    </p:spTree>
    <p:extLst>
      <p:ext uri="{BB962C8B-B14F-4D97-AF65-F5344CB8AC3E}">
        <p14:creationId xmlns:p14="http://schemas.microsoft.com/office/powerpoint/2010/main" val="3505723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2364</Words>
  <Application>Microsoft Office PowerPoint</Application>
  <PresentationFormat>Widescreen</PresentationFormat>
  <Paragraphs>332</Paragraphs>
  <Slides>43</Slides>
  <Notes>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1" baseType="lpstr">
      <vt:lpstr>Arial</vt:lpstr>
      <vt:lpstr>Calibri</vt:lpstr>
      <vt:lpstr>Calibri Light</vt:lpstr>
      <vt:lpstr>Garamond</vt:lpstr>
      <vt:lpstr>Wingdings</vt:lpstr>
      <vt:lpstr>Office Theme</vt:lpstr>
      <vt:lpstr>Office Theme</vt:lpstr>
      <vt:lpstr>CS ChemDraw Drawing</vt:lpstr>
      <vt:lpstr>Organic Chemistry Year 1 - AS  3.1.2 Alkanes</vt:lpstr>
      <vt:lpstr>Organic Chemistry Year 1  3.1.2 Alkanes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3.1.2.1 Fractional distillation of crude oil</vt:lpstr>
      <vt:lpstr>PowerPoint Presentation</vt:lpstr>
      <vt:lpstr>PowerPoint Presentation</vt:lpstr>
      <vt:lpstr>PowerPoint Presentation</vt:lpstr>
      <vt:lpstr>3.1.2.2 Modification of alkanes by cracking</vt:lpstr>
      <vt:lpstr>PowerPoint Presentation</vt:lpstr>
      <vt:lpstr>PowerPoint Presentation</vt:lpstr>
      <vt:lpstr>PowerPoint Presentation</vt:lpstr>
      <vt:lpstr>PowerPoint Presentation</vt:lpstr>
      <vt:lpstr>3.1.2.3 Combustion of alkanes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3.1.2.4 Chlorination of alkanes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527</cp:revision>
  <dcterms:created xsi:type="dcterms:W3CDTF">2021-10-29T07:59:38Z</dcterms:created>
  <dcterms:modified xsi:type="dcterms:W3CDTF">2025-01-07T11:32:38Z</dcterms:modified>
</cp:coreProperties>
</file>