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26"/>
  </p:notesMasterIdLst>
  <p:sldIdLst>
    <p:sldId id="268" r:id="rId3"/>
    <p:sldId id="415" r:id="rId4"/>
    <p:sldId id="420" r:id="rId5"/>
    <p:sldId id="427" r:id="rId6"/>
    <p:sldId id="416" r:id="rId7"/>
    <p:sldId id="419" r:id="rId8"/>
    <p:sldId id="421" r:id="rId9"/>
    <p:sldId id="422" r:id="rId10"/>
    <p:sldId id="425" r:id="rId11"/>
    <p:sldId id="423" r:id="rId12"/>
    <p:sldId id="426" r:id="rId13"/>
    <p:sldId id="424" r:id="rId14"/>
    <p:sldId id="428" r:id="rId15"/>
    <p:sldId id="429" r:id="rId16"/>
    <p:sldId id="430" r:id="rId17"/>
    <p:sldId id="417" r:id="rId18"/>
    <p:sldId id="434" r:id="rId19"/>
    <p:sldId id="431" r:id="rId20"/>
    <p:sldId id="418" r:id="rId21"/>
    <p:sldId id="435" r:id="rId22"/>
    <p:sldId id="520" r:id="rId23"/>
    <p:sldId id="433" r:id="rId24"/>
    <p:sldId id="43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192867-3157-F7FD-BF58-E2B4758F1E8D}" v="109" dt="2025-08-19T15:44:03.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721"/>
  </p:normalViewPr>
  <p:slideViewPr>
    <p:cSldViewPr snapToGrid="0" showGuides="1">
      <p:cViewPr varScale="1">
        <p:scale>
          <a:sx n="104" d="100"/>
          <a:sy n="104" d="100"/>
        </p:scale>
        <p:origin x="5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C42FD9C6-0334-499A-9504-4DB28CAFF7B9}"/>
    <pc:docChg chg="modSld">
      <pc:chgData name="John Griffiths" userId="55ce029b995a3368" providerId="Windows Live" clId="Web-{C42FD9C6-0334-499A-9504-4DB28CAFF7B9}" dt="2024-11-15T16:10:15.358" v="53" actId="20577"/>
      <pc:docMkLst>
        <pc:docMk/>
      </pc:docMkLst>
      <pc:sldChg chg="modSp">
        <pc:chgData name="John Griffiths" userId="55ce029b995a3368" providerId="Windows Live" clId="Web-{C42FD9C6-0334-499A-9504-4DB28CAFF7B9}" dt="2024-11-15T16:07:28.768" v="0" actId="1076"/>
        <pc:sldMkLst>
          <pc:docMk/>
          <pc:sldMk cId="1563171103" sldId="415"/>
        </pc:sldMkLst>
      </pc:sldChg>
      <pc:sldChg chg="modSp">
        <pc:chgData name="John Griffiths" userId="55ce029b995a3368" providerId="Windows Live" clId="Web-{C42FD9C6-0334-499A-9504-4DB28CAFF7B9}" dt="2024-11-15T16:07:56.348" v="7" actId="20577"/>
        <pc:sldMkLst>
          <pc:docMk/>
          <pc:sldMk cId="2360145642" sldId="416"/>
        </pc:sldMkLst>
      </pc:sldChg>
      <pc:sldChg chg="modSp">
        <pc:chgData name="John Griffiths" userId="55ce029b995a3368" providerId="Windows Live" clId="Web-{C42FD9C6-0334-499A-9504-4DB28CAFF7B9}" dt="2024-11-15T16:09:28.558" v="39" actId="20577"/>
        <pc:sldMkLst>
          <pc:docMk/>
          <pc:sldMk cId="1056194936" sldId="417"/>
        </pc:sldMkLst>
      </pc:sldChg>
      <pc:sldChg chg="modSp">
        <pc:chgData name="John Griffiths" userId="55ce029b995a3368" providerId="Windows Live" clId="Web-{C42FD9C6-0334-499A-9504-4DB28CAFF7B9}" dt="2024-11-15T16:09:54.669" v="46" actId="20577"/>
        <pc:sldMkLst>
          <pc:docMk/>
          <pc:sldMk cId="1062524659" sldId="418"/>
        </pc:sldMkLst>
      </pc:sldChg>
      <pc:sldChg chg="modSp">
        <pc:chgData name="John Griffiths" userId="55ce029b995a3368" providerId="Windows Live" clId="Web-{C42FD9C6-0334-499A-9504-4DB28CAFF7B9}" dt="2024-11-15T16:08:04.302" v="8"/>
        <pc:sldMkLst>
          <pc:docMk/>
          <pc:sldMk cId="1077359105" sldId="419"/>
        </pc:sldMkLst>
      </pc:sldChg>
      <pc:sldChg chg="modSp">
        <pc:chgData name="John Griffiths" userId="55ce029b995a3368" providerId="Windows Live" clId="Web-{C42FD9C6-0334-499A-9504-4DB28CAFF7B9}" dt="2024-11-15T16:07:33.456" v="1" actId="20577"/>
        <pc:sldMkLst>
          <pc:docMk/>
          <pc:sldMk cId="1696044759" sldId="420"/>
        </pc:sldMkLst>
      </pc:sldChg>
      <pc:sldChg chg="modSp">
        <pc:chgData name="John Griffiths" userId="55ce029b995a3368" providerId="Windows Live" clId="Web-{C42FD9C6-0334-499A-9504-4DB28CAFF7B9}" dt="2024-11-15T16:08:10.490" v="9" actId="20577"/>
        <pc:sldMkLst>
          <pc:docMk/>
          <pc:sldMk cId="149248698" sldId="421"/>
        </pc:sldMkLst>
      </pc:sldChg>
      <pc:sldChg chg="modSp">
        <pc:chgData name="John Griffiths" userId="55ce029b995a3368" providerId="Windows Live" clId="Web-{C42FD9C6-0334-499A-9504-4DB28CAFF7B9}" dt="2024-11-15T16:08:15.412" v="10" actId="20577"/>
        <pc:sldMkLst>
          <pc:docMk/>
          <pc:sldMk cId="696693937" sldId="422"/>
        </pc:sldMkLst>
      </pc:sldChg>
      <pc:sldChg chg="modSp">
        <pc:chgData name="John Griffiths" userId="55ce029b995a3368" providerId="Windows Live" clId="Web-{C42FD9C6-0334-499A-9504-4DB28CAFF7B9}" dt="2024-11-15T16:08:33.085" v="16" actId="20577"/>
        <pc:sldMkLst>
          <pc:docMk/>
          <pc:sldMk cId="2446533269" sldId="423"/>
        </pc:sldMkLst>
      </pc:sldChg>
      <pc:sldChg chg="modSp">
        <pc:chgData name="John Griffiths" userId="55ce029b995a3368" providerId="Windows Live" clId="Web-{C42FD9C6-0334-499A-9504-4DB28CAFF7B9}" dt="2024-11-15T16:08:48.789" v="24" actId="20577"/>
        <pc:sldMkLst>
          <pc:docMk/>
          <pc:sldMk cId="923987984" sldId="424"/>
        </pc:sldMkLst>
      </pc:sldChg>
      <pc:sldChg chg="modSp">
        <pc:chgData name="John Griffiths" userId="55ce029b995a3368" providerId="Windows Live" clId="Web-{C42FD9C6-0334-499A-9504-4DB28CAFF7B9}" dt="2024-11-15T16:08:25.569" v="15" actId="20577"/>
        <pc:sldMkLst>
          <pc:docMk/>
          <pc:sldMk cId="370652547" sldId="425"/>
        </pc:sldMkLst>
      </pc:sldChg>
      <pc:sldChg chg="modSp">
        <pc:chgData name="John Griffiths" userId="55ce029b995a3368" providerId="Windows Live" clId="Web-{C42FD9C6-0334-499A-9504-4DB28CAFF7B9}" dt="2024-11-15T16:08:43.648" v="23" actId="20577"/>
        <pc:sldMkLst>
          <pc:docMk/>
          <pc:sldMk cId="1044518682" sldId="426"/>
        </pc:sldMkLst>
      </pc:sldChg>
      <pc:sldChg chg="modSp">
        <pc:chgData name="John Griffiths" userId="55ce029b995a3368" providerId="Windows Live" clId="Web-{C42FD9C6-0334-499A-9504-4DB28CAFF7B9}" dt="2024-11-15T16:07:48.019" v="6" actId="20577"/>
        <pc:sldMkLst>
          <pc:docMk/>
          <pc:sldMk cId="4249586836" sldId="427"/>
        </pc:sldMkLst>
      </pc:sldChg>
      <pc:sldChg chg="modSp">
        <pc:chgData name="John Griffiths" userId="55ce029b995a3368" providerId="Windows Live" clId="Web-{C42FD9C6-0334-499A-9504-4DB28CAFF7B9}" dt="2024-11-15T16:08:59.838" v="30" actId="20577"/>
        <pc:sldMkLst>
          <pc:docMk/>
          <pc:sldMk cId="1876960779" sldId="428"/>
        </pc:sldMkLst>
      </pc:sldChg>
      <pc:sldChg chg="modSp">
        <pc:chgData name="John Griffiths" userId="55ce029b995a3368" providerId="Windows Live" clId="Web-{C42FD9C6-0334-499A-9504-4DB28CAFF7B9}" dt="2024-11-15T16:09:07.963" v="31"/>
        <pc:sldMkLst>
          <pc:docMk/>
          <pc:sldMk cId="1683001123" sldId="429"/>
        </pc:sldMkLst>
      </pc:sldChg>
      <pc:sldChg chg="modSp">
        <pc:chgData name="John Griffiths" userId="55ce029b995a3368" providerId="Windows Live" clId="Web-{C42FD9C6-0334-499A-9504-4DB28CAFF7B9}" dt="2024-11-15T16:09:20.760" v="37" actId="20577"/>
        <pc:sldMkLst>
          <pc:docMk/>
          <pc:sldMk cId="2967456252" sldId="430"/>
        </pc:sldMkLst>
      </pc:sldChg>
      <pc:sldChg chg="modSp">
        <pc:chgData name="John Griffiths" userId="55ce029b995a3368" providerId="Windows Live" clId="Web-{C42FD9C6-0334-499A-9504-4DB28CAFF7B9}" dt="2024-11-15T16:09:45.934" v="44" actId="20577"/>
        <pc:sldMkLst>
          <pc:docMk/>
          <pc:sldMk cId="1989109740" sldId="431"/>
        </pc:sldMkLst>
      </pc:sldChg>
      <pc:sldChg chg="modSp">
        <pc:chgData name="John Griffiths" userId="55ce029b995a3368" providerId="Windows Live" clId="Web-{C42FD9C6-0334-499A-9504-4DB28CAFF7B9}" dt="2024-11-15T16:10:10.530" v="52" actId="20577"/>
        <pc:sldMkLst>
          <pc:docMk/>
          <pc:sldMk cId="3403618010" sldId="432"/>
        </pc:sldMkLst>
      </pc:sldChg>
      <pc:sldChg chg="modSp">
        <pc:chgData name="John Griffiths" userId="55ce029b995a3368" providerId="Windows Live" clId="Web-{C42FD9C6-0334-499A-9504-4DB28CAFF7B9}" dt="2024-11-15T16:10:15.358" v="53" actId="20577"/>
        <pc:sldMkLst>
          <pc:docMk/>
          <pc:sldMk cId="686224075" sldId="433"/>
        </pc:sldMkLst>
      </pc:sldChg>
      <pc:sldChg chg="modSp">
        <pc:chgData name="John Griffiths" userId="55ce029b995a3368" providerId="Windows Live" clId="Web-{C42FD9C6-0334-499A-9504-4DB28CAFF7B9}" dt="2024-11-15T16:09:33.902" v="40" actId="20577"/>
        <pc:sldMkLst>
          <pc:docMk/>
          <pc:sldMk cId="2831547007" sldId="434"/>
        </pc:sldMkLst>
      </pc:sldChg>
      <pc:sldChg chg="modSp">
        <pc:chgData name="John Griffiths" userId="55ce029b995a3368" providerId="Windows Live" clId="Web-{C42FD9C6-0334-499A-9504-4DB28CAFF7B9}" dt="2024-11-15T16:09:59.201" v="47" actId="20577"/>
        <pc:sldMkLst>
          <pc:docMk/>
          <pc:sldMk cId="4230950728" sldId="435"/>
        </pc:sldMkLst>
      </pc:sldChg>
    </pc:docChg>
  </pc:docChgLst>
  <pc:docChgLst>
    <pc:chgData name="John Griffiths" userId="55ce029b995a3368" providerId="Windows Live" clId="Web-{F85A84DA-D995-48EB-9833-1D55464771E6}"/>
    <pc:docChg chg="addSld delSld modSld">
      <pc:chgData name="John Griffiths" userId="55ce029b995a3368" providerId="Windows Live" clId="Web-{F85A84DA-D995-48EB-9833-1D55464771E6}" dt="2025-02-13T16:44:45.696" v="487"/>
      <pc:docMkLst>
        <pc:docMk/>
      </pc:docMkLst>
      <pc:sldChg chg="modSp">
        <pc:chgData name="John Griffiths" userId="55ce029b995a3368" providerId="Windows Live" clId="Web-{F85A84DA-D995-48EB-9833-1D55464771E6}" dt="2025-02-13T16:06:40.171" v="82" actId="20577"/>
        <pc:sldMkLst>
          <pc:docMk/>
          <pc:sldMk cId="1077359105" sldId="419"/>
        </pc:sldMkLst>
      </pc:sldChg>
      <pc:sldChg chg="modSp">
        <pc:chgData name="John Griffiths" userId="55ce029b995a3368" providerId="Windows Live" clId="Web-{F85A84DA-D995-48EB-9833-1D55464771E6}" dt="2025-02-13T16:02:41.607" v="40" actId="20577"/>
        <pc:sldMkLst>
          <pc:docMk/>
          <pc:sldMk cId="1696044759" sldId="420"/>
        </pc:sldMkLst>
      </pc:sldChg>
      <pc:sldChg chg="addSp delSp modSp">
        <pc:chgData name="John Griffiths" userId="55ce029b995a3368" providerId="Windows Live" clId="Web-{F85A84DA-D995-48EB-9833-1D55464771E6}" dt="2025-02-13T16:08:16.063" v="145" actId="1076"/>
        <pc:sldMkLst>
          <pc:docMk/>
          <pc:sldMk cId="149248698" sldId="421"/>
        </pc:sldMkLst>
      </pc:sldChg>
      <pc:sldChg chg="addSp delSp modSp">
        <pc:chgData name="John Griffiths" userId="55ce029b995a3368" providerId="Windows Live" clId="Web-{F85A84DA-D995-48EB-9833-1D55464771E6}" dt="2025-02-13T16:12:37.596" v="282" actId="1076"/>
        <pc:sldMkLst>
          <pc:docMk/>
          <pc:sldMk cId="696693937" sldId="422"/>
        </pc:sldMkLst>
      </pc:sldChg>
      <pc:sldChg chg="addSp delSp modSp">
        <pc:chgData name="John Griffiths" userId="55ce029b995a3368" providerId="Windows Live" clId="Web-{F85A84DA-D995-48EB-9833-1D55464771E6}" dt="2025-02-13T16:11:49.705" v="277"/>
        <pc:sldMkLst>
          <pc:docMk/>
          <pc:sldMk cId="2446533269" sldId="423"/>
        </pc:sldMkLst>
      </pc:sldChg>
      <pc:sldChg chg="addSp delSp modSp">
        <pc:chgData name="John Griffiths" userId="55ce029b995a3368" providerId="Windows Live" clId="Web-{F85A84DA-D995-48EB-9833-1D55464771E6}" dt="2025-02-13T16:13:46.690" v="387" actId="1076"/>
        <pc:sldMkLst>
          <pc:docMk/>
          <pc:sldMk cId="923987984" sldId="424"/>
        </pc:sldMkLst>
      </pc:sldChg>
      <pc:sldChg chg="modSp">
        <pc:chgData name="John Griffiths" userId="55ce029b995a3368" providerId="Windows Live" clId="Web-{F85A84DA-D995-48EB-9833-1D55464771E6}" dt="2025-02-13T11:48:04.392" v="36" actId="20577"/>
        <pc:sldMkLst>
          <pc:docMk/>
          <pc:sldMk cId="370652547" sldId="425"/>
        </pc:sldMkLst>
      </pc:sldChg>
      <pc:sldChg chg="modSp">
        <pc:chgData name="John Griffiths" userId="55ce029b995a3368" providerId="Windows Live" clId="Web-{F85A84DA-D995-48EB-9833-1D55464771E6}" dt="2025-02-13T11:47:51.142" v="26" actId="20577"/>
        <pc:sldMkLst>
          <pc:docMk/>
          <pc:sldMk cId="1044518682" sldId="426"/>
        </pc:sldMkLst>
      </pc:sldChg>
      <pc:sldChg chg="addSp modSp addAnim">
        <pc:chgData name="John Griffiths" userId="55ce029b995a3368" providerId="Windows Live" clId="Web-{F85A84DA-D995-48EB-9833-1D55464771E6}" dt="2025-02-13T16:04:18.029" v="64"/>
        <pc:sldMkLst>
          <pc:docMk/>
          <pc:sldMk cId="4249586836" sldId="427"/>
        </pc:sldMkLst>
      </pc:sldChg>
      <pc:sldChg chg="modSp">
        <pc:chgData name="John Griffiths" userId="55ce029b995a3368" providerId="Windows Live" clId="Web-{F85A84DA-D995-48EB-9833-1D55464771E6}" dt="2025-02-13T11:47:41.282" v="19" actId="20577"/>
        <pc:sldMkLst>
          <pc:docMk/>
          <pc:sldMk cId="1876960779" sldId="428"/>
        </pc:sldMkLst>
      </pc:sldChg>
      <pc:sldChg chg="modSp">
        <pc:chgData name="John Griffiths" userId="55ce029b995a3368" providerId="Windows Live" clId="Web-{F85A84DA-D995-48EB-9833-1D55464771E6}" dt="2025-02-13T11:47:32.735" v="14" actId="20577"/>
        <pc:sldMkLst>
          <pc:docMk/>
          <pc:sldMk cId="2967456252" sldId="430"/>
        </pc:sldMkLst>
      </pc:sldChg>
      <pc:sldChg chg="modSp">
        <pc:chgData name="John Griffiths" userId="55ce029b995a3368" providerId="Windows Live" clId="Web-{F85A84DA-D995-48EB-9833-1D55464771E6}" dt="2025-02-13T11:47:22.110" v="12" actId="20577"/>
        <pc:sldMkLst>
          <pc:docMk/>
          <pc:sldMk cId="1989109740" sldId="431"/>
        </pc:sldMkLst>
      </pc:sldChg>
      <pc:sldChg chg="modSp">
        <pc:chgData name="John Griffiths" userId="55ce029b995a3368" providerId="Windows Live" clId="Web-{F85A84DA-D995-48EB-9833-1D55464771E6}" dt="2025-02-13T11:47:07.250" v="6" actId="20577"/>
        <pc:sldMkLst>
          <pc:docMk/>
          <pc:sldMk cId="3403618010" sldId="432"/>
        </pc:sldMkLst>
      </pc:sldChg>
      <pc:sldChg chg="addSp delSp modSp">
        <pc:chgData name="John Griffiths" userId="55ce029b995a3368" providerId="Windows Live" clId="Web-{F85A84DA-D995-48EB-9833-1D55464771E6}" dt="2025-02-13T16:18:47.865" v="476" actId="20577"/>
        <pc:sldMkLst>
          <pc:docMk/>
          <pc:sldMk cId="2831547007" sldId="434"/>
        </pc:sldMkLst>
      </pc:sldChg>
      <pc:sldChg chg="addSp">
        <pc:chgData name="John Griffiths" userId="55ce029b995a3368" providerId="Windows Live" clId="Web-{F85A84DA-D995-48EB-9833-1D55464771E6}" dt="2025-02-13T16:43:17.822" v="482"/>
        <pc:sldMkLst>
          <pc:docMk/>
          <pc:sldMk cId="4230950728" sldId="435"/>
        </pc:sldMkLst>
      </pc:sldChg>
      <pc:sldChg chg="modSp add del">
        <pc:chgData name="John Griffiths" userId="55ce029b995a3368" providerId="Windows Live" clId="Web-{F85A84DA-D995-48EB-9833-1D55464771E6}" dt="2025-02-13T16:43:25.681" v="483"/>
        <pc:sldMkLst>
          <pc:docMk/>
          <pc:sldMk cId="4228087788" sldId="517"/>
        </pc:sldMkLst>
      </pc:sldChg>
      <pc:sldChg chg="add del">
        <pc:chgData name="John Griffiths" userId="55ce029b995a3368" providerId="Windows Live" clId="Web-{F85A84DA-D995-48EB-9833-1D55464771E6}" dt="2025-02-13T16:44:20.368" v="486"/>
        <pc:sldMkLst>
          <pc:docMk/>
          <pc:sldMk cId="370035034" sldId="520"/>
        </pc:sldMkLst>
      </pc:sldChg>
      <pc:sldChg chg="add del">
        <pc:chgData name="John Griffiths" userId="55ce029b995a3368" providerId="Windows Live" clId="Web-{F85A84DA-D995-48EB-9833-1D55464771E6}" dt="2025-02-13T16:44:45.696" v="487"/>
        <pc:sldMkLst>
          <pc:docMk/>
          <pc:sldMk cId="3932229065" sldId="521"/>
        </pc:sldMkLst>
      </pc:sldChg>
    </pc:docChg>
  </pc:docChgLst>
  <pc:docChgLst>
    <pc:chgData name="John Griffiths" userId="55ce029b995a3368" providerId="Windows Live" clId="Web-{DA3BF919-A80A-494E-9CC3-61F6A0AC1DE8}"/>
    <pc:docChg chg="modSld">
      <pc:chgData name="John Griffiths" userId="55ce029b995a3368" providerId="Windows Live" clId="Web-{DA3BF919-A80A-494E-9CC3-61F6A0AC1DE8}" dt="2024-11-16T12:47:37.021" v="6" actId="20577"/>
      <pc:docMkLst>
        <pc:docMk/>
      </pc:docMkLst>
      <pc:sldChg chg="modSp">
        <pc:chgData name="John Griffiths" userId="55ce029b995a3368" providerId="Windows Live" clId="Web-{DA3BF919-A80A-494E-9CC3-61F6A0AC1DE8}" dt="2024-11-16T12:47:37.021" v="6" actId="20577"/>
        <pc:sldMkLst>
          <pc:docMk/>
          <pc:sldMk cId="1563171103" sldId="415"/>
        </pc:sldMkLst>
      </pc:sldChg>
      <pc:sldChg chg="modSp">
        <pc:chgData name="John Griffiths" userId="55ce029b995a3368" providerId="Windows Live" clId="Web-{DA3BF919-A80A-494E-9CC3-61F6A0AC1DE8}" dt="2024-11-16T12:46:37.425" v="0" actId="20577"/>
        <pc:sldMkLst>
          <pc:docMk/>
          <pc:sldMk cId="2831547007" sldId="434"/>
        </pc:sldMkLst>
      </pc:sldChg>
    </pc:docChg>
  </pc:docChgLst>
  <pc:docChgLst>
    <pc:chgData name="John Griffiths" userId="55ce029b995a3368" providerId="LiveId" clId="{5C6C4562-D739-40A8-9613-D8CE5914DD6C}"/>
    <pc:docChg chg="custSel addSld modSld sldOrd">
      <pc:chgData name="John Griffiths" userId="55ce029b995a3368" providerId="LiveId" clId="{5C6C4562-D739-40A8-9613-D8CE5914DD6C}" dt="2024-04-22T11:34:23.557" v="830" actId="20577"/>
      <pc:docMkLst>
        <pc:docMk/>
      </pc:docMkLst>
      <pc:sldChg chg="addSp delSp modSp add mod ord">
        <pc:chgData name="John Griffiths" userId="55ce029b995a3368" providerId="LiveId" clId="{5C6C4562-D739-40A8-9613-D8CE5914DD6C}" dt="2024-04-22T10:57:59.842" v="37" actId="14100"/>
        <pc:sldMkLst>
          <pc:docMk/>
          <pc:sldMk cId="370652547" sldId="425"/>
        </pc:sldMkLst>
      </pc:sldChg>
      <pc:sldChg chg="addSp modSp add mod">
        <pc:chgData name="John Griffiths" userId="55ce029b995a3368" providerId="LiveId" clId="{5C6C4562-D739-40A8-9613-D8CE5914DD6C}" dt="2024-04-22T10:57:35.703" v="33" actId="1076"/>
        <pc:sldMkLst>
          <pc:docMk/>
          <pc:sldMk cId="1044518682" sldId="426"/>
        </pc:sldMkLst>
      </pc:sldChg>
      <pc:sldChg chg="addSp delSp modSp add mod ord">
        <pc:chgData name="John Griffiths" userId="55ce029b995a3368" providerId="LiveId" clId="{5C6C4562-D739-40A8-9613-D8CE5914DD6C}" dt="2024-04-22T10:56:07.769" v="28" actId="14100"/>
        <pc:sldMkLst>
          <pc:docMk/>
          <pc:sldMk cId="4249586836" sldId="427"/>
        </pc:sldMkLst>
      </pc:sldChg>
      <pc:sldChg chg="addSp delSp modSp add mod ord">
        <pc:chgData name="John Griffiths" userId="55ce029b995a3368" providerId="LiveId" clId="{5C6C4562-D739-40A8-9613-D8CE5914DD6C}" dt="2024-04-22T10:59:18.675" v="45" actId="1076"/>
        <pc:sldMkLst>
          <pc:docMk/>
          <pc:sldMk cId="1876960779" sldId="428"/>
        </pc:sldMkLst>
      </pc:sldChg>
      <pc:sldChg chg="addSp delSp modSp add mod ord">
        <pc:chgData name="John Griffiths" userId="55ce029b995a3368" providerId="LiveId" clId="{5C6C4562-D739-40A8-9613-D8CE5914DD6C}" dt="2024-04-22T11:04:26.787" v="278" actId="1076"/>
        <pc:sldMkLst>
          <pc:docMk/>
          <pc:sldMk cId="1683001123" sldId="429"/>
        </pc:sldMkLst>
      </pc:sldChg>
      <pc:sldChg chg="addSp delSp modSp add mod ord">
        <pc:chgData name="John Griffiths" userId="55ce029b995a3368" providerId="LiveId" clId="{5C6C4562-D739-40A8-9613-D8CE5914DD6C}" dt="2024-04-22T11:05:28.501" v="284" actId="14100"/>
        <pc:sldMkLst>
          <pc:docMk/>
          <pc:sldMk cId="2967456252" sldId="430"/>
        </pc:sldMkLst>
      </pc:sldChg>
      <pc:sldChg chg="addSp delSp modSp add mod ord">
        <pc:chgData name="John Griffiths" userId="55ce029b995a3368" providerId="LiveId" clId="{5C6C4562-D739-40A8-9613-D8CE5914DD6C}" dt="2024-04-22T11:09:18.389" v="294" actId="1076"/>
        <pc:sldMkLst>
          <pc:docMk/>
          <pc:sldMk cId="1989109740" sldId="431"/>
        </pc:sldMkLst>
      </pc:sldChg>
      <pc:sldChg chg="addSp modSp add mod ord">
        <pc:chgData name="John Griffiths" userId="55ce029b995a3368" providerId="LiveId" clId="{5C6C4562-D739-40A8-9613-D8CE5914DD6C}" dt="2024-04-22T11:11:11.887" v="302" actId="14100"/>
        <pc:sldMkLst>
          <pc:docMk/>
          <pc:sldMk cId="3403618010" sldId="432"/>
        </pc:sldMkLst>
      </pc:sldChg>
      <pc:sldChg chg="delSp modSp add mod">
        <pc:chgData name="John Griffiths" userId="55ce029b995a3368" providerId="LiveId" clId="{5C6C4562-D739-40A8-9613-D8CE5914DD6C}" dt="2024-04-22T11:11:37.023" v="312" actId="20577"/>
        <pc:sldMkLst>
          <pc:docMk/>
          <pc:sldMk cId="686224075" sldId="433"/>
        </pc:sldMkLst>
      </pc:sldChg>
      <pc:sldChg chg="addSp delSp modSp add mod">
        <pc:chgData name="John Griffiths" userId="55ce029b995a3368" providerId="LiveId" clId="{5C6C4562-D739-40A8-9613-D8CE5914DD6C}" dt="2024-04-22T11:34:23.557" v="830" actId="20577"/>
        <pc:sldMkLst>
          <pc:docMk/>
          <pc:sldMk cId="2831547007" sldId="434"/>
        </pc:sldMkLst>
      </pc:sldChg>
      <pc:sldChg chg="delSp modSp add mod">
        <pc:chgData name="John Griffiths" userId="55ce029b995a3368" providerId="LiveId" clId="{5C6C4562-D739-40A8-9613-D8CE5914DD6C}" dt="2024-04-22T11:16:16.641" v="318" actId="1076"/>
        <pc:sldMkLst>
          <pc:docMk/>
          <pc:sldMk cId="4230950728" sldId="435"/>
        </pc:sldMkLst>
      </pc:sldChg>
    </pc:docChg>
  </pc:docChgLst>
  <pc:docChgLst>
    <pc:chgData name="John Griffiths" userId="55ce029b995a3368" providerId="Windows Live" clId="Web-{BB17C335-BE96-477E-B476-C65DC0001777}"/>
    <pc:docChg chg="modSld">
      <pc:chgData name="John Griffiths" userId="55ce029b995a3368" providerId="Windows Live" clId="Web-{BB17C335-BE96-477E-B476-C65DC0001777}" dt="2024-10-08T09:53:09.497" v="0"/>
      <pc:docMkLst>
        <pc:docMk/>
      </pc:docMkLst>
      <pc:sldChg chg="addSp">
        <pc:chgData name="John Griffiths" userId="55ce029b995a3368" providerId="Windows Live" clId="Web-{BB17C335-BE96-477E-B476-C65DC0001777}" dt="2024-10-08T09:53:09.497" v="0"/>
        <pc:sldMkLst>
          <pc:docMk/>
          <pc:sldMk cId="4120335544" sldId="268"/>
        </pc:sldMkLst>
      </pc:sldChg>
    </pc:docChg>
  </pc:docChgLst>
  <pc:docChgLst>
    <pc:chgData name="John Griffiths" userId="55ce029b995a3368" providerId="Windows Live" clId="Web-{EC192867-3157-F7FD-BF58-E2B4758F1E8D}"/>
    <pc:docChg chg="modSld">
      <pc:chgData name="John Griffiths" userId="55ce029b995a3368" providerId="Windows Live" clId="Web-{EC192867-3157-F7FD-BF58-E2B4758F1E8D}" dt="2025-08-19T15:44:03.692" v="95"/>
      <pc:docMkLst>
        <pc:docMk/>
      </pc:docMkLst>
      <pc:sldChg chg="addSp delSp modSp addAnim">
        <pc:chgData name="John Griffiths" userId="55ce029b995a3368" providerId="Windows Live" clId="Web-{EC192867-3157-F7FD-BF58-E2B4758F1E8D}" dt="2025-08-19T15:29:45.771" v="50"/>
        <pc:sldMkLst>
          <pc:docMk/>
          <pc:sldMk cId="370652547" sldId="425"/>
        </pc:sldMkLst>
        <pc:spChg chg="mod">
          <ac:chgData name="John Griffiths" userId="55ce029b995a3368" providerId="Windows Live" clId="Web-{EC192867-3157-F7FD-BF58-E2B4758F1E8D}" dt="2025-08-19T15:17:56.480" v="11" actId="20577"/>
          <ac:spMkLst>
            <pc:docMk/>
            <pc:sldMk cId="370652547" sldId="425"/>
            <ac:spMk id="2" creationId="{7C32E1C6-1386-F049-B0B7-2002843DF078}"/>
          </ac:spMkLst>
        </pc:spChg>
        <pc:picChg chg="add mod">
          <ac:chgData name="John Griffiths" userId="55ce029b995a3368" providerId="Windows Live" clId="Web-{EC192867-3157-F7FD-BF58-E2B4758F1E8D}" dt="2025-08-19T15:29:40.052" v="49" actId="1076"/>
          <ac:picMkLst>
            <pc:docMk/>
            <pc:sldMk cId="370652547" sldId="425"/>
            <ac:picMk id="3" creationId="{C947E999-D191-4F95-5C8D-A0FA817F4FB2}"/>
          </ac:picMkLst>
        </pc:picChg>
        <pc:picChg chg="add mod">
          <ac:chgData name="John Griffiths" userId="55ce029b995a3368" providerId="Windows Live" clId="Web-{EC192867-3157-F7FD-BF58-E2B4758F1E8D}" dt="2025-08-19T15:29:33.301" v="48" actId="14100"/>
          <ac:picMkLst>
            <pc:docMk/>
            <pc:sldMk cId="370652547" sldId="425"/>
            <ac:picMk id="4" creationId="{378512F3-CDA0-30DE-4552-D0964EE3914A}"/>
          </ac:picMkLst>
        </pc:picChg>
        <pc:picChg chg="del mod">
          <ac:chgData name="John Griffiths" userId="55ce029b995a3368" providerId="Windows Live" clId="Web-{EC192867-3157-F7FD-BF58-E2B4758F1E8D}" dt="2025-08-19T15:29:25.332" v="45"/>
          <ac:picMkLst>
            <pc:docMk/>
            <pc:sldMk cId="370652547" sldId="425"/>
            <ac:picMk id="29" creationId="{BF14165D-F3F3-2CBF-9C41-849A01A34A13}"/>
          </ac:picMkLst>
        </pc:picChg>
      </pc:sldChg>
      <pc:sldChg chg="addSp delSp modSp addAnim">
        <pc:chgData name="John Griffiths" userId="55ce029b995a3368" providerId="Windows Live" clId="Web-{EC192867-3157-F7FD-BF58-E2B4758F1E8D}" dt="2025-08-19T15:33:48.123" v="65" actId="20577"/>
        <pc:sldMkLst>
          <pc:docMk/>
          <pc:sldMk cId="1044518682" sldId="426"/>
        </pc:sldMkLst>
        <pc:spChg chg="mod">
          <ac:chgData name="John Griffiths" userId="55ce029b995a3368" providerId="Windows Live" clId="Web-{EC192867-3157-F7FD-BF58-E2B4758F1E8D}" dt="2025-08-19T15:33:48.123" v="65" actId="20577"/>
          <ac:spMkLst>
            <pc:docMk/>
            <pc:sldMk cId="1044518682" sldId="426"/>
            <ac:spMk id="2" creationId="{7C32E1C6-1386-F049-B0B7-2002843DF078}"/>
          </ac:spMkLst>
        </pc:spChg>
        <pc:picChg chg="mod modCrop">
          <ac:chgData name="John Griffiths" userId="55ce029b995a3368" providerId="Windows Live" clId="Web-{EC192867-3157-F7FD-BF58-E2B4758F1E8D}" dt="2025-08-19T15:33:20.950" v="62" actId="1076"/>
          <ac:picMkLst>
            <pc:docMk/>
            <pc:sldMk cId="1044518682" sldId="426"/>
            <ac:picMk id="3" creationId="{760BE730-9D89-8BA8-A608-62600D80E1F3}"/>
          </ac:picMkLst>
        </pc:picChg>
        <pc:picChg chg="add mod">
          <ac:chgData name="John Griffiths" userId="55ce029b995a3368" providerId="Windows Live" clId="Web-{EC192867-3157-F7FD-BF58-E2B4758F1E8D}" dt="2025-08-19T15:33:17.559" v="61" actId="1076"/>
          <ac:picMkLst>
            <pc:docMk/>
            <pc:sldMk cId="1044518682" sldId="426"/>
            <ac:picMk id="4" creationId="{21D11D78-C9ED-34CC-EDD9-67D1538089C1}"/>
          </ac:picMkLst>
        </pc:picChg>
        <pc:picChg chg="del">
          <ac:chgData name="John Griffiths" userId="55ce029b995a3368" providerId="Windows Live" clId="Web-{EC192867-3157-F7FD-BF58-E2B4758F1E8D}" dt="2025-08-19T15:31:17.055" v="51"/>
          <ac:picMkLst>
            <pc:docMk/>
            <pc:sldMk cId="1044518682" sldId="426"/>
            <ac:picMk id="28" creationId="{043950E6-2C43-6D1D-CFB4-A489EF199116}"/>
          </ac:picMkLst>
        </pc:picChg>
      </pc:sldChg>
      <pc:sldChg chg="modSp">
        <pc:chgData name="John Griffiths" userId="55ce029b995a3368" providerId="Windows Live" clId="Web-{EC192867-3157-F7FD-BF58-E2B4758F1E8D}" dt="2025-08-19T15:17:37.057" v="8" actId="1076"/>
        <pc:sldMkLst>
          <pc:docMk/>
          <pc:sldMk cId="4249586836" sldId="427"/>
        </pc:sldMkLst>
        <pc:spChg chg="mod">
          <ac:chgData name="John Griffiths" userId="55ce029b995a3368" providerId="Windows Live" clId="Web-{EC192867-3157-F7FD-BF58-E2B4758F1E8D}" dt="2025-08-19T15:17:20.728" v="5" actId="20577"/>
          <ac:spMkLst>
            <pc:docMk/>
            <pc:sldMk cId="4249586836" sldId="427"/>
            <ac:spMk id="2" creationId="{7C32E1C6-1386-F049-B0B7-2002843DF078}"/>
          </ac:spMkLst>
        </pc:spChg>
        <pc:spChg chg="mod">
          <ac:chgData name="John Griffiths" userId="55ce029b995a3368" providerId="Windows Live" clId="Web-{EC192867-3157-F7FD-BF58-E2B4758F1E8D}" dt="2025-08-19T15:17:37.057" v="8" actId="1076"/>
          <ac:spMkLst>
            <pc:docMk/>
            <pc:sldMk cId="4249586836" sldId="427"/>
            <ac:spMk id="4" creationId="{2AF90EBB-99C6-E2B0-4E66-D902DF90D2D7}"/>
          </ac:spMkLst>
        </pc:spChg>
        <pc:spChg chg="mod">
          <ac:chgData name="John Griffiths" userId="55ce029b995a3368" providerId="Windows Live" clId="Web-{EC192867-3157-F7FD-BF58-E2B4758F1E8D}" dt="2025-08-19T15:17:32.104" v="7" actId="1076"/>
          <ac:spMkLst>
            <pc:docMk/>
            <pc:sldMk cId="4249586836" sldId="427"/>
            <ac:spMk id="5" creationId="{077D6188-575E-5C98-C421-29B16C44C141}"/>
          </ac:spMkLst>
        </pc:spChg>
        <pc:picChg chg="mod">
          <ac:chgData name="John Griffiths" userId="55ce029b995a3368" providerId="Windows Live" clId="Web-{EC192867-3157-F7FD-BF58-E2B4758F1E8D}" dt="2025-08-19T15:17:27.447" v="6" actId="1076"/>
          <ac:picMkLst>
            <pc:docMk/>
            <pc:sldMk cId="4249586836" sldId="427"/>
            <ac:picMk id="3" creationId="{FA2164A7-7DAE-66DD-C957-C229501583A1}"/>
          </ac:picMkLst>
        </pc:picChg>
      </pc:sldChg>
      <pc:sldChg chg="addSp modSp addAnim">
        <pc:chgData name="John Griffiths" userId="55ce029b995a3368" providerId="Windows Live" clId="Web-{EC192867-3157-F7FD-BF58-E2B4758F1E8D}" dt="2025-08-19T15:34:54.891" v="71"/>
        <pc:sldMkLst>
          <pc:docMk/>
          <pc:sldMk cId="1876960779" sldId="428"/>
        </pc:sldMkLst>
        <pc:spChg chg="mod">
          <ac:chgData name="John Griffiths" userId="55ce029b995a3368" providerId="Windows Live" clId="Web-{EC192867-3157-F7FD-BF58-E2B4758F1E8D}" dt="2025-08-19T15:18:23.653" v="23" actId="20577"/>
          <ac:spMkLst>
            <pc:docMk/>
            <pc:sldMk cId="1876960779" sldId="428"/>
            <ac:spMk id="2" creationId="{7C32E1C6-1386-F049-B0B7-2002843DF078}"/>
          </ac:spMkLst>
        </pc:spChg>
        <pc:picChg chg="add mod">
          <ac:chgData name="John Griffiths" userId="55ce029b995a3368" providerId="Windows Live" clId="Web-{EC192867-3157-F7FD-BF58-E2B4758F1E8D}" dt="2025-08-19T15:34:51.172" v="70" actId="14100"/>
          <ac:picMkLst>
            <pc:docMk/>
            <pc:sldMk cId="1876960779" sldId="428"/>
            <ac:picMk id="3" creationId="{FCBFEB26-8370-AE9A-ECC8-BEEDCA948A94}"/>
          </ac:picMkLst>
        </pc:picChg>
        <pc:picChg chg="mod">
          <ac:chgData name="John Griffiths" userId="55ce029b995a3368" providerId="Windows Live" clId="Web-{EC192867-3157-F7FD-BF58-E2B4758F1E8D}" dt="2025-08-19T15:34:41.359" v="67" actId="14100"/>
          <ac:picMkLst>
            <pc:docMk/>
            <pc:sldMk cId="1876960779" sldId="428"/>
            <ac:picMk id="4" creationId="{C6C826A3-C465-C191-BD59-3306793442BD}"/>
          </ac:picMkLst>
        </pc:picChg>
      </pc:sldChg>
      <pc:sldChg chg="addSp modSp addAnim">
        <pc:chgData name="John Griffiths" userId="55ce029b995a3368" providerId="Windows Live" clId="Web-{EC192867-3157-F7FD-BF58-E2B4758F1E8D}" dt="2025-08-19T15:35:53.768" v="77"/>
        <pc:sldMkLst>
          <pc:docMk/>
          <pc:sldMk cId="2967456252" sldId="430"/>
        </pc:sldMkLst>
        <pc:spChg chg="mod">
          <ac:chgData name="John Griffiths" userId="55ce029b995a3368" providerId="Windows Live" clId="Web-{EC192867-3157-F7FD-BF58-E2B4758F1E8D}" dt="2025-08-19T15:18:35.231" v="27" actId="20577"/>
          <ac:spMkLst>
            <pc:docMk/>
            <pc:sldMk cId="2967456252" sldId="430"/>
            <ac:spMk id="2" creationId="{7C32E1C6-1386-F049-B0B7-2002843DF078}"/>
          </ac:spMkLst>
        </pc:spChg>
        <pc:spChg chg="add mod">
          <ac:chgData name="John Griffiths" userId="55ce029b995a3368" providerId="Windows Live" clId="Web-{EC192867-3157-F7FD-BF58-E2B4758F1E8D}" dt="2025-08-19T15:35:40.877" v="76" actId="1076"/>
          <ac:spMkLst>
            <pc:docMk/>
            <pc:sldMk cId="2967456252" sldId="430"/>
            <ac:spMk id="4" creationId="{462ED997-D974-DFD6-3260-F567760749D8}"/>
          </ac:spMkLst>
        </pc:spChg>
        <pc:picChg chg="mod">
          <ac:chgData name="John Griffiths" userId="55ce029b995a3368" providerId="Windows Live" clId="Web-{EC192867-3157-F7FD-BF58-E2B4758F1E8D}" dt="2025-08-19T15:35:22.048" v="72" actId="14100"/>
          <ac:picMkLst>
            <pc:docMk/>
            <pc:sldMk cId="2967456252" sldId="430"/>
            <ac:picMk id="3" creationId="{7526741B-78CF-449B-0E69-7B73741D846B}"/>
          </ac:picMkLst>
        </pc:picChg>
      </pc:sldChg>
      <pc:sldChg chg="addSp modSp addAnim">
        <pc:chgData name="John Griffiths" userId="55ce029b995a3368" providerId="Windows Live" clId="Web-{EC192867-3157-F7FD-BF58-E2B4758F1E8D}" dt="2025-08-19T15:39:15.729" v="84"/>
        <pc:sldMkLst>
          <pc:docMk/>
          <pc:sldMk cId="1989109740" sldId="431"/>
        </pc:sldMkLst>
        <pc:spChg chg="mod">
          <ac:chgData name="John Griffiths" userId="55ce029b995a3368" providerId="Windows Live" clId="Web-{EC192867-3157-F7FD-BF58-E2B4758F1E8D}" dt="2025-08-19T15:18:52.904" v="30" actId="20577"/>
          <ac:spMkLst>
            <pc:docMk/>
            <pc:sldMk cId="1989109740" sldId="431"/>
            <ac:spMk id="2" creationId="{7C32E1C6-1386-F049-B0B7-2002843DF078}"/>
          </ac:spMkLst>
        </pc:spChg>
        <pc:picChg chg="add mod">
          <ac:chgData name="John Griffiths" userId="55ce029b995a3368" providerId="Windows Live" clId="Web-{EC192867-3157-F7FD-BF58-E2B4758F1E8D}" dt="2025-08-19T15:39:04.494" v="83" actId="1076"/>
          <ac:picMkLst>
            <pc:docMk/>
            <pc:sldMk cId="1989109740" sldId="431"/>
            <ac:picMk id="3" creationId="{19D63042-98F4-ABB0-1BE7-7CC6B2F2060C}"/>
          </ac:picMkLst>
        </pc:picChg>
        <pc:picChg chg="mod">
          <ac:chgData name="John Griffiths" userId="55ce029b995a3368" providerId="Windows Live" clId="Web-{EC192867-3157-F7FD-BF58-E2B4758F1E8D}" dt="2025-08-19T15:39:03.025" v="82" actId="14100"/>
          <ac:picMkLst>
            <pc:docMk/>
            <pc:sldMk cId="1989109740" sldId="431"/>
            <ac:picMk id="4" creationId="{26FA9D7D-8893-9670-7B5C-5095C1277AF0}"/>
          </ac:picMkLst>
        </pc:picChg>
      </pc:sldChg>
      <pc:sldChg chg="addSp modSp addAnim">
        <pc:chgData name="John Griffiths" userId="55ce029b995a3368" providerId="Windows Live" clId="Web-{EC192867-3157-F7FD-BF58-E2B4758F1E8D}" dt="2025-08-19T15:44:03.692" v="95"/>
        <pc:sldMkLst>
          <pc:docMk/>
          <pc:sldMk cId="3403618010" sldId="432"/>
        </pc:sldMkLst>
        <pc:spChg chg="mod">
          <ac:chgData name="John Griffiths" userId="55ce029b995a3368" providerId="Windows Live" clId="Web-{EC192867-3157-F7FD-BF58-E2B4758F1E8D}" dt="2025-08-19T15:19:18.858" v="40" actId="20577"/>
          <ac:spMkLst>
            <pc:docMk/>
            <pc:sldMk cId="3403618010" sldId="432"/>
            <ac:spMk id="2" creationId="{7C32E1C6-1386-F049-B0B7-2002843DF078}"/>
          </ac:spMkLst>
        </pc:spChg>
        <pc:grpChg chg="mod">
          <ac:chgData name="John Griffiths" userId="55ce029b995a3368" providerId="Windows Live" clId="Web-{EC192867-3157-F7FD-BF58-E2B4758F1E8D}" dt="2025-08-19T15:41:19.467" v="86" actId="1076"/>
          <ac:grpSpMkLst>
            <pc:docMk/>
            <pc:sldMk cId="3403618010" sldId="432"/>
            <ac:grpSpMk id="5" creationId="{F8F51F94-32D9-E68D-B5DC-AA62E5FA755C}"/>
          </ac:grpSpMkLst>
        </pc:grpChg>
        <pc:picChg chg="add mod">
          <ac:chgData name="John Griffiths" userId="55ce029b995a3368" providerId="Windows Live" clId="Web-{EC192867-3157-F7FD-BF58-E2B4758F1E8D}" dt="2025-08-19T15:42:59.830" v="88" actId="1076"/>
          <ac:picMkLst>
            <pc:docMk/>
            <pc:sldMk cId="3403618010" sldId="432"/>
            <ac:picMk id="6" creationId="{9E379A91-ADA8-A109-25E0-B4539C5B5867}"/>
          </ac:picMkLst>
        </pc:picChg>
        <pc:picChg chg="add mod">
          <ac:chgData name="John Griffiths" userId="55ce029b995a3368" providerId="Windows Live" clId="Web-{EC192867-3157-F7FD-BF58-E2B4758F1E8D}" dt="2025-08-19T15:43:25.159" v="91" actId="1076"/>
          <ac:picMkLst>
            <pc:docMk/>
            <pc:sldMk cId="3403618010" sldId="432"/>
            <ac:picMk id="7" creationId="{6D1454F0-CBE2-479B-7526-7269BBA91038}"/>
          </ac:picMkLst>
        </pc:picChg>
        <pc:picChg chg="add mod">
          <ac:chgData name="John Griffiths" userId="55ce029b995a3368" providerId="Windows Live" clId="Web-{EC192867-3157-F7FD-BF58-E2B4758F1E8D}" dt="2025-08-19T15:44:01.270" v="94" actId="1076"/>
          <ac:picMkLst>
            <pc:docMk/>
            <pc:sldMk cId="3403618010" sldId="432"/>
            <ac:picMk id="8" creationId="{5D296771-9231-3D83-6A30-622A19B6153B}"/>
          </ac:picMkLst>
        </pc:picChg>
      </pc:sldChg>
    </pc:docChg>
  </pc:docChgLst>
  <pc:docChgLst>
    <pc:chgData name="John Griffiths" userId="55ce029b995a3368" providerId="Windows Live" clId="Web-{9F813BE4-BFED-798E-31D5-314358426101}"/>
    <pc:docChg chg="delSld modSld sldOrd">
      <pc:chgData name="John Griffiths" userId="55ce029b995a3368" providerId="Windows Live" clId="Web-{9F813BE4-BFED-798E-31D5-314358426101}" dt="2025-06-23T11:05:06.585" v="331"/>
      <pc:docMkLst>
        <pc:docMk/>
      </pc:docMkLst>
      <pc:sldChg chg="addSp delSp modSp">
        <pc:chgData name="John Griffiths" userId="55ce029b995a3368" providerId="Windows Live" clId="Web-{9F813BE4-BFED-798E-31D5-314358426101}" dt="2025-06-23T11:00:58.130" v="326" actId="1076"/>
        <pc:sldMkLst>
          <pc:docMk/>
          <pc:sldMk cId="149248698" sldId="421"/>
        </pc:sldMkLst>
      </pc:sldChg>
      <pc:sldChg chg="addSp delSp modSp">
        <pc:chgData name="John Griffiths" userId="55ce029b995a3368" providerId="Windows Live" clId="Web-{9F813BE4-BFED-798E-31D5-314358426101}" dt="2025-06-23T11:05:06.585" v="331"/>
        <pc:sldMkLst>
          <pc:docMk/>
          <pc:sldMk cId="696693937" sldId="422"/>
        </pc:sldMkLst>
      </pc:sldChg>
      <pc:sldChg chg="modSp">
        <pc:chgData name="John Griffiths" userId="55ce029b995a3368" providerId="Windows Live" clId="Web-{9F813BE4-BFED-798E-31D5-314358426101}" dt="2025-06-23T09:27:32.207" v="55" actId="1076"/>
        <pc:sldMkLst>
          <pc:docMk/>
          <pc:sldMk cId="370652547" sldId="425"/>
        </pc:sldMkLst>
      </pc:sldChg>
      <pc:sldChg chg="addSp modSp ord">
        <pc:chgData name="John Griffiths" userId="55ce029b995a3368" providerId="Windows Live" clId="Web-{9F813BE4-BFED-798E-31D5-314358426101}" dt="2025-06-23T10:44:32.937" v="232" actId="20577"/>
        <pc:sldMkLst>
          <pc:docMk/>
          <pc:sldMk cId="686224075" sldId="433"/>
        </pc:sldMkLst>
      </pc:sldChg>
      <pc:sldChg chg="del">
        <pc:chgData name="John Griffiths" userId="55ce029b995a3368" providerId="Windows Live" clId="Web-{9F813BE4-BFED-798E-31D5-314358426101}" dt="2025-06-23T10:44:36.031" v="233"/>
        <pc:sldMkLst>
          <pc:docMk/>
          <pc:sldMk cId="3932229065" sldId="521"/>
        </pc:sldMkLst>
      </pc:sldChg>
    </pc:docChg>
  </pc:docChgLst>
  <pc:docChgLst>
    <pc:chgData name="John Griffiths" userId="55ce029b995a3368" providerId="Windows Live" clId="Web-{872D46A6-3A15-9EE7-9F1D-4A9601DCF437}"/>
    <pc:docChg chg="modSld">
      <pc:chgData name="John Griffiths" userId="55ce029b995a3368" providerId="Windows Live" clId="Web-{872D46A6-3A15-9EE7-9F1D-4A9601DCF437}" dt="2025-06-23T09:21:51.083" v="211" actId="14100"/>
      <pc:docMkLst>
        <pc:docMk/>
      </pc:docMkLst>
      <pc:sldChg chg="modSp">
        <pc:chgData name="John Griffiths" userId="55ce029b995a3368" providerId="Windows Live" clId="Web-{872D46A6-3A15-9EE7-9F1D-4A9601DCF437}" dt="2025-06-23T09:11:31.231" v="156" actId="20577"/>
        <pc:sldMkLst>
          <pc:docMk/>
          <pc:sldMk cId="1077359105" sldId="419"/>
        </pc:sldMkLst>
      </pc:sldChg>
      <pc:sldChg chg="modSp">
        <pc:chgData name="John Griffiths" userId="55ce029b995a3368" providerId="Windows Live" clId="Web-{872D46A6-3A15-9EE7-9F1D-4A9601DCF437}" dt="2025-06-23T09:08:20.634" v="115" actId="20577"/>
        <pc:sldMkLst>
          <pc:docMk/>
          <pc:sldMk cId="1696044759" sldId="420"/>
        </pc:sldMkLst>
      </pc:sldChg>
      <pc:sldChg chg="addSp delSp modSp">
        <pc:chgData name="John Griffiths" userId="55ce029b995a3368" providerId="Windows Live" clId="Web-{872D46A6-3A15-9EE7-9F1D-4A9601DCF437}" dt="2025-06-23T09:21:51.083" v="211" actId="14100"/>
        <pc:sldMkLst>
          <pc:docMk/>
          <pc:sldMk cId="149248698" sldId="421"/>
        </pc:sldMkLst>
      </pc:sldChg>
      <pc:sldChg chg="modSp">
        <pc:chgData name="John Griffiths" userId="55ce029b995a3368" providerId="Windows Live" clId="Web-{872D46A6-3A15-9EE7-9F1D-4A9601DCF437}" dt="2025-06-23T08:44:42.490" v="1"/>
        <pc:sldMkLst>
          <pc:docMk/>
          <pc:sldMk cId="696693937" sldId="422"/>
        </pc:sldMkLst>
      </pc:sldChg>
      <pc:sldChg chg="modSp">
        <pc:chgData name="John Griffiths" userId="55ce029b995a3368" providerId="Windows Live" clId="Web-{872D46A6-3A15-9EE7-9F1D-4A9601DCF437}" dt="2025-06-23T09:03:51.536" v="19" actId="20577"/>
        <pc:sldMkLst>
          <pc:docMk/>
          <pc:sldMk cId="370652547" sldId="425"/>
        </pc:sldMkLst>
      </pc:sldChg>
      <pc:sldChg chg="modSp">
        <pc:chgData name="John Griffiths" userId="55ce029b995a3368" providerId="Windows Live" clId="Web-{872D46A6-3A15-9EE7-9F1D-4A9601DCF437}" dt="2025-06-23T09:04:04.630" v="27" actId="20577"/>
        <pc:sldMkLst>
          <pc:docMk/>
          <pc:sldMk cId="1044518682" sldId="426"/>
        </pc:sldMkLst>
      </pc:sldChg>
      <pc:sldChg chg="addSp modSp">
        <pc:chgData name="John Griffiths" userId="55ce029b995a3368" providerId="Windows Live" clId="Web-{872D46A6-3A15-9EE7-9F1D-4A9601DCF437}" dt="2025-06-23T09:09:59.479" v="150" actId="1076"/>
        <pc:sldMkLst>
          <pc:docMk/>
          <pc:sldMk cId="4249586836" sldId="427"/>
        </pc:sldMkLst>
      </pc:sldChg>
      <pc:sldChg chg="modSp">
        <pc:chgData name="John Griffiths" userId="55ce029b995a3368" providerId="Windows Live" clId="Web-{872D46A6-3A15-9EE7-9F1D-4A9601DCF437}" dt="2025-06-23T09:04:16.130" v="34" actId="20577"/>
        <pc:sldMkLst>
          <pc:docMk/>
          <pc:sldMk cId="1876960779" sldId="428"/>
        </pc:sldMkLst>
      </pc:sldChg>
      <pc:sldChg chg="modSp">
        <pc:chgData name="John Griffiths" userId="55ce029b995a3368" providerId="Windows Live" clId="Web-{872D46A6-3A15-9EE7-9F1D-4A9601DCF437}" dt="2025-06-23T09:04:25.583" v="44" actId="20577"/>
        <pc:sldMkLst>
          <pc:docMk/>
          <pc:sldMk cId="2967456252" sldId="430"/>
        </pc:sldMkLst>
      </pc:sldChg>
      <pc:sldChg chg="modSp">
        <pc:chgData name="John Griffiths" userId="55ce029b995a3368" providerId="Windows Live" clId="Web-{872D46A6-3A15-9EE7-9F1D-4A9601DCF437}" dt="2025-06-23T09:04:38.599" v="52" actId="20577"/>
        <pc:sldMkLst>
          <pc:docMk/>
          <pc:sldMk cId="1989109740" sldId="431"/>
        </pc:sldMkLst>
      </pc:sldChg>
      <pc:sldChg chg="modSp">
        <pc:chgData name="John Griffiths" userId="55ce029b995a3368" providerId="Windows Live" clId="Web-{872D46A6-3A15-9EE7-9F1D-4A9601DCF437}" dt="2025-06-23T09:04:52.881" v="59" actId="20577"/>
        <pc:sldMkLst>
          <pc:docMk/>
          <pc:sldMk cId="3403618010" sldId="432"/>
        </pc:sldMkLst>
      </pc:sldChg>
    </pc:docChg>
  </pc:docChgLst>
  <pc:docChgLst>
    <pc:chgData name="John Griffiths" userId="55ce029b995a3368" providerId="Windows Live" clId="Web-{47CF2C61-E02E-4D52-85FA-A781AAB1F62A}"/>
    <pc:docChg chg="addSld modSld">
      <pc:chgData name="John Griffiths" userId="55ce029b995a3368" providerId="Windows Live" clId="Web-{47CF2C61-E02E-4D52-85FA-A781AAB1F62A}" dt="2024-04-22T10:06:41.995" v="801"/>
      <pc:docMkLst>
        <pc:docMk/>
      </pc:docMkLst>
      <pc:sldChg chg="addSp delSp modSp">
        <pc:chgData name="John Griffiths" userId="55ce029b995a3368" providerId="Windows Live" clId="Web-{47CF2C61-E02E-4D52-85FA-A781AAB1F62A}" dt="2024-04-22T09:42:25.031" v="312" actId="20577"/>
        <pc:sldMkLst>
          <pc:docMk/>
          <pc:sldMk cId="1077359105" sldId="419"/>
        </pc:sldMkLst>
      </pc:sldChg>
      <pc:sldChg chg="addSp delSp modSp">
        <pc:chgData name="John Griffiths" userId="55ce029b995a3368" providerId="Windows Live" clId="Web-{47CF2C61-E02E-4D52-85FA-A781AAB1F62A}" dt="2024-04-22T09:25:06.222" v="127" actId="1076"/>
        <pc:sldMkLst>
          <pc:docMk/>
          <pc:sldMk cId="1696044759" sldId="420"/>
        </pc:sldMkLst>
      </pc:sldChg>
      <pc:sldChg chg="addSp delSp modSp add replId">
        <pc:chgData name="John Griffiths" userId="55ce029b995a3368" providerId="Windows Live" clId="Web-{47CF2C61-E02E-4D52-85FA-A781AAB1F62A}" dt="2024-04-22T09:45:07.667" v="389"/>
        <pc:sldMkLst>
          <pc:docMk/>
          <pc:sldMk cId="149248698" sldId="421"/>
        </pc:sldMkLst>
      </pc:sldChg>
      <pc:sldChg chg="addSp delSp modSp add replId">
        <pc:chgData name="John Griffiths" userId="55ce029b995a3368" providerId="Windows Live" clId="Web-{47CF2C61-E02E-4D52-85FA-A781AAB1F62A}" dt="2024-04-22T09:55:27.728" v="532"/>
        <pc:sldMkLst>
          <pc:docMk/>
          <pc:sldMk cId="696693937" sldId="422"/>
        </pc:sldMkLst>
      </pc:sldChg>
      <pc:sldChg chg="addSp delSp modSp add replId">
        <pc:chgData name="John Griffiths" userId="55ce029b995a3368" providerId="Windows Live" clId="Web-{47CF2C61-E02E-4D52-85FA-A781AAB1F62A}" dt="2024-04-22T09:57:54.957" v="576"/>
        <pc:sldMkLst>
          <pc:docMk/>
          <pc:sldMk cId="2446533269" sldId="423"/>
        </pc:sldMkLst>
      </pc:sldChg>
      <pc:sldChg chg="addSp delSp modSp add replId">
        <pc:chgData name="John Griffiths" userId="55ce029b995a3368" providerId="Windows Live" clId="Web-{47CF2C61-E02E-4D52-85FA-A781AAB1F62A}" dt="2024-04-22T10:06:41.995" v="801"/>
        <pc:sldMkLst>
          <pc:docMk/>
          <pc:sldMk cId="923987984" sldId="424"/>
        </pc:sldMkLst>
      </pc:sldChg>
    </pc:docChg>
  </pc:docChgLst>
  <pc:docChgLst>
    <pc:chgData name="John Griffiths" userId="55ce029b995a3368" providerId="LiveId" clId="{6EB2D978-F5AB-B940-AEC3-7393505276F5}"/>
    <pc:docChg chg="custSel modSld">
      <pc:chgData name="John Griffiths" userId="55ce029b995a3368" providerId="LiveId" clId="{6EB2D978-F5AB-B940-AEC3-7393505276F5}" dt="2025-06-24T14:09:29.663" v="107" actId="20577"/>
      <pc:docMkLst>
        <pc:docMk/>
      </pc:docMkLst>
      <pc:sldChg chg="modSp mod">
        <pc:chgData name="John Griffiths" userId="55ce029b995a3368" providerId="LiveId" clId="{6EB2D978-F5AB-B940-AEC3-7393505276F5}" dt="2025-06-24T14:09:29.663" v="107" actId="20577"/>
        <pc:sldMkLst>
          <pc:docMk/>
          <pc:sldMk cId="696693937" sldId="422"/>
        </pc:sldMkLst>
      </pc:sldChg>
      <pc:sldChg chg="modSp mod">
        <pc:chgData name="John Griffiths" userId="55ce029b995a3368" providerId="LiveId" clId="{6EB2D978-F5AB-B940-AEC3-7393505276F5}" dt="2025-06-24T06:22:22.662" v="52" actId="20577"/>
        <pc:sldMkLst>
          <pc:docMk/>
          <pc:sldMk cId="923987984" sldId="424"/>
        </pc:sldMkLst>
      </pc:sldChg>
      <pc:sldChg chg="modSp mod">
        <pc:chgData name="John Griffiths" userId="55ce029b995a3368" providerId="LiveId" clId="{6EB2D978-F5AB-B940-AEC3-7393505276F5}" dt="2025-06-24T05:48:50.522" v="9" actId="14100"/>
        <pc:sldMkLst>
          <pc:docMk/>
          <pc:sldMk cId="1044518682" sldId="426"/>
        </pc:sldMkLst>
      </pc:sldChg>
      <pc:sldChg chg="modSp mod">
        <pc:chgData name="John Griffiths" userId="55ce029b995a3368" providerId="LiveId" clId="{6EB2D978-F5AB-B940-AEC3-7393505276F5}" dt="2025-06-24T06:22:42.001" v="53" actId="14100"/>
        <pc:sldMkLst>
          <pc:docMk/>
          <pc:sldMk cId="1876960779" sldId="428"/>
        </pc:sldMkLst>
      </pc:sldChg>
      <pc:sldChg chg="modSp mod">
        <pc:chgData name="John Griffiths" userId="55ce029b995a3368" providerId="LiveId" clId="{6EB2D978-F5AB-B940-AEC3-7393505276F5}" dt="2025-06-23T20:59:45.430" v="1" actId="732"/>
        <pc:sldMkLst>
          <pc:docMk/>
          <pc:sldMk cId="2967456252" sldId="430"/>
        </pc:sldMkLst>
      </pc:sldChg>
      <pc:sldChg chg="modSp mod">
        <pc:chgData name="John Griffiths" userId="55ce029b995a3368" providerId="LiveId" clId="{6EB2D978-F5AB-B940-AEC3-7393505276F5}" dt="2025-06-23T21:00:35.968" v="3" actId="732"/>
        <pc:sldMkLst>
          <pc:docMk/>
          <pc:sldMk cId="1989109740" sldId="431"/>
        </pc:sldMkLst>
      </pc:sldChg>
      <pc:sldChg chg="addSp modSp mod">
        <pc:chgData name="John Griffiths" userId="55ce029b995a3368" providerId="LiveId" clId="{6EB2D978-F5AB-B940-AEC3-7393505276F5}" dt="2025-06-24T06:21:22.663" v="33" actId="1076"/>
        <pc:sldMkLst>
          <pc:docMk/>
          <pc:sldMk cId="3403618010" sldId="432"/>
        </pc:sldMkLst>
      </pc:sldChg>
    </pc:docChg>
  </pc:docChgLst>
  <pc:docChgLst>
    <pc:chgData name="John Griffiths" userId="55ce029b995a3368" providerId="Windows Live" clId="Web-{0C978D8A-614C-A602-2B09-23C1AA796918}"/>
    <pc:docChg chg="modSld">
      <pc:chgData name="John Griffiths" userId="55ce029b995a3368" providerId="Windows Live" clId="Web-{0C978D8A-614C-A602-2B09-23C1AA796918}" dt="2025-07-07T08:22:15.985" v="181" actId="20577"/>
      <pc:docMkLst>
        <pc:docMk/>
      </pc:docMkLst>
      <pc:sldChg chg="modSp">
        <pc:chgData name="John Griffiths" userId="55ce029b995a3368" providerId="Windows Live" clId="Web-{0C978D8A-614C-A602-2B09-23C1AA796918}" dt="2025-07-07T08:11:05.195" v="0" actId="1076"/>
        <pc:sldMkLst>
          <pc:docMk/>
          <pc:sldMk cId="1696044759" sldId="420"/>
        </pc:sldMkLst>
      </pc:sldChg>
      <pc:sldChg chg="addSp modSp">
        <pc:chgData name="John Griffiths" userId="55ce029b995a3368" providerId="Windows Live" clId="Web-{0C978D8A-614C-A602-2B09-23C1AA796918}" dt="2025-07-07T08:18:23.659" v="147" actId="1076"/>
        <pc:sldMkLst>
          <pc:docMk/>
          <pc:sldMk cId="923987984" sldId="424"/>
        </pc:sldMkLst>
      </pc:sldChg>
      <pc:sldChg chg="modSp">
        <pc:chgData name="John Griffiths" userId="55ce029b995a3368" providerId="Windows Live" clId="Web-{0C978D8A-614C-A602-2B09-23C1AA796918}" dt="2025-07-07T08:12:14.887" v="6" actId="1076"/>
        <pc:sldMkLst>
          <pc:docMk/>
          <pc:sldMk cId="4249586836" sldId="427"/>
        </pc:sldMkLst>
      </pc:sldChg>
      <pc:sldChg chg="modSp">
        <pc:chgData name="John Griffiths" userId="55ce029b995a3368" providerId="Windows Live" clId="Web-{0C978D8A-614C-A602-2B09-23C1AA796918}" dt="2025-07-07T08:19:15.693" v="170" actId="1076"/>
        <pc:sldMkLst>
          <pc:docMk/>
          <pc:sldMk cId="1683001123" sldId="429"/>
        </pc:sldMkLst>
      </pc:sldChg>
      <pc:sldChg chg="modSp">
        <pc:chgData name="John Griffiths" userId="55ce029b995a3368" providerId="Windows Live" clId="Web-{0C978D8A-614C-A602-2B09-23C1AA796918}" dt="2025-07-07T08:22:15.985" v="181" actId="20577"/>
        <pc:sldMkLst>
          <pc:docMk/>
          <pc:sldMk cId="2831547007" sldId="434"/>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6-23T10:31:23.557"/>
    </inkml:context>
    <inkml:brush xml:id="br0">
      <inkml:brushProperty name="width" value="0.1" units="cm"/>
      <inkml:brushProperty name="height" value="0.1" units="cm"/>
    </inkml:brush>
  </inkml:definitions>
  <inkml:trace contextRef="#ctx0" brushRef="#br0">19844 9313 1663 0 0,'0'6'6368'0'0,"0"8"-1728"0"0,0 7-14240 0 0,0 0 9600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5BCBB5D-CDAF-4DB0-A755-0B42D9D1B3B4}" type="slidenum">
              <a:rPr lang="en-US" altLang="en-US"/>
              <a:pPr/>
              <a:t>‹#›</a:t>
            </a:fld>
            <a:endParaRPr lang="en-US" altLang="en-US"/>
          </a:p>
        </p:txBody>
      </p:sp>
    </p:spTree>
    <p:extLst>
      <p:ext uri="{BB962C8B-B14F-4D97-AF65-F5344CB8AC3E}">
        <p14:creationId xmlns:p14="http://schemas.microsoft.com/office/powerpoint/2010/main" val="4006317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9FF7A2F2-E8B6-4EE4-B6BA-69999B47809D}" type="slidenum">
              <a:rPr lang="en-US" altLang="en-US"/>
              <a:pPr/>
              <a:t>‹#›</a:t>
            </a:fld>
            <a:endParaRPr lang="en-US" altLang="en-US"/>
          </a:p>
        </p:txBody>
      </p:sp>
    </p:spTree>
    <p:extLst>
      <p:ext uri="{BB962C8B-B14F-4D97-AF65-F5344CB8AC3E}">
        <p14:creationId xmlns:p14="http://schemas.microsoft.com/office/powerpoint/2010/main" val="3280543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5"/>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3" r:id="rId14"/>
    <p:sldLayoutId id="2147483694"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dirty="0"/>
              <a:t>Organic Chemistry Year 1 - AS </a:t>
            </a:r>
            <a:br>
              <a:rPr lang="en-US" sz="5400" b="1" dirty="0"/>
            </a:br>
            <a:r>
              <a:rPr lang="en-US" sz="5400" b="1" dirty="0"/>
              <a:t>3.3.3 Halogenoalkanes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Nucleophilic substitution</a:t>
            </a:r>
          </a:p>
        </p:txBody>
      </p:sp>
      <p:sp>
        <p:nvSpPr>
          <p:cNvPr id="4" name="TextBox 3">
            <a:extLst>
              <a:ext uri="{FF2B5EF4-FFF2-40B4-BE49-F238E27FC236}">
                <a16:creationId xmlns:a16="http://schemas.microsoft.com/office/drawing/2014/main" id="{72A8EFFA-4F43-1D60-4311-FAE58B43C64B}"/>
              </a:ext>
            </a:extLst>
          </p:cNvPr>
          <p:cNvSpPr txBox="1"/>
          <p:nvPr/>
        </p:nvSpPr>
        <p:spPr>
          <a:xfrm>
            <a:off x="347382" y="1109381"/>
            <a:ext cx="1184461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Halogenoalkanes with aqueous alcoholic solution of KCN. </a:t>
            </a:r>
          </a:p>
          <a:p>
            <a:r>
              <a:rPr lang="en-GB" sz="2800" dirty="0">
                <a:cs typeface="Calibri"/>
              </a:rPr>
              <a:t>Warm mixture to speed up the reaction. Forms a NITRILE.</a:t>
            </a:r>
          </a:p>
        </p:txBody>
      </p:sp>
      <p:pic>
        <p:nvPicPr>
          <p:cNvPr id="28" name="Picture 27" descr="Nucleophilic Substitution Reactions in ...">
            <a:extLst>
              <a:ext uri="{FF2B5EF4-FFF2-40B4-BE49-F238E27FC236}">
                <a16:creationId xmlns:a16="http://schemas.microsoft.com/office/drawing/2014/main" id="{A5E68078-5F7F-1631-1C19-6FF1315457FC}"/>
              </a:ext>
            </a:extLst>
          </p:cNvPr>
          <p:cNvPicPr>
            <a:picLocks noChangeAspect="1"/>
          </p:cNvPicPr>
          <p:nvPr/>
        </p:nvPicPr>
        <p:blipFill>
          <a:blip r:embed="rId2"/>
          <a:stretch>
            <a:fillRect/>
          </a:stretch>
        </p:blipFill>
        <p:spPr>
          <a:xfrm>
            <a:off x="1455127" y="2502145"/>
            <a:ext cx="8695591" cy="3319095"/>
          </a:xfrm>
          <a:prstGeom prst="rect">
            <a:avLst/>
          </a:prstGeom>
        </p:spPr>
      </p:pic>
    </p:spTree>
    <p:extLst>
      <p:ext uri="{BB962C8B-B14F-4D97-AF65-F5344CB8AC3E}">
        <p14:creationId xmlns:p14="http://schemas.microsoft.com/office/powerpoint/2010/main" val="2446533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Example question</a:t>
            </a:r>
          </a:p>
        </p:txBody>
      </p:sp>
      <p:pic>
        <p:nvPicPr>
          <p:cNvPr id="3" name="Picture 2" descr="A screenshot of a computer&#10;&#10;Description automatically generated">
            <a:extLst>
              <a:ext uri="{FF2B5EF4-FFF2-40B4-BE49-F238E27FC236}">
                <a16:creationId xmlns:a16="http://schemas.microsoft.com/office/drawing/2014/main" id="{760BE730-9D89-8BA8-A608-62600D80E1F3}"/>
              </a:ext>
            </a:extLst>
          </p:cNvPr>
          <p:cNvPicPr>
            <a:picLocks noChangeAspect="1"/>
          </p:cNvPicPr>
          <p:nvPr/>
        </p:nvPicPr>
        <p:blipFill rotWithShape="1">
          <a:blip r:embed="rId2"/>
          <a:srcRect l="43078" t="22151" r="17540" b="63244"/>
          <a:stretch>
            <a:fillRect/>
          </a:stretch>
        </p:blipFill>
        <p:spPr>
          <a:xfrm>
            <a:off x="707609" y="1052258"/>
            <a:ext cx="5727790" cy="1327679"/>
          </a:xfrm>
          <a:prstGeom prst="rect">
            <a:avLst/>
          </a:prstGeom>
        </p:spPr>
      </p:pic>
      <p:pic>
        <p:nvPicPr>
          <p:cNvPr id="4" name="Picture 3" descr="A screenshot of a document&#10;&#10;AI-generated content may be incorrect.">
            <a:extLst>
              <a:ext uri="{FF2B5EF4-FFF2-40B4-BE49-F238E27FC236}">
                <a16:creationId xmlns:a16="http://schemas.microsoft.com/office/drawing/2014/main" id="{21D11D78-C9ED-34CC-EDD9-67D1538089C1}"/>
              </a:ext>
            </a:extLst>
          </p:cNvPr>
          <p:cNvPicPr>
            <a:picLocks noChangeAspect="1"/>
          </p:cNvPicPr>
          <p:nvPr/>
        </p:nvPicPr>
        <p:blipFill>
          <a:blip r:embed="rId3"/>
          <a:stretch>
            <a:fillRect/>
          </a:stretch>
        </p:blipFill>
        <p:spPr>
          <a:xfrm>
            <a:off x="4634034" y="1997930"/>
            <a:ext cx="7554547" cy="4669449"/>
          </a:xfrm>
          <a:prstGeom prst="rect">
            <a:avLst/>
          </a:prstGeom>
        </p:spPr>
      </p:pic>
    </p:spTree>
    <p:extLst>
      <p:ext uri="{BB962C8B-B14F-4D97-AF65-F5344CB8AC3E}">
        <p14:creationId xmlns:p14="http://schemas.microsoft.com/office/powerpoint/2010/main" val="104451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Nucleophilic substitution</a:t>
            </a:r>
          </a:p>
        </p:txBody>
      </p:sp>
      <p:sp>
        <p:nvSpPr>
          <p:cNvPr id="4" name="TextBox 3">
            <a:extLst>
              <a:ext uri="{FF2B5EF4-FFF2-40B4-BE49-F238E27FC236}">
                <a16:creationId xmlns:a16="http://schemas.microsoft.com/office/drawing/2014/main" id="{72A8EFFA-4F43-1D60-4311-FAE58B43C64B}"/>
              </a:ext>
            </a:extLst>
          </p:cNvPr>
          <p:cNvSpPr txBox="1"/>
          <p:nvPr/>
        </p:nvSpPr>
        <p:spPr>
          <a:xfrm>
            <a:off x="347382" y="1109381"/>
            <a:ext cx="1184461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Halogenoalkanes with ammonia, :NH</a:t>
            </a:r>
            <a:r>
              <a:rPr lang="en-GB" sz="2800" baseline="-25000" dirty="0">
                <a:cs typeface="Calibri"/>
              </a:rPr>
              <a:t>3 </a:t>
            </a:r>
            <a:r>
              <a:rPr lang="en-GB" sz="2800" dirty="0">
                <a:cs typeface="Calibri"/>
              </a:rPr>
              <a:t>(Excess conc. ammonia solution in ethanol and under pressure) </a:t>
            </a:r>
            <a:r>
              <a:rPr lang="en-GB" sz="2800" dirty="0">
                <a:cs typeface="Calibri"/>
                <a:sym typeface="Wingdings" pitchFamily="2" charset="2"/>
              </a:rPr>
              <a:t> Primary amine</a:t>
            </a:r>
            <a:endParaRPr lang="en-GB" sz="2800" dirty="0">
              <a:cs typeface="Calibri"/>
            </a:endParaRPr>
          </a:p>
          <a:p>
            <a:r>
              <a:rPr lang="en-GB" sz="2800" dirty="0">
                <a:cs typeface="Calibri"/>
              </a:rPr>
              <a:t>R-X + 2NH</a:t>
            </a:r>
            <a:r>
              <a:rPr lang="en-GB" sz="2800" baseline="-25000" dirty="0">
                <a:cs typeface="Calibri"/>
              </a:rPr>
              <a:t>3</a:t>
            </a:r>
            <a:r>
              <a:rPr lang="en-GB" sz="2800" dirty="0">
                <a:cs typeface="Calibri"/>
              </a:rPr>
              <a:t> --&gt; RNH</a:t>
            </a:r>
            <a:r>
              <a:rPr lang="en-GB" sz="2800" baseline="-25000" dirty="0">
                <a:cs typeface="Calibri"/>
              </a:rPr>
              <a:t>2</a:t>
            </a:r>
            <a:r>
              <a:rPr lang="en-GB" sz="2800" dirty="0">
                <a:cs typeface="Calibri"/>
              </a:rPr>
              <a:t> + NH</a:t>
            </a:r>
            <a:r>
              <a:rPr lang="en-GB" sz="2800" baseline="-25000" dirty="0">
                <a:cs typeface="Calibri"/>
              </a:rPr>
              <a:t>4</a:t>
            </a:r>
            <a:r>
              <a:rPr lang="en-GB" sz="2800" dirty="0">
                <a:cs typeface="Calibri"/>
              </a:rPr>
              <a:t>X</a:t>
            </a:r>
          </a:p>
        </p:txBody>
      </p:sp>
      <p:pic>
        <p:nvPicPr>
          <p:cNvPr id="3" name="Picture 2" descr="Nucleophilic Substitution Reactions in ...">
            <a:extLst>
              <a:ext uri="{FF2B5EF4-FFF2-40B4-BE49-F238E27FC236}">
                <a16:creationId xmlns:a16="http://schemas.microsoft.com/office/drawing/2014/main" id="{950E3C13-D6DC-0562-A1CF-4D337F412B06}"/>
              </a:ext>
            </a:extLst>
          </p:cNvPr>
          <p:cNvPicPr>
            <a:picLocks noChangeAspect="1"/>
          </p:cNvPicPr>
          <p:nvPr/>
        </p:nvPicPr>
        <p:blipFill>
          <a:blip r:embed="rId2"/>
          <a:stretch>
            <a:fillRect/>
          </a:stretch>
        </p:blipFill>
        <p:spPr>
          <a:xfrm>
            <a:off x="975214" y="2670908"/>
            <a:ext cx="10569819" cy="2625968"/>
          </a:xfrm>
          <a:prstGeom prst="rect">
            <a:avLst/>
          </a:prstGeom>
        </p:spPr>
      </p:pic>
      <p:sp>
        <p:nvSpPr>
          <p:cNvPr id="5" name="TextBox 4">
            <a:extLst>
              <a:ext uri="{FF2B5EF4-FFF2-40B4-BE49-F238E27FC236}">
                <a16:creationId xmlns:a16="http://schemas.microsoft.com/office/drawing/2014/main" id="{9B56DDB9-095D-0E8B-7778-D9C42D554DE1}"/>
              </a:ext>
            </a:extLst>
          </p:cNvPr>
          <p:cNvSpPr txBox="1"/>
          <p:nvPr/>
        </p:nvSpPr>
        <p:spPr>
          <a:xfrm>
            <a:off x="973772" y="5472029"/>
            <a:ext cx="1122011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NB – If excess haloalkane is present, further substitution reactions take place resulting in secondary, tertiary and quaternary amine products (See section 3.3.11 - Amines)</a:t>
            </a:r>
            <a:endParaRPr lang="en-US" sz="2800" dirty="0"/>
          </a:p>
        </p:txBody>
      </p:sp>
    </p:spTree>
    <p:extLst>
      <p:ext uri="{BB962C8B-B14F-4D97-AF65-F5344CB8AC3E}">
        <p14:creationId xmlns:p14="http://schemas.microsoft.com/office/powerpoint/2010/main" val="923987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Example question</a:t>
            </a:r>
          </a:p>
        </p:txBody>
      </p:sp>
      <p:pic>
        <p:nvPicPr>
          <p:cNvPr id="4" name="Picture 3" descr="A screenshot of a computer&#10;&#10;Description automatically generated">
            <a:extLst>
              <a:ext uri="{FF2B5EF4-FFF2-40B4-BE49-F238E27FC236}">
                <a16:creationId xmlns:a16="http://schemas.microsoft.com/office/drawing/2014/main" id="{C6C826A3-C465-C191-BD59-3306793442BD}"/>
              </a:ext>
            </a:extLst>
          </p:cNvPr>
          <p:cNvPicPr>
            <a:picLocks noChangeAspect="1"/>
          </p:cNvPicPr>
          <p:nvPr/>
        </p:nvPicPr>
        <p:blipFill rotWithShape="1">
          <a:blip r:embed="rId2"/>
          <a:srcRect l="43108" t="40825" r="17852" b="33507"/>
          <a:stretch/>
        </p:blipFill>
        <p:spPr>
          <a:xfrm>
            <a:off x="-1850" y="908196"/>
            <a:ext cx="5233351" cy="2154432"/>
          </a:xfrm>
          <a:prstGeom prst="rect">
            <a:avLst/>
          </a:prstGeom>
        </p:spPr>
      </p:pic>
      <p:pic>
        <p:nvPicPr>
          <p:cNvPr id="3" name="Picture 2" descr="A diagram of a chemical structure&#10;&#10;AI-generated content may be incorrect.">
            <a:extLst>
              <a:ext uri="{FF2B5EF4-FFF2-40B4-BE49-F238E27FC236}">
                <a16:creationId xmlns:a16="http://schemas.microsoft.com/office/drawing/2014/main" id="{FCBFEB26-8370-AE9A-ECC8-BEEDCA948A94}"/>
              </a:ext>
            </a:extLst>
          </p:cNvPr>
          <p:cNvPicPr>
            <a:picLocks noChangeAspect="1"/>
          </p:cNvPicPr>
          <p:nvPr/>
        </p:nvPicPr>
        <p:blipFill>
          <a:blip r:embed="rId3"/>
          <a:stretch>
            <a:fillRect/>
          </a:stretch>
        </p:blipFill>
        <p:spPr>
          <a:xfrm>
            <a:off x="5437798" y="912325"/>
            <a:ext cx="6767634" cy="3470275"/>
          </a:xfrm>
          <a:prstGeom prst="rect">
            <a:avLst/>
          </a:prstGeom>
        </p:spPr>
      </p:pic>
    </p:spTree>
    <p:extLst>
      <p:ext uri="{BB962C8B-B14F-4D97-AF65-F5344CB8AC3E}">
        <p14:creationId xmlns:p14="http://schemas.microsoft.com/office/powerpoint/2010/main" val="18769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11259378" cy="1325563"/>
          </a:xfrm>
        </p:spPr>
        <p:txBody>
          <a:bodyPr/>
          <a:lstStyle/>
          <a:p>
            <a:r>
              <a:rPr lang="en-US" b="1" dirty="0">
                <a:solidFill>
                  <a:schemeClr val="accent6"/>
                </a:solidFill>
              </a:rPr>
              <a:t>Nucleophilic substitution – Rates of reaction</a:t>
            </a:r>
          </a:p>
        </p:txBody>
      </p:sp>
      <p:sp>
        <p:nvSpPr>
          <p:cNvPr id="4" name="TextBox 3">
            <a:extLst>
              <a:ext uri="{FF2B5EF4-FFF2-40B4-BE49-F238E27FC236}">
                <a16:creationId xmlns:a16="http://schemas.microsoft.com/office/drawing/2014/main" id="{72A8EFFA-4F43-1D60-4311-FAE58B43C64B}"/>
              </a:ext>
            </a:extLst>
          </p:cNvPr>
          <p:cNvSpPr txBox="1"/>
          <p:nvPr/>
        </p:nvSpPr>
        <p:spPr>
          <a:xfrm>
            <a:off x="347382" y="1109381"/>
            <a:ext cx="1184461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The rate of reaction depends upon the strength of the C-X bond MUCH MORE THAN the bond polarity. Fluoroalkanes do not react at all due to the high bond enthalpy, whereas </a:t>
            </a:r>
            <a:r>
              <a:rPr lang="en-GB" sz="2800" dirty="0" err="1">
                <a:cs typeface="Calibri"/>
              </a:rPr>
              <a:t>iodoalkanes</a:t>
            </a:r>
            <a:r>
              <a:rPr lang="en-GB" sz="2800" dirty="0">
                <a:cs typeface="Calibri"/>
              </a:rPr>
              <a:t> react the fastest. </a:t>
            </a:r>
          </a:p>
        </p:txBody>
      </p:sp>
      <p:pic>
        <p:nvPicPr>
          <p:cNvPr id="1026" name="Picture 2" descr="Halogenoalkanes - Introduction to Halogenoalkanes (A-Level ...">
            <a:extLst>
              <a:ext uri="{FF2B5EF4-FFF2-40B4-BE49-F238E27FC236}">
                <a16:creationId xmlns:a16="http://schemas.microsoft.com/office/drawing/2014/main" id="{31B84EA6-1C84-38EB-A76B-3A410BD704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033"/>
          <a:stretch/>
        </p:blipFill>
        <p:spPr bwMode="auto">
          <a:xfrm>
            <a:off x="3271105" y="3431045"/>
            <a:ext cx="4895527" cy="27888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7793BB-08B2-4FF3-1726-610AFEE058EF}"/>
              </a:ext>
            </a:extLst>
          </p:cNvPr>
          <p:cNvSpPr txBox="1"/>
          <p:nvPr/>
        </p:nvSpPr>
        <p:spPr>
          <a:xfrm>
            <a:off x="8853791" y="4408503"/>
            <a:ext cx="2412460" cy="646331"/>
          </a:xfrm>
          <a:prstGeom prst="rect">
            <a:avLst/>
          </a:prstGeom>
          <a:noFill/>
        </p:spPr>
        <p:txBody>
          <a:bodyPr wrap="square" rtlCol="0">
            <a:spAutoFit/>
          </a:bodyPr>
          <a:lstStyle/>
          <a:p>
            <a:r>
              <a:rPr lang="en-GB" dirty="0"/>
              <a:t>Increasing rate of reaction</a:t>
            </a:r>
          </a:p>
        </p:txBody>
      </p:sp>
      <p:cxnSp>
        <p:nvCxnSpPr>
          <p:cNvPr id="6" name="Straight Arrow Connector 5">
            <a:extLst>
              <a:ext uri="{FF2B5EF4-FFF2-40B4-BE49-F238E27FC236}">
                <a16:creationId xmlns:a16="http://schemas.microsoft.com/office/drawing/2014/main" id="{3D178BA9-3DC3-C2B1-EB23-68AB9DAB3620}"/>
              </a:ext>
            </a:extLst>
          </p:cNvPr>
          <p:cNvCxnSpPr/>
          <p:nvPr/>
        </p:nvCxnSpPr>
        <p:spPr>
          <a:xfrm>
            <a:off x="8472791" y="3529914"/>
            <a:ext cx="0" cy="25931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00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Example question</a:t>
            </a:r>
          </a:p>
        </p:txBody>
      </p:sp>
      <p:pic>
        <p:nvPicPr>
          <p:cNvPr id="3" name="Picture 2">
            <a:extLst>
              <a:ext uri="{FF2B5EF4-FFF2-40B4-BE49-F238E27FC236}">
                <a16:creationId xmlns:a16="http://schemas.microsoft.com/office/drawing/2014/main" id="{7526741B-78CF-449B-0E69-7B73741D846B}"/>
              </a:ext>
            </a:extLst>
          </p:cNvPr>
          <p:cNvPicPr>
            <a:picLocks noChangeAspect="1"/>
          </p:cNvPicPr>
          <p:nvPr/>
        </p:nvPicPr>
        <p:blipFill rotWithShape="1">
          <a:blip r:embed="rId2"/>
          <a:srcRect l="47134" t="35666" r="23168" b="36099"/>
          <a:stretch/>
        </p:blipFill>
        <p:spPr>
          <a:xfrm>
            <a:off x="2644345" y="1147863"/>
            <a:ext cx="7372803" cy="4380992"/>
          </a:xfrm>
          <a:prstGeom prst="rect">
            <a:avLst/>
          </a:prstGeom>
        </p:spPr>
      </p:pic>
      <p:sp>
        <p:nvSpPr>
          <p:cNvPr id="4" name="Oval 3">
            <a:extLst>
              <a:ext uri="{FF2B5EF4-FFF2-40B4-BE49-F238E27FC236}">
                <a16:creationId xmlns:a16="http://schemas.microsoft.com/office/drawing/2014/main" id="{462ED997-D974-DFD6-3260-F567760749D8}"/>
              </a:ext>
            </a:extLst>
          </p:cNvPr>
          <p:cNvSpPr/>
          <p:nvPr/>
        </p:nvSpPr>
        <p:spPr>
          <a:xfrm>
            <a:off x="8770816" y="3491522"/>
            <a:ext cx="269630" cy="21101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45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dirty="0">
                <a:solidFill>
                  <a:schemeClr val="accent6"/>
                </a:solidFill>
              </a:rPr>
              <a:t>3.3.3.2 Elimination</a:t>
            </a:r>
            <a:endParaRPr lang="en-US" dirty="0">
              <a:solidFill>
                <a:schemeClr val="accent6"/>
              </a:solidFill>
            </a:endParaRPr>
          </a:p>
        </p:txBody>
      </p:sp>
      <p:pic>
        <p:nvPicPr>
          <p:cNvPr id="3" name="Picture 2" descr="A white background with black text&#10;&#10;Description automatically generated">
            <a:extLst>
              <a:ext uri="{FF2B5EF4-FFF2-40B4-BE49-F238E27FC236}">
                <a16:creationId xmlns:a16="http://schemas.microsoft.com/office/drawing/2014/main" id="{FEB99F52-710A-447E-43EB-1BA052C40FEA}"/>
              </a:ext>
            </a:extLst>
          </p:cNvPr>
          <p:cNvPicPr>
            <a:picLocks noChangeAspect="1"/>
          </p:cNvPicPr>
          <p:nvPr/>
        </p:nvPicPr>
        <p:blipFill>
          <a:blip r:embed="rId2"/>
          <a:stretch>
            <a:fillRect/>
          </a:stretch>
        </p:blipFill>
        <p:spPr>
          <a:xfrm>
            <a:off x="1551763" y="1835887"/>
            <a:ext cx="6644500" cy="2331301"/>
          </a:xfrm>
          <a:prstGeom prst="rect">
            <a:avLst/>
          </a:prstGeom>
        </p:spPr>
      </p:pic>
    </p:spTree>
    <p:extLst>
      <p:ext uri="{BB962C8B-B14F-4D97-AF65-F5344CB8AC3E}">
        <p14:creationId xmlns:p14="http://schemas.microsoft.com/office/powerpoint/2010/main" val="105619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0"/>
            <a:ext cx="11353800" cy="1325563"/>
          </a:xfrm>
        </p:spPr>
        <p:txBody>
          <a:bodyPr/>
          <a:lstStyle/>
          <a:p>
            <a:r>
              <a:rPr lang="en-US" b="1" dirty="0">
                <a:solidFill>
                  <a:schemeClr val="accent6"/>
                </a:solidFill>
              </a:rPr>
              <a:t>Elimination</a:t>
            </a:r>
            <a:endParaRPr lang="en-US" dirty="0">
              <a:solidFill>
                <a:schemeClr val="accent6"/>
              </a:solidFill>
            </a:endParaRPr>
          </a:p>
        </p:txBody>
      </p:sp>
      <p:sp>
        <p:nvSpPr>
          <p:cNvPr id="4" name="TextBox 3">
            <a:extLst>
              <a:ext uri="{FF2B5EF4-FFF2-40B4-BE49-F238E27FC236}">
                <a16:creationId xmlns:a16="http://schemas.microsoft.com/office/drawing/2014/main" id="{3A4867E4-AECE-AF2C-3F99-070CEE183E61}"/>
              </a:ext>
            </a:extLst>
          </p:cNvPr>
          <p:cNvSpPr txBox="1"/>
          <p:nvPr/>
        </p:nvSpPr>
        <p:spPr>
          <a:xfrm>
            <a:off x="-60960" y="1106107"/>
            <a:ext cx="12252960" cy="2677656"/>
          </a:xfrm>
          <a:prstGeom prst="rect">
            <a:avLst/>
          </a:prstGeom>
          <a:noFill/>
        </p:spPr>
        <p:txBody>
          <a:bodyPr wrap="square" lIns="91440" tIns="45720" rIns="91440" bIns="45720" rtlCol="0" anchor="t">
            <a:spAutoFit/>
          </a:bodyPr>
          <a:lstStyle/>
          <a:p>
            <a:r>
              <a:rPr lang="en-GB" sz="2400" dirty="0"/>
              <a:t>In addition to the main nucleophilic substitution reaction, halogenoalkanes can also undergo elimination reactions under certain conditions. As already seen, reaction with hydroxide ions under warm, AQUEOUS conditions proceeds via a nucleophilic substitution mechanism and results in the formation of an alcohol (:OH</a:t>
            </a:r>
            <a:r>
              <a:rPr lang="en-GB" sz="2400" baseline="30000" dirty="0"/>
              <a:t>-</a:t>
            </a:r>
            <a:r>
              <a:rPr lang="en-GB" sz="2400" dirty="0"/>
              <a:t> behaves as a nucleophile).</a:t>
            </a:r>
          </a:p>
          <a:p>
            <a:r>
              <a:rPr lang="en-GB" sz="2400" dirty="0"/>
              <a:t>However, under hot, ETHANOLIC conditions (with no water present), an alkene is formed via an ELIMINATION reaction. The OH</a:t>
            </a:r>
            <a:r>
              <a:rPr lang="en-GB" sz="2400" baseline="30000" dirty="0"/>
              <a:t>-</a:t>
            </a:r>
            <a:r>
              <a:rPr lang="en-GB" sz="2400" dirty="0"/>
              <a:t> base abstracts a proton from a carbon atom adjacent to (β) the carbon attached to a halogen:-</a:t>
            </a:r>
            <a:endParaRPr lang="en-GB" sz="2400" dirty="0">
              <a:ea typeface="Calibri"/>
              <a:cs typeface="Calibri"/>
            </a:endParaRPr>
          </a:p>
        </p:txBody>
      </p:sp>
      <p:pic>
        <p:nvPicPr>
          <p:cNvPr id="5" name="Picture 4" descr="Elimination Reactions Revision notes | A-Level Chemistry CIE | Cognito">
            <a:extLst>
              <a:ext uri="{FF2B5EF4-FFF2-40B4-BE49-F238E27FC236}">
                <a16:creationId xmlns:a16="http://schemas.microsoft.com/office/drawing/2014/main" id="{ECF31F7B-3C1E-6F5B-DA96-A32DBA2BE685}"/>
              </a:ext>
            </a:extLst>
          </p:cNvPr>
          <p:cNvPicPr>
            <a:picLocks noChangeAspect="1"/>
          </p:cNvPicPr>
          <p:nvPr/>
        </p:nvPicPr>
        <p:blipFill>
          <a:blip r:embed="rId2"/>
          <a:stretch>
            <a:fillRect/>
          </a:stretch>
        </p:blipFill>
        <p:spPr>
          <a:xfrm>
            <a:off x="2450125" y="3808047"/>
            <a:ext cx="7748950" cy="2313352"/>
          </a:xfrm>
          <a:prstGeom prst="rect">
            <a:avLst/>
          </a:prstGeom>
        </p:spPr>
      </p:pic>
    </p:spTree>
    <p:extLst>
      <p:ext uri="{BB962C8B-B14F-4D97-AF65-F5344CB8AC3E}">
        <p14:creationId xmlns:p14="http://schemas.microsoft.com/office/powerpoint/2010/main" val="2831547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Example question</a:t>
            </a:r>
          </a:p>
        </p:txBody>
      </p:sp>
      <p:pic>
        <p:nvPicPr>
          <p:cNvPr id="4" name="Picture 3" descr="A screenshot of a computer&#10;&#10;Description automatically generated">
            <a:extLst>
              <a:ext uri="{FF2B5EF4-FFF2-40B4-BE49-F238E27FC236}">
                <a16:creationId xmlns:a16="http://schemas.microsoft.com/office/drawing/2014/main" id="{26FA9D7D-8893-9670-7B5C-5095C1277AF0}"/>
              </a:ext>
            </a:extLst>
          </p:cNvPr>
          <p:cNvPicPr>
            <a:picLocks noChangeAspect="1"/>
          </p:cNvPicPr>
          <p:nvPr/>
        </p:nvPicPr>
        <p:blipFill rotWithShape="1">
          <a:blip r:embed="rId2"/>
          <a:srcRect l="46469" t="38380" r="22282" b="26295"/>
          <a:stretch/>
        </p:blipFill>
        <p:spPr>
          <a:xfrm>
            <a:off x="3326" y="1060247"/>
            <a:ext cx="5134080" cy="3627919"/>
          </a:xfrm>
          <a:prstGeom prst="rect">
            <a:avLst/>
          </a:prstGeom>
        </p:spPr>
      </p:pic>
      <p:pic>
        <p:nvPicPr>
          <p:cNvPr id="3" name="Picture 2" descr="A paper with text and symbols&#10;&#10;AI-generated content may be incorrect.">
            <a:extLst>
              <a:ext uri="{FF2B5EF4-FFF2-40B4-BE49-F238E27FC236}">
                <a16:creationId xmlns:a16="http://schemas.microsoft.com/office/drawing/2014/main" id="{19D63042-98F4-ABB0-1BE7-7CC6B2F2060C}"/>
              </a:ext>
            </a:extLst>
          </p:cNvPr>
          <p:cNvPicPr>
            <a:picLocks noChangeAspect="1"/>
          </p:cNvPicPr>
          <p:nvPr/>
        </p:nvPicPr>
        <p:blipFill>
          <a:blip r:embed="rId3"/>
          <a:stretch>
            <a:fillRect/>
          </a:stretch>
        </p:blipFill>
        <p:spPr>
          <a:xfrm>
            <a:off x="5138493" y="894007"/>
            <a:ext cx="7073168" cy="3975833"/>
          </a:xfrm>
          <a:prstGeom prst="rect">
            <a:avLst/>
          </a:prstGeom>
        </p:spPr>
      </p:pic>
    </p:spTree>
    <p:extLst>
      <p:ext uri="{BB962C8B-B14F-4D97-AF65-F5344CB8AC3E}">
        <p14:creationId xmlns:p14="http://schemas.microsoft.com/office/powerpoint/2010/main" val="19891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dirty="0">
                <a:solidFill>
                  <a:schemeClr val="accent6"/>
                </a:solidFill>
              </a:rPr>
              <a:t>3.3.3.3 Ozone depletion</a:t>
            </a:r>
            <a:endParaRPr lang="en-US" dirty="0">
              <a:solidFill>
                <a:schemeClr val="accent6"/>
              </a:solidFill>
            </a:endParaRPr>
          </a:p>
        </p:txBody>
      </p:sp>
      <p:pic>
        <p:nvPicPr>
          <p:cNvPr id="3" name="Picture 2" descr="A white text on a black background&#10;&#10;Description automatically generated">
            <a:extLst>
              <a:ext uri="{FF2B5EF4-FFF2-40B4-BE49-F238E27FC236}">
                <a16:creationId xmlns:a16="http://schemas.microsoft.com/office/drawing/2014/main" id="{FF25075E-85FF-13E3-678A-EB33B854E3C0}"/>
              </a:ext>
            </a:extLst>
          </p:cNvPr>
          <p:cNvPicPr>
            <a:picLocks noChangeAspect="1"/>
          </p:cNvPicPr>
          <p:nvPr/>
        </p:nvPicPr>
        <p:blipFill>
          <a:blip r:embed="rId2"/>
          <a:stretch>
            <a:fillRect/>
          </a:stretch>
        </p:blipFill>
        <p:spPr>
          <a:xfrm>
            <a:off x="1662113" y="1356151"/>
            <a:ext cx="5968457" cy="4805478"/>
          </a:xfrm>
          <a:prstGeom prst="rect">
            <a:avLst/>
          </a:prstGeom>
        </p:spPr>
      </p:pic>
    </p:spTree>
    <p:extLst>
      <p:ext uri="{BB962C8B-B14F-4D97-AF65-F5344CB8AC3E}">
        <p14:creationId xmlns:p14="http://schemas.microsoft.com/office/powerpoint/2010/main" val="106252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1954" y="3663"/>
            <a:ext cx="10515600" cy="1325563"/>
          </a:xfrm>
        </p:spPr>
        <p:txBody>
          <a:bodyPr/>
          <a:lstStyle/>
          <a:p>
            <a:r>
              <a:rPr lang="en-US" b="1" dirty="0">
                <a:solidFill>
                  <a:schemeClr val="accent6"/>
                </a:solidFill>
              </a:rPr>
              <a:t>Organic Chemistry Year 1 </a:t>
            </a:r>
            <a:br>
              <a:rPr lang="en-US" b="1" dirty="0">
                <a:solidFill>
                  <a:schemeClr val="accent6"/>
                </a:solidFill>
              </a:rPr>
            </a:br>
            <a:r>
              <a:rPr lang="en-US" b="1" dirty="0">
                <a:solidFill>
                  <a:schemeClr val="accent6"/>
                </a:solidFill>
              </a:rPr>
              <a:t>3.3.3 Halogenoalkanes</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p:txBody>
          <a:bodyPr vert="horz" lIns="91440" tIns="45720" rIns="91440" bIns="45720" rtlCol="0" anchor="t">
            <a:normAutofit/>
          </a:bodyPr>
          <a:lstStyle/>
          <a:p>
            <a:pPr marL="0" indent="0">
              <a:buNone/>
            </a:pPr>
            <a:r>
              <a:rPr lang="en-US" dirty="0"/>
              <a:t>3.3.3.1 Nucleophilic substitution  </a:t>
            </a:r>
          </a:p>
          <a:p>
            <a:pPr marL="0" indent="0">
              <a:buNone/>
            </a:pPr>
            <a:r>
              <a:rPr lang="en-US" dirty="0"/>
              <a:t>3.3.3.2 Elimination</a:t>
            </a:r>
            <a:endParaRPr lang="en-US" dirty="0">
              <a:cs typeface="Calibri"/>
            </a:endParaRPr>
          </a:p>
          <a:p>
            <a:pPr marL="0" indent="0">
              <a:buNone/>
            </a:pPr>
            <a:r>
              <a:rPr lang="en-US" dirty="0"/>
              <a:t>3.3.3.3 Ozone depletion</a:t>
            </a:r>
            <a:endParaRPr lang="en-US" dirty="0">
              <a:cs typeface="Calibri" panose="020F0502020204030204"/>
            </a:endParaRPr>
          </a:p>
          <a:p>
            <a:pPr marL="0" indent="0">
              <a:buNone/>
            </a:pPr>
            <a:r>
              <a:rPr lang="en-US" dirty="0"/>
              <a:t> 	</a:t>
            </a:r>
          </a:p>
        </p:txBody>
      </p:sp>
    </p:spTree>
    <p:extLst>
      <p:ext uri="{BB962C8B-B14F-4D97-AF65-F5344CB8AC3E}">
        <p14:creationId xmlns:p14="http://schemas.microsoft.com/office/powerpoint/2010/main" val="156317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0"/>
            <a:ext cx="11353800" cy="1325563"/>
          </a:xfrm>
        </p:spPr>
        <p:txBody>
          <a:bodyPr/>
          <a:lstStyle/>
          <a:p>
            <a:r>
              <a:rPr lang="en-US" b="1" dirty="0">
                <a:solidFill>
                  <a:schemeClr val="accent6"/>
                </a:solidFill>
              </a:rPr>
              <a:t>3.3.3.3 Ozone depletion</a:t>
            </a:r>
            <a:endParaRPr lang="en-US" dirty="0">
              <a:solidFill>
                <a:schemeClr val="accent6"/>
              </a:solidFill>
            </a:endParaRPr>
          </a:p>
        </p:txBody>
      </p:sp>
      <p:sp>
        <p:nvSpPr>
          <p:cNvPr id="4" name="TextBox 3">
            <a:extLst>
              <a:ext uri="{FF2B5EF4-FFF2-40B4-BE49-F238E27FC236}">
                <a16:creationId xmlns:a16="http://schemas.microsoft.com/office/drawing/2014/main" id="{49EB7449-4185-3AD9-0646-EF4D20DF860F}"/>
              </a:ext>
            </a:extLst>
          </p:cNvPr>
          <p:cNvSpPr txBox="1"/>
          <p:nvPr/>
        </p:nvSpPr>
        <p:spPr>
          <a:xfrm>
            <a:off x="1265382" y="914400"/>
            <a:ext cx="9661236" cy="4832092"/>
          </a:xfrm>
          <a:prstGeom prst="rect">
            <a:avLst/>
          </a:prstGeom>
          <a:noFill/>
        </p:spPr>
        <p:txBody>
          <a:bodyPr wrap="square" lIns="91440" tIns="45720" rIns="91440" bIns="45720" rtlCol="0" anchor="t">
            <a:spAutoFit/>
          </a:bodyPr>
          <a:lstStyle/>
          <a:p>
            <a:endParaRPr lang="en-GB" sz="2800" dirty="0"/>
          </a:p>
          <a:p>
            <a:r>
              <a:rPr lang="en-GB" sz="2800" dirty="0"/>
              <a:t>Chlorine free radicals have been found to be harmful to the protective ozone (O</a:t>
            </a:r>
            <a:r>
              <a:rPr lang="en-GB" sz="2800" baseline="-25000" dirty="0"/>
              <a:t>3</a:t>
            </a:r>
            <a:r>
              <a:rPr lang="en-GB" sz="2800" dirty="0"/>
              <a:t>) layer in the Earth’s stratosphere. The ozone layer prevents too much harmful UV radiation from reaching us and without it, these rays may give rise to an increase in the incidence of skin cancers. </a:t>
            </a:r>
          </a:p>
          <a:p>
            <a:r>
              <a:rPr lang="en-GB" sz="2800" dirty="0"/>
              <a:t>The </a:t>
            </a:r>
            <a:r>
              <a:rPr lang="en-GB" sz="2800" dirty="0">
                <a:solidFill>
                  <a:srgbClr val="FF0000"/>
                </a:solidFill>
                <a:ea typeface="Calibri" panose="020F0502020204030204"/>
                <a:cs typeface="Calibri" panose="020F0502020204030204"/>
              </a:rPr>
              <a:t>Cl</a:t>
            </a:r>
            <a:r>
              <a:rPr lang="en-GB" sz="2800" b="1" baseline="30000" dirty="0">
                <a:solidFill>
                  <a:srgbClr val="FF0000"/>
                </a:solidFill>
                <a:ea typeface="Calibri" panose="020F0502020204030204"/>
                <a:cs typeface="Calibri" panose="020F0502020204030204"/>
              </a:rPr>
              <a:t>. </a:t>
            </a:r>
            <a:r>
              <a:rPr lang="en-GB" sz="2800" dirty="0">
                <a:ea typeface="Calibri" panose="020F0502020204030204"/>
                <a:cs typeface="Calibri" panose="020F0502020204030204"/>
              </a:rPr>
              <a:t>radicals are formed from chlorofluorocarbons (CFCs) in the presence of UV radiation, in a similar way to that mentioned previously (homolytic fission, but this time of the C-Cl bonds).</a:t>
            </a:r>
          </a:p>
          <a:p>
            <a:r>
              <a:rPr lang="en-GB" sz="2800" dirty="0">
                <a:ea typeface="Calibri" panose="020F0502020204030204"/>
                <a:cs typeface="Calibri" panose="020F0502020204030204"/>
              </a:rPr>
              <a:t>CFCs are molecules which only contain C, F and Cl atoms (and no Hydrogen)</a:t>
            </a:r>
            <a:endParaRPr lang="en-GB" sz="2800" dirty="0"/>
          </a:p>
        </p:txBody>
      </p:sp>
    </p:spTree>
    <p:extLst>
      <p:ext uri="{BB962C8B-B14F-4D97-AF65-F5344CB8AC3E}">
        <p14:creationId xmlns:p14="http://schemas.microsoft.com/office/powerpoint/2010/main" val="4230950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D526B-20D5-1091-ECCD-B442926BFEC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895A486-B289-622B-28F3-ED712F03A341}"/>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 – Ozone layer depletion</a:t>
            </a:r>
          </a:p>
        </p:txBody>
      </p:sp>
      <p:sp>
        <p:nvSpPr>
          <p:cNvPr id="2" name="TextBox 1">
            <a:extLst>
              <a:ext uri="{FF2B5EF4-FFF2-40B4-BE49-F238E27FC236}">
                <a16:creationId xmlns:a16="http://schemas.microsoft.com/office/drawing/2014/main" id="{36D6E9E5-769F-CD5D-2FFF-A313F16FD61B}"/>
              </a:ext>
            </a:extLst>
          </p:cNvPr>
          <p:cNvSpPr txBox="1"/>
          <p:nvPr/>
        </p:nvSpPr>
        <p:spPr>
          <a:xfrm>
            <a:off x="637309" y="1117600"/>
            <a:ext cx="9661236" cy="5365571"/>
          </a:xfrm>
          <a:prstGeom prst="rect">
            <a:avLst/>
          </a:prstGeom>
          <a:noFill/>
        </p:spPr>
        <p:txBody>
          <a:bodyPr wrap="square" rtlCol="0">
            <a:spAutoFit/>
          </a:bodyPr>
          <a:lstStyle/>
          <a:p>
            <a:r>
              <a:rPr lang="en-GB" sz="2800" dirty="0"/>
              <a:t>The process of ozone depletion occurs by the following propagation steps;</a:t>
            </a:r>
          </a:p>
          <a:p>
            <a:endParaRPr lang="en-GB" sz="2800" dirty="0"/>
          </a:p>
          <a:p>
            <a:r>
              <a:rPr lang="en-GB" sz="4000" dirty="0">
                <a:solidFill>
                  <a:srgbClr val="FF0000"/>
                </a:solidFill>
                <a:ea typeface="Calibri" panose="020F0502020204030204"/>
                <a:cs typeface="Calibri" panose="020F0502020204030204"/>
              </a:rPr>
              <a:t>1.</a:t>
            </a:r>
            <a:r>
              <a:rPr lang="en-GB" sz="2800" dirty="0">
                <a:solidFill>
                  <a:srgbClr val="FF0000"/>
                </a:solidFill>
                <a:ea typeface="Calibri" panose="020F0502020204030204"/>
                <a:cs typeface="Calibri" panose="020F0502020204030204"/>
              </a:rPr>
              <a:t>		</a:t>
            </a:r>
            <a:r>
              <a:rPr lang="en-GB" sz="4000" dirty="0">
                <a:solidFill>
                  <a:srgbClr val="FF0000"/>
                </a:solidFill>
                <a:ea typeface="Calibri" panose="020F0502020204030204"/>
                <a:cs typeface="Calibri" panose="020F0502020204030204"/>
              </a:rPr>
              <a:t>Cl</a:t>
            </a:r>
            <a:r>
              <a:rPr lang="en-GB" sz="3600" b="1" baseline="30000" dirty="0">
                <a:solidFill>
                  <a:srgbClr val="FF0000"/>
                </a:solidFill>
                <a:ea typeface="Calibri" panose="020F0502020204030204"/>
                <a:cs typeface="Calibri" panose="020F0502020204030204"/>
              </a:rPr>
              <a:t>. </a:t>
            </a:r>
            <a:r>
              <a:rPr lang="en-GB" sz="4000" dirty="0">
                <a:solidFill>
                  <a:srgbClr val="FF0000"/>
                </a:solidFill>
                <a:ea typeface="Calibri" panose="020F0502020204030204"/>
                <a:cs typeface="Calibri" panose="020F0502020204030204"/>
              </a:rPr>
              <a:t>+ O</a:t>
            </a:r>
            <a:r>
              <a:rPr lang="en-GB" sz="4000" baseline="-25000" dirty="0">
                <a:solidFill>
                  <a:srgbClr val="FF0000"/>
                </a:solidFill>
                <a:ea typeface="Calibri" panose="020F0502020204030204"/>
                <a:cs typeface="Calibri" panose="020F0502020204030204"/>
              </a:rPr>
              <a:t>3 </a:t>
            </a:r>
            <a:r>
              <a:rPr lang="en-GB" sz="4000" dirty="0">
                <a:solidFill>
                  <a:srgbClr val="FF0000"/>
                </a:solidFill>
                <a:ea typeface="Calibri" panose="020F0502020204030204"/>
                <a:cs typeface="Calibri" panose="020F0502020204030204"/>
              </a:rPr>
              <a:t>--&gt; </a:t>
            </a:r>
            <a:r>
              <a:rPr lang="en-GB" sz="4000" dirty="0" err="1">
                <a:solidFill>
                  <a:srgbClr val="FF0000"/>
                </a:solidFill>
                <a:ea typeface="Calibri" panose="020F0502020204030204"/>
                <a:cs typeface="Calibri" panose="020F0502020204030204"/>
              </a:rPr>
              <a:t>ClO</a:t>
            </a:r>
            <a:r>
              <a:rPr lang="en-GB" sz="4000" b="1" baseline="30000" dirty="0">
                <a:solidFill>
                  <a:srgbClr val="FF0000"/>
                </a:solidFill>
                <a:ea typeface="Calibri" panose="020F0502020204030204"/>
                <a:cs typeface="Calibri" panose="020F0502020204030204"/>
              </a:rPr>
              <a:t>.</a:t>
            </a:r>
            <a:r>
              <a:rPr lang="en-GB" sz="4000" dirty="0">
                <a:solidFill>
                  <a:srgbClr val="FF0000"/>
                </a:solidFill>
                <a:ea typeface="Calibri" panose="020F0502020204030204"/>
                <a:cs typeface="Calibri" panose="020F0502020204030204"/>
              </a:rPr>
              <a:t> + O</a:t>
            </a:r>
            <a:r>
              <a:rPr lang="en-GB" sz="4000" baseline="-25000" dirty="0">
                <a:solidFill>
                  <a:srgbClr val="FF0000"/>
                </a:solidFill>
                <a:ea typeface="Calibri" panose="020F0502020204030204"/>
                <a:cs typeface="Calibri" panose="020F0502020204030204"/>
              </a:rPr>
              <a:t>2 </a:t>
            </a:r>
            <a:endParaRPr lang="en-GB" sz="4000" dirty="0">
              <a:solidFill>
                <a:srgbClr val="FF0000"/>
              </a:solidFill>
              <a:ea typeface="Calibri" panose="020F0502020204030204"/>
              <a:cs typeface="Calibri" panose="020F0502020204030204"/>
            </a:endParaRPr>
          </a:p>
          <a:p>
            <a:r>
              <a:rPr lang="en-GB" sz="4000" dirty="0">
                <a:solidFill>
                  <a:srgbClr val="FF0000"/>
                </a:solidFill>
                <a:ea typeface="Calibri" panose="020F0502020204030204"/>
                <a:cs typeface="Calibri" panose="020F0502020204030204"/>
              </a:rPr>
              <a:t>2.		</a:t>
            </a:r>
            <a:r>
              <a:rPr lang="en-GB" sz="4000" dirty="0" err="1">
                <a:solidFill>
                  <a:srgbClr val="FF0000"/>
                </a:solidFill>
                <a:ea typeface="Calibri" panose="020F0502020204030204"/>
                <a:cs typeface="Calibri" panose="020F0502020204030204"/>
              </a:rPr>
              <a:t>ClO</a:t>
            </a:r>
            <a:r>
              <a:rPr lang="en-GB" sz="4000" b="1" baseline="30000" dirty="0">
                <a:solidFill>
                  <a:srgbClr val="FF0000"/>
                </a:solidFill>
                <a:ea typeface="Calibri" panose="020F0502020204030204"/>
                <a:cs typeface="Calibri" panose="020F0502020204030204"/>
              </a:rPr>
              <a:t>.</a:t>
            </a:r>
            <a:r>
              <a:rPr lang="en-GB" sz="4000" dirty="0">
                <a:solidFill>
                  <a:srgbClr val="FF0000"/>
                </a:solidFill>
                <a:ea typeface="Calibri" panose="020F0502020204030204"/>
                <a:cs typeface="Calibri" panose="020F0502020204030204"/>
              </a:rPr>
              <a:t> + O</a:t>
            </a:r>
            <a:r>
              <a:rPr lang="en-GB" sz="4000" baseline="-25000" dirty="0">
                <a:solidFill>
                  <a:srgbClr val="FF0000"/>
                </a:solidFill>
                <a:ea typeface="Calibri" panose="020F0502020204030204"/>
                <a:cs typeface="Calibri" panose="020F0502020204030204"/>
              </a:rPr>
              <a:t>3 </a:t>
            </a:r>
            <a:r>
              <a:rPr lang="en-GB" sz="4000" dirty="0">
                <a:solidFill>
                  <a:srgbClr val="FF0000"/>
                </a:solidFill>
                <a:ea typeface="Calibri" panose="020F0502020204030204"/>
                <a:cs typeface="Calibri" panose="020F0502020204030204"/>
              </a:rPr>
              <a:t>--&gt; Cl</a:t>
            </a:r>
            <a:r>
              <a:rPr lang="en-GB" sz="4000" b="1" baseline="30000" dirty="0">
                <a:solidFill>
                  <a:srgbClr val="FF0000"/>
                </a:solidFill>
                <a:ea typeface="Calibri" panose="020F0502020204030204"/>
                <a:cs typeface="Calibri" panose="020F0502020204030204"/>
              </a:rPr>
              <a:t>.</a:t>
            </a:r>
            <a:r>
              <a:rPr lang="en-GB" sz="4000" dirty="0">
                <a:solidFill>
                  <a:srgbClr val="FF0000"/>
                </a:solidFill>
                <a:ea typeface="Calibri" panose="020F0502020204030204"/>
                <a:cs typeface="Calibri" panose="020F0502020204030204"/>
              </a:rPr>
              <a:t> + 2O</a:t>
            </a:r>
            <a:r>
              <a:rPr lang="en-GB" sz="4000" baseline="-25000" dirty="0">
                <a:solidFill>
                  <a:srgbClr val="FF0000"/>
                </a:solidFill>
                <a:ea typeface="Calibri" panose="020F0502020204030204"/>
                <a:cs typeface="Calibri" panose="020F0502020204030204"/>
              </a:rPr>
              <a:t>2 </a:t>
            </a:r>
          </a:p>
          <a:p>
            <a:pPr marL="514350" indent="-514350">
              <a:buAutoNum type="arabicPeriod" startAt="2"/>
            </a:pPr>
            <a:endParaRPr lang="en-GB" sz="4000" baseline="-25000" dirty="0">
              <a:solidFill>
                <a:srgbClr val="FF0000"/>
              </a:solidFill>
              <a:ea typeface="Calibri" panose="020F0502020204030204"/>
              <a:cs typeface="Calibri" panose="020F0502020204030204"/>
            </a:endParaRPr>
          </a:p>
          <a:p>
            <a:r>
              <a:rPr lang="en-GB" sz="2800" dirty="0">
                <a:ea typeface="Calibri" panose="020F0502020204030204"/>
                <a:cs typeface="Calibri" panose="020F0502020204030204"/>
              </a:rPr>
              <a:t>Adding these two equations together shows that the chlorine radical acts as a catalyst as it is not destroyed in the process. The overall reaction being;</a:t>
            </a:r>
          </a:p>
          <a:p>
            <a:endParaRPr lang="en-GB" sz="2800" dirty="0">
              <a:ea typeface="Calibri" panose="020F0502020204030204"/>
              <a:cs typeface="Calibri" panose="020F0502020204030204"/>
            </a:endParaRPr>
          </a:p>
          <a:p>
            <a:r>
              <a:rPr lang="en-GB" sz="2800" dirty="0">
                <a:ea typeface="Calibri" panose="020F0502020204030204"/>
                <a:cs typeface="Calibri" panose="020F0502020204030204"/>
              </a:rPr>
              <a:t>	</a:t>
            </a:r>
            <a:r>
              <a:rPr lang="en-GB" sz="2800" dirty="0">
                <a:solidFill>
                  <a:srgbClr val="FF0000"/>
                </a:solidFill>
                <a:ea typeface="Calibri" panose="020F0502020204030204"/>
                <a:cs typeface="Calibri" panose="020F0502020204030204"/>
              </a:rPr>
              <a:t> 		</a:t>
            </a:r>
            <a:r>
              <a:rPr lang="en-GB" sz="4000" dirty="0">
                <a:solidFill>
                  <a:srgbClr val="FF0000"/>
                </a:solidFill>
                <a:ea typeface="Calibri" panose="020F0502020204030204"/>
                <a:cs typeface="Calibri" panose="020F0502020204030204"/>
              </a:rPr>
              <a:t>2O</a:t>
            </a:r>
            <a:r>
              <a:rPr lang="en-GB" sz="4000" baseline="-25000" dirty="0">
                <a:solidFill>
                  <a:srgbClr val="FF0000"/>
                </a:solidFill>
                <a:ea typeface="Calibri" panose="020F0502020204030204"/>
                <a:cs typeface="Calibri" panose="020F0502020204030204"/>
              </a:rPr>
              <a:t>3 </a:t>
            </a:r>
            <a:r>
              <a:rPr lang="en-GB" sz="4000" dirty="0">
                <a:solidFill>
                  <a:srgbClr val="FF0000"/>
                </a:solidFill>
                <a:ea typeface="Calibri" panose="020F0502020204030204"/>
                <a:cs typeface="Calibri" panose="020F0502020204030204"/>
              </a:rPr>
              <a:t>--&gt; 3O</a:t>
            </a:r>
            <a:r>
              <a:rPr lang="en-GB" sz="4000" baseline="-25000" dirty="0">
                <a:solidFill>
                  <a:srgbClr val="FF0000"/>
                </a:solidFill>
                <a:ea typeface="Calibri" panose="020F0502020204030204"/>
                <a:cs typeface="Calibri" panose="020F0502020204030204"/>
              </a:rPr>
              <a:t>2 </a:t>
            </a:r>
            <a:endParaRPr lang="en-GB" sz="4000" dirty="0"/>
          </a:p>
        </p:txBody>
      </p:sp>
    </p:spTree>
    <p:extLst>
      <p:ext uri="{BB962C8B-B14F-4D97-AF65-F5344CB8AC3E}">
        <p14:creationId xmlns:p14="http://schemas.microsoft.com/office/powerpoint/2010/main" val="370035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Summary of ozone depletion</a:t>
            </a:r>
          </a:p>
        </p:txBody>
      </p:sp>
      <p:sp>
        <p:nvSpPr>
          <p:cNvPr id="3" name="TextBox 2">
            <a:extLst>
              <a:ext uri="{FF2B5EF4-FFF2-40B4-BE49-F238E27FC236}">
                <a16:creationId xmlns:a16="http://schemas.microsoft.com/office/drawing/2014/main" id="{78DC4F6B-145D-CCD8-1896-B20F17DCC863}"/>
              </a:ext>
            </a:extLst>
          </p:cNvPr>
          <p:cNvSpPr txBox="1"/>
          <p:nvPr/>
        </p:nvSpPr>
        <p:spPr>
          <a:xfrm>
            <a:off x="848032" y="1290484"/>
            <a:ext cx="10741741"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2800" dirty="0">
                <a:ea typeface="Calibri"/>
                <a:cs typeface="Calibri"/>
              </a:rPr>
              <a:t>UV radiation interacts with CFC molecules in the atmosphere.</a:t>
            </a:r>
          </a:p>
          <a:p>
            <a:pPr marL="514350" indent="-514350">
              <a:buAutoNum type="arabicPeriod"/>
            </a:pPr>
            <a:r>
              <a:rPr lang="en-US" sz="2800" dirty="0">
                <a:ea typeface="Calibri"/>
                <a:cs typeface="Calibri"/>
              </a:rPr>
              <a:t>Chlorine radicals form via homolytic fission of C-Cl bonds.</a:t>
            </a:r>
          </a:p>
          <a:p>
            <a:pPr marL="514350" indent="-514350">
              <a:buAutoNum type="arabicPeriod"/>
            </a:pPr>
            <a:r>
              <a:rPr lang="en-US" sz="2800" dirty="0">
                <a:ea typeface="Calibri"/>
                <a:cs typeface="Calibri"/>
              </a:rPr>
              <a:t>Chlorine radicals go on to react with ozone molecules in a chain reaction.</a:t>
            </a:r>
          </a:p>
          <a:p>
            <a:pPr marL="514350" indent="-514350">
              <a:buAutoNum type="arabicPeriod"/>
            </a:pPr>
            <a:r>
              <a:rPr lang="en-US" sz="2800" dirty="0">
                <a:ea typeface="Calibri"/>
                <a:cs typeface="Calibri"/>
              </a:rPr>
              <a:t>The ozone layer becomes depleted</a:t>
            </a:r>
          </a:p>
          <a:p>
            <a:pPr marL="514350" indent="-514350">
              <a:buAutoNum type="arabicPeriod"/>
            </a:pPr>
            <a:endParaRPr lang="en-US" sz="2800" dirty="0">
              <a:ea typeface="Calibri"/>
              <a:cs typeface="Calibri"/>
            </a:endParaRPr>
          </a:p>
          <a:p>
            <a:pPr marL="514350" indent="-514350">
              <a:buAutoNum type="arabicPeriod"/>
            </a:pPr>
            <a:endParaRPr lang="en-US" sz="2800" dirty="0">
              <a:ea typeface="Calibri"/>
              <a:cs typeface="Calibri"/>
            </a:endParaRPr>
          </a:p>
        </p:txBody>
      </p:sp>
    </p:spTree>
    <p:extLst>
      <p:ext uri="{BB962C8B-B14F-4D97-AF65-F5344CB8AC3E}">
        <p14:creationId xmlns:p14="http://schemas.microsoft.com/office/powerpoint/2010/main" val="68622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Example questions</a:t>
            </a:r>
          </a:p>
        </p:txBody>
      </p:sp>
      <p:grpSp>
        <p:nvGrpSpPr>
          <p:cNvPr id="5" name="Group 4">
            <a:extLst>
              <a:ext uri="{FF2B5EF4-FFF2-40B4-BE49-F238E27FC236}">
                <a16:creationId xmlns:a16="http://schemas.microsoft.com/office/drawing/2014/main" id="{F8F51F94-32D9-E68D-B5DC-AA62E5FA755C}"/>
              </a:ext>
            </a:extLst>
          </p:cNvPr>
          <p:cNvGrpSpPr/>
          <p:nvPr/>
        </p:nvGrpSpPr>
        <p:grpSpPr>
          <a:xfrm>
            <a:off x="980459" y="942468"/>
            <a:ext cx="6358479" cy="5917486"/>
            <a:chOff x="1013253" y="1039368"/>
            <a:chExt cx="4810851" cy="4477194"/>
          </a:xfrm>
        </p:grpSpPr>
        <p:pic>
          <p:nvPicPr>
            <p:cNvPr id="3" name="Picture 2" descr="A screenshot of a computer&#10;&#10;Description automatically generated">
              <a:extLst>
                <a:ext uri="{FF2B5EF4-FFF2-40B4-BE49-F238E27FC236}">
                  <a16:creationId xmlns:a16="http://schemas.microsoft.com/office/drawing/2014/main" id="{2DDA4F3F-D869-2EEF-DF99-A2F6AF0822F7}"/>
                </a:ext>
              </a:extLst>
            </p:cNvPr>
            <p:cNvPicPr>
              <a:picLocks noChangeAspect="1"/>
            </p:cNvPicPr>
            <p:nvPr/>
          </p:nvPicPr>
          <p:blipFill rotWithShape="1">
            <a:blip r:embed="rId2"/>
            <a:srcRect l="42928" t="25349" r="17490" b="37255"/>
            <a:stretch/>
          </p:blipFill>
          <p:spPr>
            <a:xfrm>
              <a:off x="1013253" y="1039368"/>
              <a:ext cx="4810851" cy="2840736"/>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D9C8E625-723D-31AB-3EA1-0071F5AF6528}"/>
                </a:ext>
              </a:extLst>
            </p:cNvPr>
            <p:cNvPicPr>
              <a:picLocks noChangeAspect="1"/>
            </p:cNvPicPr>
            <p:nvPr/>
          </p:nvPicPr>
          <p:blipFill rotWithShape="1">
            <a:blip r:embed="rId3"/>
            <a:srcRect l="43244" t="25098" r="17647" b="58450"/>
            <a:stretch/>
          </p:blipFill>
          <p:spPr>
            <a:xfrm>
              <a:off x="1037967" y="4258162"/>
              <a:ext cx="4786137" cy="1258400"/>
            </a:xfrm>
            <a:prstGeom prst="rect">
              <a:avLst/>
            </a:prstGeom>
          </p:spPr>
        </p:pic>
      </p:grpSp>
      <p:pic>
        <p:nvPicPr>
          <p:cNvPr id="6" name="Picture 5">
            <a:extLst>
              <a:ext uri="{FF2B5EF4-FFF2-40B4-BE49-F238E27FC236}">
                <a16:creationId xmlns:a16="http://schemas.microsoft.com/office/drawing/2014/main" id="{9E379A91-ADA8-A109-25E0-B4539C5B5867}"/>
              </a:ext>
            </a:extLst>
          </p:cNvPr>
          <p:cNvPicPr>
            <a:picLocks noChangeAspect="1"/>
          </p:cNvPicPr>
          <p:nvPr/>
        </p:nvPicPr>
        <p:blipFill>
          <a:blip r:embed="rId4"/>
          <a:stretch>
            <a:fillRect/>
          </a:stretch>
        </p:blipFill>
        <p:spPr>
          <a:xfrm>
            <a:off x="1450853" y="2289419"/>
            <a:ext cx="8391525" cy="266700"/>
          </a:xfrm>
          <a:prstGeom prst="rect">
            <a:avLst/>
          </a:prstGeom>
        </p:spPr>
      </p:pic>
      <p:pic>
        <p:nvPicPr>
          <p:cNvPr id="7" name="Picture 6">
            <a:extLst>
              <a:ext uri="{FF2B5EF4-FFF2-40B4-BE49-F238E27FC236}">
                <a16:creationId xmlns:a16="http://schemas.microsoft.com/office/drawing/2014/main" id="{6D1454F0-CBE2-479B-7526-7269BBA91038}"/>
              </a:ext>
            </a:extLst>
          </p:cNvPr>
          <p:cNvPicPr>
            <a:picLocks noChangeAspect="1"/>
          </p:cNvPicPr>
          <p:nvPr/>
        </p:nvPicPr>
        <p:blipFill>
          <a:blip r:embed="rId5"/>
          <a:stretch>
            <a:fillRect/>
          </a:stretch>
        </p:blipFill>
        <p:spPr>
          <a:xfrm>
            <a:off x="1453784" y="4233008"/>
            <a:ext cx="8620125" cy="228600"/>
          </a:xfrm>
          <a:prstGeom prst="rect">
            <a:avLst/>
          </a:prstGeom>
        </p:spPr>
      </p:pic>
      <p:pic>
        <p:nvPicPr>
          <p:cNvPr id="8" name="Picture 7" descr="A black arrows and a circle with a circle and a circle with a circle with a circle with a circle with a circle with a circle with a circle with a circle with a circle with a circle&#10;&#10;AI-generated content may be incorrect.">
            <a:extLst>
              <a:ext uri="{FF2B5EF4-FFF2-40B4-BE49-F238E27FC236}">
                <a16:creationId xmlns:a16="http://schemas.microsoft.com/office/drawing/2014/main" id="{5D296771-9231-3D83-6A30-622A19B6153B}"/>
              </a:ext>
            </a:extLst>
          </p:cNvPr>
          <p:cNvPicPr>
            <a:picLocks noChangeAspect="1"/>
          </p:cNvPicPr>
          <p:nvPr/>
        </p:nvPicPr>
        <p:blipFill>
          <a:blip r:embed="rId6"/>
          <a:stretch>
            <a:fillRect/>
          </a:stretch>
        </p:blipFill>
        <p:spPr>
          <a:xfrm>
            <a:off x="2683608" y="5761404"/>
            <a:ext cx="2057400" cy="571500"/>
          </a:xfrm>
          <a:prstGeom prst="rect">
            <a:avLst/>
          </a:prstGeom>
        </p:spPr>
      </p:pic>
    </p:spTree>
    <p:extLst>
      <p:ext uri="{BB962C8B-B14F-4D97-AF65-F5344CB8AC3E}">
        <p14:creationId xmlns:p14="http://schemas.microsoft.com/office/powerpoint/2010/main" val="340361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General Introduction</a:t>
            </a:r>
          </a:p>
        </p:txBody>
      </p:sp>
      <p:sp>
        <p:nvSpPr>
          <p:cNvPr id="4" name="TextBox 3">
            <a:extLst>
              <a:ext uri="{FF2B5EF4-FFF2-40B4-BE49-F238E27FC236}">
                <a16:creationId xmlns:a16="http://schemas.microsoft.com/office/drawing/2014/main" id="{771548B6-410C-CC11-8DFE-E952618F6167}"/>
              </a:ext>
            </a:extLst>
          </p:cNvPr>
          <p:cNvSpPr txBox="1"/>
          <p:nvPr/>
        </p:nvSpPr>
        <p:spPr>
          <a:xfrm>
            <a:off x="0" y="1030653"/>
            <a:ext cx="1219199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Halogenoalkanes (also called haloalkanes) have the general formula (with a single halogen atom) C</a:t>
            </a:r>
            <a:r>
              <a:rPr lang="en-GB" sz="2800" baseline="-25000" dirty="0">
                <a:ea typeface="Calibri"/>
                <a:cs typeface="Calibri"/>
              </a:rPr>
              <a:t>n</a:t>
            </a:r>
            <a:r>
              <a:rPr lang="en-GB" sz="2800" dirty="0">
                <a:ea typeface="Calibri"/>
                <a:cs typeface="Calibri"/>
              </a:rPr>
              <a:t>H</a:t>
            </a:r>
            <a:r>
              <a:rPr lang="en-GB" sz="2800" baseline="-25000" dirty="0">
                <a:ea typeface="Calibri"/>
                <a:cs typeface="Calibri"/>
              </a:rPr>
              <a:t>2n+1</a:t>
            </a:r>
            <a:r>
              <a:rPr lang="en-GB" sz="2800" dirty="0">
                <a:ea typeface="Calibri"/>
                <a:cs typeface="Calibri"/>
              </a:rPr>
              <a:t>X, where X is a halogen atom (often represented as R-X, where R is an alkyl group). The C-X bond is polar due to the difference in electronegativities of carbon and the halogens, C being </a:t>
            </a:r>
            <a:r>
              <a:rPr lang="el-GR" sz="2800" dirty="0">
                <a:ea typeface="Calibri"/>
                <a:cs typeface="Calibri"/>
              </a:rPr>
              <a:t>δ</a:t>
            </a:r>
            <a:r>
              <a:rPr lang="en-GB" sz="2800" dirty="0">
                <a:ea typeface="Calibri"/>
                <a:cs typeface="Calibri"/>
              </a:rPr>
              <a:t>+ and X being </a:t>
            </a:r>
            <a:r>
              <a:rPr lang="el-GR" sz="2800" dirty="0">
                <a:ea typeface="Calibri"/>
                <a:cs typeface="Calibri"/>
              </a:rPr>
              <a:t>δ</a:t>
            </a:r>
            <a:r>
              <a:rPr lang="en-GB" sz="2800" dirty="0">
                <a:ea typeface="Calibri"/>
                <a:cs typeface="Calibri"/>
              </a:rPr>
              <a:t>-. </a:t>
            </a:r>
            <a:endParaRPr lang="en-US"/>
          </a:p>
          <a:p>
            <a:r>
              <a:rPr lang="en-GB" sz="2800" dirty="0">
                <a:ea typeface="Calibri"/>
                <a:cs typeface="Calibri"/>
              </a:rPr>
              <a:t>They are named with the prefix of the halogen (</a:t>
            </a:r>
            <a:r>
              <a:rPr lang="en-GB" sz="2800" dirty="0" err="1">
                <a:ea typeface="Calibri"/>
                <a:cs typeface="Calibri"/>
              </a:rPr>
              <a:t>Fluoro</a:t>
            </a:r>
            <a:r>
              <a:rPr lang="en-GB" sz="2800" dirty="0">
                <a:ea typeface="Calibri"/>
                <a:cs typeface="Calibri"/>
              </a:rPr>
              <a:t>-, Chloro-, Bromo-, </a:t>
            </a:r>
            <a:r>
              <a:rPr lang="en-GB" sz="2800" dirty="0" err="1">
                <a:ea typeface="Calibri"/>
                <a:cs typeface="Calibri"/>
              </a:rPr>
              <a:t>Iodo</a:t>
            </a:r>
            <a:r>
              <a:rPr lang="en-GB" sz="2800" dirty="0">
                <a:ea typeface="Calibri"/>
                <a:cs typeface="Calibri"/>
              </a:rPr>
              <a:t>-), and may contain more than one halogen atom</a:t>
            </a:r>
            <a:endParaRPr lang="en-GB" dirty="0">
              <a:ea typeface="Calibri"/>
              <a:cs typeface="Calibri"/>
            </a:endParaRPr>
          </a:p>
          <a:p>
            <a:r>
              <a:rPr lang="en-GB" sz="2800" dirty="0">
                <a:ea typeface="Calibri"/>
                <a:cs typeface="Calibri"/>
              </a:rPr>
              <a:t> e.g. 1,2-dibromo-3-chloropropane</a:t>
            </a:r>
            <a:endParaRPr lang="en-GB">
              <a:ea typeface="Calibri"/>
              <a:cs typeface="Calibri"/>
            </a:endParaRPr>
          </a:p>
          <a:p>
            <a:endParaRPr lang="en-GB" sz="2800" dirty="0">
              <a:ea typeface="Calibri"/>
              <a:cs typeface="Calibri"/>
            </a:endParaRPr>
          </a:p>
          <a:p>
            <a:endParaRPr lang="en-GB" sz="2800" dirty="0">
              <a:ea typeface="Calibri"/>
              <a:cs typeface="Calibri"/>
            </a:endParaRPr>
          </a:p>
          <a:p>
            <a:endParaRPr lang="en-GB" sz="2800" dirty="0">
              <a:ea typeface="Calibri"/>
              <a:cs typeface="Calibri"/>
            </a:endParaRPr>
          </a:p>
        </p:txBody>
      </p:sp>
      <p:grpSp>
        <p:nvGrpSpPr>
          <p:cNvPr id="11" name="Group 10">
            <a:extLst>
              <a:ext uri="{FF2B5EF4-FFF2-40B4-BE49-F238E27FC236}">
                <a16:creationId xmlns:a16="http://schemas.microsoft.com/office/drawing/2014/main" id="{E61C39AA-396D-9C6C-9496-47FE3A9A1F9B}"/>
              </a:ext>
            </a:extLst>
          </p:cNvPr>
          <p:cNvGrpSpPr/>
          <p:nvPr/>
        </p:nvGrpSpPr>
        <p:grpSpPr>
          <a:xfrm>
            <a:off x="2868706" y="4888638"/>
            <a:ext cx="2285998" cy="1512793"/>
            <a:chOff x="2868706" y="4403912"/>
            <a:chExt cx="2117910" cy="2017057"/>
          </a:xfrm>
        </p:grpSpPr>
        <p:grpSp>
          <p:nvGrpSpPr>
            <p:cNvPr id="6" name="Group 5">
              <a:extLst>
                <a:ext uri="{FF2B5EF4-FFF2-40B4-BE49-F238E27FC236}">
                  <a16:creationId xmlns:a16="http://schemas.microsoft.com/office/drawing/2014/main" id="{A137C972-B083-AA5F-1158-A2C3165B8AC4}"/>
                </a:ext>
              </a:extLst>
            </p:cNvPr>
            <p:cNvGrpSpPr/>
            <p:nvPr/>
          </p:nvGrpSpPr>
          <p:grpSpPr>
            <a:xfrm>
              <a:off x="2868706" y="5098674"/>
              <a:ext cx="2117910" cy="605119"/>
              <a:chOff x="1905000" y="4773703"/>
              <a:chExt cx="2117910" cy="605119"/>
            </a:xfrm>
          </p:grpSpPr>
          <p:cxnSp>
            <p:nvCxnSpPr>
              <p:cNvPr id="3" name="Straight Arrow Connector 2">
                <a:extLst>
                  <a:ext uri="{FF2B5EF4-FFF2-40B4-BE49-F238E27FC236}">
                    <a16:creationId xmlns:a16="http://schemas.microsoft.com/office/drawing/2014/main" id="{6E61B848-1EEE-03E3-FA3B-2CCE43272DA0}"/>
                  </a:ext>
                </a:extLst>
              </p:cNvPr>
              <p:cNvCxnSpPr/>
              <p:nvPr/>
            </p:nvCxnSpPr>
            <p:spPr>
              <a:xfrm flipV="1">
                <a:off x="1905000" y="4773705"/>
                <a:ext cx="1109382" cy="605117"/>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96AC3D9-AD27-D1BB-4BD2-7CC1BA94C759}"/>
                  </a:ext>
                </a:extLst>
              </p:cNvPr>
              <p:cNvCxnSpPr>
                <a:cxnSpLocks/>
              </p:cNvCxnSpPr>
              <p:nvPr/>
            </p:nvCxnSpPr>
            <p:spPr>
              <a:xfrm>
                <a:off x="2969558" y="4773703"/>
                <a:ext cx="1053352" cy="605119"/>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Straight Arrow Connector 6">
              <a:extLst>
                <a:ext uri="{FF2B5EF4-FFF2-40B4-BE49-F238E27FC236}">
                  <a16:creationId xmlns:a16="http://schemas.microsoft.com/office/drawing/2014/main" id="{CCE7BC91-49C9-E83E-7135-02D9959FFEAD}"/>
                </a:ext>
              </a:extLst>
            </p:cNvPr>
            <p:cNvCxnSpPr/>
            <p:nvPr/>
          </p:nvCxnSpPr>
          <p:spPr>
            <a:xfrm flipV="1">
              <a:off x="3955675" y="4403912"/>
              <a:ext cx="1" cy="739587"/>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CCD9938-76DE-3E14-2D75-18ED7644F07E}"/>
                </a:ext>
              </a:extLst>
            </p:cNvPr>
            <p:cNvCxnSpPr>
              <a:cxnSpLocks/>
            </p:cNvCxnSpPr>
            <p:nvPr/>
          </p:nvCxnSpPr>
          <p:spPr>
            <a:xfrm flipV="1">
              <a:off x="2879909" y="5681382"/>
              <a:ext cx="1" cy="739587"/>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E253339-C782-36B7-B0F1-17FCE7F16F51}"/>
                </a:ext>
              </a:extLst>
            </p:cNvPr>
            <p:cNvCxnSpPr>
              <a:cxnSpLocks/>
            </p:cNvCxnSpPr>
            <p:nvPr/>
          </p:nvCxnSpPr>
          <p:spPr>
            <a:xfrm flipV="1">
              <a:off x="4975410" y="5681382"/>
              <a:ext cx="1" cy="739587"/>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A5F34B53-F7ED-A402-E1FE-363B39B916FD}"/>
              </a:ext>
            </a:extLst>
          </p:cNvPr>
          <p:cNvSpPr txBox="1"/>
          <p:nvPr/>
        </p:nvSpPr>
        <p:spPr>
          <a:xfrm>
            <a:off x="2655793" y="6420970"/>
            <a:ext cx="43478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Br</a:t>
            </a:r>
            <a:endParaRPr lang="en-GB" dirty="0"/>
          </a:p>
        </p:txBody>
      </p:sp>
      <p:sp>
        <p:nvSpPr>
          <p:cNvPr id="13" name="TextBox 12">
            <a:extLst>
              <a:ext uri="{FF2B5EF4-FFF2-40B4-BE49-F238E27FC236}">
                <a16:creationId xmlns:a16="http://schemas.microsoft.com/office/drawing/2014/main" id="{5B3BAA89-1A2D-CCFB-4CB7-BE00E8EB8C23}"/>
              </a:ext>
            </a:extLst>
          </p:cNvPr>
          <p:cNvSpPr txBox="1"/>
          <p:nvPr/>
        </p:nvSpPr>
        <p:spPr>
          <a:xfrm>
            <a:off x="3888440" y="4538381"/>
            <a:ext cx="43478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Br</a:t>
            </a:r>
            <a:endParaRPr lang="en-GB" dirty="0"/>
          </a:p>
        </p:txBody>
      </p:sp>
      <p:sp>
        <p:nvSpPr>
          <p:cNvPr id="14" name="TextBox 13">
            <a:extLst>
              <a:ext uri="{FF2B5EF4-FFF2-40B4-BE49-F238E27FC236}">
                <a16:creationId xmlns:a16="http://schemas.microsoft.com/office/drawing/2014/main" id="{1009AA34-983B-5F0A-41F9-710531B336F0}"/>
              </a:ext>
            </a:extLst>
          </p:cNvPr>
          <p:cNvSpPr txBox="1"/>
          <p:nvPr/>
        </p:nvSpPr>
        <p:spPr>
          <a:xfrm>
            <a:off x="4941792" y="6398557"/>
            <a:ext cx="43478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Cl</a:t>
            </a:r>
            <a:endParaRPr lang="en-GB" dirty="0"/>
          </a:p>
        </p:txBody>
      </p:sp>
    </p:spTree>
    <p:extLst>
      <p:ext uri="{BB962C8B-B14F-4D97-AF65-F5344CB8AC3E}">
        <p14:creationId xmlns:p14="http://schemas.microsoft.com/office/powerpoint/2010/main" val="169604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Example question</a:t>
            </a:r>
          </a:p>
        </p:txBody>
      </p:sp>
      <p:pic>
        <p:nvPicPr>
          <p:cNvPr id="3" name="Picture 2" descr="A screenshot of a computer&#10;&#10;Description automatically generated">
            <a:extLst>
              <a:ext uri="{FF2B5EF4-FFF2-40B4-BE49-F238E27FC236}">
                <a16:creationId xmlns:a16="http://schemas.microsoft.com/office/drawing/2014/main" id="{FA2164A7-7DAE-66DD-C957-C229501583A1}"/>
              </a:ext>
            </a:extLst>
          </p:cNvPr>
          <p:cNvPicPr>
            <a:picLocks noChangeAspect="1"/>
          </p:cNvPicPr>
          <p:nvPr/>
        </p:nvPicPr>
        <p:blipFill rotWithShape="1">
          <a:blip r:embed="rId2"/>
          <a:srcRect l="52429" t="26945" r="31430" b="64309"/>
          <a:stretch>
            <a:fillRect/>
          </a:stretch>
        </p:blipFill>
        <p:spPr>
          <a:xfrm>
            <a:off x="3402377" y="2542084"/>
            <a:ext cx="5256807" cy="1776294"/>
          </a:xfrm>
          <a:prstGeom prst="rect">
            <a:avLst/>
          </a:prstGeom>
        </p:spPr>
      </p:pic>
      <p:sp>
        <p:nvSpPr>
          <p:cNvPr id="4" name="TextBox 3">
            <a:extLst>
              <a:ext uri="{FF2B5EF4-FFF2-40B4-BE49-F238E27FC236}">
                <a16:creationId xmlns:a16="http://schemas.microsoft.com/office/drawing/2014/main" id="{2AF90EBB-99C6-E2B0-4E66-D902DF90D2D7}"/>
              </a:ext>
            </a:extLst>
          </p:cNvPr>
          <p:cNvSpPr txBox="1"/>
          <p:nvPr/>
        </p:nvSpPr>
        <p:spPr>
          <a:xfrm>
            <a:off x="3688862" y="5330093"/>
            <a:ext cx="43609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3-chloro 2,4-dimethyl pentane</a:t>
            </a:r>
            <a:endParaRPr lang="en-GB" sz="2400" dirty="0"/>
          </a:p>
        </p:txBody>
      </p:sp>
      <p:sp>
        <p:nvSpPr>
          <p:cNvPr id="5" name="TextBox 4">
            <a:extLst>
              <a:ext uri="{FF2B5EF4-FFF2-40B4-BE49-F238E27FC236}">
                <a16:creationId xmlns:a16="http://schemas.microsoft.com/office/drawing/2014/main" id="{077D6188-575E-5C98-C421-29B16C44C141}"/>
              </a:ext>
            </a:extLst>
          </p:cNvPr>
          <p:cNvSpPr txBox="1"/>
          <p:nvPr/>
        </p:nvSpPr>
        <p:spPr>
          <a:xfrm>
            <a:off x="3857271" y="1938404"/>
            <a:ext cx="45842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Name this halogenoalkane.</a:t>
            </a:r>
          </a:p>
        </p:txBody>
      </p:sp>
    </p:spTree>
    <p:extLst>
      <p:ext uri="{BB962C8B-B14F-4D97-AF65-F5344CB8AC3E}">
        <p14:creationId xmlns:p14="http://schemas.microsoft.com/office/powerpoint/2010/main" val="42495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3.3.3.1 Nucleophilic substitution</a:t>
            </a:r>
          </a:p>
        </p:txBody>
      </p:sp>
      <p:pic>
        <p:nvPicPr>
          <p:cNvPr id="3" name="Picture 2" descr="A black and white text&#10;&#10;Description automatically generated">
            <a:extLst>
              <a:ext uri="{FF2B5EF4-FFF2-40B4-BE49-F238E27FC236}">
                <a16:creationId xmlns:a16="http://schemas.microsoft.com/office/drawing/2014/main" id="{4128B58E-609A-DEF3-F9BA-2DF11F54394F}"/>
              </a:ext>
            </a:extLst>
          </p:cNvPr>
          <p:cNvPicPr>
            <a:picLocks noChangeAspect="1"/>
          </p:cNvPicPr>
          <p:nvPr/>
        </p:nvPicPr>
        <p:blipFill>
          <a:blip r:embed="rId2"/>
          <a:stretch>
            <a:fillRect/>
          </a:stretch>
        </p:blipFill>
        <p:spPr>
          <a:xfrm>
            <a:off x="1629704" y="1977135"/>
            <a:ext cx="7139102" cy="3517047"/>
          </a:xfrm>
          <a:prstGeom prst="rect">
            <a:avLst/>
          </a:prstGeom>
        </p:spPr>
      </p:pic>
    </p:spTree>
    <p:extLst>
      <p:ext uri="{BB962C8B-B14F-4D97-AF65-F5344CB8AC3E}">
        <p14:creationId xmlns:p14="http://schemas.microsoft.com/office/powerpoint/2010/main" val="236014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Nucleophilic substitution</a:t>
            </a:r>
          </a:p>
        </p:txBody>
      </p:sp>
      <p:sp>
        <p:nvSpPr>
          <p:cNvPr id="3" name="TextBox 2">
            <a:extLst>
              <a:ext uri="{FF2B5EF4-FFF2-40B4-BE49-F238E27FC236}">
                <a16:creationId xmlns:a16="http://schemas.microsoft.com/office/drawing/2014/main" id="{EC541D49-70DB-68B0-998A-AA3B80D3FCF8}"/>
              </a:ext>
            </a:extLst>
          </p:cNvPr>
          <p:cNvSpPr txBox="1"/>
          <p:nvPr/>
        </p:nvSpPr>
        <p:spPr>
          <a:xfrm>
            <a:off x="129988" y="981635"/>
            <a:ext cx="11719111"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Nucleophile</a:t>
            </a:r>
            <a:r>
              <a:rPr lang="en-US" sz="2400" dirty="0"/>
              <a:t>: An atom or molecule that donates an electron pair to form a covalent bond. They are attracted to electron-deficient areas (</a:t>
            </a:r>
            <a:r>
              <a:rPr lang="el-GR" sz="2800" dirty="0"/>
              <a:t>δ</a:t>
            </a:r>
            <a:r>
              <a:rPr lang="en-GB" sz="2800" dirty="0"/>
              <a:t>+)</a:t>
            </a:r>
            <a:r>
              <a:rPr lang="en-US" sz="2400" dirty="0"/>
              <a:t>. </a:t>
            </a:r>
            <a:r>
              <a:rPr lang="en-US" sz="2400" b="1" dirty="0"/>
              <a:t>They possess a lone pair of electrons</a:t>
            </a:r>
            <a:r>
              <a:rPr lang="en-US" sz="2400" dirty="0"/>
              <a:t> (:) and often, although not always, have a negative charge. Common nucleophiles are;</a:t>
            </a:r>
          </a:p>
          <a:p>
            <a:endParaRPr lang="en-US" sz="2400" dirty="0">
              <a:cs typeface="Calibri"/>
            </a:endParaRPr>
          </a:p>
          <a:p>
            <a:r>
              <a:rPr lang="en-US" sz="2400" dirty="0">
                <a:cs typeface="Calibri"/>
              </a:rPr>
              <a:t>:NH</a:t>
            </a:r>
            <a:r>
              <a:rPr lang="en-US" sz="2400" baseline="-25000" dirty="0">
                <a:cs typeface="Calibri"/>
              </a:rPr>
              <a:t>3</a:t>
            </a:r>
          </a:p>
          <a:p>
            <a:r>
              <a:rPr lang="en-US" sz="2400" dirty="0">
                <a:cs typeface="Calibri"/>
              </a:rPr>
              <a:t>:OH</a:t>
            </a:r>
            <a:r>
              <a:rPr lang="en-US" sz="2400" baseline="30000" dirty="0">
                <a:cs typeface="Calibri"/>
              </a:rPr>
              <a:t>-</a:t>
            </a:r>
          </a:p>
          <a:p>
            <a:r>
              <a:rPr lang="en-US" sz="2400" dirty="0">
                <a:cs typeface="Calibri"/>
              </a:rPr>
              <a:t>:CN</a:t>
            </a:r>
            <a:r>
              <a:rPr lang="en-US" sz="2400" baseline="30000" dirty="0">
                <a:cs typeface="Calibri"/>
              </a:rPr>
              <a:t>-</a:t>
            </a:r>
          </a:p>
          <a:p>
            <a:endParaRPr lang="en-US" sz="2400" baseline="30000" dirty="0">
              <a:cs typeface="Calibri"/>
            </a:endParaRPr>
          </a:p>
          <a:p>
            <a:r>
              <a:rPr lang="en-US" sz="2400" dirty="0">
                <a:cs typeface="Calibri"/>
              </a:rPr>
              <a:t>Halogenoalkanes are susceptible to nucleophilic attack due to the partial positive charge (electron deficiency) on the carbon atom directly attached to the halogen. The nucleophile (:Nu) directly replaces (substitutes for) the halogen atom.</a:t>
            </a:r>
            <a:endParaRPr lang="en-US" sz="2400" dirty="0">
              <a:ea typeface="Calibri"/>
              <a:cs typeface="Calibri"/>
            </a:endParaRPr>
          </a:p>
          <a:p>
            <a:endParaRPr lang="en-US" sz="2400" dirty="0">
              <a:cs typeface="Calibri"/>
            </a:endParaRPr>
          </a:p>
          <a:p>
            <a:r>
              <a:rPr lang="en-US" sz="2400" dirty="0">
                <a:cs typeface="Calibri"/>
              </a:rPr>
              <a:t>  </a:t>
            </a:r>
          </a:p>
        </p:txBody>
      </p:sp>
    </p:spTree>
    <p:extLst>
      <p:ext uri="{BB962C8B-B14F-4D97-AF65-F5344CB8AC3E}">
        <p14:creationId xmlns:p14="http://schemas.microsoft.com/office/powerpoint/2010/main" val="107735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Nucleophilic substitution</a:t>
            </a:r>
          </a:p>
        </p:txBody>
      </p:sp>
      <p:sp>
        <p:nvSpPr>
          <p:cNvPr id="4" name="TextBox 3">
            <a:extLst>
              <a:ext uri="{FF2B5EF4-FFF2-40B4-BE49-F238E27FC236}">
                <a16:creationId xmlns:a16="http://schemas.microsoft.com/office/drawing/2014/main" id="{72A8EFFA-4F43-1D60-4311-FAE58B43C64B}"/>
              </a:ext>
            </a:extLst>
          </p:cNvPr>
          <p:cNvSpPr txBox="1"/>
          <p:nvPr/>
        </p:nvSpPr>
        <p:spPr>
          <a:xfrm>
            <a:off x="347382" y="1109381"/>
            <a:ext cx="84044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General nucleophilic substitution mechanism</a:t>
            </a:r>
            <a:endParaRPr lang="en-GB" sz="2800" dirty="0"/>
          </a:p>
        </p:txBody>
      </p:sp>
      <p:grpSp>
        <p:nvGrpSpPr>
          <p:cNvPr id="19" name="Group 18">
            <a:extLst>
              <a:ext uri="{FF2B5EF4-FFF2-40B4-BE49-F238E27FC236}">
                <a16:creationId xmlns:a16="http://schemas.microsoft.com/office/drawing/2014/main" id="{0AFD9DC1-13AB-3088-F931-2B4513889BBA}"/>
              </a:ext>
            </a:extLst>
          </p:cNvPr>
          <p:cNvGrpSpPr/>
          <p:nvPr/>
        </p:nvGrpSpPr>
        <p:grpSpPr>
          <a:xfrm>
            <a:off x="1573161" y="2135704"/>
            <a:ext cx="7752133" cy="3721354"/>
            <a:chOff x="1573161" y="2135704"/>
            <a:chExt cx="7752133" cy="3721354"/>
          </a:xfrm>
        </p:grpSpPr>
        <p:pic>
          <p:nvPicPr>
            <p:cNvPr id="3" name="Picture 2" descr="Nucleophilic substitution mechanism cut'n'stick. | Teaching Resources">
              <a:extLst>
                <a:ext uri="{FF2B5EF4-FFF2-40B4-BE49-F238E27FC236}">
                  <a16:creationId xmlns:a16="http://schemas.microsoft.com/office/drawing/2014/main" id="{8E0D35FB-E528-B9B5-DE62-D20D046098A4}"/>
                </a:ext>
              </a:extLst>
            </p:cNvPr>
            <p:cNvPicPr>
              <a:picLocks noChangeAspect="1"/>
            </p:cNvPicPr>
            <p:nvPr/>
          </p:nvPicPr>
          <p:blipFill>
            <a:blip r:embed="rId2"/>
            <a:srcRect t="24282" r="-186" b="15666"/>
            <a:stretch>
              <a:fillRect/>
            </a:stretch>
          </p:blipFill>
          <p:spPr>
            <a:xfrm>
              <a:off x="2694654" y="3026031"/>
              <a:ext cx="6630640" cy="2831027"/>
            </a:xfrm>
            <a:prstGeom prst="rect">
              <a:avLst/>
            </a:prstGeom>
          </p:spPr>
        </p:pic>
        <p:sp>
          <p:nvSpPr>
            <p:cNvPr id="5" name="TextBox 4">
              <a:extLst>
                <a:ext uri="{FF2B5EF4-FFF2-40B4-BE49-F238E27FC236}">
                  <a16:creationId xmlns:a16="http://schemas.microsoft.com/office/drawing/2014/main" id="{1AFE24CF-EC0F-C0B5-023A-13158E6217AA}"/>
                </a:ext>
              </a:extLst>
            </p:cNvPr>
            <p:cNvSpPr txBox="1"/>
            <p:nvPr/>
          </p:nvSpPr>
          <p:spPr>
            <a:xfrm>
              <a:off x="5137355" y="4559709"/>
              <a:ext cx="1179870" cy="7078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solidFill>
                    <a:srgbClr val="FF0000"/>
                  </a:solidFill>
                  <a:ea typeface="Calibri"/>
                  <a:cs typeface="Calibri"/>
                </a:rPr>
                <a:t>Nu</a:t>
              </a:r>
              <a:endParaRPr lang="en-US" sz="4000" b="1" dirty="0">
                <a:solidFill>
                  <a:srgbClr val="FF0000"/>
                </a:solidFill>
              </a:endParaRPr>
            </a:p>
          </p:txBody>
        </p:sp>
        <p:sp>
          <p:nvSpPr>
            <p:cNvPr id="6" name="TextBox 5">
              <a:extLst>
                <a:ext uri="{FF2B5EF4-FFF2-40B4-BE49-F238E27FC236}">
                  <a16:creationId xmlns:a16="http://schemas.microsoft.com/office/drawing/2014/main" id="{240429B6-8647-1F92-B5A4-A69FDB8D7FFC}"/>
                </a:ext>
              </a:extLst>
            </p:cNvPr>
            <p:cNvSpPr txBox="1"/>
            <p:nvPr/>
          </p:nvSpPr>
          <p:spPr>
            <a:xfrm>
              <a:off x="7644580" y="3699385"/>
              <a:ext cx="1179870" cy="7078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solidFill>
                    <a:srgbClr val="FF0000"/>
                  </a:solidFill>
                  <a:ea typeface="Calibri"/>
                  <a:cs typeface="Calibri"/>
                </a:rPr>
                <a:t>-Nu</a:t>
              </a:r>
              <a:endParaRPr lang="en-US" sz="4000" b="1"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A2104302-3D6E-4588-24B1-B75EDF787473}"/>
                    </a:ext>
                  </a:extLst>
                </p14:cNvPr>
                <p14:cNvContentPartPr/>
                <p14:nvPr/>
              </p14:nvContentPartPr>
              <p14:xfrm>
                <a:off x="5112774" y="3674806"/>
                <a:ext cx="12290" cy="22043"/>
              </p14:xfrm>
            </p:contentPart>
          </mc:Choice>
          <mc:Fallback xmlns="">
            <p:pic>
              <p:nvPicPr>
                <p:cNvPr id="10" name="Ink 9">
                  <a:extLst>
                    <a:ext uri="{FF2B5EF4-FFF2-40B4-BE49-F238E27FC236}">
                      <a16:creationId xmlns:a16="http://schemas.microsoft.com/office/drawing/2014/main" id="{A2104302-3D6E-4588-24B1-B75EDF787473}"/>
                    </a:ext>
                  </a:extLst>
                </p:cNvPr>
                <p:cNvPicPr/>
                <p:nvPr/>
              </p:nvPicPr>
              <p:blipFill>
                <a:blip r:embed="rId4"/>
                <a:stretch>
                  <a:fillRect/>
                </a:stretch>
              </p:blipFill>
              <p:spPr>
                <a:xfrm>
                  <a:off x="4498274" y="3657312"/>
                  <a:ext cx="1229000" cy="56682"/>
                </a:xfrm>
                <a:prstGeom prst="rect">
                  <a:avLst/>
                </a:prstGeom>
              </p:spPr>
            </p:pic>
          </mc:Fallback>
        </mc:AlternateContent>
        <p:sp>
          <p:nvSpPr>
            <p:cNvPr id="31" name="Rectangle 30">
              <a:extLst>
                <a:ext uri="{FF2B5EF4-FFF2-40B4-BE49-F238E27FC236}">
                  <a16:creationId xmlns:a16="http://schemas.microsoft.com/office/drawing/2014/main" id="{57D759EF-F1C4-9160-AB4E-A461F6C2BDAC}"/>
                </a:ext>
              </a:extLst>
            </p:cNvPr>
            <p:cNvSpPr/>
            <p:nvPr/>
          </p:nvSpPr>
          <p:spPr>
            <a:xfrm>
              <a:off x="3809999" y="2135704"/>
              <a:ext cx="2432538" cy="6838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3EF2D7C-67FD-B74C-0DED-AC2398358A7C}"/>
                </a:ext>
              </a:extLst>
            </p:cNvPr>
            <p:cNvSpPr txBox="1"/>
            <p:nvPr/>
          </p:nvSpPr>
          <p:spPr>
            <a:xfrm>
              <a:off x="5186516" y="2753032"/>
              <a:ext cx="1831258" cy="369332"/>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FFFF"/>
                  </a:solidFill>
                  <a:ea typeface="Calibri"/>
                  <a:cs typeface="Calibri"/>
                </a:rPr>
                <a:t>jjj</a:t>
              </a:r>
              <a:endParaRPr lang="en-US" dirty="0">
                <a:solidFill>
                  <a:srgbClr val="FFFFFF"/>
                </a:solidFill>
              </a:endParaRPr>
            </a:p>
          </p:txBody>
        </p:sp>
        <p:pic>
          <p:nvPicPr>
            <p:cNvPr id="13" name="Picture 12" descr="δ | greek small letter delta | Times New Roman, Regular @ Graphemica">
              <a:extLst>
                <a:ext uri="{FF2B5EF4-FFF2-40B4-BE49-F238E27FC236}">
                  <a16:creationId xmlns:a16="http://schemas.microsoft.com/office/drawing/2014/main" id="{1C9F99D3-5529-97A8-4507-4245F1A6E87E}"/>
                </a:ext>
              </a:extLst>
            </p:cNvPr>
            <p:cNvPicPr>
              <a:picLocks noChangeAspect="1"/>
            </p:cNvPicPr>
            <p:nvPr/>
          </p:nvPicPr>
          <p:blipFill>
            <a:blip r:embed="rId5"/>
            <a:stretch>
              <a:fillRect/>
            </a:stretch>
          </p:blipFill>
          <p:spPr>
            <a:xfrm>
              <a:off x="3605981" y="3581399"/>
              <a:ext cx="395749" cy="395749"/>
            </a:xfrm>
            <a:prstGeom prst="rect">
              <a:avLst/>
            </a:prstGeom>
          </p:spPr>
        </p:pic>
        <p:sp>
          <p:nvSpPr>
            <p:cNvPr id="14" name="TextBox 13">
              <a:extLst>
                <a:ext uri="{FF2B5EF4-FFF2-40B4-BE49-F238E27FC236}">
                  <a16:creationId xmlns:a16="http://schemas.microsoft.com/office/drawing/2014/main" id="{D8ED515B-A102-5B23-821C-25C3FE29E990}"/>
                </a:ext>
              </a:extLst>
            </p:cNvPr>
            <p:cNvSpPr txBox="1"/>
            <p:nvPr/>
          </p:nvSpPr>
          <p:spPr>
            <a:xfrm>
              <a:off x="3748548" y="3601064"/>
              <a:ext cx="8357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a:t>
              </a:r>
              <a:endParaRPr lang="en-US" dirty="0"/>
            </a:p>
          </p:txBody>
        </p:sp>
        <p:pic>
          <p:nvPicPr>
            <p:cNvPr id="15" name="Picture 14" descr="δ | greek small letter delta | Times New Roman, Regular @ Graphemica">
              <a:extLst>
                <a:ext uri="{FF2B5EF4-FFF2-40B4-BE49-F238E27FC236}">
                  <a16:creationId xmlns:a16="http://schemas.microsoft.com/office/drawing/2014/main" id="{83A8B2FB-C538-B6DA-3BCE-ECC2171846EA}"/>
                </a:ext>
              </a:extLst>
            </p:cNvPr>
            <p:cNvPicPr>
              <a:picLocks noChangeAspect="1"/>
            </p:cNvPicPr>
            <p:nvPr/>
          </p:nvPicPr>
          <p:blipFill>
            <a:blip r:embed="rId5"/>
            <a:stretch>
              <a:fillRect/>
            </a:stretch>
          </p:blipFill>
          <p:spPr>
            <a:xfrm>
              <a:off x="5166851" y="3593688"/>
              <a:ext cx="395749" cy="395749"/>
            </a:xfrm>
            <a:prstGeom prst="rect">
              <a:avLst/>
            </a:prstGeom>
          </p:spPr>
        </p:pic>
        <p:sp>
          <p:nvSpPr>
            <p:cNvPr id="17" name="Rectangle 16">
              <a:extLst>
                <a:ext uri="{FF2B5EF4-FFF2-40B4-BE49-F238E27FC236}">
                  <a16:creationId xmlns:a16="http://schemas.microsoft.com/office/drawing/2014/main" id="{E55784D8-9ADD-61E1-FE36-9F4FDCFEC09F}"/>
                </a:ext>
              </a:extLst>
            </p:cNvPr>
            <p:cNvSpPr/>
            <p:nvPr/>
          </p:nvSpPr>
          <p:spPr>
            <a:xfrm>
              <a:off x="1573161" y="4313903"/>
              <a:ext cx="565354" cy="4793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65DC9A7-FEB3-6AEE-2E0B-DAE8A38C748E}"/>
                </a:ext>
              </a:extLst>
            </p:cNvPr>
            <p:cNvSpPr txBox="1"/>
            <p:nvPr/>
          </p:nvSpPr>
          <p:spPr>
            <a:xfrm>
              <a:off x="5321708" y="3625644"/>
              <a:ext cx="8357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a:t>
              </a:r>
              <a:endParaRPr lang="en-US" dirty="0"/>
            </a:p>
          </p:txBody>
        </p:sp>
        <p:sp>
          <p:nvSpPr>
            <p:cNvPr id="18" name="Arrow: Right 17">
              <a:extLst>
                <a:ext uri="{FF2B5EF4-FFF2-40B4-BE49-F238E27FC236}">
                  <a16:creationId xmlns:a16="http://schemas.microsoft.com/office/drawing/2014/main" id="{87529543-95C4-FD7F-E351-D06477440542}"/>
                </a:ext>
              </a:extLst>
            </p:cNvPr>
            <p:cNvSpPr/>
            <p:nvPr/>
          </p:nvSpPr>
          <p:spPr>
            <a:xfrm>
              <a:off x="5493773" y="3920613"/>
              <a:ext cx="995516" cy="331837"/>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FAEA573A-F492-EE66-11E8-748D8CFFE437}"/>
              </a:ext>
            </a:extLst>
          </p:cNvPr>
          <p:cNvSpPr txBox="1"/>
          <p:nvPr/>
        </p:nvSpPr>
        <p:spPr>
          <a:xfrm>
            <a:off x="7054645" y="5297128"/>
            <a:ext cx="1585452"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ea typeface="Calibri"/>
                <a:cs typeface="Calibri"/>
              </a:rPr>
              <a:t>+ :Br</a:t>
            </a:r>
            <a:r>
              <a:rPr lang="en-US" sz="4800" baseline="30000" dirty="0">
                <a:ea typeface="Calibri"/>
                <a:cs typeface="Calibri"/>
              </a:rPr>
              <a:t>-</a:t>
            </a:r>
            <a:endParaRPr lang="en-US" sz="4800" baseline="30000" dirty="0"/>
          </a:p>
        </p:txBody>
      </p:sp>
    </p:spTree>
    <p:extLst>
      <p:ext uri="{BB962C8B-B14F-4D97-AF65-F5344CB8AC3E}">
        <p14:creationId xmlns:p14="http://schemas.microsoft.com/office/powerpoint/2010/main" val="149248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Nucleophilic substitution</a:t>
            </a:r>
          </a:p>
        </p:txBody>
      </p:sp>
      <p:sp>
        <p:nvSpPr>
          <p:cNvPr id="4" name="TextBox 3">
            <a:extLst>
              <a:ext uri="{FF2B5EF4-FFF2-40B4-BE49-F238E27FC236}">
                <a16:creationId xmlns:a16="http://schemas.microsoft.com/office/drawing/2014/main" id="{72A8EFFA-4F43-1D60-4311-FAE58B43C64B}"/>
              </a:ext>
            </a:extLst>
          </p:cNvPr>
          <p:cNvSpPr txBox="1"/>
          <p:nvPr/>
        </p:nvSpPr>
        <p:spPr>
          <a:xfrm>
            <a:off x="347382" y="1109381"/>
            <a:ext cx="1184461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Halogenoalkanes with AQUEOUS NaOH or KOH – Called a hydrolysis reaction</a:t>
            </a:r>
          </a:p>
          <a:p>
            <a:r>
              <a:rPr lang="en-GB" sz="2800" dirty="0">
                <a:cs typeface="Calibri"/>
              </a:rPr>
              <a:t>Reaction carried out in ethanol to </a:t>
            </a:r>
            <a:r>
              <a:rPr lang="en-GB" sz="2800">
                <a:cs typeface="Calibri"/>
              </a:rPr>
              <a:t>enable both to mix.</a:t>
            </a:r>
            <a:endParaRPr lang="en-GB" sz="2800" dirty="0">
              <a:cs typeface="Calibri"/>
            </a:endParaRPr>
          </a:p>
          <a:p>
            <a:r>
              <a:rPr lang="en-GB" sz="2800" dirty="0">
                <a:cs typeface="Calibri"/>
              </a:rPr>
              <a:t>Warm mixture to speed up the reaction. Forms an ALCOHOL.</a:t>
            </a:r>
          </a:p>
        </p:txBody>
      </p:sp>
      <p:pic>
        <p:nvPicPr>
          <p:cNvPr id="8" name="Picture 7" descr="A diagram of a chemical formula&#10;&#10;AI-generated content may be incorrect.">
            <a:extLst>
              <a:ext uri="{FF2B5EF4-FFF2-40B4-BE49-F238E27FC236}">
                <a16:creationId xmlns:a16="http://schemas.microsoft.com/office/drawing/2014/main" id="{6C9751AB-5BEB-1CD7-50D5-08CBC57F5D94}"/>
              </a:ext>
            </a:extLst>
          </p:cNvPr>
          <p:cNvPicPr>
            <a:picLocks noChangeAspect="1"/>
          </p:cNvPicPr>
          <p:nvPr/>
        </p:nvPicPr>
        <p:blipFill>
          <a:blip r:embed="rId2"/>
          <a:srcRect r="16624" b="8190"/>
          <a:stretch>
            <a:fillRect/>
          </a:stretch>
        </p:blipFill>
        <p:spPr>
          <a:xfrm>
            <a:off x="2281237" y="3161567"/>
            <a:ext cx="6370968" cy="2083987"/>
          </a:xfrm>
          <a:prstGeom prst="rect">
            <a:avLst/>
          </a:prstGeom>
        </p:spPr>
      </p:pic>
    </p:spTree>
    <p:extLst>
      <p:ext uri="{BB962C8B-B14F-4D97-AF65-F5344CB8AC3E}">
        <p14:creationId xmlns:p14="http://schemas.microsoft.com/office/powerpoint/2010/main" val="69669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Example question</a:t>
            </a:r>
          </a:p>
        </p:txBody>
      </p:sp>
      <p:pic>
        <p:nvPicPr>
          <p:cNvPr id="3" name="Picture 2" descr="A screenshot of a document&#10;&#10;AI-generated content may be incorrect.">
            <a:extLst>
              <a:ext uri="{FF2B5EF4-FFF2-40B4-BE49-F238E27FC236}">
                <a16:creationId xmlns:a16="http://schemas.microsoft.com/office/drawing/2014/main" id="{C947E999-D191-4F95-5C8D-A0FA817F4FB2}"/>
              </a:ext>
            </a:extLst>
          </p:cNvPr>
          <p:cNvPicPr>
            <a:picLocks noChangeAspect="1"/>
          </p:cNvPicPr>
          <p:nvPr/>
        </p:nvPicPr>
        <p:blipFill>
          <a:blip r:embed="rId2"/>
          <a:stretch>
            <a:fillRect/>
          </a:stretch>
        </p:blipFill>
        <p:spPr>
          <a:xfrm>
            <a:off x="971062" y="2366351"/>
            <a:ext cx="9683262" cy="4167066"/>
          </a:xfrm>
          <a:prstGeom prst="rect">
            <a:avLst/>
          </a:prstGeom>
        </p:spPr>
      </p:pic>
      <p:pic>
        <p:nvPicPr>
          <p:cNvPr id="4" name="Picture 3" descr="A white background with black text&#10;&#10;AI-generated content may be incorrect.">
            <a:extLst>
              <a:ext uri="{FF2B5EF4-FFF2-40B4-BE49-F238E27FC236}">
                <a16:creationId xmlns:a16="http://schemas.microsoft.com/office/drawing/2014/main" id="{378512F3-CDA0-30DE-4552-D0964EE3914A}"/>
              </a:ext>
            </a:extLst>
          </p:cNvPr>
          <p:cNvPicPr>
            <a:picLocks noChangeAspect="1"/>
          </p:cNvPicPr>
          <p:nvPr/>
        </p:nvPicPr>
        <p:blipFill>
          <a:blip r:embed="rId3"/>
          <a:stretch>
            <a:fillRect/>
          </a:stretch>
        </p:blipFill>
        <p:spPr>
          <a:xfrm>
            <a:off x="324827" y="1041278"/>
            <a:ext cx="7761653" cy="1336675"/>
          </a:xfrm>
          <a:prstGeom prst="rect">
            <a:avLst/>
          </a:prstGeom>
        </p:spPr>
      </p:pic>
    </p:spTree>
    <p:extLst>
      <p:ext uri="{BB962C8B-B14F-4D97-AF65-F5344CB8AC3E}">
        <p14:creationId xmlns:p14="http://schemas.microsoft.com/office/powerpoint/2010/main" val="37065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756</Words>
  <Application>Microsoft Office PowerPoint</Application>
  <PresentationFormat>Widescreen</PresentationFormat>
  <Paragraphs>83</Paragraphs>
  <Slides>23</Slides>
  <Notes>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Office Theme</vt:lpstr>
      <vt:lpstr>Organic Chemistry Year 1 - AS  3.3.3 Halogenoalkanes</vt:lpstr>
      <vt:lpstr>Organic Chemistry Year 1  3.3.3 Halogenoalkanes</vt:lpstr>
      <vt:lpstr>General Introduction</vt:lpstr>
      <vt:lpstr>Example question</vt:lpstr>
      <vt:lpstr>3.3.3.1 Nucleophilic substitution</vt:lpstr>
      <vt:lpstr>Nucleophilic substitution</vt:lpstr>
      <vt:lpstr>Nucleophilic substitution</vt:lpstr>
      <vt:lpstr>Nucleophilic substitution</vt:lpstr>
      <vt:lpstr>Example question</vt:lpstr>
      <vt:lpstr>Nucleophilic substitution</vt:lpstr>
      <vt:lpstr>Example question</vt:lpstr>
      <vt:lpstr>Nucleophilic substitution</vt:lpstr>
      <vt:lpstr>Example question</vt:lpstr>
      <vt:lpstr>Nucleophilic substitution – Rates of reaction</vt:lpstr>
      <vt:lpstr>Example question</vt:lpstr>
      <vt:lpstr>3.3.3.2 Elimination</vt:lpstr>
      <vt:lpstr>Elimination</vt:lpstr>
      <vt:lpstr>Example question</vt:lpstr>
      <vt:lpstr>3.3.3.3 Ozone depletion</vt:lpstr>
      <vt:lpstr>3.3.3.3 Ozone depletion</vt:lpstr>
      <vt:lpstr>PowerPoint Presentation</vt:lpstr>
      <vt:lpstr>Summary of ozone depletion</vt:lpstr>
      <vt:lpstr>Example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653</cp:revision>
  <dcterms:created xsi:type="dcterms:W3CDTF">2021-10-29T07:59:38Z</dcterms:created>
  <dcterms:modified xsi:type="dcterms:W3CDTF">2025-08-19T15:44:07Z</dcterms:modified>
</cp:coreProperties>
</file>