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8" r:id="rId2"/>
    <p:sldId id="415" r:id="rId3"/>
    <p:sldId id="420" r:id="rId4"/>
    <p:sldId id="425" r:id="rId5"/>
    <p:sldId id="426" r:id="rId6"/>
    <p:sldId id="427" r:id="rId7"/>
    <p:sldId id="421" r:id="rId8"/>
    <p:sldId id="416" r:id="rId9"/>
    <p:sldId id="429" r:id="rId10"/>
    <p:sldId id="442" r:id="rId11"/>
    <p:sldId id="428" r:id="rId12"/>
    <p:sldId id="430" r:id="rId13"/>
    <p:sldId id="424" r:id="rId14"/>
    <p:sldId id="417" r:id="rId15"/>
    <p:sldId id="433" r:id="rId16"/>
    <p:sldId id="437" r:id="rId17"/>
    <p:sldId id="431" r:id="rId18"/>
    <p:sldId id="438" r:id="rId19"/>
    <p:sldId id="432" r:id="rId20"/>
    <p:sldId id="435" r:id="rId21"/>
    <p:sldId id="440" r:id="rId22"/>
    <p:sldId id="422" r:id="rId23"/>
    <p:sldId id="441" r:id="rId24"/>
    <p:sldId id="418" r:id="rId25"/>
    <p:sldId id="434" r:id="rId26"/>
    <p:sldId id="436" r:id="rId27"/>
    <p:sldId id="42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2CC1A-666D-DBC9-2C55-1DABCACD9F60}" v="32" dt="2025-09-17T09:01:45.724"/>
    <p1510:client id="{DD55FC68-9898-4805-AA53-5F61E95CA6C4}" v="73" dt="2025-09-17T13:14:43.152"/>
    <p1510:client id="{F494F27D-CED9-9241-A0A2-30C200ED0771}" v="1" dt="2025-09-18T07:13:36.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19"/>
  </p:normalViewPr>
  <p:slideViewPr>
    <p:cSldViewPr snapToGrid="0" showGuides="1">
      <p:cViewPr varScale="1">
        <p:scale>
          <a:sx n="105" d="100"/>
          <a:sy n="105" d="100"/>
        </p:scale>
        <p:origin x="5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EB01ED8C-F637-D8E3-FE21-F7EC57A64319}"/>
    <pc:docChg chg="addSld modSld">
      <pc:chgData name="John Griffiths" userId="55ce029b995a3368" providerId="Windows Live" clId="Web-{EB01ED8C-F637-D8E3-FE21-F7EC57A64319}" dt="2025-08-29T07:59:32.984" v="80"/>
      <pc:docMkLst>
        <pc:docMk/>
      </pc:docMkLst>
      <pc:sldChg chg="addSp delSp modSp new">
        <pc:chgData name="John Griffiths" userId="55ce029b995a3368" providerId="Windows Live" clId="Web-{EB01ED8C-F637-D8E3-FE21-F7EC57A64319}" dt="2025-08-29T07:59:32.984" v="80"/>
        <pc:sldMkLst>
          <pc:docMk/>
          <pc:sldMk cId="4170042810" sldId="431"/>
        </pc:sldMkLst>
        <pc:spChg chg="add mod">
          <ac:chgData name="John Griffiths" userId="55ce029b995a3368" providerId="Windows Live" clId="Web-{EB01ED8C-F637-D8E3-FE21-F7EC57A64319}" dt="2025-08-29T06:21:42.906" v="43" actId="1076"/>
          <ac:spMkLst>
            <pc:docMk/>
            <pc:sldMk cId="4170042810" sldId="431"/>
            <ac:spMk id="2" creationId="{C11E29A4-4294-E7B6-7F9C-DD4D044B638E}"/>
          </ac:spMkLst>
        </pc:spChg>
        <pc:spChg chg="add mod">
          <ac:chgData name="John Griffiths" userId="55ce029b995a3368" providerId="Windows Live" clId="Web-{EB01ED8C-F637-D8E3-FE21-F7EC57A64319}" dt="2025-08-29T07:59:19.171" v="77" actId="20577"/>
          <ac:spMkLst>
            <pc:docMk/>
            <pc:sldMk cId="4170042810" sldId="431"/>
            <ac:spMk id="6" creationId="{44EB7D05-5C1B-EB26-7177-E6D45D9C3F78}"/>
          </ac:spMkLst>
        </pc:spChg>
        <pc:spChg chg="add mod">
          <ac:chgData name="John Griffiths" userId="55ce029b995a3368" providerId="Windows Live" clId="Web-{EB01ED8C-F637-D8E3-FE21-F7EC57A64319}" dt="2025-08-28T19:06:45.126" v="12" actId="20577"/>
          <ac:spMkLst>
            <pc:docMk/>
            <pc:sldMk cId="4170042810" sldId="431"/>
            <ac:spMk id="7" creationId="{F779D97E-F526-0FF1-81BA-7BBAE477996B}"/>
          </ac:spMkLst>
        </pc:spChg>
        <pc:spChg chg="add mod">
          <ac:chgData name="John Griffiths" userId="55ce029b995a3368" providerId="Windows Live" clId="Web-{EB01ED8C-F637-D8E3-FE21-F7EC57A64319}" dt="2025-08-28T19:08:08.174" v="27"/>
          <ac:spMkLst>
            <pc:docMk/>
            <pc:sldMk cId="4170042810" sldId="431"/>
            <ac:spMk id="8" creationId="{F4D39189-A8FB-9F09-3CEF-58B217D594B0}"/>
          </ac:spMkLst>
        </pc:spChg>
        <pc:grpChg chg="add mod">
          <ac:chgData name="John Griffiths" userId="55ce029b995a3368" providerId="Windows Live" clId="Web-{EB01ED8C-F637-D8E3-FE21-F7EC57A64319}" dt="2025-08-29T07:58:03.934" v="59" actId="1076"/>
          <ac:grpSpMkLst>
            <pc:docMk/>
            <pc:sldMk cId="4170042810" sldId="431"/>
            <ac:grpSpMk id="3" creationId="{F1B82BDC-9B54-643C-68B0-6BF737FE124C}"/>
          </ac:grpSpMkLst>
        </pc:grpChg>
        <pc:grpChg chg="add">
          <ac:chgData name="John Griffiths" userId="55ce029b995a3368" providerId="Windows Live" clId="Web-{EB01ED8C-F637-D8E3-FE21-F7EC57A64319}" dt="2025-08-28T19:09:04.971" v="34"/>
          <ac:grpSpMkLst>
            <pc:docMk/>
            <pc:sldMk cId="4170042810" sldId="431"/>
            <ac:grpSpMk id="9" creationId="{286E8059-560D-3383-C820-075984D11C27}"/>
          </ac:grpSpMkLst>
        </pc:grpChg>
        <pc:picChg chg="add mod">
          <ac:chgData name="John Griffiths" userId="55ce029b995a3368" providerId="Windows Live" clId="Web-{EB01ED8C-F637-D8E3-FE21-F7EC57A64319}" dt="2025-08-28T19:07:12.876" v="20" actId="14100"/>
          <ac:picMkLst>
            <pc:docMk/>
            <pc:sldMk cId="4170042810" sldId="431"/>
            <ac:picMk id="5" creationId="{36C84C3C-23A3-64C9-063D-AC17CDE29683}"/>
          </ac:picMkLst>
        </pc:picChg>
      </pc:sldChg>
      <pc:sldChg chg="addSp delSp modSp add replId">
        <pc:chgData name="John Griffiths" userId="55ce029b995a3368" providerId="Windows Live" clId="Web-{EB01ED8C-F637-D8E3-FE21-F7EC57A64319}" dt="2025-08-29T06:22:52.642" v="48"/>
        <pc:sldMkLst>
          <pc:docMk/>
          <pc:sldMk cId="1477380772" sldId="432"/>
        </pc:sldMkLst>
        <pc:spChg chg="add mod">
          <ac:chgData name="John Griffiths" userId="55ce029b995a3368" providerId="Windows Live" clId="Web-{EB01ED8C-F637-D8E3-FE21-F7EC57A64319}" dt="2025-08-28T19:07:01.860" v="17" actId="20577"/>
          <ac:spMkLst>
            <pc:docMk/>
            <pc:sldMk cId="1477380772" sldId="432"/>
            <ac:spMk id="3" creationId="{F8D6C067-AC5B-6F20-508A-B44DAE74B0B1}"/>
          </ac:spMkLst>
        </pc:spChg>
        <pc:spChg chg="add mod">
          <ac:chgData name="John Griffiths" userId="55ce029b995a3368" providerId="Windows Live" clId="Web-{EB01ED8C-F637-D8E3-FE21-F7EC57A64319}" dt="2025-08-29T06:22:15.016" v="46" actId="1076"/>
          <ac:spMkLst>
            <pc:docMk/>
            <pc:sldMk cId="1477380772" sldId="432"/>
            <ac:spMk id="5" creationId="{B533034D-DBD2-F055-BC6C-4A5EF48BB9F2}"/>
          </ac:spMkLst>
        </pc:spChg>
        <pc:spChg chg="add mod">
          <ac:chgData name="John Griffiths" userId="55ce029b995a3368" providerId="Windows Live" clId="Web-{EB01ED8C-F637-D8E3-FE21-F7EC57A64319}" dt="2025-08-28T19:08:43.158" v="32" actId="1076"/>
          <ac:spMkLst>
            <pc:docMk/>
            <pc:sldMk cId="1477380772" sldId="432"/>
            <ac:spMk id="8" creationId="{77C3F14C-A374-7000-B804-21FEE3EAF845}"/>
          </ac:spMkLst>
        </pc:spChg>
        <pc:grpChg chg="add">
          <ac:chgData name="John Griffiths" userId="55ce029b995a3368" providerId="Windows Live" clId="Web-{EB01ED8C-F637-D8E3-FE21-F7EC57A64319}" dt="2025-08-29T06:22:52.642" v="48"/>
          <ac:grpSpMkLst>
            <pc:docMk/>
            <pc:sldMk cId="1477380772" sldId="432"/>
            <ac:grpSpMk id="6" creationId="{B79905C1-F67F-F1C5-B576-C8A0BB117874}"/>
          </ac:grpSpMkLst>
        </pc:grpChg>
        <pc:grpChg chg="add">
          <ac:chgData name="John Griffiths" userId="55ce029b995a3368" providerId="Windows Live" clId="Web-{EB01ED8C-F637-D8E3-FE21-F7EC57A64319}" dt="2025-08-28T19:08:50.533" v="33"/>
          <ac:grpSpMkLst>
            <pc:docMk/>
            <pc:sldMk cId="1477380772" sldId="432"/>
            <ac:grpSpMk id="9" creationId="{440BA81C-376B-3BE0-387B-E0FFAE564CD0}"/>
          </ac:grpSpMkLst>
        </pc:grpChg>
        <pc:picChg chg="mod">
          <ac:chgData name="John Griffiths" userId="55ce029b995a3368" providerId="Windows Live" clId="Web-{EB01ED8C-F637-D8E3-FE21-F7EC57A64319}" dt="2025-08-28T19:07:33.376" v="24" actId="1076"/>
          <ac:picMkLst>
            <pc:docMk/>
            <pc:sldMk cId="1477380772" sldId="432"/>
            <ac:picMk id="4" creationId="{65045E7F-3AA8-C6E0-8802-20843F8CDE79}"/>
          </ac:picMkLst>
        </pc:picChg>
      </pc:sldChg>
    </pc:docChg>
  </pc:docChgLst>
  <pc:docChgLst>
    <pc:chgData name="John Griffiths" userId="55ce029b995a3368" providerId="Windows Live" clId="Web-{FB47804F-2317-3D0B-7596-23133152B289}"/>
    <pc:docChg chg="addSld modSld">
      <pc:chgData name="John Griffiths" userId="55ce029b995a3368" providerId="Windows Live" clId="Web-{FB47804F-2317-3D0B-7596-23133152B289}" dt="2025-08-20T10:40:49.961" v="1279" actId="20577"/>
      <pc:docMkLst>
        <pc:docMk/>
      </pc:docMkLst>
      <pc:sldChg chg="addSp delSp modSp">
        <pc:chgData name="John Griffiths" userId="55ce029b995a3368" providerId="Windows Live" clId="Web-{FB47804F-2317-3D0B-7596-23133152B289}" dt="2025-08-20T08:53:37.989" v="100"/>
        <pc:sldMkLst>
          <pc:docMk/>
          <pc:sldMk cId="1563171103" sldId="415"/>
        </pc:sldMkLst>
        <pc:spChg chg="add mod">
          <ac:chgData name="John Griffiths" userId="55ce029b995a3368" providerId="Windows Live" clId="Web-{FB47804F-2317-3D0B-7596-23133152B289}" dt="2025-08-20T08:53:37.989" v="100"/>
          <ac:spMkLst>
            <pc:docMk/>
            <pc:sldMk cId="1563171103" sldId="415"/>
            <ac:spMk id="3" creationId="{67D97F96-C34B-8343-68B9-A53AFC207D40}"/>
          </ac:spMkLst>
        </pc:spChg>
      </pc:sldChg>
      <pc:sldChg chg="addSp delSp modSp">
        <pc:chgData name="John Griffiths" userId="55ce029b995a3368" providerId="Windows Live" clId="Web-{FB47804F-2317-3D0B-7596-23133152B289}" dt="2025-08-20T10:13:25.787" v="1183" actId="1076"/>
        <pc:sldMkLst>
          <pc:docMk/>
          <pc:sldMk cId="2360145642" sldId="416"/>
        </pc:sldMkLst>
        <pc:spChg chg="add mod">
          <ac:chgData name="John Griffiths" userId="55ce029b995a3368" providerId="Windows Live" clId="Web-{FB47804F-2317-3D0B-7596-23133152B289}" dt="2025-08-20T10:13:25.787" v="1183" actId="1076"/>
          <ac:spMkLst>
            <pc:docMk/>
            <pc:sldMk cId="2360145642" sldId="416"/>
            <ac:spMk id="4" creationId="{AA6091D5-1446-BDC9-D1EB-58FF5B07FD0E}"/>
          </ac:spMkLst>
        </pc:spChg>
      </pc:sldChg>
      <pc:sldChg chg="addSp delSp modSp">
        <pc:chgData name="John Griffiths" userId="55ce029b995a3368" providerId="Windows Live" clId="Web-{FB47804F-2317-3D0B-7596-23133152B289}" dt="2025-08-20T09:24:21.577" v="927" actId="20577"/>
        <pc:sldMkLst>
          <pc:docMk/>
          <pc:sldMk cId="1699748150" sldId="417"/>
        </pc:sldMkLst>
        <pc:spChg chg="add mod">
          <ac:chgData name="John Griffiths" userId="55ce029b995a3368" providerId="Windows Live" clId="Web-{FB47804F-2317-3D0B-7596-23133152B289}" dt="2025-08-20T09:24:21.577" v="927" actId="20577"/>
          <ac:spMkLst>
            <pc:docMk/>
            <pc:sldMk cId="1699748150" sldId="417"/>
            <ac:spMk id="4" creationId="{864FE398-50EF-432F-FC38-0327A462A740}"/>
          </ac:spMkLst>
        </pc:spChg>
      </pc:sldChg>
      <pc:sldChg chg="addSp delSp modSp">
        <pc:chgData name="John Griffiths" userId="55ce029b995a3368" providerId="Windows Live" clId="Web-{FB47804F-2317-3D0B-7596-23133152B289}" dt="2025-08-20T09:39:27.128" v="1081" actId="20577"/>
        <pc:sldMkLst>
          <pc:docMk/>
          <pc:sldMk cId="89933822" sldId="418"/>
        </pc:sldMkLst>
        <pc:spChg chg="add mod">
          <ac:chgData name="John Griffiths" userId="55ce029b995a3368" providerId="Windows Live" clId="Web-{FB47804F-2317-3D0B-7596-23133152B289}" dt="2025-08-20T09:39:27.128" v="1081" actId="20577"/>
          <ac:spMkLst>
            <pc:docMk/>
            <pc:sldMk cId="89933822" sldId="418"/>
            <ac:spMk id="4" creationId="{A2390C0C-A7D5-8035-77B8-9601D50A7560}"/>
          </ac:spMkLst>
        </pc:spChg>
      </pc:sldChg>
      <pc:sldChg chg="addSp modSp addAnim">
        <pc:chgData name="John Griffiths" userId="55ce029b995a3368" providerId="Windows Live" clId="Web-{FB47804F-2317-3D0B-7596-23133152B289}" dt="2025-08-20T09:53:35.818" v="1113"/>
        <pc:sldMkLst>
          <pc:docMk/>
          <pc:sldMk cId="2250903221" sldId="421"/>
        </pc:sldMkLst>
      </pc:sldChg>
      <pc:sldChg chg="addSp modSp addAnim">
        <pc:chgData name="John Griffiths" userId="55ce029b995a3368" providerId="Windows Live" clId="Web-{FB47804F-2317-3D0B-7596-23133152B289}" dt="2025-08-20T10:09:29.543" v="1163"/>
        <pc:sldMkLst>
          <pc:docMk/>
          <pc:sldMk cId="3767172967" sldId="422"/>
        </pc:sldMkLst>
        <pc:spChg chg="add mod">
          <ac:chgData name="John Griffiths" userId="55ce029b995a3368" providerId="Windows Live" clId="Web-{FB47804F-2317-3D0B-7596-23133152B289}" dt="2025-08-20T10:00:54.476" v="1141" actId="1076"/>
          <ac:spMkLst>
            <pc:docMk/>
            <pc:sldMk cId="3767172967" sldId="422"/>
            <ac:spMk id="5" creationId="{7110433B-D80E-0E3B-94A0-7403A69CCB73}"/>
          </ac:spMkLst>
        </pc:spChg>
        <pc:picChg chg="add mod modCrop">
          <ac:chgData name="John Griffiths" userId="55ce029b995a3368" providerId="Windows Live" clId="Web-{FB47804F-2317-3D0B-7596-23133152B289}" dt="2025-08-20T09:59:04.753" v="1138" actId="1076"/>
          <ac:picMkLst>
            <pc:docMk/>
            <pc:sldMk cId="3767172967" sldId="422"/>
            <ac:picMk id="3" creationId="{A2357001-7F80-529F-F72A-A2E56F5791FA}"/>
          </ac:picMkLst>
        </pc:picChg>
        <pc:picChg chg="add mod modCrop">
          <ac:chgData name="John Griffiths" userId="55ce029b995a3368" providerId="Windows Live" clId="Web-{FB47804F-2317-3D0B-7596-23133152B289}" dt="2025-08-20T10:05:48.144" v="1154" actId="1076"/>
          <ac:picMkLst>
            <pc:docMk/>
            <pc:sldMk cId="3767172967" sldId="422"/>
            <ac:picMk id="6" creationId="{F0D6588C-1DD3-F6E7-7802-2D0879D49805}"/>
          </ac:picMkLst>
        </pc:picChg>
        <pc:picChg chg="add mod modCrop">
          <ac:chgData name="John Griffiths" userId="55ce029b995a3368" providerId="Windows Live" clId="Web-{FB47804F-2317-3D0B-7596-23133152B289}" dt="2025-08-20T10:05:40.596" v="1152" actId="14100"/>
          <ac:picMkLst>
            <pc:docMk/>
            <pc:sldMk cId="3767172967" sldId="422"/>
            <ac:picMk id="7" creationId="{125B3E7E-360A-998B-79C4-28A5D24F7E39}"/>
          </ac:picMkLst>
        </pc:picChg>
        <pc:picChg chg="add mod">
          <ac:chgData name="John Griffiths" userId="55ce029b995a3368" providerId="Windows Live" clId="Web-{FB47804F-2317-3D0B-7596-23133152B289}" dt="2025-08-20T10:07:02.693" v="1156" actId="1076"/>
          <ac:picMkLst>
            <pc:docMk/>
            <pc:sldMk cId="3767172967" sldId="422"/>
            <ac:picMk id="8" creationId="{9EB59AEC-2B6A-7E67-7B18-6E2B78512D9D}"/>
          </ac:picMkLst>
        </pc:picChg>
        <pc:picChg chg="add mod modCrop">
          <ac:chgData name="John Griffiths" userId="55ce029b995a3368" providerId="Windows Live" clId="Web-{FB47804F-2317-3D0B-7596-23133152B289}" dt="2025-08-20T10:09:24.090" v="1162" actId="14100"/>
          <ac:picMkLst>
            <pc:docMk/>
            <pc:sldMk cId="3767172967" sldId="422"/>
            <ac:picMk id="9" creationId="{D277C426-5C3A-41F2-55BE-19AC804BC493}"/>
          </ac:picMkLst>
        </pc:picChg>
      </pc:sldChg>
      <pc:sldChg chg="addSp modSp addAnim">
        <pc:chgData name="John Griffiths" userId="55ce029b995a3368" providerId="Windows Live" clId="Web-{FB47804F-2317-3D0B-7596-23133152B289}" dt="2025-08-20T09:49:45.418" v="1102"/>
        <pc:sldMkLst>
          <pc:docMk/>
          <pc:sldMk cId="2886254364" sldId="423"/>
        </pc:sldMkLst>
        <pc:picChg chg="add mod modCrop">
          <ac:chgData name="John Griffiths" userId="55ce029b995a3368" providerId="Windows Live" clId="Web-{FB47804F-2317-3D0B-7596-23133152B289}" dt="2025-08-20T09:46:49.505" v="1086" actId="1076"/>
          <ac:picMkLst>
            <pc:docMk/>
            <pc:sldMk cId="2886254364" sldId="423"/>
            <ac:picMk id="3" creationId="{6C71788D-C4A7-2FA6-7D5C-8A95F21738E5}"/>
          </ac:picMkLst>
        </pc:picChg>
        <pc:picChg chg="add mod modCrop">
          <ac:chgData name="John Griffiths" userId="55ce029b995a3368" providerId="Windows Live" clId="Web-{FB47804F-2317-3D0B-7596-23133152B289}" dt="2025-08-20T09:49:31.215" v="1099" actId="1076"/>
          <ac:picMkLst>
            <pc:docMk/>
            <pc:sldMk cId="2886254364" sldId="423"/>
            <ac:picMk id="4" creationId="{3968CCEC-4CA8-B63A-4040-E1AB27A3BCFE}"/>
          </ac:picMkLst>
        </pc:picChg>
        <pc:picChg chg="add mod">
          <ac:chgData name="John Griffiths" userId="55ce029b995a3368" providerId="Windows Live" clId="Web-{FB47804F-2317-3D0B-7596-23133152B289}" dt="2025-08-20T09:49:38.668" v="1101" actId="14100"/>
          <ac:picMkLst>
            <pc:docMk/>
            <pc:sldMk cId="2886254364" sldId="423"/>
            <ac:picMk id="5" creationId="{0ED90D22-4EB0-13A4-562F-E457C3086D59}"/>
          </ac:picMkLst>
        </pc:picChg>
      </pc:sldChg>
      <pc:sldChg chg="addSp delSp modSp add replId addAnim delAnim">
        <pc:chgData name="John Griffiths" userId="55ce029b995a3368" providerId="Windows Live" clId="Web-{FB47804F-2317-3D0B-7596-23133152B289}" dt="2025-08-20T10:12:21.393" v="1180" actId="14100"/>
        <pc:sldMkLst>
          <pc:docMk/>
          <pc:sldMk cId="715398637" sldId="424"/>
        </pc:sldMkLst>
        <pc:picChg chg="add mod modCrop">
          <ac:chgData name="John Griffiths" userId="55ce029b995a3368" providerId="Windows Live" clId="Web-{FB47804F-2317-3D0B-7596-23133152B289}" dt="2025-08-20T10:11:25.798" v="1173" actId="1076"/>
          <ac:picMkLst>
            <pc:docMk/>
            <pc:sldMk cId="715398637" sldId="424"/>
            <ac:picMk id="5" creationId="{1AA65589-1894-BBED-9228-2BDDC347937A}"/>
          </ac:picMkLst>
        </pc:picChg>
        <pc:picChg chg="add mod">
          <ac:chgData name="John Griffiths" userId="55ce029b995a3368" providerId="Windows Live" clId="Web-{FB47804F-2317-3D0B-7596-23133152B289}" dt="2025-08-20T10:12:21.393" v="1180" actId="14100"/>
          <ac:picMkLst>
            <pc:docMk/>
            <pc:sldMk cId="715398637" sldId="424"/>
            <ac:picMk id="6" creationId="{1596BEBF-4332-D2A5-3705-39ED7EBEBA57}"/>
          </ac:picMkLst>
        </pc:picChg>
        <pc:picChg chg="add mod ord modCrop">
          <ac:chgData name="John Griffiths" userId="55ce029b995a3368" providerId="Windows Live" clId="Web-{FB47804F-2317-3D0B-7596-23133152B289}" dt="2025-08-20T10:12:08.971" v="1178"/>
          <ac:picMkLst>
            <pc:docMk/>
            <pc:sldMk cId="715398637" sldId="424"/>
            <ac:picMk id="7" creationId="{28BEC38D-EF26-1E92-5AD4-CB597D5B30DF}"/>
          </ac:picMkLst>
        </pc:picChg>
      </pc:sldChg>
      <pc:sldChg chg="delSp modSp add">
        <pc:chgData name="John Griffiths" userId="55ce029b995a3368" providerId="Windows Live" clId="Web-{FB47804F-2317-3D0B-7596-23133152B289}" dt="2025-08-20T10:40:49.961" v="1279" actId="20577"/>
        <pc:sldMkLst>
          <pc:docMk/>
          <pc:sldMk cId="1696044759" sldId="425"/>
        </pc:sldMkLst>
        <pc:spChg chg="mod">
          <ac:chgData name="John Griffiths" userId="55ce029b995a3368" providerId="Windows Live" clId="Web-{FB47804F-2317-3D0B-7596-23133152B289}" dt="2025-08-20T10:38:20.580" v="1218" actId="14100"/>
          <ac:spMkLst>
            <pc:docMk/>
            <pc:sldMk cId="1696044759" sldId="425"/>
            <ac:spMk id="4" creationId="{771548B6-410C-CC11-8DFE-E952618F6167}"/>
          </ac:spMkLst>
        </pc:spChg>
      </pc:sldChg>
    </pc:docChg>
  </pc:docChgLst>
  <pc:docChgLst>
    <pc:chgData name="John Griffiths" userId="55ce029b995a3368" providerId="Windows Live" clId="Web-{F82E162F-7606-5D94-E0B6-3B5E193EB933}"/>
    <pc:docChg chg="addSld modSld">
      <pc:chgData name="John Griffiths" userId="55ce029b995a3368" providerId="Windows Live" clId="Web-{F82E162F-7606-5D94-E0B6-3B5E193EB933}" dt="2025-09-12T14:25:06.324" v="10" actId="20577"/>
      <pc:docMkLst>
        <pc:docMk/>
      </pc:docMkLst>
      <pc:sldChg chg="addSp modSp">
        <pc:chgData name="John Griffiths" userId="55ce029b995a3368" providerId="Windows Live" clId="Web-{F82E162F-7606-5D94-E0B6-3B5E193EB933}" dt="2025-09-12T14:23:56.696" v="7" actId="20577"/>
        <pc:sldMkLst>
          <pc:docMk/>
          <pc:sldMk cId="213511559" sldId="429"/>
        </pc:sldMkLst>
        <pc:spChg chg="mod">
          <ac:chgData name="John Griffiths" userId="55ce029b995a3368" providerId="Windows Live" clId="Web-{F82E162F-7606-5D94-E0B6-3B5E193EB933}" dt="2025-09-12T14:23:56.696" v="7" actId="20577"/>
          <ac:spMkLst>
            <pc:docMk/>
            <pc:sldMk cId="213511559" sldId="429"/>
            <ac:spMk id="3" creationId="{97943ED3-2FFC-45D1-53B6-DBF8A294725C}"/>
          </ac:spMkLst>
        </pc:spChg>
        <pc:spChg chg="add mod">
          <ac:chgData name="John Griffiths" userId="55ce029b995a3368" providerId="Windows Live" clId="Web-{F82E162F-7606-5D94-E0B6-3B5E193EB933}" dt="2025-09-12T14:23:44.149" v="6" actId="1076"/>
          <ac:spMkLst>
            <pc:docMk/>
            <pc:sldMk cId="213511559" sldId="429"/>
            <ac:spMk id="4" creationId="{63E6C915-197D-72EA-2459-EF8F9A91F708}"/>
          </ac:spMkLst>
        </pc:spChg>
      </pc:sldChg>
      <pc:sldChg chg="modSp add replId">
        <pc:chgData name="John Griffiths" userId="55ce029b995a3368" providerId="Windows Live" clId="Web-{F82E162F-7606-5D94-E0B6-3B5E193EB933}" dt="2025-09-12T14:25:06.324" v="10" actId="20577"/>
        <pc:sldMkLst>
          <pc:docMk/>
          <pc:sldMk cId="1853488108" sldId="433"/>
        </pc:sldMkLst>
      </pc:sldChg>
    </pc:docChg>
  </pc:docChgLst>
  <pc:docChgLst>
    <pc:chgData name="John Griffiths" userId="55ce029b995a3368" providerId="LiveId" clId="{F494F27D-CED9-9241-A0A2-30C200ED0771}"/>
    <pc:docChg chg="undo custSel modSld">
      <pc:chgData name="John Griffiths" userId="55ce029b995a3368" providerId="LiveId" clId="{F494F27D-CED9-9241-A0A2-30C200ED0771}" dt="2025-09-18T07:20:04.731" v="167" actId="255"/>
      <pc:docMkLst>
        <pc:docMk/>
      </pc:docMkLst>
      <pc:sldChg chg="modSp mod">
        <pc:chgData name="John Griffiths" userId="55ce029b995a3368" providerId="LiveId" clId="{F494F27D-CED9-9241-A0A2-30C200ED0771}" dt="2025-09-18T07:12:35.875" v="62" actId="1038"/>
        <pc:sldMkLst>
          <pc:docMk/>
          <pc:sldMk cId="2360145642" sldId="416"/>
        </pc:sldMkLst>
        <pc:spChg chg="mod">
          <ac:chgData name="John Griffiths" userId="55ce029b995a3368" providerId="LiveId" clId="{F494F27D-CED9-9241-A0A2-30C200ED0771}" dt="2025-09-18T07:12:35.875" v="62" actId="1038"/>
          <ac:spMkLst>
            <pc:docMk/>
            <pc:sldMk cId="2360145642" sldId="416"/>
            <ac:spMk id="4" creationId="{AA6091D5-1446-BDC9-D1EB-58FF5B07FD0E}"/>
          </ac:spMkLst>
        </pc:spChg>
      </pc:sldChg>
      <pc:sldChg chg="modSp mod">
        <pc:chgData name="John Griffiths" userId="55ce029b995a3368" providerId="LiveId" clId="{F494F27D-CED9-9241-A0A2-30C200ED0771}" dt="2025-09-18T07:19:30.347" v="144" actId="255"/>
        <pc:sldMkLst>
          <pc:docMk/>
          <pc:sldMk cId="89933822" sldId="418"/>
        </pc:sldMkLst>
        <pc:spChg chg="mod">
          <ac:chgData name="John Griffiths" userId="55ce029b995a3368" providerId="LiveId" clId="{F494F27D-CED9-9241-A0A2-30C200ED0771}" dt="2025-09-18T07:19:30.347" v="144" actId="255"/>
          <ac:spMkLst>
            <pc:docMk/>
            <pc:sldMk cId="89933822" sldId="418"/>
            <ac:spMk id="4" creationId="{A2390C0C-A7D5-8035-77B8-9601D50A7560}"/>
          </ac:spMkLst>
        </pc:spChg>
      </pc:sldChg>
      <pc:sldChg chg="modSp mod">
        <pc:chgData name="John Griffiths" userId="55ce029b995a3368" providerId="LiveId" clId="{F494F27D-CED9-9241-A0A2-30C200ED0771}" dt="2025-09-18T07:09:08.320" v="17" actId="1035"/>
        <pc:sldMkLst>
          <pc:docMk/>
          <pc:sldMk cId="1696044759" sldId="425"/>
        </pc:sldMkLst>
        <pc:spChg chg="mod">
          <ac:chgData name="John Griffiths" userId="55ce029b995a3368" providerId="LiveId" clId="{F494F27D-CED9-9241-A0A2-30C200ED0771}" dt="2025-09-18T07:09:08.320" v="17" actId="1035"/>
          <ac:spMkLst>
            <pc:docMk/>
            <pc:sldMk cId="1696044759" sldId="425"/>
            <ac:spMk id="4" creationId="{771548B6-410C-CC11-8DFE-E952618F6167}"/>
          </ac:spMkLst>
        </pc:spChg>
      </pc:sldChg>
      <pc:sldChg chg="modSp mod">
        <pc:chgData name="John Griffiths" userId="55ce029b995a3368" providerId="LiveId" clId="{F494F27D-CED9-9241-A0A2-30C200ED0771}" dt="2025-09-18T07:10:03.697" v="32" actId="1035"/>
        <pc:sldMkLst>
          <pc:docMk/>
          <pc:sldMk cId="1884086682" sldId="426"/>
        </pc:sldMkLst>
        <pc:spChg chg="mod">
          <ac:chgData name="John Griffiths" userId="55ce029b995a3368" providerId="LiveId" clId="{F494F27D-CED9-9241-A0A2-30C200ED0771}" dt="2025-09-18T07:09:35.434" v="20" actId="1076"/>
          <ac:spMkLst>
            <pc:docMk/>
            <pc:sldMk cId="1884086682" sldId="426"/>
            <ac:spMk id="4" creationId="{FA701663-FFBA-E17C-BB88-765A886921A6}"/>
          </ac:spMkLst>
        </pc:spChg>
        <pc:spChg chg="mod">
          <ac:chgData name="John Griffiths" userId="55ce029b995a3368" providerId="LiveId" clId="{F494F27D-CED9-9241-A0A2-30C200ED0771}" dt="2025-09-18T07:10:03.697" v="32" actId="1035"/>
          <ac:spMkLst>
            <pc:docMk/>
            <pc:sldMk cId="1884086682" sldId="426"/>
            <ac:spMk id="6" creationId="{77D9DFC0-0FB4-DC91-E6CE-0F343C453C23}"/>
          </ac:spMkLst>
        </pc:spChg>
        <pc:spChg chg="mod">
          <ac:chgData name="John Griffiths" userId="55ce029b995a3368" providerId="LiveId" clId="{F494F27D-CED9-9241-A0A2-30C200ED0771}" dt="2025-09-18T07:10:03.697" v="32" actId="1035"/>
          <ac:spMkLst>
            <pc:docMk/>
            <pc:sldMk cId="1884086682" sldId="426"/>
            <ac:spMk id="7" creationId="{EE370C04-9342-8860-4865-DE727D7E0FDB}"/>
          </ac:spMkLst>
        </pc:spChg>
        <pc:spChg chg="mod">
          <ac:chgData name="John Griffiths" userId="55ce029b995a3368" providerId="LiveId" clId="{F494F27D-CED9-9241-A0A2-30C200ED0771}" dt="2025-09-18T07:10:03.697" v="32" actId="1035"/>
          <ac:spMkLst>
            <pc:docMk/>
            <pc:sldMk cId="1884086682" sldId="426"/>
            <ac:spMk id="8" creationId="{57BA423E-D627-DC3F-15CE-CB65BA416F52}"/>
          </ac:spMkLst>
        </pc:spChg>
        <pc:spChg chg="mod">
          <ac:chgData name="John Griffiths" userId="55ce029b995a3368" providerId="LiveId" clId="{F494F27D-CED9-9241-A0A2-30C200ED0771}" dt="2025-09-18T07:10:03.697" v="32" actId="1035"/>
          <ac:spMkLst>
            <pc:docMk/>
            <pc:sldMk cId="1884086682" sldId="426"/>
            <ac:spMk id="9" creationId="{A6305672-1A0B-6BF7-7E4B-377A61F84C30}"/>
          </ac:spMkLst>
        </pc:spChg>
        <pc:spChg chg="mod">
          <ac:chgData name="John Griffiths" userId="55ce029b995a3368" providerId="LiveId" clId="{F494F27D-CED9-9241-A0A2-30C200ED0771}" dt="2025-09-18T07:09:18.403" v="18" actId="255"/>
          <ac:spMkLst>
            <pc:docMk/>
            <pc:sldMk cId="1884086682" sldId="426"/>
            <ac:spMk id="17" creationId="{F83C418A-EBE8-D14F-8315-3AAB21D3E9CA}"/>
          </ac:spMkLst>
        </pc:spChg>
        <pc:picChg chg="mod">
          <ac:chgData name="John Griffiths" userId="55ce029b995a3368" providerId="LiveId" clId="{F494F27D-CED9-9241-A0A2-30C200ED0771}" dt="2025-09-18T07:10:03.697" v="32" actId="1035"/>
          <ac:picMkLst>
            <pc:docMk/>
            <pc:sldMk cId="1884086682" sldId="426"/>
            <ac:picMk id="3" creationId="{F30506CC-6D49-ECF4-485E-1DB87917119D}"/>
          </ac:picMkLst>
        </pc:picChg>
      </pc:sldChg>
      <pc:sldChg chg="delSp modSp mod">
        <pc:chgData name="John Griffiths" userId="55ce029b995a3368" providerId="LiveId" clId="{F494F27D-CED9-9241-A0A2-30C200ED0771}" dt="2025-09-18T07:11:55.942" v="48" actId="14100"/>
        <pc:sldMkLst>
          <pc:docMk/>
          <pc:sldMk cId="321304472" sldId="427"/>
        </pc:sldMkLst>
        <pc:spChg chg="mod">
          <ac:chgData name="John Griffiths" userId="55ce029b995a3368" providerId="LiveId" clId="{F494F27D-CED9-9241-A0A2-30C200ED0771}" dt="2025-09-18T07:10:50.398" v="39" actId="20577"/>
          <ac:spMkLst>
            <pc:docMk/>
            <pc:sldMk cId="321304472" sldId="427"/>
            <ac:spMk id="3" creationId="{30A29312-53CB-DA70-5943-EEBB59C0153F}"/>
          </ac:spMkLst>
        </pc:spChg>
        <pc:spChg chg="mod">
          <ac:chgData name="John Griffiths" userId="55ce029b995a3368" providerId="LiveId" clId="{F494F27D-CED9-9241-A0A2-30C200ED0771}" dt="2025-09-18T07:11:29.937" v="44" actId="14100"/>
          <ac:spMkLst>
            <pc:docMk/>
            <pc:sldMk cId="321304472" sldId="427"/>
            <ac:spMk id="4" creationId="{B814910B-1CC5-AD6C-2800-5729FCFCF995}"/>
          </ac:spMkLst>
        </pc:spChg>
        <pc:spChg chg="mod">
          <ac:chgData name="John Griffiths" userId="55ce029b995a3368" providerId="LiveId" clId="{F494F27D-CED9-9241-A0A2-30C200ED0771}" dt="2025-09-18T07:11:55.942" v="48" actId="14100"/>
          <ac:spMkLst>
            <pc:docMk/>
            <pc:sldMk cId="321304472" sldId="427"/>
            <ac:spMk id="5" creationId="{91FA1713-6325-B8AA-1284-95E9337129B1}"/>
          </ac:spMkLst>
        </pc:spChg>
        <pc:spChg chg="mod">
          <ac:chgData name="John Griffiths" userId="55ce029b995a3368" providerId="LiveId" clId="{F494F27D-CED9-9241-A0A2-30C200ED0771}" dt="2025-09-18T07:11:40.023" v="46" actId="14100"/>
          <ac:spMkLst>
            <pc:docMk/>
            <pc:sldMk cId="321304472" sldId="427"/>
            <ac:spMk id="6" creationId="{F2027530-CA99-009E-AFE5-7BB934584890}"/>
          </ac:spMkLst>
        </pc:spChg>
        <pc:spChg chg="del">
          <ac:chgData name="John Griffiths" userId="55ce029b995a3368" providerId="LiveId" clId="{F494F27D-CED9-9241-A0A2-30C200ED0771}" dt="2025-09-18T07:11:01.437" v="40" actId="478"/>
          <ac:spMkLst>
            <pc:docMk/>
            <pc:sldMk cId="321304472" sldId="427"/>
            <ac:spMk id="7" creationId="{0A691237-77F6-E12B-7470-6CDCA125A5DF}"/>
          </ac:spMkLst>
        </pc:spChg>
        <pc:spChg chg="mod">
          <ac:chgData name="John Griffiths" userId="55ce029b995a3368" providerId="LiveId" clId="{F494F27D-CED9-9241-A0A2-30C200ED0771}" dt="2025-09-18T07:11:10.634" v="42" actId="14100"/>
          <ac:spMkLst>
            <pc:docMk/>
            <pc:sldMk cId="321304472" sldId="427"/>
            <ac:spMk id="8" creationId="{F45918B0-1CB3-A578-905A-DE1953C2AFFC}"/>
          </ac:spMkLst>
        </pc:spChg>
      </pc:sldChg>
      <pc:sldChg chg="modSp mod">
        <pc:chgData name="John Griffiths" userId="55ce029b995a3368" providerId="LiveId" clId="{F494F27D-CED9-9241-A0A2-30C200ED0771}" dt="2025-09-18T07:13:07.001" v="75" actId="1038"/>
        <pc:sldMkLst>
          <pc:docMk/>
          <pc:sldMk cId="213511559" sldId="429"/>
        </pc:sldMkLst>
        <pc:spChg chg="mod">
          <ac:chgData name="John Griffiths" userId="55ce029b995a3368" providerId="LiveId" clId="{F494F27D-CED9-9241-A0A2-30C200ED0771}" dt="2025-09-18T07:12:52.603" v="63" actId="255"/>
          <ac:spMkLst>
            <pc:docMk/>
            <pc:sldMk cId="213511559" sldId="429"/>
            <ac:spMk id="3" creationId="{97943ED3-2FFC-45D1-53B6-DBF8A294725C}"/>
          </ac:spMkLst>
        </pc:spChg>
        <pc:spChg chg="mod">
          <ac:chgData name="John Griffiths" userId="55ce029b995a3368" providerId="LiveId" clId="{F494F27D-CED9-9241-A0A2-30C200ED0771}" dt="2025-09-18T07:13:07.001" v="75" actId="1038"/>
          <ac:spMkLst>
            <pc:docMk/>
            <pc:sldMk cId="213511559" sldId="429"/>
            <ac:spMk id="4" creationId="{63E6C915-197D-72EA-2459-EF8F9A91F708}"/>
          </ac:spMkLst>
        </pc:spChg>
      </pc:sldChg>
      <pc:sldChg chg="modSp mod">
        <pc:chgData name="John Griffiths" userId="55ce029b995a3368" providerId="LiveId" clId="{F494F27D-CED9-9241-A0A2-30C200ED0771}" dt="2025-09-18T07:17:39.584" v="133" actId="255"/>
        <pc:sldMkLst>
          <pc:docMk/>
          <pc:sldMk cId="4170042810" sldId="431"/>
        </pc:sldMkLst>
        <pc:spChg chg="mod">
          <ac:chgData name="John Griffiths" userId="55ce029b995a3368" providerId="LiveId" clId="{F494F27D-CED9-9241-A0A2-30C200ED0771}" dt="2025-09-18T07:17:39.584" v="133" actId="255"/>
          <ac:spMkLst>
            <pc:docMk/>
            <pc:sldMk cId="4170042810" sldId="431"/>
            <ac:spMk id="11" creationId="{2AC4DB07-5C9F-D36A-4D2A-9883B4DED13C}"/>
          </ac:spMkLst>
        </pc:spChg>
      </pc:sldChg>
      <pc:sldChg chg="modSp mod">
        <pc:chgData name="John Griffiths" userId="55ce029b995a3368" providerId="LiveId" clId="{F494F27D-CED9-9241-A0A2-30C200ED0771}" dt="2025-09-18T07:18:12.821" v="136" actId="1076"/>
        <pc:sldMkLst>
          <pc:docMk/>
          <pc:sldMk cId="1477380772" sldId="432"/>
        </pc:sldMkLst>
        <pc:spChg chg="mod">
          <ac:chgData name="John Griffiths" userId="55ce029b995a3368" providerId="LiveId" clId="{F494F27D-CED9-9241-A0A2-30C200ED0771}" dt="2025-09-18T07:18:12.821" v="136" actId="1076"/>
          <ac:spMkLst>
            <pc:docMk/>
            <pc:sldMk cId="1477380772" sldId="432"/>
            <ac:spMk id="7" creationId="{251AE805-4BD7-899E-47DC-06952D6D79FD}"/>
          </ac:spMkLst>
        </pc:spChg>
      </pc:sldChg>
      <pc:sldChg chg="modSp mod">
        <pc:chgData name="John Griffiths" userId="55ce029b995a3368" providerId="LiveId" clId="{F494F27D-CED9-9241-A0A2-30C200ED0771}" dt="2025-09-18T07:15:50.081" v="89" actId="20577"/>
        <pc:sldMkLst>
          <pc:docMk/>
          <pc:sldMk cId="1853488108" sldId="433"/>
        </pc:sldMkLst>
        <pc:spChg chg="mod">
          <ac:chgData name="John Griffiths" userId="55ce029b995a3368" providerId="LiveId" clId="{F494F27D-CED9-9241-A0A2-30C200ED0771}" dt="2025-09-18T07:15:50.081" v="89" actId="20577"/>
          <ac:spMkLst>
            <pc:docMk/>
            <pc:sldMk cId="1853488108" sldId="433"/>
            <ac:spMk id="8" creationId="{F18C1544-E628-C987-8E50-8ECDA58D86E1}"/>
          </ac:spMkLst>
        </pc:spChg>
      </pc:sldChg>
      <pc:sldChg chg="modSp mod">
        <pc:chgData name="John Griffiths" userId="55ce029b995a3368" providerId="LiveId" clId="{F494F27D-CED9-9241-A0A2-30C200ED0771}" dt="2025-09-18T07:20:04.731" v="167" actId="255"/>
        <pc:sldMkLst>
          <pc:docMk/>
          <pc:sldMk cId="3503417406" sldId="434"/>
        </pc:sldMkLst>
        <pc:spChg chg="mod">
          <ac:chgData name="John Griffiths" userId="55ce029b995a3368" providerId="LiveId" clId="{F494F27D-CED9-9241-A0A2-30C200ED0771}" dt="2025-09-18T07:20:04.731" v="167" actId="255"/>
          <ac:spMkLst>
            <pc:docMk/>
            <pc:sldMk cId="3503417406" sldId="434"/>
            <ac:spMk id="4" creationId="{FC60BFF5-03F0-E886-6FE7-BC85A2726907}"/>
          </ac:spMkLst>
        </pc:spChg>
      </pc:sldChg>
      <pc:sldChg chg="modSp mod">
        <pc:chgData name="John Griffiths" userId="55ce029b995a3368" providerId="LiveId" clId="{F494F27D-CED9-9241-A0A2-30C200ED0771}" dt="2025-09-18T07:18:29.061" v="139" actId="20577"/>
        <pc:sldMkLst>
          <pc:docMk/>
          <pc:sldMk cId="1626169912" sldId="435"/>
        </pc:sldMkLst>
        <pc:spChg chg="mod">
          <ac:chgData name="John Griffiths" userId="55ce029b995a3368" providerId="LiveId" clId="{F494F27D-CED9-9241-A0A2-30C200ED0771}" dt="2025-09-18T07:18:29.061" v="139" actId="20577"/>
          <ac:spMkLst>
            <pc:docMk/>
            <pc:sldMk cId="1626169912" sldId="435"/>
            <ac:spMk id="10" creationId="{1057EFB9-D149-5A43-8189-46D416979B3D}"/>
          </ac:spMkLst>
        </pc:spChg>
      </pc:sldChg>
      <pc:sldChg chg="modSp mod">
        <pc:chgData name="John Griffiths" userId="55ce029b995a3368" providerId="LiveId" clId="{F494F27D-CED9-9241-A0A2-30C200ED0771}" dt="2025-09-18T07:19:52.532" v="166" actId="1036"/>
        <pc:sldMkLst>
          <pc:docMk/>
          <pc:sldMk cId="1570117909" sldId="436"/>
        </pc:sldMkLst>
        <pc:spChg chg="mod">
          <ac:chgData name="John Griffiths" userId="55ce029b995a3368" providerId="LiveId" clId="{F494F27D-CED9-9241-A0A2-30C200ED0771}" dt="2025-09-18T07:19:52.532" v="166" actId="1036"/>
          <ac:spMkLst>
            <pc:docMk/>
            <pc:sldMk cId="1570117909" sldId="436"/>
            <ac:spMk id="4" creationId="{389F3A82-5CF9-E2FC-7803-B7ED25D11163}"/>
          </ac:spMkLst>
        </pc:spChg>
      </pc:sldChg>
      <pc:sldChg chg="delSp modSp mod">
        <pc:chgData name="John Griffiths" userId="55ce029b995a3368" providerId="LiveId" clId="{F494F27D-CED9-9241-A0A2-30C200ED0771}" dt="2025-09-18T07:17:23.671" v="132" actId="1076"/>
        <pc:sldMkLst>
          <pc:docMk/>
          <pc:sldMk cId="396731377" sldId="437"/>
        </pc:sldMkLst>
        <pc:spChg chg="mod">
          <ac:chgData name="John Griffiths" userId="55ce029b995a3368" providerId="LiveId" clId="{F494F27D-CED9-9241-A0A2-30C200ED0771}" dt="2025-09-18T07:17:23.671" v="132" actId="1076"/>
          <ac:spMkLst>
            <pc:docMk/>
            <pc:sldMk cId="396731377" sldId="437"/>
            <ac:spMk id="2" creationId="{27D81C16-351C-7BFA-F6CE-5BDC18E95FD9}"/>
          </ac:spMkLst>
        </pc:spChg>
        <pc:spChg chg="del">
          <ac:chgData name="John Griffiths" userId="55ce029b995a3368" providerId="LiveId" clId="{F494F27D-CED9-9241-A0A2-30C200ED0771}" dt="2025-09-18T07:16:36.120" v="92" actId="478"/>
          <ac:spMkLst>
            <pc:docMk/>
            <pc:sldMk cId="396731377" sldId="437"/>
            <ac:spMk id="4" creationId="{C1D52D00-069B-AD24-E29A-8C095D39CA60}"/>
          </ac:spMkLst>
        </pc:spChg>
        <pc:spChg chg="mod">
          <ac:chgData name="John Griffiths" userId="55ce029b995a3368" providerId="LiveId" clId="{F494F27D-CED9-9241-A0A2-30C200ED0771}" dt="2025-09-18T07:17:18.439" v="131" actId="1035"/>
          <ac:spMkLst>
            <pc:docMk/>
            <pc:sldMk cId="396731377" sldId="437"/>
            <ac:spMk id="9" creationId="{44C54A28-CF15-7915-EBD9-CD3F650C4A54}"/>
          </ac:spMkLst>
        </pc:spChg>
        <pc:spChg chg="mod">
          <ac:chgData name="John Griffiths" userId="55ce029b995a3368" providerId="LiveId" clId="{F494F27D-CED9-9241-A0A2-30C200ED0771}" dt="2025-09-18T07:17:06.461" v="106" actId="1076"/>
          <ac:spMkLst>
            <pc:docMk/>
            <pc:sldMk cId="396731377" sldId="437"/>
            <ac:spMk id="10" creationId="{D46F7E8F-5B62-782D-BF92-A5E8B7E3071E}"/>
          </ac:spMkLst>
        </pc:spChg>
        <pc:grpChg chg="mod">
          <ac:chgData name="John Griffiths" userId="55ce029b995a3368" providerId="LiveId" clId="{F494F27D-CED9-9241-A0A2-30C200ED0771}" dt="2025-09-18T07:17:18.439" v="131" actId="1035"/>
          <ac:grpSpMkLst>
            <pc:docMk/>
            <pc:sldMk cId="396731377" sldId="437"/>
            <ac:grpSpMk id="8" creationId="{F4C773D2-1388-2D69-96D5-4AC1E7373FFF}"/>
          </ac:grpSpMkLst>
        </pc:grpChg>
      </pc:sldChg>
      <pc:sldChg chg="modSp mod">
        <pc:chgData name="John Griffiths" userId="55ce029b995a3368" providerId="LiveId" clId="{F494F27D-CED9-9241-A0A2-30C200ED0771}" dt="2025-09-18T07:17:52.282" v="134" actId="255"/>
        <pc:sldMkLst>
          <pc:docMk/>
          <pc:sldMk cId="2400380756" sldId="438"/>
        </pc:sldMkLst>
        <pc:spChg chg="mod">
          <ac:chgData name="John Griffiths" userId="55ce029b995a3368" providerId="LiveId" clId="{F494F27D-CED9-9241-A0A2-30C200ED0771}" dt="2025-09-18T07:17:52.282" v="134" actId="255"/>
          <ac:spMkLst>
            <pc:docMk/>
            <pc:sldMk cId="2400380756" sldId="438"/>
            <ac:spMk id="16" creationId="{0B5FA87A-7E22-E4D3-F156-83AD7122CBF4}"/>
          </ac:spMkLst>
        </pc:spChg>
      </pc:sldChg>
      <pc:sldChg chg="modSp mod">
        <pc:chgData name="John Griffiths" userId="55ce029b995a3368" providerId="LiveId" clId="{F494F27D-CED9-9241-A0A2-30C200ED0771}" dt="2025-09-18T07:18:39.615" v="140" actId="255"/>
        <pc:sldMkLst>
          <pc:docMk/>
          <pc:sldMk cId="3326345495" sldId="440"/>
        </pc:sldMkLst>
        <pc:spChg chg="mod">
          <ac:chgData name="John Griffiths" userId="55ce029b995a3368" providerId="LiveId" clId="{F494F27D-CED9-9241-A0A2-30C200ED0771}" dt="2025-09-18T07:18:39.615" v="140" actId="255"/>
          <ac:spMkLst>
            <pc:docMk/>
            <pc:sldMk cId="3326345495" sldId="440"/>
            <ac:spMk id="4" creationId="{C1385309-2ACD-F1CC-A782-506C631A95A7}"/>
          </ac:spMkLst>
        </pc:spChg>
      </pc:sldChg>
      <pc:sldChg chg="modSp mod">
        <pc:chgData name="John Griffiths" userId="55ce029b995a3368" providerId="LiveId" clId="{F494F27D-CED9-9241-A0A2-30C200ED0771}" dt="2025-09-18T07:19:17.613" v="143" actId="1076"/>
        <pc:sldMkLst>
          <pc:docMk/>
          <pc:sldMk cId="1534436103" sldId="441"/>
        </pc:sldMkLst>
        <pc:spChg chg="mod">
          <ac:chgData name="John Griffiths" userId="55ce029b995a3368" providerId="LiveId" clId="{F494F27D-CED9-9241-A0A2-30C200ED0771}" dt="2025-09-18T07:19:09.994" v="142" actId="1076"/>
          <ac:spMkLst>
            <pc:docMk/>
            <pc:sldMk cId="1534436103" sldId="441"/>
            <ac:spMk id="4" creationId="{82688CF9-CFE9-D4BB-871F-69161E3E3029}"/>
          </ac:spMkLst>
        </pc:spChg>
        <pc:picChg chg="mod">
          <ac:chgData name="John Griffiths" userId="55ce029b995a3368" providerId="LiveId" clId="{F494F27D-CED9-9241-A0A2-30C200ED0771}" dt="2025-09-18T07:19:17.613" v="143" actId="1076"/>
          <ac:picMkLst>
            <pc:docMk/>
            <pc:sldMk cId="1534436103" sldId="441"/>
            <ac:picMk id="3" creationId="{65141D3B-6922-7D72-934B-AD16FCDAB150}"/>
          </ac:picMkLst>
        </pc:picChg>
      </pc:sldChg>
      <pc:sldChg chg="addSp modSp mod">
        <pc:chgData name="John Griffiths" userId="55ce029b995a3368" providerId="LiveId" clId="{F494F27D-CED9-9241-A0A2-30C200ED0771}" dt="2025-09-18T07:14:33.838" v="85" actId="1076"/>
        <pc:sldMkLst>
          <pc:docMk/>
          <pc:sldMk cId="420265477" sldId="442"/>
        </pc:sldMkLst>
        <pc:spChg chg="add mod">
          <ac:chgData name="John Griffiths" userId="55ce029b995a3368" providerId="LiveId" clId="{F494F27D-CED9-9241-A0A2-30C200ED0771}" dt="2025-09-18T07:14:33.838" v="85" actId="1076"/>
          <ac:spMkLst>
            <pc:docMk/>
            <pc:sldMk cId="420265477" sldId="442"/>
            <ac:spMk id="3" creationId="{2E8265BB-2A31-2B4F-E78A-9138399DEF9E}"/>
          </ac:spMkLst>
        </pc:spChg>
        <pc:spChg chg="mod">
          <ac:chgData name="John Griffiths" userId="55ce029b995a3368" providerId="LiveId" clId="{F494F27D-CED9-9241-A0A2-30C200ED0771}" dt="2025-09-18T07:14:18.493" v="82" actId="1076"/>
          <ac:spMkLst>
            <pc:docMk/>
            <pc:sldMk cId="420265477" sldId="442"/>
            <ac:spMk id="7" creationId="{8EDD2568-D7BF-C4B5-A7DA-C1DDFF9D3354}"/>
          </ac:spMkLst>
        </pc:spChg>
      </pc:sldChg>
    </pc:docChg>
  </pc:docChgLst>
  <pc:docChgLst>
    <pc:chgData name="John Griffiths" userId="55ce029b995a3368" providerId="Windows Live" clId="Web-{41E2CC1A-666D-DBC9-2C55-1DABCACD9F60}"/>
    <pc:docChg chg="modSld">
      <pc:chgData name="John Griffiths" userId="55ce029b995a3368" providerId="Windows Live" clId="Web-{41E2CC1A-666D-DBC9-2C55-1DABCACD9F60}" dt="2025-09-17T09:01:45.724" v="30" actId="1076"/>
      <pc:docMkLst>
        <pc:docMk/>
      </pc:docMkLst>
      <pc:sldChg chg="modSp">
        <pc:chgData name="John Griffiths" userId="55ce029b995a3368" providerId="Windows Live" clId="Web-{41E2CC1A-666D-DBC9-2C55-1DABCACD9F60}" dt="2025-09-17T08:57:45.455" v="5" actId="1076"/>
        <pc:sldMkLst>
          <pc:docMk/>
          <pc:sldMk cId="1696044759" sldId="425"/>
        </pc:sldMkLst>
        <pc:spChg chg="mod">
          <ac:chgData name="John Griffiths" userId="55ce029b995a3368" providerId="Windows Live" clId="Web-{41E2CC1A-666D-DBC9-2C55-1DABCACD9F60}" dt="2025-09-17T08:57:45.455" v="5" actId="1076"/>
          <ac:spMkLst>
            <pc:docMk/>
            <pc:sldMk cId="1696044759" sldId="425"/>
            <ac:spMk id="4" creationId="{771548B6-410C-CC11-8DFE-E952618F6167}"/>
          </ac:spMkLst>
        </pc:spChg>
      </pc:sldChg>
      <pc:sldChg chg="modSp">
        <pc:chgData name="John Griffiths" userId="55ce029b995a3368" providerId="Windows Live" clId="Web-{41E2CC1A-666D-DBC9-2C55-1DABCACD9F60}" dt="2025-09-17T08:58:08.770" v="8" actId="1076"/>
        <pc:sldMkLst>
          <pc:docMk/>
          <pc:sldMk cId="1884086682" sldId="426"/>
        </pc:sldMkLst>
        <pc:spChg chg="mod">
          <ac:chgData name="John Griffiths" userId="55ce029b995a3368" providerId="Windows Live" clId="Web-{41E2CC1A-666D-DBC9-2C55-1DABCACD9F60}" dt="2025-09-17T08:58:08.770" v="8" actId="1076"/>
          <ac:spMkLst>
            <pc:docMk/>
            <pc:sldMk cId="1884086682" sldId="426"/>
            <ac:spMk id="4" creationId="{FA701663-FFBA-E17C-BB88-765A886921A6}"/>
          </ac:spMkLst>
        </pc:spChg>
        <pc:spChg chg="mod">
          <ac:chgData name="John Griffiths" userId="55ce029b995a3368" providerId="Windows Live" clId="Web-{41E2CC1A-666D-DBC9-2C55-1DABCACD9F60}" dt="2025-09-17T08:58:00.659" v="7"/>
          <ac:spMkLst>
            <pc:docMk/>
            <pc:sldMk cId="1884086682" sldId="426"/>
            <ac:spMk id="17" creationId="{F83C418A-EBE8-D14F-8315-3AAB21D3E9CA}"/>
          </ac:spMkLst>
        </pc:spChg>
      </pc:sldChg>
      <pc:sldChg chg="addSp modSp">
        <pc:chgData name="John Griffiths" userId="55ce029b995a3368" providerId="Windows Live" clId="Web-{41E2CC1A-666D-DBC9-2C55-1DABCACD9F60}" dt="2025-09-17T09:01:45.724" v="30" actId="1076"/>
        <pc:sldMkLst>
          <pc:docMk/>
          <pc:sldMk cId="321304472" sldId="427"/>
        </pc:sldMkLst>
        <pc:spChg chg="add mod">
          <ac:chgData name="John Griffiths" userId="55ce029b995a3368" providerId="Windows Live" clId="Web-{41E2CC1A-666D-DBC9-2C55-1DABCACD9F60}" dt="2025-09-17T08:59:30.043" v="11"/>
          <ac:spMkLst>
            <pc:docMk/>
            <pc:sldMk cId="321304472" sldId="427"/>
            <ac:spMk id="4" creationId="{B814910B-1CC5-AD6C-2800-5729FCFCF995}"/>
          </ac:spMkLst>
        </pc:spChg>
        <pc:spChg chg="add mod">
          <ac:chgData name="John Griffiths" userId="55ce029b995a3368" providerId="Windows Live" clId="Web-{41E2CC1A-666D-DBC9-2C55-1DABCACD9F60}" dt="2025-09-17T09:01:42.552" v="29" actId="1076"/>
          <ac:spMkLst>
            <pc:docMk/>
            <pc:sldMk cId="321304472" sldId="427"/>
            <ac:spMk id="5" creationId="{91FA1713-6325-B8AA-1284-95E9337129B1}"/>
          </ac:spMkLst>
        </pc:spChg>
        <pc:spChg chg="add mod">
          <ac:chgData name="John Griffiths" userId="55ce029b995a3368" providerId="Windows Live" clId="Web-{41E2CC1A-666D-DBC9-2C55-1DABCACD9F60}" dt="2025-09-17T09:01:45.724" v="30" actId="1076"/>
          <ac:spMkLst>
            <pc:docMk/>
            <pc:sldMk cId="321304472" sldId="427"/>
            <ac:spMk id="6" creationId="{F2027530-CA99-009E-AFE5-7BB934584890}"/>
          </ac:spMkLst>
        </pc:spChg>
        <pc:spChg chg="add mod">
          <ac:chgData name="John Griffiths" userId="55ce029b995a3368" providerId="Windows Live" clId="Web-{41E2CC1A-666D-DBC9-2C55-1DABCACD9F60}" dt="2025-09-17T09:01:30.192" v="27" actId="1076"/>
          <ac:spMkLst>
            <pc:docMk/>
            <pc:sldMk cId="321304472" sldId="427"/>
            <ac:spMk id="7" creationId="{0A691237-77F6-E12B-7470-6CDCA125A5DF}"/>
          </ac:spMkLst>
        </pc:spChg>
        <pc:spChg chg="add mod">
          <ac:chgData name="John Griffiths" userId="55ce029b995a3368" providerId="Windows Live" clId="Web-{41E2CC1A-666D-DBC9-2C55-1DABCACD9F60}" dt="2025-09-17T09:01:36.786" v="28" actId="1076"/>
          <ac:spMkLst>
            <pc:docMk/>
            <pc:sldMk cId="321304472" sldId="427"/>
            <ac:spMk id="8" creationId="{F45918B0-1CB3-A578-905A-DE1953C2AFFC}"/>
          </ac:spMkLst>
        </pc:spChg>
      </pc:sldChg>
    </pc:docChg>
  </pc:docChgLst>
  <pc:docChgLst>
    <pc:chgData name="John Griffiths" userId="55ce029b995a3368" providerId="Windows Live" clId="Web-{5A96EBA3-32CB-48E3-AC99-FB55DF258C69}"/>
    <pc:docChg chg="modSld">
      <pc:chgData name="John Griffiths" userId="55ce029b995a3368" providerId="Windows Live" clId="Web-{5A96EBA3-32CB-48E3-AC99-FB55DF258C69}" dt="2024-11-15T16:06:35.570" v="3" actId="20577"/>
      <pc:docMkLst>
        <pc:docMk/>
      </pc:docMkLst>
      <pc:sldChg chg="modSp">
        <pc:chgData name="John Griffiths" userId="55ce029b995a3368" providerId="Windows Live" clId="Web-{5A96EBA3-32CB-48E3-AC99-FB55DF258C69}" dt="2024-11-15T16:06:16.866" v="0" actId="1076"/>
        <pc:sldMkLst>
          <pc:docMk/>
          <pc:sldMk cId="1563171103" sldId="415"/>
        </pc:sldMkLst>
      </pc:sldChg>
      <pc:sldChg chg="modSp">
        <pc:chgData name="John Griffiths" userId="55ce029b995a3368" providerId="Windows Live" clId="Web-{5A96EBA3-32CB-48E3-AC99-FB55DF258C69}" dt="2024-11-15T16:06:24.335" v="1" actId="20577"/>
        <pc:sldMkLst>
          <pc:docMk/>
          <pc:sldMk cId="2360145642" sldId="416"/>
        </pc:sldMkLst>
      </pc:sldChg>
      <pc:sldChg chg="modSp">
        <pc:chgData name="John Griffiths" userId="55ce029b995a3368" providerId="Windows Live" clId="Web-{5A96EBA3-32CB-48E3-AC99-FB55DF258C69}" dt="2024-11-15T16:06:30.788" v="2" actId="20577"/>
        <pc:sldMkLst>
          <pc:docMk/>
          <pc:sldMk cId="1699748150" sldId="417"/>
        </pc:sldMkLst>
      </pc:sldChg>
      <pc:sldChg chg="modSp">
        <pc:chgData name="John Griffiths" userId="55ce029b995a3368" providerId="Windows Live" clId="Web-{5A96EBA3-32CB-48E3-AC99-FB55DF258C69}" dt="2024-11-15T16:06:35.570" v="3" actId="20577"/>
        <pc:sldMkLst>
          <pc:docMk/>
          <pc:sldMk cId="89933822" sldId="418"/>
        </pc:sldMkLst>
      </pc:sldChg>
    </pc:docChg>
  </pc:docChgLst>
  <pc:docChgLst>
    <pc:chgData name="John Griffiths" userId="55ce029b995a3368" providerId="Windows Live" clId="Web-{9348FF45-1738-16C7-3BD7-1D8DFA5ABCDE}"/>
    <pc:docChg chg="addSld modSld sldOrd">
      <pc:chgData name="John Griffiths" userId="55ce029b995a3368" providerId="Windows Live" clId="Web-{9348FF45-1738-16C7-3BD7-1D8DFA5ABCDE}" dt="2025-09-14T15:59:25.079" v="368"/>
      <pc:docMkLst>
        <pc:docMk/>
      </pc:docMkLst>
      <pc:sldChg chg="ord">
        <pc:chgData name="John Griffiths" userId="55ce029b995a3368" providerId="Windows Live" clId="Web-{9348FF45-1738-16C7-3BD7-1D8DFA5ABCDE}" dt="2025-09-14T15:38:28.475" v="306"/>
        <pc:sldMkLst>
          <pc:docMk/>
          <pc:sldMk cId="4170042810" sldId="431"/>
        </pc:sldMkLst>
      </pc:sldChg>
      <pc:sldChg chg="ord">
        <pc:chgData name="John Griffiths" userId="55ce029b995a3368" providerId="Windows Live" clId="Web-{9348FF45-1738-16C7-3BD7-1D8DFA5ABCDE}" dt="2025-09-14T15:38:33.444" v="307"/>
        <pc:sldMkLst>
          <pc:docMk/>
          <pc:sldMk cId="1477380772" sldId="432"/>
        </pc:sldMkLst>
      </pc:sldChg>
      <pc:sldChg chg="modSp">
        <pc:chgData name="John Griffiths" userId="55ce029b995a3368" providerId="Windows Live" clId="Web-{9348FF45-1738-16C7-3BD7-1D8DFA5ABCDE}" dt="2025-09-14T15:37:48.725" v="300" actId="20577"/>
        <pc:sldMkLst>
          <pc:docMk/>
          <pc:sldMk cId="1853488108" sldId="433"/>
        </pc:sldMkLst>
        <pc:spChg chg="mod">
          <ac:chgData name="John Griffiths" userId="55ce029b995a3368" providerId="Windows Live" clId="Web-{9348FF45-1738-16C7-3BD7-1D8DFA5ABCDE}" dt="2025-09-14T15:37:48.725" v="300" actId="20577"/>
          <ac:spMkLst>
            <pc:docMk/>
            <pc:sldMk cId="1853488108" sldId="433"/>
            <ac:spMk id="2" creationId="{F8019194-8942-3E39-6D1A-0329018A589D}"/>
          </ac:spMkLst>
        </pc:spChg>
      </pc:sldChg>
      <pc:sldChg chg="addSp delSp modSp">
        <pc:chgData name="John Griffiths" userId="55ce029b995a3368" providerId="Windows Live" clId="Web-{9348FF45-1738-16C7-3BD7-1D8DFA5ABCDE}" dt="2025-09-14T15:59:25.079" v="368"/>
        <pc:sldMkLst>
          <pc:docMk/>
          <pc:sldMk cId="3503417406" sldId="434"/>
        </pc:sldMkLst>
        <pc:spChg chg="mod">
          <ac:chgData name="John Griffiths" userId="55ce029b995a3368" providerId="Windows Live" clId="Web-{9348FF45-1738-16C7-3BD7-1D8DFA5ABCDE}" dt="2025-09-14T15:39:02.429" v="330" actId="20577"/>
          <ac:spMkLst>
            <pc:docMk/>
            <pc:sldMk cId="3503417406" sldId="434"/>
            <ac:spMk id="2" creationId="{0A53E865-05D6-D7CC-F3F6-6F4D94C3BB47}"/>
          </ac:spMkLst>
        </pc:spChg>
        <pc:spChg chg="add mod">
          <ac:chgData name="John Griffiths" userId="55ce029b995a3368" providerId="Windows Live" clId="Web-{9348FF45-1738-16C7-3BD7-1D8DFA5ABCDE}" dt="2025-09-14T15:36:35.177" v="290" actId="14100"/>
          <ac:spMkLst>
            <pc:docMk/>
            <pc:sldMk cId="3503417406" sldId="434"/>
            <ac:spMk id="4" creationId="{FC60BFF5-03F0-E886-6FE7-BC85A2726907}"/>
          </ac:spMkLst>
        </pc:spChg>
        <pc:spChg chg="add mod">
          <ac:chgData name="John Griffiths" userId="55ce029b995a3368" providerId="Windows Live" clId="Web-{9348FF45-1738-16C7-3BD7-1D8DFA5ABCDE}" dt="2025-09-14T15:44:50.884" v="343" actId="34807"/>
          <ac:spMkLst>
            <pc:docMk/>
            <pc:sldMk cId="3503417406" sldId="434"/>
            <ac:spMk id="6" creationId="{7338B666-47F2-BC9C-79C5-A3387F2DAABB}"/>
          </ac:spMkLst>
        </pc:spChg>
        <pc:cxnChg chg="add mod">
          <ac:chgData name="John Griffiths" userId="55ce029b995a3368" providerId="Windows Live" clId="Web-{9348FF45-1738-16C7-3BD7-1D8DFA5ABCDE}" dt="2025-09-14T15:48:34.932" v="365" actId="1076"/>
          <ac:cxnSpMkLst>
            <pc:docMk/>
            <pc:sldMk cId="3503417406" sldId="434"/>
            <ac:cxnSpMk id="7" creationId="{CA47C7BF-5F99-E7AE-448A-E442D0B4BBE2}"/>
          </ac:cxnSpMkLst>
        </pc:cxnChg>
        <pc:cxnChg chg="add mod">
          <ac:chgData name="John Griffiths" userId="55ce029b995a3368" providerId="Windows Live" clId="Web-{9348FF45-1738-16C7-3BD7-1D8DFA5ABCDE}" dt="2025-09-14T15:48:06.713" v="361" actId="1076"/>
          <ac:cxnSpMkLst>
            <pc:docMk/>
            <pc:sldMk cId="3503417406" sldId="434"/>
            <ac:cxnSpMk id="8" creationId="{D5F0A2F0-F644-9D35-6474-DF195DD1CA82}"/>
          </ac:cxnSpMkLst>
        </pc:cxnChg>
        <pc:cxnChg chg="add mod">
          <ac:chgData name="John Griffiths" userId="55ce029b995a3368" providerId="Windows Live" clId="Web-{9348FF45-1738-16C7-3BD7-1D8DFA5ABCDE}" dt="2025-09-14T15:48:26.885" v="364" actId="1076"/>
          <ac:cxnSpMkLst>
            <pc:docMk/>
            <pc:sldMk cId="3503417406" sldId="434"/>
            <ac:cxnSpMk id="9" creationId="{689E2A90-6F49-537E-D98F-D0F7FC708E55}"/>
          </ac:cxnSpMkLst>
        </pc:cxnChg>
      </pc:sldChg>
      <pc:sldChg chg="modSp add replId">
        <pc:chgData name="John Griffiths" userId="55ce029b995a3368" providerId="Windows Live" clId="Web-{9348FF45-1738-16C7-3BD7-1D8DFA5ABCDE}" dt="2025-09-14T15:38:04.944" v="305" actId="20577"/>
        <pc:sldMkLst>
          <pc:docMk/>
          <pc:sldMk cId="1626169912" sldId="435"/>
        </pc:sldMkLst>
        <pc:spChg chg="mod">
          <ac:chgData name="John Griffiths" userId="55ce029b995a3368" providerId="Windows Live" clId="Web-{9348FF45-1738-16C7-3BD7-1D8DFA5ABCDE}" dt="2025-09-14T15:38:04.944" v="305" actId="20577"/>
          <ac:spMkLst>
            <pc:docMk/>
            <pc:sldMk cId="1626169912" sldId="435"/>
            <ac:spMk id="2" creationId="{79A2E94E-BC61-3D0A-8FAE-E89DB2471DE2}"/>
          </ac:spMkLst>
        </pc:spChg>
      </pc:sldChg>
    </pc:docChg>
  </pc:docChgLst>
  <pc:docChgLst>
    <pc:chgData name="John Griffiths" userId="55ce029b995a3368" providerId="Windows Live" clId="Web-{184BAB58-1193-50C1-2D57-90F3AC9E37CD}"/>
    <pc:docChg chg="addSld modSld sldOrd">
      <pc:chgData name="John Griffiths" userId="55ce029b995a3368" providerId="Windows Live" clId="Web-{184BAB58-1193-50C1-2D57-90F3AC9E37CD}" dt="2025-08-27T14:07:25.561" v="14" actId="1076"/>
      <pc:docMkLst>
        <pc:docMk/>
      </pc:docMkLst>
      <pc:sldChg chg="ord">
        <pc:chgData name="John Griffiths" userId="55ce029b995a3368" providerId="Windows Live" clId="Web-{184BAB58-1193-50C1-2D57-90F3AC9E37CD}" dt="2025-08-27T14:05:10.697" v="2"/>
        <pc:sldMkLst>
          <pc:docMk/>
          <pc:sldMk cId="715398637" sldId="424"/>
        </pc:sldMkLst>
      </pc:sldChg>
      <pc:sldChg chg="addSp modSp add ord replId">
        <pc:chgData name="John Griffiths" userId="55ce029b995a3368" providerId="Windows Live" clId="Web-{184BAB58-1193-50C1-2D57-90F3AC9E37CD}" dt="2025-08-27T14:07:25.561" v="14" actId="1076"/>
        <pc:sldMkLst>
          <pc:docMk/>
          <pc:sldMk cId="1185772716" sldId="430"/>
        </pc:sldMkLst>
        <pc:spChg chg="mod">
          <ac:chgData name="John Griffiths" userId="55ce029b995a3368" providerId="Windows Live" clId="Web-{184BAB58-1193-50C1-2D57-90F3AC9E37CD}" dt="2025-08-27T14:05:19.135" v="12" actId="20577"/>
          <ac:spMkLst>
            <pc:docMk/>
            <pc:sldMk cId="1185772716" sldId="430"/>
            <ac:spMk id="2" creationId="{76A320DD-F30C-9640-3359-5D606F6C7885}"/>
          </ac:spMkLst>
        </pc:spChg>
        <pc:picChg chg="add mod">
          <ac:chgData name="John Griffiths" userId="55ce029b995a3368" providerId="Windows Live" clId="Web-{184BAB58-1193-50C1-2D57-90F3AC9E37CD}" dt="2025-08-27T14:07:25.561" v="14" actId="1076"/>
          <ac:picMkLst>
            <pc:docMk/>
            <pc:sldMk cId="1185772716" sldId="430"/>
            <ac:picMk id="3" creationId="{9445A24C-E2D6-33B0-5648-C31351470B67}"/>
          </ac:picMkLst>
        </pc:picChg>
      </pc:sldChg>
    </pc:docChg>
  </pc:docChgLst>
  <pc:docChgLst>
    <pc:chgData name="John Griffiths" userId="55ce029b995a3368" providerId="Windows Live" clId="Web-{23353C25-F605-8BDD-E1E2-694B219630B2}"/>
    <pc:docChg chg="modSld">
      <pc:chgData name="John Griffiths" userId="55ce029b995a3368" providerId="Windows Live" clId="Web-{23353C25-F605-8BDD-E1E2-694B219630B2}" dt="2025-08-29T08:01:26.703" v="10"/>
      <pc:docMkLst>
        <pc:docMk/>
      </pc:docMkLst>
      <pc:sldChg chg="addSp modSp">
        <pc:chgData name="John Griffiths" userId="55ce029b995a3368" providerId="Windows Live" clId="Web-{23353C25-F605-8BDD-E1E2-694B219630B2}" dt="2025-08-29T08:01:26.703" v="10"/>
        <pc:sldMkLst>
          <pc:docMk/>
          <pc:sldMk cId="4170042810" sldId="431"/>
        </pc:sldMkLst>
        <pc:spChg chg="add mod">
          <ac:chgData name="John Griffiths" userId="55ce029b995a3368" providerId="Windows Live" clId="Web-{23353C25-F605-8BDD-E1E2-694B219630B2}" dt="2025-08-29T08:00:38.339" v="9" actId="1076"/>
          <ac:spMkLst>
            <pc:docMk/>
            <pc:sldMk cId="4170042810" sldId="431"/>
            <ac:spMk id="4" creationId="{4182BFF2-533E-3396-B3C9-383FBDE67307}"/>
          </ac:spMkLst>
        </pc:spChg>
        <pc:spChg chg="mod">
          <ac:chgData name="John Griffiths" userId="55ce029b995a3368" providerId="Windows Live" clId="Web-{23353C25-F605-8BDD-E1E2-694B219630B2}" dt="2025-08-29T08:00:05.804" v="1" actId="20577"/>
          <ac:spMkLst>
            <pc:docMk/>
            <pc:sldMk cId="4170042810" sldId="431"/>
            <ac:spMk id="6" creationId="{44EB7D05-5C1B-EB26-7177-E6D45D9C3F78}"/>
          </ac:spMkLst>
        </pc:spChg>
        <pc:grpChg chg="add">
          <ac:chgData name="John Griffiths" userId="55ce029b995a3368" providerId="Windows Live" clId="Web-{23353C25-F605-8BDD-E1E2-694B219630B2}" dt="2025-08-29T08:01:26.703" v="10"/>
          <ac:grpSpMkLst>
            <pc:docMk/>
            <pc:sldMk cId="4170042810" sldId="431"/>
            <ac:grpSpMk id="10" creationId="{07A0E35A-8472-2079-38D1-EBDCF5B95677}"/>
          </ac:grpSpMkLst>
        </pc:grpChg>
      </pc:sldChg>
    </pc:docChg>
  </pc:docChgLst>
  <pc:docChgLst>
    <pc:chgData name="John Griffiths" userId="55ce029b995a3368" providerId="Windows Live" clId="Web-{0558E236-99A9-97B0-5174-7DA456AF53BF}"/>
    <pc:docChg chg="addSld modSld sldOrd">
      <pc:chgData name="John Griffiths" userId="55ce029b995a3368" providerId="Windows Live" clId="Web-{0558E236-99A9-97B0-5174-7DA456AF53BF}" dt="2025-08-20T14:08:32.632" v="952" actId="20577"/>
      <pc:docMkLst>
        <pc:docMk/>
      </pc:docMkLst>
      <pc:sldChg chg="modSp">
        <pc:chgData name="John Griffiths" userId="55ce029b995a3368" providerId="Windows Live" clId="Web-{0558E236-99A9-97B0-5174-7DA456AF53BF}" dt="2025-08-20T14:07:49.035" v="947" actId="20577"/>
        <pc:sldMkLst>
          <pc:docMk/>
          <pc:sldMk cId="2360145642" sldId="416"/>
        </pc:sldMkLst>
        <pc:spChg chg="mod">
          <ac:chgData name="John Griffiths" userId="55ce029b995a3368" providerId="Windows Live" clId="Web-{0558E236-99A9-97B0-5174-7DA456AF53BF}" dt="2025-08-20T14:07:49.035" v="947" actId="20577"/>
          <ac:spMkLst>
            <pc:docMk/>
            <pc:sldMk cId="2360145642" sldId="416"/>
            <ac:spMk id="4" creationId="{AA6091D5-1446-BDC9-D1EB-58FF5B07FD0E}"/>
          </ac:spMkLst>
        </pc:spChg>
      </pc:sldChg>
      <pc:sldChg chg="modSp">
        <pc:chgData name="John Griffiths" userId="55ce029b995a3368" providerId="Windows Live" clId="Web-{0558E236-99A9-97B0-5174-7DA456AF53BF}" dt="2025-08-20T11:26:06.421" v="288" actId="14100"/>
        <pc:sldMkLst>
          <pc:docMk/>
          <pc:sldMk cId="3783195029" sldId="420"/>
        </pc:sldMkLst>
        <pc:spChg chg="mod">
          <ac:chgData name="John Griffiths" userId="55ce029b995a3368" providerId="Windows Live" clId="Web-{0558E236-99A9-97B0-5174-7DA456AF53BF}" dt="2025-08-20T11:26:06.421" v="288" actId="14100"/>
          <ac:spMkLst>
            <pc:docMk/>
            <pc:sldMk cId="3783195029" sldId="420"/>
            <ac:spMk id="3" creationId="{7DDBF2E8-AC8C-1045-8D7E-CC23ED7CA4FB}"/>
          </ac:spMkLst>
        </pc:spChg>
      </pc:sldChg>
      <pc:sldChg chg="addSp delSp modSp ord addAnim delAnim">
        <pc:chgData name="John Griffiths" userId="55ce029b995a3368" providerId="Windows Live" clId="Web-{0558E236-99A9-97B0-5174-7DA456AF53BF}" dt="2025-08-20T13:47:21.092" v="589"/>
        <pc:sldMkLst>
          <pc:docMk/>
          <pc:sldMk cId="2250903221" sldId="421"/>
        </pc:sldMkLst>
        <pc:picChg chg="add mod modCrop">
          <ac:chgData name="John Griffiths" userId="55ce029b995a3368" providerId="Windows Live" clId="Web-{0558E236-99A9-97B0-5174-7DA456AF53BF}" dt="2025-08-20T13:45:45.367" v="584" actId="1076"/>
          <ac:picMkLst>
            <pc:docMk/>
            <pc:sldMk cId="2250903221" sldId="421"/>
            <ac:picMk id="5" creationId="{601C03A6-6787-E460-6495-C487651D1576}"/>
          </ac:picMkLst>
        </pc:picChg>
        <pc:picChg chg="add mod">
          <ac:chgData name="John Griffiths" userId="55ce029b995a3368" providerId="Windows Live" clId="Web-{0558E236-99A9-97B0-5174-7DA456AF53BF}" dt="2025-08-20T13:47:11.138" v="588" actId="1076"/>
          <ac:picMkLst>
            <pc:docMk/>
            <pc:sldMk cId="2250903221" sldId="421"/>
            <ac:picMk id="6" creationId="{FA04F7EB-53CB-E403-BC3D-C51614300935}"/>
          </ac:picMkLst>
        </pc:picChg>
      </pc:sldChg>
      <pc:sldChg chg="addSp delSp modSp">
        <pc:chgData name="John Griffiths" userId="55ce029b995a3368" providerId="Windows Live" clId="Web-{0558E236-99A9-97B0-5174-7DA456AF53BF}" dt="2025-08-20T11:31:56.635" v="300" actId="20577"/>
        <pc:sldMkLst>
          <pc:docMk/>
          <pc:sldMk cId="1696044759" sldId="425"/>
        </pc:sldMkLst>
        <pc:spChg chg="mod">
          <ac:chgData name="John Griffiths" userId="55ce029b995a3368" providerId="Windows Live" clId="Web-{0558E236-99A9-97B0-5174-7DA456AF53BF}" dt="2025-08-20T11:31:56.635" v="300" actId="20577"/>
          <ac:spMkLst>
            <pc:docMk/>
            <pc:sldMk cId="1696044759" sldId="425"/>
            <ac:spMk id="2" creationId="{7C32E1C6-1386-F049-B0B7-2002843DF078}"/>
          </ac:spMkLst>
        </pc:spChg>
        <pc:spChg chg="mod">
          <ac:chgData name="John Griffiths" userId="55ce029b995a3368" providerId="Windows Live" clId="Web-{0558E236-99A9-97B0-5174-7DA456AF53BF}" dt="2025-08-20T11:14:50.211" v="272" actId="20577"/>
          <ac:spMkLst>
            <pc:docMk/>
            <pc:sldMk cId="1696044759" sldId="425"/>
            <ac:spMk id="4" creationId="{771548B6-410C-CC11-8DFE-E952618F6167}"/>
          </ac:spMkLst>
        </pc:spChg>
      </pc:sldChg>
      <pc:sldChg chg="addSp delSp modSp add replId">
        <pc:chgData name="John Griffiths" userId="55ce029b995a3368" providerId="Windows Live" clId="Web-{0558E236-99A9-97B0-5174-7DA456AF53BF}" dt="2025-08-20T13:42:23.884" v="576"/>
        <pc:sldMkLst>
          <pc:docMk/>
          <pc:sldMk cId="1884086682" sldId="426"/>
        </pc:sldMkLst>
        <pc:spChg chg="mod">
          <ac:chgData name="John Griffiths" userId="55ce029b995a3368" providerId="Windows Live" clId="Web-{0558E236-99A9-97B0-5174-7DA456AF53BF}" dt="2025-08-20T11:32:16.135" v="312" actId="14100"/>
          <ac:spMkLst>
            <pc:docMk/>
            <pc:sldMk cId="1884086682" sldId="426"/>
            <ac:spMk id="2" creationId="{74DFEBA7-262A-DCA2-638D-119F808C7806}"/>
          </ac:spMkLst>
        </pc:spChg>
        <pc:spChg chg="add mod">
          <ac:chgData name="John Griffiths" userId="55ce029b995a3368" providerId="Windows Live" clId="Web-{0558E236-99A9-97B0-5174-7DA456AF53BF}" dt="2025-08-20T13:39:59.936" v="558" actId="1076"/>
          <ac:spMkLst>
            <pc:docMk/>
            <pc:sldMk cId="1884086682" sldId="426"/>
            <ac:spMk id="4" creationId="{FA701663-FFBA-E17C-BB88-765A886921A6}"/>
          </ac:spMkLst>
        </pc:spChg>
        <pc:spChg chg="mod">
          <ac:chgData name="John Griffiths" userId="55ce029b995a3368" providerId="Windows Live" clId="Web-{0558E236-99A9-97B0-5174-7DA456AF53BF}" dt="2025-08-20T13:41:19.552" v="570" actId="1076"/>
          <ac:spMkLst>
            <pc:docMk/>
            <pc:sldMk cId="1884086682" sldId="426"/>
            <ac:spMk id="6" creationId="{77D9DFC0-0FB4-DC91-E6CE-0F343C453C23}"/>
          </ac:spMkLst>
        </pc:spChg>
        <pc:spChg chg="mod">
          <ac:chgData name="John Griffiths" userId="55ce029b995a3368" providerId="Windows Live" clId="Web-{0558E236-99A9-97B0-5174-7DA456AF53BF}" dt="2025-08-20T13:41:19.567" v="571" actId="1076"/>
          <ac:spMkLst>
            <pc:docMk/>
            <pc:sldMk cId="1884086682" sldId="426"/>
            <ac:spMk id="7" creationId="{EE370C04-9342-8860-4865-DE727D7E0FDB}"/>
          </ac:spMkLst>
        </pc:spChg>
        <pc:spChg chg="mod">
          <ac:chgData name="John Griffiths" userId="55ce029b995a3368" providerId="Windows Live" clId="Web-{0558E236-99A9-97B0-5174-7DA456AF53BF}" dt="2025-08-20T13:41:19.567" v="572" actId="1076"/>
          <ac:spMkLst>
            <pc:docMk/>
            <pc:sldMk cId="1884086682" sldId="426"/>
            <ac:spMk id="8" creationId="{57BA423E-D627-DC3F-15CE-CB65BA416F52}"/>
          </ac:spMkLst>
        </pc:spChg>
        <pc:spChg chg="mod">
          <ac:chgData name="John Griffiths" userId="55ce029b995a3368" providerId="Windows Live" clId="Web-{0558E236-99A9-97B0-5174-7DA456AF53BF}" dt="2025-08-20T13:41:19.583" v="573" actId="1076"/>
          <ac:spMkLst>
            <pc:docMk/>
            <pc:sldMk cId="1884086682" sldId="426"/>
            <ac:spMk id="9" creationId="{A6305672-1A0B-6BF7-7E4B-377A61F84C30}"/>
          </ac:spMkLst>
        </pc:spChg>
        <pc:spChg chg="mod">
          <ac:chgData name="John Griffiths" userId="55ce029b995a3368" providerId="Windows Live" clId="Web-{0558E236-99A9-97B0-5174-7DA456AF53BF}" dt="2025-08-20T13:39:50.451" v="552" actId="1076"/>
          <ac:spMkLst>
            <pc:docMk/>
            <pc:sldMk cId="1884086682" sldId="426"/>
            <ac:spMk id="17" creationId="{F83C418A-EBE8-D14F-8315-3AAB21D3E9CA}"/>
          </ac:spMkLst>
        </pc:spChg>
        <pc:picChg chg="mod">
          <ac:chgData name="John Griffiths" userId="55ce029b995a3368" providerId="Windows Live" clId="Web-{0558E236-99A9-97B0-5174-7DA456AF53BF}" dt="2025-08-20T13:41:29.193" v="574" actId="1076"/>
          <ac:picMkLst>
            <pc:docMk/>
            <pc:sldMk cId="1884086682" sldId="426"/>
            <ac:picMk id="3" creationId="{F30506CC-6D49-ECF4-485E-1DB87917119D}"/>
          </ac:picMkLst>
        </pc:picChg>
      </pc:sldChg>
      <pc:sldChg chg="addSp delSp modSp add replId">
        <pc:chgData name="John Griffiths" userId="55ce029b995a3368" providerId="Windows Live" clId="Web-{0558E236-99A9-97B0-5174-7DA456AF53BF}" dt="2025-08-20T14:00:08.566" v="927" actId="1076"/>
        <pc:sldMkLst>
          <pc:docMk/>
          <pc:sldMk cId="321304472" sldId="427"/>
        </pc:sldMkLst>
        <pc:spChg chg="mod">
          <ac:chgData name="John Griffiths" userId="55ce029b995a3368" providerId="Windows Live" clId="Web-{0558E236-99A9-97B0-5174-7DA456AF53BF}" dt="2025-08-20T11:32:31.136" v="321" actId="20577"/>
          <ac:spMkLst>
            <pc:docMk/>
            <pc:sldMk cId="321304472" sldId="427"/>
            <ac:spMk id="2" creationId="{0AA26CDE-546D-4300-EE83-0E6B53B51FE7}"/>
          </ac:spMkLst>
        </pc:spChg>
        <pc:spChg chg="add mod">
          <ac:chgData name="John Griffiths" userId="55ce029b995a3368" providerId="Windows Live" clId="Web-{0558E236-99A9-97B0-5174-7DA456AF53BF}" dt="2025-08-20T14:00:08.566" v="927" actId="1076"/>
          <ac:spMkLst>
            <pc:docMk/>
            <pc:sldMk cId="321304472" sldId="427"/>
            <ac:spMk id="3" creationId="{30A29312-53CB-DA70-5943-EEBB59C0153F}"/>
          </ac:spMkLst>
        </pc:spChg>
      </pc:sldChg>
      <pc:sldChg chg="add replId">
        <pc:chgData name="John Griffiths" userId="55ce029b995a3368" providerId="Windows Live" clId="Web-{0558E236-99A9-97B0-5174-7DA456AF53BF}" dt="2025-08-20T13:44:00.844" v="577"/>
        <pc:sldMkLst>
          <pc:docMk/>
          <pc:sldMk cId="3853442997" sldId="428"/>
        </pc:sldMkLst>
      </pc:sldChg>
      <pc:sldChg chg="delSp modSp add replId">
        <pc:chgData name="John Griffiths" userId="55ce029b995a3368" providerId="Windows Live" clId="Web-{0558E236-99A9-97B0-5174-7DA456AF53BF}" dt="2025-08-20T14:08:32.632" v="952" actId="20577"/>
        <pc:sldMkLst>
          <pc:docMk/>
          <pc:sldMk cId="213511559" sldId="429"/>
        </pc:sldMkLst>
        <pc:spChg chg="mod">
          <ac:chgData name="John Griffiths" userId="55ce029b995a3368" providerId="Windows Live" clId="Web-{0558E236-99A9-97B0-5174-7DA456AF53BF}" dt="2025-08-20T14:08:32.632" v="952" actId="20577"/>
          <ac:spMkLst>
            <pc:docMk/>
            <pc:sldMk cId="213511559" sldId="429"/>
            <ac:spMk id="2" creationId="{7E7D8667-DD69-F923-8E5E-04DEDD2EF415}"/>
          </ac:spMkLst>
        </pc:spChg>
      </pc:sldChg>
    </pc:docChg>
  </pc:docChgLst>
  <pc:docChgLst>
    <pc:chgData name="John Griffiths" userId="55ce029b995a3368" providerId="Windows Live" clId="Web-{73482984-F757-40DA-8881-4F27D0947657}"/>
    <pc:docChg chg="modSld">
      <pc:chgData name="John Griffiths" userId="55ce029b995a3368" providerId="Windows Live" clId="Web-{73482984-F757-40DA-8881-4F27D0947657}" dt="2024-10-08T09:53:35.312" v="0"/>
      <pc:docMkLst>
        <pc:docMk/>
      </pc:docMkLst>
      <pc:sldChg chg="addSp">
        <pc:chgData name="John Griffiths" userId="55ce029b995a3368" providerId="Windows Live" clId="Web-{73482984-F757-40DA-8881-4F27D0947657}" dt="2024-10-08T09:53:35.312" v="0"/>
        <pc:sldMkLst>
          <pc:docMk/>
          <pc:sldMk cId="4120335544" sldId="268"/>
        </pc:sldMkLst>
      </pc:sldChg>
    </pc:docChg>
  </pc:docChgLst>
  <pc:docChgLst>
    <pc:chgData name="John Griffiths" userId="55ce029b995a3368" providerId="Windows Live" clId="Web-{01994573-D080-6659-0529-B5B8C73A6B97}"/>
    <pc:docChg chg="modSld sldOrd">
      <pc:chgData name="John Griffiths" userId="55ce029b995a3368" providerId="Windows Live" clId="Web-{01994573-D080-6659-0529-B5B8C73A6B97}" dt="2025-09-01T15:02:50.632" v="712" actId="1076"/>
      <pc:docMkLst>
        <pc:docMk/>
      </pc:docMkLst>
      <pc:sldChg chg="ord">
        <pc:chgData name="John Griffiths" userId="55ce029b995a3368" providerId="Windows Live" clId="Web-{01994573-D080-6659-0529-B5B8C73A6B97}" dt="2025-09-01T11:36:56.094" v="575"/>
        <pc:sldMkLst>
          <pc:docMk/>
          <pc:sldMk cId="715398637" sldId="424"/>
        </pc:sldMkLst>
      </pc:sldChg>
      <pc:sldChg chg="addSp modSp">
        <pc:chgData name="John Griffiths" userId="55ce029b995a3368" providerId="Windows Live" clId="Web-{01994573-D080-6659-0529-B5B8C73A6B97}" dt="2025-09-01T10:59:22.697" v="401" actId="20577"/>
        <pc:sldMkLst>
          <pc:docMk/>
          <pc:sldMk cId="213511559" sldId="429"/>
        </pc:sldMkLst>
        <pc:spChg chg="mod">
          <ac:chgData name="John Griffiths" userId="55ce029b995a3368" providerId="Windows Live" clId="Web-{01994573-D080-6659-0529-B5B8C73A6B97}" dt="2025-09-01T09:28:59.684" v="380" actId="20577"/>
          <ac:spMkLst>
            <pc:docMk/>
            <pc:sldMk cId="213511559" sldId="429"/>
            <ac:spMk id="2" creationId="{7E7D8667-DD69-F923-8E5E-04DEDD2EF415}"/>
          </ac:spMkLst>
        </pc:spChg>
        <pc:spChg chg="add mod">
          <ac:chgData name="John Griffiths" userId="55ce029b995a3368" providerId="Windows Live" clId="Web-{01994573-D080-6659-0529-B5B8C73A6B97}" dt="2025-09-01T10:59:22.697" v="401" actId="20577"/>
          <ac:spMkLst>
            <pc:docMk/>
            <pc:sldMk cId="213511559" sldId="429"/>
            <ac:spMk id="3" creationId="{97943ED3-2FFC-45D1-53B6-DBF8A294725C}"/>
          </ac:spMkLst>
        </pc:spChg>
      </pc:sldChg>
      <pc:sldChg chg="addSp modSp">
        <pc:chgData name="John Griffiths" userId="55ce029b995a3368" providerId="Windows Live" clId="Web-{01994573-D080-6659-0529-B5B8C73A6B97}" dt="2025-09-01T13:06:03.551" v="705" actId="20577"/>
        <pc:sldMkLst>
          <pc:docMk/>
          <pc:sldMk cId="1185772716" sldId="430"/>
        </pc:sldMkLst>
        <pc:spChg chg="mod">
          <ac:chgData name="John Griffiths" userId="55ce029b995a3368" providerId="Windows Live" clId="Web-{01994573-D080-6659-0529-B5B8C73A6B97}" dt="2025-09-01T09:29:09.324" v="385" actId="20577"/>
          <ac:spMkLst>
            <pc:docMk/>
            <pc:sldMk cId="1185772716" sldId="430"/>
            <ac:spMk id="2" creationId="{76A320DD-F30C-9640-3359-5D606F6C7885}"/>
          </ac:spMkLst>
        </pc:spChg>
        <pc:spChg chg="add mod">
          <ac:chgData name="John Griffiths" userId="55ce029b995a3368" providerId="Windows Live" clId="Web-{01994573-D080-6659-0529-B5B8C73A6B97}" dt="2025-09-01T13:06:03.551" v="705" actId="20577"/>
          <ac:spMkLst>
            <pc:docMk/>
            <pc:sldMk cId="1185772716" sldId="430"/>
            <ac:spMk id="4" creationId="{7A21F29D-65C0-A55C-BDA1-21F1202FA5AA}"/>
          </ac:spMkLst>
        </pc:spChg>
      </pc:sldChg>
      <pc:sldChg chg="modSp">
        <pc:chgData name="John Griffiths" userId="55ce029b995a3368" providerId="Windows Live" clId="Web-{01994573-D080-6659-0529-B5B8C73A6B97}" dt="2025-09-01T15:02:41.132" v="711" actId="1076"/>
        <pc:sldMkLst>
          <pc:docMk/>
          <pc:sldMk cId="4170042810" sldId="431"/>
        </pc:sldMkLst>
        <pc:grpChg chg="mod">
          <ac:chgData name="John Griffiths" userId="55ce029b995a3368" providerId="Windows Live" clId="Web-{01994573-D080-6659-0529-B5B8C73A6B97}" dt="2025-09-01T15:02:41.132" v="711" actId="1076"/>
          <ac:grpSpMkLst>
            <pc:docMk/>
            <pc:sldMk cId="4170042810" sldId="431"/>
            <ac:grpSpMk id="10" creationId="{07A0E35A-8472-2079-38D1-EBDCF5B95677}"/>
          </ac:grpSpMkLst>
        </pc:grpChg>
      </pc:sldChg>
      <pc:sldChg chg="modSp">
        <pc:chgData name="John Griffiths" userId="55ce029b995a3368" providerId="Windows Live" clId="Web-{01994573-D080-6659-0529-B5B8C73A6B97}" dt="2025-09-01T15:02:50.632" v="712" actId="1076"/>
        <pc:sldMkLst>
          <pc:docMk/>
          <pc:sldMk cId="1477380772" sldId="432"/>
        </pc:sldMkLst>
        <pc:grpChg chg="mod">
          <ac:chgData name="John Griffiths" userId="55ce029b995a3368" providerId="Windows Live" clId="Web-{01994573-D080-6659-0529-B5B8C73A6B97}" dt="2025-09-01T15:02:50.632" v="712" actId="1076"/>
          <ac:grpSpMkLst>
            <pc:docMk/>
            <pc:sldMk cId="1477380772" sldId="432"/>
            <ac:grpSpMk id="6" creationId="{B79905C1-F67F-F1C5-B576-C8A0BB117874}"/>
          </ac:grpSpMkLst>
        </pc:grpChg>
      </pc:sldChg>
    </pc:docChg>
  </pc:docChgLst>
  <pc:docChgLst>
    <pc:chgData name="John Griffiths" userId="55ce029b995a3368" providerId="Windows Live" clId="Web-{DDBDAE59-A00C-84B0-5517-A9FD9F558D9B}"/>
    <pc:docChg chg="addSld modSld">
      <pc:chgData name="John Griffiths" userId="55ce029b995a3368" providerId="Windows Live" clId="Web-{DDBDAE59-A00C-84B0-5517-A9FD9F558D9B}" dt="2025-09-12T14:35:30.557" v="353" actId="20577"/>
      <pc:docMkLst>
        <pc:docMk/>
      </pc:docMkLst>
      <pc:sldChg chg="addSp modSp">
        <pc:chgData name="John Griffiths" userId="55ce029b995a3368" providerId="Windows Live" clId="Web-{DDBDAE59-A00C-84B0-5517-A9FD9F558D9B}" dt="2025-09-12T14:31:20.913" v="158" actId="20577"/>
        <pc:sldMkLst>
          <pc:docMk/>
          <pc:sldMk cId="4170042810" sldId="431"/>
        </pc:sldMkLst>
        <pc:spChg chg="add mod">
          <ac:chgData name="John Griffiths" userId="55ce029b995a3368" providerId="Windows Live" clId="Web-{DDBDAE59-A00C-84B0-5517-A9FD9F558D9B}" dt="2025-09-12T14:31:20.913" v="158" actId="20577"/>
          <ac:spMkLst>
            <pc:docMk/>
            <pc:sldMk cId="4170042810" sldId="431"/>
            <ac:spMk id="11" creationId="{2AC4DB07-5C9F-D36A-4D2A-9883B4DED13C}"/>
          </ac:spMkLst>
        </pc:spChg>
      </pc:sldChg>
      <pc:sldChg chg="addSp modSp">
        <pc:chgData name="John Griffiths" userId="55ce029b995a3368" providerId="Windows Live" clId="Web-{DDBDAE59-A00C-84B0-5517-A9FD9F558D9B}" dt="2025-09-12T14:35:30.557" v="353" actId="20577"/>
        <pc:sldMkLst>
          <pc:docMk/>
          <pc:sldMk cId="1477380772" sldId="432"/>
        </pc:sldMkLst>
        <pc:spChg chg="add mod">
          <ac:chgData name="John Griffiths" userId="55ce029b995a3368" providerId="Windows Live" clId="Web-{DDBDAE59-A00C-84B0-5517-A9FD9F558D9B}" dt="2025-09-12T14:35:30.557" v="353" actId="20577"/>
          <ac:spMkLst>
            <pc:docMk/>
            <pc:sldMk cId="1477380772" sldId="432"/>
            <ac:spMk id="7" creationId="{251AE805-4BD7-899E-47DC-06952D6D79FD}"/>
          </ac:spMkLst>
        </pc:spChg>
      </pc:sldChg>
      <pc:sldChg chg="addSp delSp modSp add replId">
        <pc:chgData name="John Griffiths" userId="55ce029b995a3368" providerId="Windows Live" clId="Web-{DDBDAE59-A00C-84B0-5517-A9FD9F558D9B}" dt="2025-09-12T14:27:58.846" v="2"/>
        <pc:sldMkLst>
          <pc:docMk/>
          <pc:sldMk cId="3503417406" sldId="434"/>
        </pc:sldMkLst>
      </pc:sldChg>
    </pc:docChg>
  </pc:docChgLst>
  <pc:docChgLst>
    <pc:chgData name="John Griffiths" userId="55ce029b995a3368" providerId="Windows Live" clId="Web-{42CACD36-1E77-3176-143A-EC4DDEFB3A00}"/>
    <pc:docChg chg="addSld modSld sldOrd">
      <pc:chgData name="John Griffiths" userId="55ce029b995a3368" providerId="Windows Live" clId="Web-{42CACD36-1E77-3176-143A-EC4DDEFB3A00}" dt="2025-08-19T15:45:48.057" v="7"/>
      <pc:docMkLst>
        <pc:docMk/>
      </pc:docMkLst>
      <pc:sldChg chg="delSp modSp add replId">
        <pc:chgData name="John Griffiths" userId="55ce029b995a3368" providerId="Windows Live" clId="Web-{42CACD36-1E77-3176-143A-EC4DDEFB3A00}" dt="2025-08-19T15:45:27.759" v="3" actId="20577"/>
        <pc:sldMkLst>
          <pc:docMk/>
          <pc:sldMk cId="2250903221" sldId="421"/>
        </pc:sldMkLst>
        <pc:spChg chg="mod">
          <ac:chgData name="John Griffiths" userId="55ce029b995a3368" providerId="Windows Live" clId="Web-{42CACD36-1E77-3176-143A-EC4DDEFB3A00}" dt="2025-08-19T15:45:27.759" v="3" actId="20577"/>
          <ac:spMkLst>
            <pc:docMk/>
            <pc:sldMk cId="2250903221" sldId="421"/>
            <ac:spMk id="2" creationId="{6FB1DB0A-5B01-2DF2-2FEF-E2B86604E540}"/>
          </ac:spMkLst>
        </pc:spChg>
      </pc:sldChg>
      <pc:sldChg chg="add ord replId">
        <pc:chgData name="John Griffiths" userId="55ce029b995a3368" providerId="Windows Live" clId="Web-{42CACD36-1E77-3176-143A-EC4DDEFB3A00}" dt="2025-08-19T15:45:48.057" v="7"/>
        <pc:sldMkLst>
          <pc:docMk/>
          <pc:sldMk cId="3767172967" sldId="422"/>
        </pc:sldMkLst>
      </pc:sldChg>
      <pc:sldChg chg="add replId">
        <pc:chgData name="John Griffiths" userId="55ce029b995a3368" providerId="Windows Live" clId="Web-{42CACD36-1E77-3176-143A-EC4DDEFB3A00}" dt="2025-08-19T15:45:40.431" v="6"/>
        <pc:sldMkLst>
          <pc:docMk/>
          <pc:sldMk cId="2886254364" sldId="423"/>
        </pc:sldMkLst>
      </pc:sldChg>
    </pc:docChg>
  </pc:docChgLst>
  <pc:docChgLst>
    <pc:chgData name="John Griffiths" userId="55ce029b995a3368" providerId="Windows Live" clId="Web-{529E5DA3-77C4-4842-8DD8-745DC5FEA9F3}"/>
    <pc:docChg chg="addSld delSld modSld sldOrd">
      <pc:chgData name="John Griffiths" userId="55ce029b995a3368" providerId="Windows Live" clId="Web-{529E5DA3-77C4-4842-8DD8-745DC5FEA9F3}" dt="2024-04-16T14:18:53.821" v="90" actId="1076"/>
      <pc:docMkLst>
        <pc:docMk/>
      </pc:docMkLst>
      <pc:sldChg chg="addSp delSp modSp">
        <pc:chgData name="John Griffiths" userId="55ce029b995a3368" providerId="Windows Live" clId="Web-{529E5DA3-77C4-4842-8DD8-745DC5FEA9F3}" dt="2024-04-16T14:16:54.582" v="75" actId="1076"/>
        <pc:sldMkLst>
          <pc:docMk/>
          <pc:sldMk cId="1563171103" sldId="415"/>
        </pc:sldMkLst>
      </pc:sldChg>
      <pc:sldChg chg="addSp modSp">
        <pc:chgData name="John Griffiths" userId="55ce029b995a3368" providerId="Windows Live" clId="Web-{529E5DA3-77C4-4842-8DD8-745DC5FEA9F3}" dt="2024-04-16T14:17:47.991" v="82" actId="1076"/>
        <pc:sldMkLst>
          <pc:docMk/>
          <pc:sldMk cId="2360145642" sldId="416"/>
        </pc:sldMkLst>
      </pc:sldChg>
      <pc:sldChg chg="addSp modSp add replId">
        <pc:chgData name="John Griffiths" userId="55ce029b995a3368" providerId="Windows Live" clId="Web-{529E5DA3-77C4-4842-8DD8-745DC5FEA9F3}" dt="2024-04-16T14:18:25.804" v="86" actId="1076"/>
        <pc:sldMkLst>
          <pc:docMk/>
          <pc:sldMk cId="1699748150" sldId="417"/>
        </pc:sldMkLst>
      </pc:sldChg>
      <pc:sldChg chg="addSp modSp add replId">
        <pc:chgData name="John Griffiths" userId="55ce029b995a3368" providerId="Windows Live" clId="Web-{529E5DA3-77C4-4842-8DD8-745DC5FEA9F3}" dt="2024-04-16T14:18:53.821" v="90" actId="1076"/>
        <pc:sldMkLst>
          <pc:docMk/>
          <pc:sldMk cId="89933822" sldId="418"/>
        </pc:sldMkLst>
      </pc:sldChg>
      <pc:sldChg chg="addSp delSp modSp add del ord replId">
        <pc:chgData name="John Griffiths" userId="55ce029b995a3368" providerId="Windows Live" clId="Web-{529E5DA3-77C4-4842-8DD8-745DC5FEA9F3}" dt="2024-04-16T14:17:00.254" v="76"/>
        <pc:sldMkLst>
          <pc:docMk/>
          <pc:sldMk cId="3690178323" sldId="419"/>
        </pc:sldMkLst>
      </pc:sldChg>
      <pc:sldChg chg="modSp add replId">
        <pc:chgData name="John Griffiths" userId="55ce029b995a3368" providerId="Windows Live" clId="Web-{529E5DA3-77C4-4842-8DD8-745DC5FEA9F3}" dt="2024-04-16T14:17:22.755" v="79" actId="1076"/>
        <pc:sldMkLst>
          <pc:docMk/>
          <pc:sldMk cId="3783195029" sldId="420"/>
        </pc:sldMkLst>
      </pc:sldChg>
    </pc:docChg>
  </pc:docChgLst>
  <pc:docChgLst>
    <pc:chgData name="John Griffiths" userId="55ce029b995a3368" providerId="LiveId" clId="{BF711802-47C6-41D9-BF3D-FE2EFCBAC61F}"/>
    <pc:docChg chg="undo custSel addSld delSld modSld sldOrd">
      <pc:chgData name="John Griffiths" userId="55ce029b995a3368" providerId="LiveId" clId="{BF711802-47C6-41D9-BF3D-FE2EFCBAC61F}" dt="2025-09-17T13:24:23.248" v="4769" actId="20577"/>
      <pc:docMkLst>
        <pc:docMk/>
      </pc:docMkLst>
      <pc:sldChg chg="modSp mod">
        <pc:chgData name="John Griffiths" userId="55ce029b995a3368" providerId="LiveId" clId="{BF711802-47C6-41D9-BF3D-FE2EFCBAC61F}" dt="2025-09-17T09:02:58.058" v="1575" actId="1035"/>
        <pc:sldMkLst>
          <pc:docMk/>
          <pc:sldMk cId="321304472" sldId="427"/>
        </pc:sldMkLst>
        <pc:spChg chg="mod">
          <ac:chgData name="John Griffiths" userId="55ce029b995a3368" providerId="LiveId" clId="{BF711802-47C6-41D9-BF3D-FE2EFCBAC61F}" dt="2025-09-17T09:02:30.198" v="1553" actId="1035"/>
          <ac:spMkLst>
            <pc:docMk/>
            <pc:sldMk cId="321304472" sldId="427"/>
            <ac:spMk id="4" creationId="{B814910B-1CC5-AD6C-2800-5729FCFCF995}"/>
          </ac:spMkLst>
        </pc:spChg>
        <pc:spChg chg="mod">
          <ac:chgData name="John Griffiths" userId="55ce029b995a3368" providerId="LiveId" clId="{BF711802-47C6-41D9-BF3D-FE2EFCBAC61F}" dt="2025-09-17T09:02:45.234" v="1561" actId="1035"/>
          <ac:spMkLst>
            <pc:docMk/>
            <pc:sldMk cId="321304472" sldId="427"/>
            <ac:spMk id="5" creationId="{91FA1713-6325-B8AA-1284-95E9337129B1}"/>
          </ac:spMkLst>
        </pc:spChg>
        <pc:spChg chg="mod">
          <ac:chgData name="John Griffiths" userId="55ce029b995a3368" providerId="LiveId" clId="{BF711802-47C6-41D9-BF3D-FE2EFCBAC61F}" dt="2025-09-17T09:02:39.152" v="1557" actId="1035"/>
          <ac:spMkLst>
            <pc:docMk/>
            <pc:sldMk cId="321304472" sldId="427"/>
            <ac:spMk id="6" creationId="{F2027530-CA99-009E-AFE5-7BB934584890}"/>
          </ac:spMkLst>
        </pc:spChg>
        <pc:spChg chg="mod">
          <ac:chgData name="John Griffiths" userId="55ce029b995a3368" providerId="LiveId" clId="{BF711802-47C6-41D9-BF3D-FE2EFCBAC61F}" dt="2025-09-17T09:02:52.095" v="1568" actId="1035"/>
          <ac:spMkLst>
            <pc:docMk/>
            <pc:sldMk cId="321304472" sldId="427"/>
            <ac:spMk id="7" creationId="{0A691237-77F6-E12B-7470-6CDCA125A5DF}"/>
          </ac:spMkLst>
        </pc:spChg>
        <pc:spChg chg="mod">
          <ac:chgData name="John Griffiths" userId="55ce029b995a3368" providerId="LiveId" clId="{BF711802-47C6-41D9-BF3D-FE2EFCBAC61F}" dt="2025-09-17T09:02:58.058" v="1575" actId="1035"/>
          <ac:spMkLst>
            <pc:docMk/>
            <pc:sldMk cId="321304472" sldId="427"/>
            <ac:spMk id="8" creationId="{F45918B0-1CB3-A578-905A-DE1953C2AFFC}"/>
          </ac:spMkLst>
        </pc:spChg>
      </pc:sldChg>
      <pc:sldChg chg="modSp mod">
        <pc:chgData name="John Griffiths" userId="55ce029b995a3368" providerId="LiveId" clId="{BF711802-47C6-41D9-BF3D-FE2EFCBAC61F}" dt="2025-09-17T09:04:32.849" v="1578" actId="1076"/>
        <pc:sldMkLst>
          <pc:docMk/>
          <pc:sldMk cId="213511559" sldId="429"/>
        </pc:sldMkLst>
        <pc:spChg chg="mod">
          <ac:chgData name="John Griffiths" userId="55ce029b995a3368" providerId="LiveId" clId="{BF711802-47C6-41D9-BF3D-FE2EFCBAC61F}" dt="2025-09-17T09:04:24.058" v="1577" actId="255"/>
          <ac:spMkLst>
            <pc:docMk/>
            <pc:sldMk cId="213511559" sldId="429"/>
            <ac:spMk id="3" creationId="{97943ED3-2FFC-45D1-53B6-DBF8A294725C}"/>
          </ac:spMkLst>
        </pc:spChg>
        <pc:spChg chg="mod">
          <ac:chgData name="John Griffiths" userId="55ce029b995a3368" providerId="LiveId" clId="{BF711802-47C6-41D9-BF3D-FE2EFCBAC61F}" dt="2025-09-17T09:04:32.849" v="1578" actId="1076"/>
          <ac:spMkLst>
            <pc:docMk/>
            <pc:sldMk cId="213511559" sldId="429"/>
            <ac:spMk id="4" creationId="{63E6C915-197D-72EA-2459-EF8F9A91F708}"/>
          </ac:spMkLst>
        </pc:spChg>
      </pc:sldChg>
      <pc:sldChg chg="modSp mod">
        <pc:chgData name="John Griffiths" userId="55ce029b995a3368" providerId="LiveId" clId="{BF711802-47C6-41D9-BF3D-FE2EFCBAC61F}" dt="2025-09-17T12:59:03.212" v="3942" actId="20577"/>
        <pc:sldMkLst>
          <pc:docMk/>
          <pc:sldMk cId="1185772716" sldId="430"/>
        </pc:sldMkLst>
        <pc:spChg chg="mod">
          <ac:chgData name="John Griffiths" userId="55ce029b995a3368" providerId="LiveId" clId="{BF711802-47C6-41D9-BF3D-FE2EFCBAC61F}" dt="2025-09-17T12:59:03.212" v="3942" actId="20577"/>
          <ac:spMkLst>
            <pc:docMk/>
            <pc:sldMk cId="1185772716" sldId="430"/>
            <ac:spMk id="4" creationId="{7A21F29D-65C0-A55C-BDA1-21F1202FA5AA}"/>
          </ac:spMkLst>
        </pc:spChg>
      </pc:sldChg>
      <pc:sldChg chg="modSp mod">
        <pc:chgData name="John Griffiths" userId="55ce029b995a3368" providerId="LiveId" clId="{BF711802-47C6-41D9-BF3D-FE2EFCBAC61F}" dt="2025-09-17T10:18:04.297" v="2558" actId="20577"/>
        <pc:sldMkLst>
          <pc:docMk/>
          <pc:sldMk cId="1477380772" sldId="432"/>
        </pc:sldMkLst>
        <pc:spChg chg="mod">
          <ac:chgData name="John Griffiths" userId="55ce029b995a3368" providerId="LiveId" clId="{BF711802-47C6-41D9-BF3D-FE2EFCBAC61F}" dt="2025-09-17T10:18:04.297" v="2558" actId="20577"/>
          <ac:spMkLst>
            <pc:docMk/>
            <pc:sldMk cId="1477380772" sldId="432"/>
            <ac:spMk id="7" creationId="{251AE805-4BD7-899E-47DC-06952D6D79FD}"/>
          </ac:spMkLst>
        </pc:spChg>
      </pc:sldChg>
      <pc:sldChg chg="addSp delSp modSp mod">
        <pc:chgData name="John Griffiths" userId="55ce029b995a3368" providerId="LiveId" clId="{BF711802-47C6-41D9-BF3D-FE2EFCBAC61F}" dt="2025-09-17T13:24:23.248" v="4769" actId="20577"/>
        <pc:sldMkLst>
          <pc:docMk/>
          <pc:sldMk cId="1853488108" sldId="433"/>
        </pc:sldMkLst>
        <pc:spChg chg="mod">
          <ac:chgData name="John Griffiths" userId="55ce029b995a3368" providerId="LiveId" clId="{BF711802-47C6-41D9-BF3D-FE2EFCBAC61F}" dt="2025-09-17T09:18:03.542" v="1686" actId="20577"/>
          <ac:spMkLst>
            <pc:docMk/>
            <pc:sldMk cId="1853488108" sldId="433"/>
            <ac:spMk id="2" creationId="{F8019194-8942-3E39-6D1A-0329018A589D}"/>
          </ac:spMkLst>
        </pc:spChg>
        <pc:spChg chg="del mod">
          <ac:chgData name="John Griffiths" userId="55ce029b995a3368" providerId="LiveId" clId="{BF711802-47C6-41D9-BF3D-FE2EFCBAC61F}" dt="2025-09-17T09:18:10.462" v="1688" actId="478"/>
          <ac:spMkLst>
            <pc:docMk/>
            <pc:sldMk cId="1853488108" sldId="433"/>
            <ac:spMk id="4" creationId="{522431E0-CD12-9F3F-2A05-81AC8F3940DF}"/>
          </ac:spMkLst>
        </pc:spChg>
        <pc:spChg chg="add del mod">
          <ac:chgData name="John Griffiths" userId="55ce029b995a3368" providerId="LiveId" clId="{BF711802-47C6-41D9-BF3D-FE2EFCBAC61F}" dt="2025-09-17T09:18:21.383" v="1689" actId="478"/>
          <ac:spMkLst>
            <pc:docMk/>
            <pc:sldMk cId="1853488108" sldId="433"/>
            <ac:spMk id="5" creationId="{8A9072E0-74A9-686E-3712-E086846F56DB}"/>
          </ac:spMkLst>
        </pc:spChg>
        <pc:spChg chg="add del mod">
          <ac:chgData name="John Griffiths" userId="55ce029b995a3368" providerId="LiveId" clId="{BF711802-47C6-41D9-BF3D-FE2EFCBAC61F}" dt="2025-09-17T09:18:21.383" v="1689" actId="478"/>
          <ac:spMkLst>
            <pc:docMk/>
            <pc:sldMk cId="1853488108" sldId="433"/>
            <ac:spMk id="6" creationId="{DD6AC40B-4D22-C52D-83E2-FE2D651DAE30}"/>
          </ac:spMkLst>
        </pc:spChg>
        <pc:spChg chg="add del mod">
          <ac:chgData name="John Griffiths" userId="55ce029b995a3368" providerId="LiveId" clId="{BF711802-47C6-41D9-BF3D-FE2EFCBAC61F}" dt="2025-09-17T09:18:21.383" v="1689" actId="478"/>
          <ac:spMkLst>
            <pc:docMk/>
            <pc:sldMk cId="1853488108" sldId="433"/>
            <ac:spMk id="7" creationId="{92409C05-1EA2-F43E-A551-D402035AE31A}"/>
          </ac:spMkLst>
        </pc:spChg>
        <pc:spChg chg="add mod">
          <ac:chgData name="John Griffiths" userId="55ce029b995a3368" providerId="LiveId" clId="{BF711802-47C6-41D9-BF3D-FE2EFCBAC61F}" dt="2025-09-17T13:24:23.248" v="4769" actId="20577"/>
          <ac:spMkLst>
            <pc:docMk/>
            <pc:sldMk cId="1853488108" sldId="433"/>
            <ac:spMk id="8" creationId="{F18C1544-E628-C987-8E50-8ECDA58D86E1}"/>
          </ac:spMkLst>
        </pc:spChg>
        <pc:picChg chg="add del mod modCrop">
          <ac:chgData name="John Griffiths" userId="55ce029b995a3368" providerId="LiveId" clId="{BF711802-47C6-41D9-BF3D-FE2EFCBAC61F}" dt="2025-09-17T09:18:21.383" v="1689" actId="478"/>
          <ac:picMkLst>
            <pc:docMk/>
            <pc:sldMk cId="1853488108" sldId="433"/>
            <ac:picMk id="3" creationId="{30EC2377-C750-4B3C-D6E4-AECE8F222D2A}"/>
          </ac:picMkLst>
        </pc:picChg>
        <pc:picChg chg="add del mod">
          <ac:chgData name="John Griffiths" userId="55ce029b995a3368" providerId="LiveId" clId="{BF711802-47C6-41D9-BF3D-FE2EFCBAC61F}" dt="2025-09-17T09:13:10.354" v="1585" actId="478"/>
          <ac:picMkLst>
            <pc:docMk/>
            <pc:sldMk cId="1853488108" sldId="433"/>
            <ac:picMk id="1026" creationId="{E420E24C-3870-F403-860A-EFC3F7132C54}"/>
          </ac:picMkLst>
        </pc:picChg>
      </pc:sldChg>
      <pc:sldChg chg="addSp delSp modSp mod">
        <pc:chgData name="John Griffiths" userId="55ce029b995a3368" providerId="LiveId" clId="{BF711802-47C6-41D9-BF3D-FE2EFCBAC61F}" dt="2025-09-16T12:43:02.972" v="1079" actId="20577"/>
        <pc:sldMkLst>
          <pc:docMk/>
          <pc:sldMk cId="3503417406" sldId="434"/>
        </pc:sldMkLst>
        <pc:spChg chg="mod">
          <ac:chgData name="John Griffiths" userId="55ce029b995a3368" providerId="LiveId" clId="{BF711802-47C6-41D9-BF3D-FE2EFCBAC61F}" dt="2025-09-16T11:03:32.383" v="504" actId="207"/>
          <ac:spMkLst>
            <pc:docMk/>
            <pc:sldMk cId="3503417406" sldId="434"/>
            <ac:spMk id="4" creationId="{FC60BFF5-03F0-E886-6FE7-BC85A2726907}"/>
          </ac:spMkLst>
        </pc:spChg>
        <pc:spChg chg="mod topLvl">
          <ac:chgData name="John Griffiths" userId="55ce029b995a3368" providerId="LiveId" clId="{BF711802-47C6-41D9-BF3D-FE2EFCBAC61F}" dt="2025-09-16T11:19:11.692" v="1036" actId="1037"/>
          <ac:spMkLst>
            <pc:docMk/>
            <pc:sldMk cId="3503417406" sldId="434"/>
            <ac:spMk id="6" creationId="{7338B666-47F2-BC9C-79C5-A3387F2DAABB}"/>
          </ac:spMkLst>
        </pc:spChg>
        <pc:spChg chg="add mod">
          <ac:chgData name="John Griffiths" userId="55ce029b995a3368" providerId="LiveId" clId="{BF711802-47C6-41D9-BF3D-FE2EFCBAC61F}" dt="2025-09-16T12:40:13.922" v="1048" actId="14100"/>
          <ac:spMkLst>
            <pc:docMk/>
            <pc:sldMk cId="3503417406" sldId="434"/>
            <ac:spMk id="16" creationId="{C3DF6543-16FC-4B91-B1BD-DC39E98549AA}"/>
          </ac:spMkLst>
        </pc:spChg>
        <pc:spChg chg="mod topLvl">
          <ac:chgData name="John Griffiths" userId="55ce029b995a3368" providerId="LiveId" clId="{BF711802-47C6-41D9-BF3D-FE2EFCBAC61F}" dt="2025-09-16T10:47:14.545" v="165" actId="165"/>
          <ac:spMkLst>
            <pc:docMk/>
            <pc:sldMk cId="3503417406" sldId="434"/>
            <ac:spMk id="17" creationId="{F9639931-8EC3-3DDB-1356-0BE63C8635FD}"/>
          </ac:spMkLst>
        </pc:spChg>
        <pc:spChg chg="add mod">
          <ac:chgData name="John Griffiths" userId="55ce029b995a3368" providerId="LiveId" clId="{BF711802-47C6-41D9-BF3D-FE2EFCBAC61F}" dt="2025-09-16T12:41:31.308" v="1060" actId="14100"/>
          <ac:spMkLst>
            <pc:docMk/>
            <pc:sldMk cId="3503417406" sldId="434"/>
            <ac:spMk id="25" creationId="{66367782-26D7-4D38-AE0D-C1EEA8ED5F40}"/>
          </ac:spMkLst>
        </pc:spChg>
        <pc:spChg chg="mod topLvl">
          <ac:chgData name="John Griffiths" userId="55ce029b995a3368" providerId="LiveId" clId="{BF711802-47C6-41D9-BF3D-FE2EFCBAC61F}" dt="2025-09-16T11:04:53.300" v="572" actId="1035"/>
          <ac:spMkLst>
            <pc:docMk/>
            <pc:sldMk cId="3503417406" sldId="434"/>
            <ac:spMk id="26" creationId="{6D9714C5-CE82-F6D2-0B3B-75CE08DC8B2F}"/>
          </ac:spMkLst>
        </pc:spChg>
        <pc:spChg chg="add mod">
          <ac:chgData name="John Griffiths" userId="55ce029b995a3368" providerId="LiveId" clId="{BF711802-47C6-41D9-BF3D-FE2EFCBAC61F}" dt="2025-09-16T12:42:12.352" v="1066" actId="14100"/>
          <ac:spMkLst>
            <pc:docMk/>
            <pc:sldMk cId="3503417406" sldId="434"/>
            <ac:spMk id="30" creationId="{B144172C-3027-47D7-A773-8712D57CAE53}"/>
          </ac:spMkLst>
        </pc:spChg>
        <pc:spChg chg="add mod">
          <ac:chgData name="John Griffiths" userId="55ce029b995a3368" providerId="LiveId" clId="{BF711802-47C6-41D9-BF3D-FE2EFCBAC61F}" dt="2025-09-16T11:19:11.692" v="1036" actId="1037"/>
          <ac:spMkLst>
            <pc:docMk/>
            <pc:sldMk cId="3503417406" sldId="434"/>
            <ac:spMk id="34" creationId="{72055B3F-F943-9DC5-E4CB-29D944CFD0D4}"/>
          </ac:spMkLst>
        </pc:spChg>
        <pc:spChg chg="add mod">
          <ac:chgData name="John Griffiths" userId="55ce029b995a3368" providerId="LiveId" clId="{BF711802-47C6-41D9-BF3D-FE2EFCBAC61F}" dt="2025-09-16T10:49:17.838" v="206" actId="1038"/>
          <ac:spMkLst>
            <pc:docMk/>
            <pc:sldMk cId="3503417406" sldId="434"/>
            <ac:spMk id="35" creationId="{C35ACBFB-748A-F39C-4FA5-5CA558BDDBB1}"/>
          </ac:spMkLst>
        </pc:spChg>
        <pc:spChg chg="add del mod">
          <ac:chgData name="John Griffiths" userId="55ce029b995a3368" providerId="LiveId" clId="{BF711802-47C6-41D9-BF3D-FE2EFCBAC61F}" dt="2025-09-16T10:50:36.625" v="209"/>
          <ac:spMkLst>
            <pc:docMk/>
            <pc:sldMk cId="3503417406" sldId="434"/>
            <ac:spMk id="36" creationId="{BD2A50A6-CA5A-37F0-CA2A-48461F0EB867}"/>
          </ac:spMkLst>
        </pc:spChg>
        <pc:spChg chg="add mod">
          <ac:chgData name="John Griffiths" userId="55ce029b995a3368" providerId="LiveId" clId="{BF711802-47C6-41D9-BF3D-FE2EFCBAC61F}" dt="2025-09-16T11:03:20.738" v="503" actId="207"/>
          <ac:spMkLst>
            <pc:docMk/>
            <pc:sldMk cId="3503417406" sldId="434"/>
            <ac:spMk id="37" creationId="{17DE07A0-9906-1644-E736-DB6383553282}"/>
          </ac:spMkLst>
        </pc:spChg>
        <pc:spChg chg="add mod">
          <ac:chgData name="John Griffiths" userId="55ce029b995a3368" providerId="LiveId" clId="{BF711802-47C6-41D9-BF3D-FE2EFCBAC61F}" dt="2025-09-16T10:51:34.056" v="258" actId="1037"/>
          <ac:spMkLst>
            <pc:docMk/>
            <pc:sldMk cId="3503417406" sldId="434"/>
            <ac:spMk id="38" creationId="{A46F1735-E03B-13A5-055A-2914FBEC4F1B}"/>
          </ac:spMkLst>
        </pc:spChg>
        <pc:spChg chg="add mod">
          <ac:chgData name="John Griffiths" userId="55ce029b995a3368" providerId="LiveId" clId="{BF711802-47C6-41D9-BF3D-FE2EFCBAC61F}" dt="2025-09-16T11:19:11.692" v="1036" actId="1037"/>
          <ac:spMkLst>
            <pc:docMk/>
            <pc:sldMk cId="3503417406" sldId="434"/>
            <ac:spMk id="39" creationId="{F2A93FC1-B2B0-CC23-C7AD-A1DE2A73CD96}"/>
          </ac:spMkLst>
        </pc:spChg>
        <pc:spChg chg="add mod">
          <ac:chgData name="John Griffiths" userId="55ce029b995a3368" providerId="LiveId" clId="{BF711802-47C6-41D9-BF3D-FE2EFCBAC61F}" dt="2025-09-16T11:04:53.300" v="572" actId="1035"/>
          <ac:spMkLst>
            <pc:docMk/>
            <pc:sldMk cId="3503417406" sldId="434"/>
            <ac:spMk id="40" creationId="{F146FA42-5483-7B52-FDE2-4F779EABCAED}"/>
          </ac:spMkLst>
        </pc:spChg>
        <pc:spChg chg="add mod">
          <ac:chgData name="John Griffiths" userId="55ce029b995a3368" providerId="LiveId" clId="{BF711802-47C6-41D9-BF3D-FE2EFCBAC61F}" dt="2025-09-16T11:04:53.300" v="572" actId="1035"/>
          <ac:spMkLst>
            <pc:docMk/>
            <pc:sldMk cId="3503417406" sldId="434"/>
            <ac:spMk id="41" creationId="{F36048C3-7C99-8F07-EFF7-00A9079E4523}"/>
          </ac:spMkLst>
        </pc:spChg>
        <pc:spChg chg="add mod">
          <ac:chgData name="John Griffiths" userId="55ce029b995a3368" providerId="LiveId" clId="{BF711802-47C6-41D9-BF3D-FE2EFCBAC61F}" dt="2025-09-16T11:19:11.692" v="1036" actId="1037"/>
          <ac:spMkLst>
            <pc:docMk/>
            <pc:sldMk cId="3503417406" sldId="434"/>
            <ac:spMk id="42" creationId="{E3AE12A0-2E6A-9290-5628-00F7C56DEEAA}"/>
          </ac:spMkLst>
        </pc:spChg>
        <pc:spChg chg="add mod">
          <ac:chgData name="John Griffiths" userId="55ce029b995a3368" providerId="LiveId" clId="{BF711802-47C6-41D9-BF3D-FE2EFCBAC61F}" dt="2025-09-16T11:04:53.300" v="572" actId="1035"/>
          <ac:spMkLst>
            <pc:docMk/>
            <pc:sldMk cId="3503417406" sldId="434"/>
            <ac:spMk id="45" creationId="{FC0DC786-39E3-F081-0EF1-1308BA798E62}"/>
          </ac:spMkLst>
        </pc:spChg>
        <pc:spChg chg="add mod">
          <ac:chgData name="John Griffiths" userId="55ce029b995a3368" providerId="LiveId" clId="{BF711802-47C6-41D9-BF3D-FE2EFCBAC61F}" dt="2025-09-16T11:04:53.300" v="572" actId="1035"/>
          <ac:spMkLst>
            <pc:docMk/>
            <pc:sldMk cId="3503417406" sldId="434"/>
            <ac:spMk id="46" creationId="{A7F4DA2D-578E-9A87-484E-6D25A56980A5}"/>
          </ac:spMkLst>
        </pc:spChg>
        <pc:spChg chg="add mod">
          <ac:chgData name="John Griffiths" userId="55ce029b995a3368" providerId="LiveId" clId="{BF711802-47C6-41D9-BF3D-FE2EFCBAC61F}" dt="2025-09-16T11:19:11.692" v="1036" actId="1037"/>
          <ac:spMkLst>
            <pc:docMk/>
            <pc:sldMk cId="3503417406" sldId="434"/>
            <ac:spMk id="47" creationId="{132008B5-0337-21D4-63D2-BCDEDB7B7C5F}"/>
          </ac:spMkLst>
        </pc:spChg>
        <pc:spChg chg="add mod">
          <ac:chgData name="John Griffiths" userId="55ce029b995a3368" providerId="LiveId" clId="{BF711802-47C6-41D9-BF3D-FE2EFCBAC61F}" dt="2025-09-16T11:19:11.692" v="1036" actId="1037"/>
          <ac:spMkLst>
            <pc:docMk/>
            <pc:sldMk cId="3503417406" sldId="434"/>
            <ac:spMk id="65" creationId="{4C2F93F4-82B2-E9FC-228C-56AB4870E663}"/>
          </ac:spMkLst>
        </pc:spChg>
        <pc:spChg chg="add del mod">
          <ac:chgData name="John Griffiths" userId="55ce029b995a3368" providerId="LiveId" clId="{BF711802-47C6-41D9-BF3D-FE2EFCBAC61F}" dt="2025-09-16T11:06:09.394" v="739" actId="478"/>
          <ac:spMkLst>
            <pc:docMk/>
            <pc:sldMk cId="3503417406" sldId="434"/>
            <ac:spMk id="66" creationId="{85C30085-F8D9-E885-E676-A0E075B583BD}"/>
          </ac:spMkLst>
        </pc:spChg>
        <pc:spChg chg="add del mod">
          <ac:chgData name="John Griffiths" userId="55ce029b995a3368" providerId="LiveId" clId="{BF711802-47C6-41D9-BF3D-FE2EFCBAC61F}" dt="2025-09-16T11:06:01.321" v="737" actId="478"/>
          <ac:spMkLst>
            <pc:docMk/>
            <pc:sldMk cId="3503417406" sldId="434"/>
            <ac:spMk id="67" creationId="{29A0787B-E596-583D-7EF1-9026B79A8C72}"/>
          </ac:spMkLst>
        </pc:spChg>
        <pc:spChg chg="add mod">
          <ac:chgData name="John Griffiths" userId="55ce029b995a3368" providerId="LiveId" clId="{BF711802-47C6-41D9-BF3D-FE2EFCBAC61F}" dt="2025-09-16T11:19:11.692" v="1036" actId="1037"/>
          <ac:spMkLst>
            <pc:docMk/>
            <pc:sldMk cId="3503417406" sldId="434"/>
            <ac:spMk id="69" creationId="{05F9B1C4-B523-06AB-F946-E0D5683570DB}"/>
          </ac:spMkLst>
        </pc:spChg>
        <pc:spChg chg="add mod">
          <ac:chgData name="John Griffiths" userId="55ce029b995a3368" providerId="LiveId" clId="{BF711802-47C6-41D9-BF3D-FE2EFCBAC61F}" dt="2025-09-16T11:19:11.692" v="1036" actId="1037"/>
          <ac:spMkLst>
            <pc:docMk/>
            <pc:sldMk cId="3503417406" sldId="434"/>
            <ac:spMk id="73" creationId="{266544A9-A7AD-7796-0A92-67573E5ED5C1}"/>
          </ac:spMkLst>
        </pc:spChg>
        <pc:spChg chg="add mod">
          <ac:chgData name="John Griffiths" userId="55ce029b995a3368" providerId="LiveId" clId="{BF711802-47C6-41D9-BF3D-FE2EFCBAC61F}" dt="2025-09-16T11:19:11.692" v="1036" actId="1037"/>
          <ac:spMkLst>
            <pc:docMk/>
            <pc:sldMk cId="3503417406" sldId="434"/>
            <ac:spMk id="74" creationId="{CD7033CC-AAAE-2A49-AA52-77A244C11E19}"/>
          </ac:spMkLst>
        </pc:spChg>
        <pc:spChg chg="add mod">
          <ac:chgData name="John Griffiths" userId="55ce029b995a3368" providerId="LiveId" clId="{BF711802-47C6-41D9-BF3D-FE2EFCBAC61F}" dt="2025-09-16T12:43:02.972" v="1079" actId="20577"/>
          <ac:spMkLst>
            <pc:docMk/>
            <pc:sldMk cId="3503417406" sldId="434"/>
            <ac:spMk id="75" creationId="{767DF4AD-D2D5-3356-720D-5DE87AE79AC0}"/>
          </ac:spMkLst>
        </pc:spChg>
        <pc:spChg chg="add mod">
          <ac:chgData name="John Griffiths" userId="55ce029b995a3368" providerId="LiveId" clId="{BF711802-47C6-41D9-BF3D-FE2EFCBAC61F}" dt="2025-09-16T11:17:04.719" v="1000" actId="1076"/>
          <ac:spMkLst>
            <pc:docMk/>
            <pc:sldMk cId="3503417406" sldId="434"/>
            <ac:spMk id="76" creationId="{AD69E85A-7B74-53AE-280A-1E4741CB40BC}"/>
          </ac:spMkLst>
        </pc:spChg>
        <pc:spChg chg="add mod">
          <ac:chgData name="John Griffiths" userId="55ce029b995a3368" providerId="LiveId" clId="{BF711802-47C6-41D9-BF3D-FE2EFCBAC61F}" dt="2025-09-16T11:17:36.982" v="1003" actId="207"/>
          <ac:spMkLst>
            <pc:docMk/>
            <pc:sldMk cId="3503417406" sldId="434"/>
            <ac:spMk id="77" creationId="{E26F8582-2D35-B158-F019-59DBB3AF917A}"/>
          </ac:spMkLst>
        </pc:spChg>
        <pc:grpChg chg="add del mod">
          <ac:chgData name="John Griffiths" userId="55ce029b995a3368" providerId="LiveId" clId="{BF711802-47C6-41D9-BF3D-FE2EFCBAC61F}" dt="2025-09-16T10:46:56.479" v="163" actId="165"/>
          <ac:grpSpMkLst>
            <pc:docMk/>
            <pc:sldMk cId="3503417406" sldId="434"/>
            <ac:grpSpMk id="15" creationId="{1E0AE19D-B603-06EA-3A68-573483A3AEFD}"/>
          </ac:grpSpMkLst>
        </pc:grpChg>
        <pc:grpChg chg="add del mod">
          <ac:chgData name="John Griffiths" userId="55ce029b995a3368" providerId="LiveId" clId="{BF711802-47C6-41D9-BF3D-FE2EFCBAC61F}" dt="2025-09-16T10:47:14.545" v="165" actId="165"/>
          <ac:grpSpMkLst>
            <pc:docMk/>
            <pc:sldMk cId="3503417406" sldId="434"/>
            <ac:grpSpMk id="16" creationId="{A3F4051E-FE37-5101-942E-34345FABCE04}"/>
          </ac:grpSpMkLst>
        </pc:grpChg>
        <pc:grpChg chg="add del mod">
          <ac:chgData name="John Griffiths" userId="55ce029b995a3368" providerId="LiveId" clId="{BF711802-47C6-41D9-BF3D-FE2EFCBAC61F}" dt="2025-09-16T10:47:25.481" v="167" actId="165"/>
          <ac:grpSpMkLst>
            <pc:docMk/>
            <pc:sldMk cId="3503417406" sldId="434"/>
            <ac:grpSpMk id="25" creationId="{AB37B6D9-738F-9395-8ADA-68F47EF1D52D}"/>
          </ac:grpSpMkLst>
        </pc:grpChg>
        <pc:grpChg chg="mod">
          <ac:chgData name="John Griffiths" userId="55ce029b995a3368" providerId="LiveId" clId="{BF711802-47C6-41D9-BF3D-FE2EFCBAC61F}" dt="2025-09-16T12:41:53.410" v="1063"/>
          <ac:grpSpMkLst>
            <pc:docMk/>
            <pc:sldMk cId="3503417406" sldId="434"/>
            <ac:grpSpMk id="84" creationId="{BC183342-D1B5-503A-2287-EF5CC84B2A0A}"/>
          </ac:grpSpMkLst>
        </pc:grpChg>
        <pc:grpChg chg="mod">
          <ac:chgData name="John Griffiths" userId="55ce029b995a3368" providerId="LiveId" clId="{BF711802-47C6-41D9-BF3D-FE2EFCBAC61F}" dt="2025-09-16T12:42:24.008" v="1069"/>
          <ac:grpSpMkLst>
            <pc:docMk/>
            <pc:sldMk cId="3503417406" sldId="434"/>
            <ac:grpSpMk id="87" creationId="{C6C68260-BBE6-91F9-942F-AAAAAADBCF55}"/>
          </ac:grpSpMkLst>
        </pc:grpChg>
        <pc:picChg chg="del mod">
          <ac:chgData name="John Griffiths" userId="55ce029b995a3368" providerId="LiveId" clId="{BF711802-47C6-41D9-BF3D-FE2EFCBAC61F}" dt="2025-09-16T11:02:23.477" v="458" actId="478"/>
          <ac:picMkLst>
            <pc:docMk/>
            <pc:sldMk cId="3503417406" sldId="434"/>
            <ac:picMk id="3" creationId="{A9482975-DE46-A0B5-06F3-369B0270CEC7}"/>
          </ac:picMkLst>
        </pc:picChg>
        <pc:picChg chg="del mod">
          <ac:chgData name="John Griffiths" userId="55ce029b995a3368" providerId="LiveId" clId="{BF711802-47C6-41D9-BF3D-FE2EFCBAC61F}" dt="2025-09-16T11:02:48.394" v="501" actId="478"/>
          <ac:picMkLst>
            <pc:docMk/>
            <pc:sldMk cId="3503417406" sldId="434"/>
            <ac:picMk id="5" creationId="{5C1508C8-93F4-D2FB-24CE-ABF3ACB4203B}"/>
          </ac:picMkLst>
        </pc:picChg>
        <pc:inkChg chg="add del">
          <ac:chgData name="John Griffiths" userId="55ce029b995a3368" providerId="LiveId" clId="{BF711802-47C6-41D9-BF3D-FE2EFCBAC61F}" dt="2025-09-16T11:01:23.591" v="453"/>
          <ac:inkMkLst>
            <pc:docMk/>
            <pc:sldMk cId="3503417406" sldId="434"/>
            <ac:inkMk id="54" creationId="{802FE130-E692-DB5C-4C49-5E2D54A5A5DE}"/>
          </ac:inkMkLst>
        </pc:inkChg>
        <pc:inkChg chg="add">
          <ac:chgData name="John Griffiths" userId="55ce029b995a3368" providerId="LiveId" clId="{BF711802-47C6-41D9-BF3D-FE2EFCBAC61F}" dt="2025-09-16T11:01:37.162" v="454" actId="9405"/>
          <ac:inkMkLst>
            <pc:docMk/>
            <pc:sldMk cId="3503417406" sldId="434"/>
            <ac:inkMk id="55" creationId="{195F0A61-C236-6497-84F9-E0230FA04170}"/>
          </ac:inkMkLst>
        </pc:inkChg>
        <pc:inkChg chg="add del">
          <ac:chgData name="John Griffiths" userId="55ce029b995a3368" providerId="LiveId" clId="{BF711802-47C6-41D9-BF3D-FE2EFCBAC61F}" dt="2025-09-16T12:38:56.102" v="1037" actId="34122"/>
          <ac:inkMkLst>
            <pc:docMk/>
            <pc:sldMk cId="3503417406" sldId="434"/>
            <ac:inkMk id="56" creationId="{FC583469-1315-FDF3-EB35-227B314100EE}"/>
          </ac:inkMkLst>
        </pc:inkChg>
        <pc:inkChg chg="add del">
          <ac:chgData name="John Griffiths" userId="55ce029b995a3368" providerId="LiveId" clId="{BF711802-47C6-41D9-BF3D-FE2EFCBAC61F}" dt="2025-09-16T12:41:11.838" v="1056" actId="34122"/>
          <ac:inkMkLst>
            <pc:docMk/>
            <pc:sldMk cId="3503417406" sldId="434"/>
            <ac:inkMk id="57" creationId="{A5F44680-48F4-8959-C1F1-70D6AFAF56A0}"/>
          </ac:inkMkLst>
        </pc:inkChg>
        <pc:inkChg chg="add del">
          <ac:chgData name="John Griffiths" userId="55ce029b995a3368" providerId="LiveId" clId="{BF711802-47C6-41D9-BF3D-FE2EFCBAC61F}" dt="2025-09-16T12:41:59.788" v="1064" actId="34122"/>
          <ac:inkMkLst>
            <pc:docMk/>
            <pc:sldMk cId="3503417406" sldId="434"/>
            <ac:inkMk id="58" creationId="{B9A07EB4-79EE-3481-FEBC-D11ED8EA2E09}"/>
          </ac:inkMkLst>
        </pc:inkChg>
        <pc:inkChg chg="add del mod">
          <ac:chgData name="John Griffiths" userId="55ce029b995a3368" providerId="LiveId" clId="{BF711802-47C6-41D9-BF3D-FE2EFCBAC61F}" dt="2025-09-16T11:06:05.232" v="738" actId="478"/>
          <ac:inkMkLst>
            <pc:docMk/>
            <pc:sldMk cId="3503417406" sldId="434"/>
            <ac:inkMk id="68" creationId="{DB5E11E9-3E7E-FDC7-770D-24F43D566B9E}"/>
          </ac:inkMkLst>
        </pc:inkChg>
        <pc:inkChg chg="add del">
          <ac:chgData name="John Griffiths" userId="55ce029b995a3368" providerId="LiveId" clId="{BF711802-47C6-41D9-BF3D-FE2EFCBAC61F}" dt="2025-09-16T12:40:29.368" v="1050"/>
          <ac:inkMkLst>
            <pc:docMk/>
            <pc:sldMk cId="3503417406" sldId="434"/>
            <ac:inkMk id="78" creationId="{ADB01953-B3A5-CFBE-2620-096244766129}"/>
          </ac:inkMkLst>
        </pc:inkChg>
        <pc:inkChg chg="add del mod">
          <ac:chgData name="John Griffiths" userId="55ce029b995a3368" providerId="LiveId" clId="{BF711802-47C6-41D9-BF3D-FE2EFCBAC61F}" dt="2025-09-16T12:40:49.475" v="1053"/>
          <ac:inkMkLst>
            <pc:docMk/>
            <pc:sldMk cId="3503417406" sldId="434"/>
            <ac:inkMk id="79" creationId="{886E876D-E6AE-CC56-32FD-ED9F48DEBF39}"/>
          </ac:inkMkLst>
        </pc:inkChg>
        <pc:inkChg chg="add del">
          <ac:chgData name="John Griffiths" userId="55ce029b995a3368" providerId="LiveId" clId="{BF711802-47C6-41D9-BF3D-FE2EFCBAC61F}" dt="2025-09-16T12:40:49.475" v="1054"/>
          <ac:inkMkLst>
            <pc:docMk/>
            <pc:sldMk cId="3503417406" sldId="434"/>
            <ac:inkMk id="80" creationId="{63833476-55B3-E69D-4D26-B49AD0201CBB}"/>
          </ac:inkMkLst>
        </pc:inkChg>
        <pc:inkChg chg="add">
          <ac:chgData name="John Griffiths" userId="55ce029b995a3368" providerId="LiveId" clId="{BF711802-47C6-41D9-BF3D-FE2EFCBAC61F}" dt="2025-09-16T12:40:59.693" v="1055" actId="9405"/>
          <ac:inkMkLst>
            <pc:docMk/>
            <pc:sldMk cId="3503417406" sldId="434"/>
            <ac:inkMk id="81" creationId="{F10C91A3-3AF6-64BF-6DA7-83815D66E829}"/>
          </ac:inkMkLst>
        </pc:inkChg>
        <pc:inkChg chg="add mod">
          <ac:chgData name="John Griffiths" userId="55ce029b995a3368" providerId="LiveId" clId="{BF711802-47C6-41D9-BF3D-FE2EFCBAC61F}" dt="2025-09-16T12:41:53.410" v="1063"/>
          <ac:inkMkLst>
            <pc:docMk/>
            <pc:sldMk cId="3503417406" sldId="434"/>
            <ac:inkMk id="82" creationId="{8916EC11-0C25-17E4-8EAC-905998435D54}"/>
          </ac:inkMkLst>
        </pc:inkChg>
        <pc:inkChg chg="add mod">
          <ac:chgData name="John Griffiths" userId="55ce029b995a3368" providerId="LiveId" clId="{BF711802-47C6-41D9-BF3D-FE2EFCBAC61F}" dt="2025-09-16T12:41:53.410" v="1063"/>
          <ac:inkMkLst>
            <pc:docMk/>
            <pc:sldMk cId="3503417406" sldId="434"/>
            <ac:inkMk id="83" creationId="{1E2C4BA5-A0CA-FC43-37A4-0222DB572CA8}"/>
          </ac:inkMkLst>
        </pc:inkChg>
        <pc:inkChg chg="add mod">
          <ac:chgData name="John Griffiths" userId="55ce029b995a3368" providerId="LiveId" clId="{BF711802-47C6-41D9-BF3D-FE2EFCBAC61F}" dt="2025-09-16T12:42:24.008" v="1069"/>
          <ac:inkMkLst>
            <pc:docMk/>
            <pc:sldMk cId="3503417406" sldId="434"/>
            <ac:inkMk id="85" creationId="{AFEFCB44-8FDF-8897-A8AB-CE7E8CC02A7C}"/>
          </ac:inkMkLst>
        </pc:inkChg>
        <pc:inkChg chg="add mod">
          <ac:chgData name="John Griffiths" userId="55ce029b995a3368" providerId="LiveId" clId="{BF711802-47C6-41D9-BF3D-FE2EFCBAC61F}" dt="2025-09-16T12:42:24.008" v="1069"/>
          <ac:inkMkLst>
            <pc:docMk/>
            <pc:sldMk cId="3503417406" sldId="434"/>
            <ac:inkMk id="86" creationId="{697FC908-0D2B-6BC5-593F-7577875BE4E2}"/>
          </ac:inkMkLst>
        </pc:inkChg>
        <pc:cxnChg chg="mod topLvl">
          <ac:chgData name="John Griffiths" userId="55ce029b995a3368" providerId="LiveId" clId="{BF711802-47C6-41D9-BF3D-FE2EFCBAC61F}" dt="2025-09-16T10:46:56.479" v="163" actId="165"/>
          <ac:cxnSpMkLst>
            <pc:docMk/>
            <pc:sldMk cId="3503417406" sldId="434"/>
            <ac:cxnSpMk id="7" creationId="{CA47C7BF-5F99-E7AE-448A-E442D0B4BBE2}"/>
          </ac:cxnSpMkLst>
        </pc:cxnChg>
        <pc:cxnChg chg="mod topLvl">
          <ac:chgData name="John Griffiths" userId="55ce029b995a3368" providerId="LiveId" clId="{BF711802-47C6-41D9-BF3D-FE2EFCBAC61F}" dt="2025-09-16T10:47:00.520" v="164" actId="1035"/>
          <ac:cxnSpMkLst>
            <pc:docMk/>
            <pc:sldMk cId="3503417406" sldId="434"/>
            <ac:cxnSpMk id="8" creationId="{D5F0A2F0-F644-9D35-6474-DF195DD1CA82}"/>
          </ac:cxnSpMkLst>
        </pc:cxnChg>
        <pc:cxnChg chg="mod topLvl">
          <ac:chgData name="John Griffiths" userId="55ce029b995a3368" providerId="LiveId" clId="{BF711802-47C6-41D9-BF3D-FE2EFCBAC61F}" dt="2025-09-16T10:46:56.479" v="163" actId="165"/>
          <ac:cxnSpMkLst>
            <pc:docMk/>
            <pc:sldMk cId="3503417406" sldId="434"/>
            <ac:cxnSpMk id="9" creationId="{689E2A90-6F49-537E-D98F-D0F7FC708E55}"/>
          </ac:cxnSpMkLst>
        </pc:cxnChg>
        <pc:cxnChg chg="add mod topLvl">
          <ac:chgData name="John Griffiths" userId="55ce029b995a3368" providerId="LiveId" clId="{BF711802-47C6-41D9-BF3D-FE2EFCBAC61F}" dt="2025-09-16T10:46:56.479" v="163" actId="165"/>
          <ac:cxnSpMkLst>
            <pc:docMk/>
            <pc:sldMk cId="3503417406" sldId="434"/>
            <ac:cxnSpMk id="10" creationId="{4E9659CC-6CA7-5EA5-CBE1-5ADE2BE3489B}"/>
          </ac:cxnSpMkLst>
        </pc:cxnChg>
        <pc:cxnChg chg="add mod topLvl">
          <ac:chgData name="John Griffiths" userId="55ce029b995a3368" providerId="LiveId" clId="{BF711802-47C6-41D9-BF3D-FE2EFCBAC61F}" dt="2025-09-16T10:46:56.479" v="163" actId="165"/>
          <ac:cxnSpMkLst>
            <pc:docMk/>
            <pc:sldMk cId="3503417406" sldId="434"/>
            <ac:cxnSpMk id="11" creationId="{027EC7D4-650A-9B54-CAC6-4FDBC2400C11}"/>
          </ac:cxnSpMkLst>
        </pc:cxnChg>
        <pc:cxnChg chg="add mod topLvl">
          <ac:chgData name="John Griffiths" userId="55ce029b995a3368" providerId="LiveId" clId="{BF711802-47C6-41D9-BF3D-FE2EFCBAC61F}" dt="2025-09-16T10:46:56.479" v="163" actId="165"/>
          <ac:cxnSpMkLst>
            <pc:docMk/>
            <pc:sldMk cId="3503417406" sldId="434"/>
            <ac:cxnSpMk id="12" creationId="{978DDF29-033D-D58C-6189-3B091945FC80}"/>
          </ac:cxnSpMkLst>
        </pc:cxnChg>
        <pc:cxnChg chg="add mod topLvl">
          <ac:chgData name="John Griffiths" userId="55ce029b995a3368" providerId="LiveId" clId="{BF711802-47C6-41D9-BF3D-FE2EFCBAC61F}" dt="2025-09-16T10:46:56.479" v="163" actId="165"/>
          <ac:cxnSpMkLst>
            <pc:docMk/>
            <pc:sldMk cId="3503417406" sldId="434"/>
            <ac:cxnSpMk id="13" creationId="{182131BF-754C-F5FA-6004-C238FF646E05}"/>
          </ac:cxnSpMkLst>
        </pc:cxnChg>
        <pc:cxnChg chg="mod topLvl">
          <ac:chgData name="John Griffiths" userId="55ce029b995a3368" providerId="LiveId" clId="{BF711802-47C6-41D9-BF3D-FE2EFCBAC61F}" dt="2025-09-16T10:47:14.545" v="165" actId="165"/>
          <ac:cxnSpMkLst>
            <pc:docMk/>
            <pc:sldMk cId="3503417406" sldId="434"/>
            <ac:cxnSpMk id="18" creationId="{CF8F3D30-4DF9-8291-D3C1-37D78A379F99}"/>
          </ac:cxnSpMkLst>
        </pc:cxnChg>
        <pc:cxnChg chg="mod topLvl">
          <ac:chgData name="John Griffiths" userId="55ce029b995a3368" providerId="LiveId" clId="{BF711802-47C6-41D9-BF3D-FE2EFCBAC61F}" dt="2025-09-16T10:47:17.733" v="166" actId="1035"/>
          <ac:cxnSpMkLst>
            <pc:docMk/>
            <pc:sldMk cId="3503417406" sldId="434"/>
            <ac:cxnSpMk id="19" creationId="{74E5159A-70CD-30B6-7BB5-8CB3030254D1}"/>
          </ac:cxnSpMkLst>
        </pc:cxnChg>
        <pc:cxnChg chg="mod topLvl">
          <ac:chgData name="John Griffiths" userId="55ce029b995a3368" providerId="LiveId" clId="{BF711802-47C6-41D9-BF3D-FE2EFCBAC61F}" dt="2025-09-16T10:47:14.545" v="165" actId="165"/>
          <ac:cxnSpMkLst>
            <pc:docMk/>
            <pc:sldMk cId="3503417406" sldId="434"/>
            <ac:cxnSpMk id="20" creationId="{CA74C174-A363-F805-9F47-770F3826EDFB}"/>
          </ac:cxnSpMkLst>
        </pc:cxnChg>
        <pc:cxnChg chg="mod topLvl">
          <ac:chgData name="John Griffiths" userId="55ce029b995a3368" providerId="LiveId" clId="{BF711802-47C6-41D9-BF3D-FE2EFCBAC61F}" dt="2025-09-16T10:47:14.545" v="165" actId="165"/>
          <ac:cxnSpMkLst>
            <pc:docMk/>
            <pc:sldMk cId="3503417406" sldId="434"/>
            <ac:cxnSpMk id="21" creationId="{B5D8714F-412B-C956-2EC6-1995ABCE0C14}"/>
          </ac:cxnSpMkLst>
        </pc:cxnChg>
        <pc:cxnChg chg="mod topLvl">
          <ac:chgData name="John Griffiths" userId="55ce029b995a3368" providerId="LiveId" clId="{BF711802-47C6-41D9-BF3D-FE2EFCBAC61F}" dt="2025-09-16T10:47:14.545" v="165" actId="165"/>
          <ac:cxnSpMkLst>
            <pc:docMk/>
            <pc:sldMk cId="3503417406" sldId="434"/>
            <ac:cxnSpMk id="22" creationId="{F7CF58C5-E265-4479-F421-74B6D82A800A}"/>
          </ac:cxnSpMkLst>
        </pc:cxnChg>
        <pc:cxnChg chg="mod topLvl">
          <ac:chgData name="John Griffiths" userId="55ce029b995a3368" providerId="LiveId" clId="{BF711802-47C6-41D9-BF3D-FE2EFCBAC61F}" dt="2025-09-16T10:47:14.545" v="165" actId="165"/>
          <ac:cxnSpMkLst>
            <pc:docMk/>
            <pc:sldMk cId="3503417406" sldId="434"/>
            <ac:cxnSpMk id="23" creationId="{065F44C6-13E3-B87B-3E58-C8E47000D5FC}"/>
          </ac:cxnSpMkLst>
        </pc:cxnChg>
        <pc:cxnChg chg="mod topLvl">
          <ac:chgData name="John Griffiths" userId="55ce029b995a3368" providerId="LiveId" clId="{BF711802-47C6-41D9-BF3D-FE2EFCBAC61F}" dt="2025-09-16T10:47:14.545" v="165" actId="165"/>
          <ac:cxnSpMkLst>
            <pc:docMk/>
            <pc:sldMk cId="3503417406" sldId="434"/>
            <ac:cxnSpMk id="24" creationId="{80E424A5-42CD-53A4-B298-180D5B1DC455}"/>
          </ac:cxnSpMkLst>
        </pc:cxnChg>
        <pc:cxnChg chg="mod topLvl">
          <ac:chgData name="John Griffiths" userId="55ce029b995a3368" providerId="LiveId" clId="{BF711802-47C6-41D9-BF3D-FE2EFCBAC61F}" dt="2025-09-16T10:49:12.897" v="199" actId="1038"/>
          <ac:cxnSpMkLst>
            <pc:docMk/>
            <pc:sldMk cId="3503417406" sldId="434"/>
            <ac:cxnSpMk id="27" creationId="{255EBF02-490E-65A8-0F98-947837A21639}"/>
          </ac:cxnSpMkLst>
        </pc:cxnChg>
        <pc:cxnChg chg="mod topLvl">
          <ac:chgData name="John Griffiths" userId="55ce029b995a3368" providerId="LiveId" clId="{BF711802-47C6-41D9-BF3D-FE2EFCBAC61F}" dt="2025-09-16T10:49:12.897" v="199" actId="1038"/>
          <ac:cxnSpMkLst>
            <pc:docMk/>
            <pc:sldMk cId="3503417406" sldId="434"/>
            <ac:cxnSpMk id="28" creationId="{110A2A87-80C8-50DB-27D9-82F8FB3826E8}"/>
          </ac:cxnSpMkLst>
        </pc:cxnChg>
        <pc:cxnChg chg="mod topLvl">
          <ac:chgData name="John Griffiths" userId="55ce029b995a3368" providerId="LiveId" clId="{BF711802-47C6-41D9-BF3D-FE2EFCBAC61F}" dt="2025-09-16T10:49:12.897" v="199" actId="1038"/>
          <ac:cxnSpMkLst>
            <pc:docMk/>
            <pc:sldMk cId="3503417406" sldId="434"/>
            <ac:cxnSpMk id="29" creationId="{F36DE440-6836-E997-7E2D-D94750659550}"/>
          </ac:cxnSpMkLst>
        </pc:cxnChg>
        <pc:cxnChg chg="del mod topLvl">
          <ac:chgData name="John Griffiths" userId="55ce029b995a3368" providerId="LiveId" clId="{BF711802-47C6-41D9-BF3D-FE2EFCBAC61F}" dt="2025-09-16T10:47:38.860" v="170" actId="478"/>
          <ac:cxnSpMkLst>
            <pc:docMk/>
            <pc:sldMk cId="3503417406" sldId="434"/>
            <ac:cxnSpMk id="30" creationId="{E2CE5BD1-DD94-2E10-6955-E668B0CD39D7}"/>
          </ac:cxnSpMkLst>
        </pc:cxnChg>
        <pc:cxnChg chg="mod topLvl">
          <ac:chgData name="John Griffiths" userId="55ce029b995a3368" providerId="LiveId" clId="{BF711802-47C6-41D9-BF3D-FE2EFCBAC61F}" dt="2025-09-16T10:49:12.897" v="199" actId="1038"/>
          <ac:cxnSpMkLst>
            <pc:docMk/>
            <pc:sldMk cId="3503417406" sldId="434"/>
            <ac:cxnSpMk id="31" creationId="{AEDB0BD4-AB72-AEC6-DC60-965263680FD2}"/>
          </ac:cxnSpMkLst>
        </pc:cxnChg>
        <pc:cxnChg chg="mod topLvl">
          <ac:chgData name="John Griffiths" userId="55ce029b995a3368" providerId="LiveId" clId="{BF711802-47C6-41D9-BF3D-FE2EFCBAC61F}" dt="2025-09-16T10:49:12.897" v="199" actId="1038"/>
          <ac:cxnSpMkLst>
            <pc:docMk/>
            <pc:sldMk cId="3503417406" sldId="434"/>
            <ac:cxnSpMk id="32" creationId="{812D6D77-0E5C-2782-9B2E-C9391E29D639}"/>
          </ac:cxnSpMkLst>
        </pc:cxnChg>
        <pc:cxnChg chg="mod topLvl">
          <ac:chgData name="John Griffiths" userId="55ce029b995a3368" providerId="LiveId" clId="{BF711802-47C6-41D9-BF3D-FE2EFCBAC61F}" dt="2025-09-16T10:49:12.897" v="199" actId="1038"/>
          <ac:cxnSpMkLst>
            <pc:docMk/>
            <pc:sldMk cId="3503417406" sldId="434"/>
            <ac:cxnSpMk id="33" creationId="{908B24F4-AB20-0D68-3001-CFBF4DBD5165}"/>
          </ac:cxnSpMkLst>
        </pc:cxnChg>
        <pc:cxnChg chg="add mod">
          <ac:chgData name="John Griffiths" userId="55ce029b995a3368" providerId="LiveId" clId="{BF711802-47C6-41D9-BF3D-FE2EFCBAC61F}" dt="2025-09-16T10:54:30.889" v="419" actId="1076"/>
          <ac:cxnSpMkLst>
            <pc:docMk/>
            <pc:sldMk cId="3503417406" sldId="434"/>
            <ac:cxnSpMk id="43" creationId="{8501241B-6F80-CB15-2CFC-EC56C489A96D}"/>
          </ac:cxnSpMkLst>
        </pc:cxnChg>
        <pc:cxnChg chg="add mod">
          <ac:chgData name="John Griffiths" userId="55ce029b995a3368" providerId="LiveId" clId="{BF711802-47C6-41D9-BF3D-FE2EFCBAC61F}" dt="2025-09-16T10:55:06.115" v="432" actId="1037"/>
          <ac:cxnSpMkLst>
            <pc:docMk/>
            <pc:sldMk cId="3503417406" sldId="434"/>
            <ac:cxnSpMk id="44" creationId="{2ED91ADC-DB95-69D1-9068-CC7B67423C9B}"/>
          </ac:cxnSpMkLst>
        </pc:cxnChg>
        <pc:cxnChg chg="add del mod">
          <ac:chgData name="John Griffiths" userId="55ce029b995a3368" providerId="LiveId" clId="{BF711802-47C6-41D9-BF3D-FE2EFCBAC61F}" dt="2025-09-16T11:00:52.103" v="451" actId="478"/>
          <ac:cxnSpMkLst>
            <pc:docMk/>
            <pc:sldMk cId="3503417406" sldId="434"/>
            <ac:cxnSpMk id="49" creationId="{DB1D3FBF-25EE-0938-DEB1-D0B14920EDE3}"/>
          </ac:cxnSpMkLst>
        </pc:cxnChg>
        <pc:cxnChg chg="add mod">
          <ac:chgData name="John Griffiths" userId="55ce029b995a3368" providerId="LiveId" clId="{BF711802-47C6-41D9-BF3D-FE2EFCBAC61F}" dt="2025-09-16T11:12:13.606" v="923" actId="1037"/>
          <ac:cxnSpMkLst>
            <pc:docMk/>
            <pc:sldMk cId="3503417406" sldId="434"/>
            <ac:cxnSpMk id="59" creationId="{283D1F39-EE16-C172-9BCF-7BE92EC24672}"/>
          </ac:cxnSpMkLst>
        </pc:cxnChg>
        <pc:cxnChg chg="add del mod">
          <ac:chgData name="John Griffiths" userId="55ce029b995a3368" providerId="LiveId" clId="{BF711802-47C6-41D9-BF3D-FE2EFCBAC61F}" dt="2025-09-16T11:11:49.852" v="903" actId="478"/>
          <ac:cxnSpMkLst>
            <pc:docMk/>
            <pc:sldMk cId="3503417406" sldId="434"/>
            <ac:cxnSpMk id="60" creationId="{205ED793-7F6D-B274-CE07-309C4B11EF18}"/>
          </ac:cxnSpMkLst>
        </pc:cxnChg>
        <pc:cxnChg chg="add del mod">
          <ac:chgData name="John Griffiths" userId="55ce029b995a3368" providerId="LiveId" clId="{BF711802-47C6-41D9-BF3D-FE2EFCBAC61F}" dt="2025-09-16T11:06:49.089" v="753" actId="478"/>
          <ac:cxnSpMkLst>
            <pc:docMk/>
            <pc:sldMk cId="3503417406" sldId="434"/>
            <ac:cxnSpMk id="61" creationId="{57D496F1-4285-9569-D007-229CEA0CF8C4}"/>
          </ac:cxnSpMkLst>
        </pc:cxnChg>
        <pc:cxnChg chg="add mod">
          <ac:chgData name="John Griffiths" userId="55ce029b995a3368" providerId="LiveId" clId="{BF711802-47C6-41D9-BF3D-FE2EFCBAC61F}" dt="2025-09-16T11:13:12.200" v="958" actId="1035"/>
          <ac:cxnSpMkLst>
            <pc:docMk/>
            <pc:sldMk cId="3503417406" sldId="434"/>
            <ac:cxnSpMk id="62" creationId="{CC5939EF-CA20-CDE1-2C9D-5BA4746A4364}"/>
          </ac:cxnSpMkLst>
        </pc:cxnChg>
        <pc:cxnChg chg="add mod">
          <ac:chgData name="John Griffiths" userId="55ce029b995a3368" providerId="LiveId" clId="{BF711802-47C6-41D9-BF3D-FE2EFCBAC61F}" dt="2025-09-16T11:13:12.200" v="958" actId="1035"/>
          <ac:cxnSpMkLst>
            <pc:docMk/>
            <pc:sldMk cId="3503417406" sldId="434"/>
            <ac:cxnSpMk id="63" creationId="{B4CB6F5B-1D24-40B9-120B-EA71D5729DCA}"/>
          </ac:cxnSpMkLst>
        </pc:cxnChg>
        <pc:cxnChg chg="add del mod">
          <ac:chgData name="John Griffiths" userId="55ce029b995a3368" providerId="LiveId" clId="{BF711802-47C6-41D9-BF3D-FE2EFCBAC61F}" dt="2025-09-16T11:06:10.818" v="740" actId="478"/>
          <ac:cxnSpMkLst>
            <pc:docMk/>
            <pc:sldMk cId="3503417406" sldId="434"/>
            <ac:cxnSpMk id="64" creationId="{4E62B82F-D37E-8254-79A7-2EFA2CABA278}"/>
          </ac:cxnSpMkLst>
        </pc:cxnChg>
        <pc:cxnChg chg="add mod">
          <ac:chgData name="John Griffiths" userId="55ce029b995a3368" providerId="LiveId" clId="{BF711802-47C6-41D9-BF3D-FE2EFCBAC61F}" dt="2025-09-16T11:12:13.606" v="923" actId="1037"/>
          <ac:cxnSpMkLst>
            <pc:docMk/>
            <pc:sldMk cId="3503417406" sldId="434"/>
            <ac:cxnSpMk id="70" creationId="{C70F7DEB-CC85-BF49-A74F-D000D89E814E}"/>
          </ac:cxnSpMkLst>
        </pc:cxnChg>
        <pc:cxnChg chg="add mod">
          <ac:chgData name="John Griffiths" userId="55ce029b995a3368" providerId="LiveId" clId="{BF711802-47C6-41D9-BF3D-FE2EFCBAC61F}" dt="2025-09-16T11:13:12.200" v="958" actId="1035"/>
          <ac:cxnSpMkLst>
            <pc:docMk/>
            <pc:sldMk cId="3503417406" sldId="434"/>
            <ac:cxnSpMk id="71" creationId="{3545686A-D2C3-8C2D-4FF0-49C8442E570B}"/>
          </ac:cxnSpMkLst>
        </pc:cxnChg>
        <pc:cxnChg chg="add mod">
          <ac:chgData name="John Griffiths" userId="55ce029b995a3368" providerId="LiveId" clId="{BF711802-47C6-41D9-BF3D-FE2EFCBAC61F}" dt="2025-09-16T11:13:12.200" v="958" actId="1035"/>
          <ac:cxnSpMkLst>
            <pc:docMk/>
            <pc:sldMk cId="3503417406" sldId="434"/>
            <ac:cxnSpMk id="72" creationId="{BCACBA62-C26B-68E5-B2D5-FDEBA95C2328}"/>
          </ac:cxnSpMkLst>
        </pc:cxnChg>
      </pc:sldChg>
      <pc:sldChg chg="addSp modSp mod">
        <pc:chgData name="John Griffiths" userId="55ce029b995a3368" providerId="LiveId" clId="{BF711802-47C6-41D9-BF3D-FE2EFCBAC61F}" dt="2025-09-17T11:27:30.851" v="3935" actId="947"/>
        <pc:sldMkLst>
          <pc:docMk/>
          <pc:sldMk cId="1626169912" sldId="435"/>
        </pc:sldMkLst>
        <pc:spChg chg="mod">
          <ac:chgData name="John Griffiths" userId="55ce029b995a3368" providerId="LiveId" clId="{BF711802-47C6-41D9-BF3D-FE2EFCBAC61F}" dt="2025-09-17T10:21:03.960" v="2613" actId="20577"/>
          <ac:spMkLst>
            <pc:docMk/>
            <pc:sldMk cId="1626169912" sldId="435"/>
            <ac:spMk id="2" creationId="{79A2E94E-BC61-3D0A-8FAE-E89DB2471DE2}"/>
          </ac:spMkLst>
        </pc:spChg>
        <pc:spChg chg="add mod">
          <ac:chgData name="John Griffiths" userId="55ce029b995a3368" providerId="LiveId" clId="{BF711802-47C6-41D9-BF3D-FE2EFCBAC61F}" dt="2025-09-17T09:21:50.610" v="1710" actId="1076"/>
          <ac:spMkLst>
            <pc:docMk/>
            <pc:sldMk cId="1626169912" sldId="435"/>
            <ac:spMk id="3" creationId="{6E27F705-E84E-2B5C-5557-8590EC8AD8B8}"/>
          </ac:spMkLst>
        </pc:spChg>
        <pc:spChg chg="add mod">
          <ac:chgData name="John Griffiths" userId="55ce029b995a3368" providerId="LiveId" clId="{BF711802-47C6-41D9-BF3D-FE2EFCBAC61F}" dt="2025-09-17T09:21:50.610" v="1710" actId="1076"/>
          <ac:spMkLst>
            <pc:docMk/>
            <pc:sldMk cId="1626169912" sldId="435"/>
            <ac:spMk id="6" creationId="{65EA59ED-E305-D896-3869-3AEAEAA6B701}"/>
          </ac:spMkLst>
        </pc:spChg>
        <pc:spChg chg="add mod">
          <ac:chgData name="John Griffiths" userId="55ce029b995a3368" providerId="LiveId" clId="{BF711802-47C6-41D9-BF3D-FE2EFCBAC61F}" dt="2025-09-17T09:21:50.610" v="1710" actId="1076"/>
          <ac:spMkLst>
            <pc:docMk/>
            <pc:sldMk cId="1626169912" sldId="435"/>
            <ac:spMk id="7" creationId="{400FDF22-1578-4197-514A-7BF2DF158965}"/>
          </ac:spMkLst>
        </pc:spChg>
        <pc:spChg chg="add mod">
          <ac:chgData name="John Griffiths" userId="55ce029b995a3368" providerId="LiveId" clId="{BF711802-47C6-41D9-BF3D-FE2EFCBAC61F}" dt="2025-09-17T10:09:59.178" v="2395"/>
          <ac:spMkLst>
            <pc:docMk/>
            <pc:sldMk cId="1626169912" sldId="435"/>
            <ac:spMk id="9" creationId="{7BCF3194-22D3-DFA3-5AB9-9BA7076AEE56}"/>
          </ac:spMkLst>
        </pc:spChg>
        <pc:spChg chg="add mod">
          <ac:chgData name="John Griffiths" userId="55ce029b995a3368" providerId="LiveId" clId="{BF711802-47C6-41D9-BF3D-FE2EFCBAC61F}" dt="2025-09-17T11:27:30.851" v="3935" actId="947"/>
          <ac:spMkLst>
            <pc:docMk/>
            <pc:sldMk cId="1626169912" sldId="435"/>
            <ac:spMk id="10" creationId="{1057EFB9-D149-5A43-8189-46D416979B3D}"/>
          </ac:spMkLst>
        </pc:spChg>
        <pc:grpChg chg="add mod">
          <ac:chgData name="John Griffiths" userId="55ce029b995a3368" providerId="LiveId" clId="{BF711802-47C6-41D9-BF3D-FE2EFCBAC61F}" dt="2025-09-17T09:21:50.610" v="1710" actId="1076"/>
          <ac:grpSpMkLst>
            <pc:docMk/>
            <pc:sldMk cId="1626169912" sldId="435"/>
            <ac:grpSpMk id="8" creationId="{844FCF5B-5536-4142-6A0C-51B2C72F7C0A}"/>
          </ac:grpSpMkLst>
        </pc:grpChg>
        <pc:picChg chg="add mod modCrop">
          <ac:chgData name="John Griffiths" userId="55ce029b995a3368" providerId="LiveId" clId="{BF711802-47C6-41D9-BF3D-FE2EFCBAC61F}" dt="2025-09-17T09:21:50.610" v="1710" actId="1076"/>
          <ac:picMkLst>
            <pc:docMk/>
            <pc:sldMk cId="1626169912" sldId="435"/>
            <ac:picMk id="5" creationId="{106E0317-12E1-A264-60B6-C01E9A4B3FE1}"/>
          </ac:picMkLst>
        </pc:picChg>
      </pc:sldChg>
      <pc:sldChg chg="delSp modSp add mod">
        <pc:chgData name="John Griffiths" userId="55ce029b995a3368" providerId="LiveId" clId="{BF711802-47C6-41D9-BF3D-FE2EFCBAC61F}" dt="2025-09-17T13:03:10.862" v="4184" actId="20577"/>
        <pc:sldMkLst>
          <pc:docMk/>
          <pc:sldMk cId="1570117909" sldId="436"/>
        </pc:sldMkLst>
        <pc:spChg chg="mod">
          <ac:chgData name="John Griffiths" userId="55ce029b995a3368" providerId="LiveId" clId="{BF711802-47C6-41D9-BF3D-FE2EFCBAC61F}" dt="2025-09-16T12:43:48.308" v="1104" actId="20577"/>
          <ac:spMkLst>
            <pc:docMk/>
            <pc:sldMk cId="1570117909" sldId="436"/>
            <ac:spMk id="2" creationId="{6F699913-F66B-6BF7-FB87-A92C6B994604}"/>
          </ac:spMkLst>
        </pc:spChg>
        <pc:spChg chg="mod">
          <ac:chgData name="John Griffiths" userId="55ce029b995a3368" providerId="LiveId" clId="{BF711802-47C6-41D9-BF3D-FE2EFCBAC61F}" dt="2025-09-17T13:03:10.862" v="4184" actId="20577"/>
          <ac:spMkLst>
            <pc:docMk/>
            <pc:sldMk cId="1570117909" sldId="436"/>
            <ac:spMk id="4" creationId="{389F3A82-5CF9-E2FC-7803-B7ED25D11163}"/>
          </ac:spMkLst>
        </pc:spChg>
        <pc:spChg chg="del">
          <ac:chgData name="John Griffiths" userId="55ce029b995a3368" providerId="LiveId" clId="{BF711802-47C6-41D9-BF3D-FE2EFCBAC61F}" dt="2025-09-16T12:43:28.025" v="1081" actId="478"/>
          <ac:spMkLst>
            <pc:docMk/>
            <pc:sldMk cId="1570117909" sldId="436"/>
            <ac:spMk id="6" creationId="{80D5521D-C471-6F4C-85CB-7FD9EDD1B7FC}"/>
          </ac:spMkLst>
        </pc:spChg>
        <pc:spChg chg="del">
          <ac:chgData name="John Griffiths" userId="55ce029b995a3368" providerId="LiveId" clId="{BF711802-47C6-41D9-BF3D-FE2EFCBAC61F}" dt="2025-09-16T12:43:28.025" v="1081" actId="478"/>
          <ac:spMkLst>
            <pc:docMk/>
            <pc:sldMk cId="1570117909" sldId="436"/>
            <ac:spMk id="35" creationId="{9C35DEE7-7E39-77F6-0641-CB744584218F}"/>
          </ac:spMkLst>
        </pc:spChg>
        <pc:spChg chg="del">
          <ac:chgData name="John Griffiths" userId="55ce029b995a3368" providerId="LiveId" clId="{BF711802-47C6-41D9-BF3D-FE2EFCBAC61F}" dt="2025-09-16T12:43:28.025" v="1081" actId="478"/>
          <ac:spMkLst>
            <pc:docMk/>
            <pc:sldMk cId="1570117909" sldId="436"/>
            <ac:spMk id="37" creationId="{E0EE3237-8723-F037-4162-2934D8A45C63}"/>
          </ac:spMkLst>
        </pc:spChg>
        <pc:spChg chg="del">
          <ac:chgData name="John Griffiths" userId="55ce029b995a3368" providerId="LiveId" clId="{BF711802-47C6-41D9-BF3D-FE2EFCBAC61F}" dt="2025-09-16T12:43:28.025" v="1081" actId="478"/>
          <ac:spMkLst>
            <pc:docMk/>
            <pc:sldMk cId="1570117909" sldId="436"/>
            <ac:spMk id="38" creationId="{BFF470E2-7793-4A0C-68C3-F0A6B8F36120}"/>
          </ac:spMkLst>
        </pc:spChg>
        <pc:spChg chg="del">
          <ac:chgData name="John Griffiths" userId="55ce029b995a3368" providerId="LiveId" clId="{BF711802-47C6-41D9-BF3D-FE2EFCBAC61F}" dt="2025-09-16T12:43:28.025" v="1081" actId="478"/>
          <ac:spMkLst>
            <pc:docMk/>
            <pc:sldMk cId="1570117909" sldId="436"/>
            <ac:spMk id="39" creationId="{2E3ABED9-2204-61CF-C47B-26E0E5E999C8}"/>
          </ac:spMkLst>
        </pc:spChg>
        <pc:spChg chg="del">
          <ac:chgData name="John Griffiths" userId="55ce029b995a3368" providerId="LiveId" clId="{BF711802-47C6-41D9-BF3D-FE2EFCBAC61F}" dt="2025-09-16T12:43:28.025" v="1081" actId="478"/>
          <ac:spMkLst>
            <pc:docMk/>
            <pc:sldMk cId="1570117909" sldId="436"/>
            <ac:spMk id="40" creationId="{2C0FDE55-45ED-0244-03E4-EB1F5C980CCD}"/>
          </ac:spMkLst>
        </pc:spChg>
        <pc:spChg chg="del">
          <ac:chgData name="John Griffiths" userId="55ce029b995a3368" providerId="LiveId" clId="{BF711802-47C6-41D9-BF3D-FE2EFCBAC61F}" dt="2025-09-16T12:43:28.025" v="1081" actId="478"/>
          <ac:spMkLst>
            <pc:docMk/>
            <pc:sldMk cId="1570117909" sldId="436"/>
            <ac:spMk id="41" creationId="{FF5D7713-6429-D053-FBFC-C7407BB7FBC1}"/>
          </ac:spMkLst>
        </pc:spChg>
        <pc:spChg chg="del">
          <ac:chgData name="John Griffiths" userId="55ce029b995a3368" providerId="LiveId" clId="{BF711802-47C6-41D9-BF3D-FE2EFCBAC61F}" dt="2025-09-16T12:43:28.025" v="1081" actId="478"/>
          <ac:spMkLst>
            <pc:docMk/>
            <pc:sldMk cId="1570117909" sldId="436"/>
            <ac:spMk id="42" creationId="{F08AB08E-B6CF-E9D9-A3CA-FA61E2836F18}"/>
          </ac:spMkLst>
        </pc:spChg>
        <pc:spChg chg="del">
          <ac:chgData name="John Griffiths" userId="55ce029b995a3368" providerId="LiveId" clId="{BF711802-47C6-41D9-BF3D-FE2EFCBAC61F}" dt="2025-09-16T12:43:28.025" v="1081" actId="478"/>
          <ac:spMkLst>
            <pc:docMk/>
            <pc:sldMk cId="1570117909" sldId="436"/>
            <ac:spMk id="65" creationId="{05E923D5-30FF-C8EF-F081-9F249B39341B}"/>
          </ac:spMkLst>
        </pc:spChg>
        <pc:spChg chg="del">
          <ac:chgData name="John Griffiths" userId="55ce029b995a3368" providerId="LiveId" clId="{BF711802-47C6-41D9-BF3D-FE2EFCBAC61F}" dt="2025-09-16T12:43:28.025" v="1081" actId="478"/>
          <ac:spMkLst>
            <pc:docMk/>
            <pc:sldMk cId="1570117909" sldId="436"/>
            <ac:spMk id="69" creationId="{C87108F7-0A4E-B8CE-8040-72482F3BB07C}"/>
          </ac:spMkLst>
        </pc:spChg>
        <pc:spChg chg="del">
          <ac:chgData name="John Griffiths" userId="55ce029b995a3368" providerId="LiveId" clId="{BF711802-47C6-41D9-BF3D-FE2EFCBAC61F}" dt="2025-09-16T12:43:31.520" v="1082" actId="478"/>
          <ac:spMkLst>
            <pc:docMk/>
            <pc:sldMk cId="1570117909" sldId="436"/>
            <ac:spMk id="74" creationId="{6DC3AD5E-CE2C-210C-9F9D-154B284E7F0B}"/>
          </ac:spMkLst>
        </pc:spChg>
      </pc:sldChg>
      <pc:sldChg chg="addSp delSp modSp add mod ord">
        <pc:chgData name="John Griffiths" userId="55ce029b995a3368" providerId="LiveId" clId="{BF711802-47C6-41D9-BF3D-FE2EFCBAC61F}" dt="2025-09-17T11:15:01.651" v="3357" actId="20577"/>
        <pc:sldMkLst>
          <pc:docMk/>
          <pc:sldMk cId="396731377" sldId="437"/>
        </pc:sldMkLst>
        <pc:spChg chg="mod">
          <ac:chgData name="John Griffiths" userId="55ce029b995a3368" providerId="LiveId" clId="{BF711802-47C6-41D9-BF3D-FE2EFCBAC61F}" dt="2025-09-17T10:20:51.457" v="2602" actId="20577"/>
          <ac:spMkLst>
            <pc:docMk/>
            <pc:sldMk cId="396731377" sldId="437"/>
            <ac:spMk id="2" creationId="{27D81C16-351C-7BFA-F6CE-5BDC18E95FD9}"/>
          </ac:spMkLst>
        </pc:spChg>
        <pc:spChg chg="mod">
          <ac:chgData name="John Griffiths" userId="55ce029b995a3368" providerId="LiveId" clId="{BF711802-47C6-41D9-BF3D-FE2EFCBAC61F}" dt="2025-09-17T09:20:17.211" v="1697" actId="164"/>
          <ac:spMkLst>
            <pc:docMk/>
            <pc:sldMk cId="396731377" sldId="437"/>
            <ac:spMk id="5" creationId="{DD8EDF31-E91C-EAFF-A82A-EA565A76BC8D}"/>
          </ac:spMkLst>
        </pc:spChg>
        <pc:spChg chg="mod">
          <ac:chgData name="John Griffiths" userId="55ce029b995a3368" providerId="LiveId" clId="{BF711802-47C6-41D9-BF3D-FE2EFCBAC61F}" dt="2025-09-17T09:20:17.211" v="1697" actId="164"/>
          <ac:spMkLst>
            <pc:docMk/>
            <pc:sldMk cId="396731377" sldId="437"/>
            <ac:spMk id="6" creationId="{0C854E85-1F6C-198A-F6C2-06F6D0DA3F43}"/>
          </ac:spMkLst>
        </pc:spChg>
        <pc:spChg chg="del">
          <ac:chgData name="John Griffiths" userId="55ce029b995a3368" providerId="LiveId" clId="{BF711802-47C6-41D9-BF3D-FE2EFCBAC61F}" dt="2025-09-17T09:19:05.090" v="1695" actId="478"/>
          <ac:spMkLst>
            <pc:docMk/>
            <pc:sldMk cId="396731377" sldId="437"/>
            <ac:spMk id="7" creationId="{0C3972B1-9E23-459E-98C0-C01802C9EEFD}"/>
          </ac:spMkLst>
        </pc:spChg>
        <pc:spChg chg="add mod">
          <ac:chgData name="John Griffiths" userId="55ce029b995a3368" providerId="LiveId" clId="{BF711802-47C6-41D9-BF3D-FE2EFCBAC61F}" dt="2025-09-17T10:07:45.346" v="2384" actId="1037"/>
          <ac:spMkLst>
            <pc:docMk/>
            <pc:sldMk cId="396731377" sldId="437"/>
            <ac:spMk id="9" creationId="{44C54A28-CF15-7915-EBD9-CD3F650C4A54}"/>
          </ac:spMkLst>
        </pc:spChg>
        <pc:spChg chg="add mod">
          <ac:chgData name="John Griffiths" userId="55ce029b995a3368" providerId="LiveId" clId="{BF711802-47C6-41D9-BF3D-FE2EFCBAC61F}" dt="2025-09-17T11:15:01.651" v="3357" actId="20577"/>
          <ac:spMkLst>
            <pc:docMk/>
            <pc:sldMk cId="396731377" sldId="437"/>
            <ac:spMk id="10" creationId="{D46F7E8F-5B62-782D-BF92-A5E8B7E3071E}"/>
          </ac:spMkLst>
        </pc:spChg>
        <pc:grpChg chg="add mod">
          <ac:chgData name="John Griffiths" userId="55ce029b995a3368" providerId="LiveId" clId="{BF711802-47C6-41D9-BF3D-FE2EFCBAC61F}" dt="2025-09-17T09:20:47.426" v="1702" actId="1076"/>
          <ac:grpSpMkLst>
            <pc:docMk/>
            <pc:sldMk cId="396731377" sldId="437"/>
            <ac:grpSpMk id="8" creationId="{F4C773D2-1388-2D69-96D5-4AC1E7373FFF}"/>
          </ac:grpSpMkLst>
        </pc:grpChg>
        <pc:picChg chg="mod modCrop">
          <ac:chgData name="John Griffiths" userId="55ce029b995a3368" providerId="LiveId" clId="{BF711802-47C6-41D9-BF3D-FE2EFCBAC61F}" dt="2025-09-17T09:20:17.211" v="1697" actId="164"/>
          <ac:picMkLst>
            <pc:docMk/>
            <pc:sldMk cId="396731377" sldId="437"/>
            <ac:picMk id="3" creationId="{90300097-2A27-3F83-0913-78AA903E720A}"/>
          </ac:picMkLst>
        </pc:picChg>
      </pc:sldChg>
      <pc:sldChg chg="addSp delSp modSp add mod ord">
        <pc:chgData name="John Griffiths" userId="55ce029b995a3368" providerId="LiveId" clId="{BF711802-47C6-41D9-BF3D-FE2EFCBAC61F}" dt="2025-09-17T11:28:11.743" v="3937" actId="20577"/>
        <pc:sldMkLst>
          <pc:docMk/>
          <pc:sldMk cId="2400380756" sldId="438"/>
        </pc:sldMkLst>
        <pc:spChg chg="mod">
          <ac:chgData name="John Griffiths" userId="55ce029b995a3368" providerId="LiveId" clId="{BF711802-47C6-41D9-BF3D-FE2EFCBAC61F}" dt="2025-09-17T10:20:38.856" v="2589" actId="20577"/>
          <ac:spMkLst>
            <pc:docMk/>
            <pc:sldMk cId="2400380756" sldId="438"/>
            <ac:spMk id="2" creationId="{B9EA3DD6-7E06-69BD-0EE0-0184336EC8EB}"/>
          </ac:spMkLst>
        </pc:spChg>
        <pc:spChg chg="del mod">
          <ac:chgData name="John Griffiths" userId="55ce029b995a3368" providerId="LiveId" clId="{BF711802-47C6-41D9-BF3D-FE2EFCBAC61F}" dt="2025-09-17T09:21:05.295" v="1706" actId="478"/>
          <ac:spMkLst>
            <pc:docMk/>
            <pc:sldMk cId="2400380756" sldId="438"/>
            <ac:spMk id="4" creationId="{E8B8DCCD-78CF-DA8F-08EF-651209AEBEDC}"/>
          </ac:spMkLst>
        </pc:spChg>
        <pc:spChg chg="del mod">
          <ac:chgData name="John Griffiths" userId="55ce029b995a3368" providerId="LiveId" clId="{BF711802-47C6-41D9-BF3D-FE2EFCBAC61F}" dt="2025-09-17T10:09:24.682" v="2390" actId="478"/>
          <ac:spMkLst>
            <pc:docMk/>
            <pc:sldMk cId="2400380756" sldId="438"/>
            <ac:spMk id="5" creationId="{0C858D39-E98D-BE27-F3D9-76173CEB2BD6}"/>
          </ac:spMkLst>
        </pc:spChg>
        <pc:spChg chg="del mod">
          <ac:chgData name="John Griffiths" userId="55ce029b995a3368" providerId="LiveId" clId="{BF711802-47C6-41D9-BF3D-FE2EFCBAC61F}" dt="2025-09-17T10:09:27.581" v="2391" actId="478"/>
          <ac:spMkLst>
            <pc:docMk/>
            <pc:sldMk cId="2400380756" sldId="438"/>
            <ac:spMk id="6" creationId="{13254859-2F8E-1D49-DA2A-43FE054150C1}"/>
          </ac:spMkLst>
        </pc:spChg>
        <pc:spChg chg="mod">
          <ac:chgData name="John Griffiths" userId="55ce029b995a3368" providerId="LiveId" clId="{BF711802-47C6-41D9-BF3D-FE2EFCBAC61F}" dt="2025-09-17T09:21:16.388" v="1707" actId="164"/>
          <ac:spMkLst>
            <pc:docMk/>
            <pc:sldMk cId="2400380756" sldId="438"/>
            <ac:spMk id="7" creationId="{A14AE152-041F-BFC3-78E7-F6970989FCBA}"/>
          </ac:spMkLst>
        </pc:spChg>
        <pc:spChg chg="mod">
          <ac:chgData name="John Griffiths" userId="55ce029b995a3368" providerId="LiveId" clId="{BF711802-47C6-41D9-BF3D-FE2EFCBAC61F}" dt="2025-09-17T10:08:08.468" v="2385"/>
          <ac:spMkLst>
            <pc:docMk/>
            <pc:sldMk cId="2400380756" sldId="438"/>
            <ac:spMk id="11" creationId="{5A99DCF2-FF8D-9A16-A1C8-99C5635471B0}"/>
          </ac:spMkLst>
        </pc:spChg>
        <pc:spChg chg="del mod">
          <ac:chgData name="John Griffiths" userId="55ce029b995a3368" providerId="LiveId" clId="{BF711802-47C6-41D9-BF3D-FE2EFCBAC61F}" dt="2025-09-17T10:19:32.964" v="2561" actId="478"/>
          <ac:spMkLst>
            <pc:docMk/>
            <pc:sldMk cId="2400380756" sldId="438"/>
            <ac:spMk id="12" creationId="{D0A908FD-31B7-7845-FFF1-5CA6F2B76631}"/>
          </ac:spMkLst>
        </pc:spChg>
        <pc:spChg chg="del mod">
          <ac:chgData name="John Griffiths" userId="55ce029b995a3368" providerId="LiveId" clId="{BF711802-47C6-41D9-BF3D-FE2EFCBAC61F}" dt="2025-09-17T10:09:01.587" v="2388" actId="478"/>
          <ac:spMkLst>
            <pc:docMk/>
            <pc:sldMk cId="2400380756" sldId="438"/>
            <ac:spMk id="13" creationId="{DFB07668-C37E-69E1-6AC4-C2E28958A3A2}"/>
          </ac:spMkLst>
        </pc:spChg>
        <pc:spChg chg="add mod">
          <ac:chgData name="John Griffiths" userId="55ce029b995a3368" providerId="LiveId" clId="{BF711802-47C6-41D9-BF3D-FE2EFCBAC61F}" dt="2025-09-17T10:19:44.789" v="2562" actId="1076"/>
          <ac:spMkLst>
            <pc:docMk/>
            <pc:sldMk cId="2400380756" sldId="438"/>
            <ac:spMk id="14" creationId="{E67CD41E-BFC2-91E4-F462-3993AD1FB629}"/>
          </ac:spMkLst>
        </pc:spChg>
        <pc:spChg chg="add mod">
          <ac:chgData name="John Griffiths" userId="55ce029b995a3368" providerId="LiveId" clId="{BF711802-47C6-41D9-BF3D-FE2EFCBAC61F}" dt="2025-09-17T10:20:15.423" v="2569" actId="1036"/>
          <ac:spMkLst>
            <pc:docMk/>
            <pc:sldMk cId="2400380756" sldId="438"/>
            <ac:spMk id="15" creationId="{92C039E0-4842-B601-121F-B259F929B926}"/>
          </ac:spMkLst>
        </pc:spChg>
        <pc:spChg chg="add mod">
          <ac:chgData name="John Griffiths" userId="55ce029b995a3368" providerId="LiveId" clId="{BF711802-47C6-41D9-BF3D-FE2EFCBAC61F}" dt="2025-09-17T11:28:11.743" v="3937" actId="20577"/>
          <ac:spMkLst>
            <pc:docMk/>
            <pc:sldMk cId="2400380756" sldId="438"/>
            <ac:spMk id="16" creationId="{0B5FA87A-7E22-E4D3-F156-83AD7122CBF4}"/>
          </ac:spMkLst>
        </pc:spChg>
        <pc:grpChg chg="add mod">
          <ac:chgData name="John Griffiths" userId="55ce029b995a3368" providerId="LiveId" clId="{BF711802-47C6-41D9-BF3D-FE2EFCBAC61F}" dt="2025-09-17T10:19:44.789" v="2562" actId="1076"/>
          <ac:grpSpMkLst>
            <pc:docMk/>
            <pc:sldMk cId="2400380756" sldId="438"/>
            <ac:grpSpMk id="8" creationId="{0EE6DA43-18A8-60E7-9602-9AAA39FF196E}"/>
          </ac:grpSpMkLst>
        </pc:grpChg>
        <pc:grpChg chg="add mod">
          <ac:chgData name="John Griffiths" userId="55ce029b995a3368" providerId="LiveId" clId="{BF711802-47C6-41D9-BF3D-FE2EFCBAC61F}" dt="2025-09-17T10:09:33.457" v="2392" actId="1076"/>
          <ac:grpSpMkLst>
            <pc:docMk/>
            <pc:sldMk cId="2400380756" sldId="438"/>
            <ac:grpSpMk id="9" creationId="{7BA075CD-75B2-7E23-4B2A-7B20368F60DE}"/>
          </ac:grpSpMkLst>
        </pc:grpChg>
        <pc:picChg chg="mod modCrop">
          <ac:chgData name="John Griffiths" userId="55ce029b995a3368" providerId="LiveId" clId="{BF711802-47C6-41D9-BF3D-FE2EFCBAC61F}" dt="2025-09-17T10:09:20.232" v="2389" actId="732"/>
          <ac:picMkLst>
            <pc:docMk/>
            <pc:sldMk cId="2400380756" sldId="438"/>
            <ac:picMk id="3" creationId="{D079C33C-5BE8-E0AD-4ADE-A4551E441A95}"/>
          </ac:picMkLst>
        </pc:picChg>
        <pc:picChg chg="mod modCrop">
          <ac:chgData name="John Griffiths" userId="55ce029b995a3368" providerId="LiveId" clId="{BF711802-47C6-41D9-BF3D-FE2EFCBAC61F}" dt="2025-09-17T10:19:27.383" v="2560" actId="732"/>
          <ac:picMkLst>
            <pc:docMk/>
            <pc:sldMk cId="2400380756" sldId="438"/>
            <ac:picMk id="10" creationId="{D421DD28-3FBA-1818-DB21-58EE0C979427}"/>
          </ac:picMkLst>
        </pc:picChg>
      </pc:sldChg>
      <pc:sldChg chg="delSp modSp add del mod ord">
        <pc:chgData name="John Griffiths" userId="55ce029b995a3368" providerId="LiveId" clId="{BF711802-47C6-41D9-BF3D-FE2EFCBAC61F}" dt="2025-09-17T10:38:59.912" v="2625" actId="2696"/>
        <pc:sldMkLst>
          <pc:docMk/>
          <pc:sldMk cId="300740514" sldId="439"/>
        </pc:sldMkLst>
        <pc:spChg chg="mod">
          <ac:chgData name="John Griffiths" userId="55ce029b995a3368" providerId="LiveId" clId="{BF711802-47C6-41D9-BF3D-FE2EFCBAC61F}" dt="2025-09-17T10:16:25.530" v="2507" actId="20577"/>
          <ac:spMkLst>
            <pc:docMk/>
            <pc:sldMk cId="300740514" sldId="439"/>
            <ac:spMk id="2" creationId="{2A7EB71A-DD84-0F65-E454-154C31A8453A}"/>
          </ac:spMkLst>
        </pc:spChg>
        <pc:spChg chg="del">
          <ac:chgData name="John Griffiths" userId="55ce029b995a3368" providerId="LiveId" clId="{BF711802-47C6-41D9-BF3D-FE2EFCBAC61F}" dt="2025-09-17T10:16:08.063" v="2463" actId="478"/>
          <ac:spMkLst>
            <pc:docMk/>
            <pc:sldMk cId="300740514" sldId="439"/>
            <ac:spMk id="9" creationId="{7DA1DCCD-DFF6-0C07-BD91-025A9FB53F1B}"/>
          </ac:spMkLst>
        </pc:spChg>
        <pc:grpChg chg="del">
          <ac:chgData name="John Griffiths" userId="55ce029b995a3368" providerId="LiveId" clId="{BF711802-47C6-41D9-BF3D-FE2EFCBAC61F}" dt="2025-09-17T10:16:00.969" v="2462" actId="478"/>
          <ac:grpSpMkLst>
            <pc:docMk/>
            <pc:sldMk cId="300740514" sldId="439"/>
            <ac:grpSpMk id="8" creationId="{EB420C75-6373-E484-7104-6E6CE4073FFB}"/>
          </ac:grpSpMkLst>
        </pc:grpChg>
      </pc:sldChg>
      <pc:sldChg chg="modSp add mod ord">
        <pc:chgData name="John Griffiths" userId="55ce029b995a3368" providerId="LiveId" clId="{BF711802-47C6-41D9-BF3D-FE2EFCBAC61F}" dt="2025-09-17T11:03:47.094" v="2656"/>
        <pc:sldMkLst>
          <pc:docMk/>
          <pc:sldMk cId="3326345495" sldId="440"/>
        </pc:sldMkLst>
        <pc:spChg chg="mod">
          <ac:chgData name="John Griffiths" userId="55ce029b995a3368" providerId="LiveId" clId="{BF711802-47C6-41D9-BF3D-FE2EFCBAC61F}" dt="2025-09-17T10:40:17.965" v="2636" actId="14100"/>
          <ac:spMkLst>
            <pc:docMk/>
            <pc:sldMk cId="3326345495" sldId="440"/>
            <ac:spMk id="4" creationId="{C1385309-2ACD-F1CC-A782-506C631A95A7}"/>
          </ac:spMkLst>
        </pc:spChg>
      </pc:sldChg>
      <pc:sldChg chg="addSp delSp modSp add mod ord">
        <pc:chgData name="John Griffiths" userId="55ce029b995a3368" providerId="LiveId" clId="{BF711802-47C6-41D9-BF3D-FE2EFCBAC61F}" dt="2025-09-17T10:42:51.195" v="2648" actId="20577"/>
        <pc:sldMkLst>
          <pc:docMk/>
          <pc:sldMk cId="1534436103" sldId="441"/>
        </pc:sldMkLst>
        <pc:spChg chg="del">
          <ac:chgData name="John Griffiths" userId="55ce029b995a3368" providerId="LiveId" clId="{BF711802-47C6-41D9-BF3D-FE2EFCBAC61F}" dt="2025-09-17T10:38:18.291" v="2617" actId="478"/>
          <ac:spMkLst>
            <pc:docMk/>
            <pc:sldMk cId="1534436103" sldId="441"/>
            <ac:spMk id="2" creationId="{7C5494BB-7056-83D5-0C4D-A430B8CBED70}"/>
          </ac:spMkLst>
        </pc:spChg>
        <pc:spChg chg="mod">
          <ac:chgData name="John Griffiths" userId="55ce029b995a3368" providerId="LiveId" clId="{BF711802-47C6-41D9-BF3D-FE2EFCBAC61F}" dt="2025-09-17T10:42:51.195" v="2648" actId="20577"/>
          <ac:spMkLst>
            <pc:docMk/>
            <pc:sldMk cId="1534436103" sldId="441"/>
            <ac:spMk id="4" creationId="{82688CF9-CFE9-D4BB-871F-69161E3E3029}"/>
          </ac:spMkLst>
        </pc:spChg>
        <pc:spChg chg="add del mod">
          <ac:chgData name="John Griffiths" userId="55ce029b995a3368" providerId="LiveId" clId="{BF711802-47C6-41D9-BF3D-FE2EFCBAC61F}" dt="2025-09-17T10:38:25.481" v="2619" actId="478"/>
          <ac:spMkLst>
            <pc:docMk/>
            <pc:sldMk cId="1534436103" sldId="441"/>
            <ac:spMk id="7" creationId="{00D552A9-5278-8243-EF35-E79FE5F64E18}"/>
          </ac:spMkLst>
        </pc:spChg>
        <pc:spChg chg="add mod">
          <ac:chgData name="John Griffiths" userId="55ce029b995a3368" providerId="LiveId" clId="{BF711802-47C6-41D9-BF3D-FE2EFCBAC61F}" dt="2025-09-17T10:38:29.823" v="2620" actId="1076"/>
          <ac:spMkLst>
            <pc:docMk/>
            <pc:sldMk cId="1534436103" sldId="441"/>
            <ac:spMk id="8" creationId="{34E09B6D-96BA-8F6A-E219-8593BDFC85DA}"/>
          </ac:spMkLst>
        </pc:spChg>
        <pc:picChg chg="mod">
          <ac:chgData name="John Griffiths" userId="55ce029b995a3368" providerId="LiveId" clId="{BF711802-47C6-41D9-BF3D-FE2EFCBAC61F}" dt="2025-09-17T10:42:39.967" v="2646" actId="1076"/>
          <ac:picMkLst>
            <pc:docMk/>
            <pc:sldMk cId="1534436103" sldId="441"/>
            <ac:picMk id="3" creationId="{65141D3B-6922-7D72-934B-AD16FCDAB150}"/>
          </ac:picMkLst>
        </pc:picChg>
        <pc:picChg chg="mod">
          <ac:chgData name="John Griffiths" userId="55ce029b995a3368" providerId="LiveId" clId="{BF711802-47C6-41D9-BF3D-FE2EFCBAC61F}" dt="2025-09-17T10:42:31.289" v="2645" actId="1076"/>
          <ac:picMkLst>
            <pc:docMk/>
            <pc:sldMk cId="1534436103" sldId="441"/>
            <ac:picMk id="5" creationId="{10A983EF-9F2B-462D-7D7B-D5BEFB9DF21E}"/>
          </ac:picMkLst>
        </pc:picChg>
      </pc:sldChg>
      <pc:sldChg chg="addSp delSp modSp add mod">
        <pc:chgData name="John Griffiths" userId="55ce029b995a3368" providerId="LiveId" clId="{BF711802-47C6-41D9-BF3D-FE2EFCBAC61F}" dt="2025-09-17T13:19:20.482" v="4751" actId="947"/>
        <pc:sldMkLst>
          <pc:docMk/>
          <pc:sldMk cId="420265477" sldId="442"/>
        </pc:sldMkLst>
        <pc:spChg chg="mod">
          <ac:chgData name="John Griffiths" userId="55ce029b995a3368" providerId="LiveId" clId="{BF711802-47C6-41D9-BF3D-FE2EFCBAC61F}" dt="2025-09-17T13:11:22.777" v="4257" actId="20577"/>
          <ac:spMkLst>
            <pc:docMk/>
            <pc:sldMk cId="420265477" sldId="442"/>
            <ac:spMk id="2" creationId="{4128DD65-01A0-2A3E-3815-0F0123A68ADC}"/>
          </ac:spMkLst>
        </pc:spChg>
        <pc:spChg chg="del">
          <ac:chgData name="John Griffiths" userId="55ce029b995a3368" providerId="LiveId" clId="{BF711802-47C6-41D9-BF3D-FE2EFCBAC61F}" dt="2025-09-17T13:07:47.178" v="4186" actId="478"/>
          <ac:spMkLst>
            <pc:docMk/>
            <pc:sldMk cId="420265477" sldId="442"/>
            <ac:spMk id="3" creationId="{94B0059C-A10B-56E4-B0B6-41FFE410CAAC}"/>
          </ac:spMkLst>
        </pc:spChg>
        <pc:spChg chg="del">
          <ac:chgData name="John Griffiths" userId="55ce029b995a3368" providerId="LiveId" clId="{BF711802-47C6-41D9-BF3D-FE2EFCBAC61F}" dt="2025-09-17T13:07:51.760" v="4187" actId="478"/>
          <ac:spMkLst>
            <pc:docMk/>
            <pc:sldMk cId="420265477" sldId="442"/>
            <ac:spMk id="4" creationId="{C8273086-553C-10B3-9D2F-9074CF5A028E}"/>
          </ac:spMkLst>
        </pc:spChg>
        <pc:spChg chg="add mod">
          <ac:chgData name="John Griffiths" userId="55ce029b995a3368" providerId="LiveId" clId="{BF711802-47C6-41D9-BF3D-FE2EFCBAC61F}" dt="2025-09-17T13:19:20.482" v="4751" actId="947"/>
          <ac:spMkLst>
            <pc:docMk/>
            <pc:sldMk cId="420265477" sldId="442"/>
            <ac:spMk id="7" creationId="{8EDD2568-D7BF-C4B5-A7DA-C1DDFF9D3354}"/>
          </ac:spMkLst>
        </pc:spChg>
        <pc:picChg chg="add mod">
          <ac:chgData name="John Griffiths" userId="55ce029b995a3368" providerId="LiveId" clId="{BF711802-47C6-41D9-BF3D-FE2EFCBAC61F}" dt="2025-09-17T13:17:35.929" v="4586" actId="1076"/>
          <ac:picMkLst>
            <pc:docMk/>
            <pc:sldMk cId="420265477" sldId="442"/>
            <ac:picMk id="6" creationId="{BE91BD84-81EC-7120-9C14-C399A4C9216D}"/>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6T11:01:37.162"/>
    </inkml:context>
    <inkml:brush xml:id="br0">
      <inkml:brushProperty name="width" value="0.05" units="cm"/>
      <inkml:brushProperty name="height" value="0.05" units="cm"/>
    </inkml:brush>
  </inkml:definitions>
  <inkml:trace contextRef="#ctx0" brushRef="#br0">1 0 1136,'0'0'5723,"3"6"-6337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6T12:40:59.693"/>
    </inkml:context>
    <inkml:brush xml:id="br0">
      <inkml:brushProperty name="width" value="0.05" units="cm"/>
      <inkml:brushProperty name="height" value="0.05" units="cm"/>
    </inkml:brush>
  </inkml:definitions>
  <inkml:trace contextRef="#ctx0" brushRef="#br0">307 41 1136,'0'0'5481,"0"24"14050,-17-37-19333,-1-8 12,16 19-168,1-1 0,-1 1-1,0 0 1,0 0 0,0 0 0,0 0-1,0 0 1,0 0 0,-1 1 0,1-1-1,0 1 1,-1 0 0,-4-2-1,4 2-37,3 1 0,-62-3 26,-39 6 20,99-3-67,0 1 0,0-1-1,-1 0 1,1 1 0,0-1-1,0 1 1,0 0 0,0 0 0,0 0-1,0 0 1,-3 2-1,2-2 176,0 1-1,0-1 0,0 1 0,0-1 1,0 0-1,0 0 0,0 0 0,0 0 1,-1-1-1,1 1 0,-6-1 0,19-4-1173,-2-1-2479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6T12:41:50.171"/>
    </inkml:context>
    <inkml:brush xml:id="br0">
      <inkml:brushProperty name="width" value="0.05" units="cm"/>
      <inkml:brushProperty name="height" value="0.05" units="cm"/>
    </inkml:brush>
  </inkml:definitions>
  <inkml:trace contextRef="#ctx0" brushRef="#br0">269 0 3345,'-7'0'16895,"-24"1"-16712,26 0-118,0 1 0,0-1 0,0 1 0,0 0 0,0 1 0,1-1 0,-9 6 0,10-5-21,-1 0 1,1-1-1,-1 0 0,0 0 0,0 0 1,0 0-1,0-1 0,0 0 0,0 0 0,0 0 1,-7 1-1,2-1 18,0 0 0,-1 1 1,1 0-1,0 1 0,0 0 0,-8 4 1,-14 4 125,24-7 56,-10-1 406,16-3-585,-1 2 287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6T12:41:52.814"/>
    </inkml:context>
    <inkml:brush xml:id="br0">
      <inkml:brushProperty name="width" value="0.05" units="cm"/>
      <inkml:brushProperty name="height" value="0.05" units="cm"/>
    </inkml:brush>
  </inkml:definitions>
  <inkml:trace contextRef="#ctx0" brushRef="#br0">166 336 3897,'-1'-8'13534,"-2"-25"-11656,-34-38 451,25 53-1510,10 15-709,0 1 0,0-1 1,0 0-1,0 0 0,1 0 1,-1 0-1,1 0 1,0 0-1,0 0 0,0-1 1,0 1-1,1 0 0,-1-1 1,1 1-1,0-4 1,-10-16 353,9 21-391,-1-1 1,1 1 0,0 0 0,0-1 0,0 1 0,0-1 0,0 1 0,1-1 0,-1 1 0,1-1 0,-1 1 0,1-5 0,-10-27 365,-4-22 114,14 56-349,-10-1 1278,-15-1-5884,11 2-2302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6T12:42:21.005"/>
    </inkml:context>
    <inkml:brush xml:id="br0">
      <inkml:brushProperty name="width" value="0.05" units="cm"/>
      <inkml:brushProperty name="height" value="0.05" units="cm"/>
    </inkml:brush>
  </inkml:definitions>
  <inkml:trace contextRef="#ctx0" brushRef="#br0">152 9 624,'7'-6'19966,"-6"4"-19363,2 10 46,-4 1-482,0-1 1,-1 0-1,0 1 0,0-1 0,-1 0 1,0 0-1,0 0 0,-1-1 0,0 1 1,0-1-1,-1 0 0,0 0 1,-11 12-1,-16 12 109,20-19-273,8-8 6,0 0-1,0 0 1,-1 0 0,1-1-1,-1 0 1,0 0-1,0 0 1,0 0 0,-10 3-1,12-6-4,-2 6 0,5-5 34,0-1-44,0 3 1377,7-3-4483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6T12:42:23.126"/>
    </inkml:context>
    <inkml:brush xml:id="br0">
      <inkml:brushProperty name="width" value="0.05" units="cm"/>
      <inkml:brushProperty name="height" value="0.05" units="cm"/>
    </inkml:brush>
  </inkml:definitions>
  <inkml:trace contextRef="#ctx0" brushRef="#br0">2 1 3577,'0'0'7727,"0"10"-429,0 26-5454,0-19-920,-1-12-847,1 0 1,-1 1-1,1-1 0,0 0 0,1 1 0,-1-1 0,1 0 0,0 0 0,0 1 0,1-1 1,-1 0-1,4 6 0,-3-9-58,0 1 0,0 0 1,-1-1-1,1 1 0,-1 0 0,0 0 1,0 0-1,0 0 0,0 0 0,0 3 1,12 28 103,-7-15-87,-5-16-17,-1 0 1,1-1-1,0 1 1,0 0 0,0-1-1,0 1 1,1 0 0,-1-1-1,1 0 1,3 5 0,-4-5-4,1 0 1,1-1 0,-1 1 0,0-1 0,0 1 0,0-1 0,1 0 0,-1 0 0,1 0-1,-1 0 1,1-1 0,-1 1 0,1 0 0,-1-1 0,1 0 0,0 0 0,-1 0 0,1 0 0,0 0-1,4-1 1,-5 2-7,12 6-310,1 2 2619,-15-9-2305,0 0-1,0 1 0,0-1 0,1 0 1,-1 1-1,0-1 0,0 0 0,0 0 1,0 1-1,0-1 0,0 0 1,0 1-1,0-1 0,0 0 0,0 1 1,0-1-1,0 0 0,0 1 0,0-1 1,0 0-1,0 1 0,0-1 0,0 0 1,0 1-1,-1-1 0,1 0 0,0 0 1,0 1-1,0-1 0,-1 0 0,1 0 1,0 1-1,0-1 0,0 0 0,-1 0 1,1 0-1,0 1 0,-1-1 1,1 0-1,0 0 0,0 0 0,-1 1 1,-37 17-4633,17-9-1729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9/18/25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F085B8-C78B-3446-A7CF-8BB016A5FC0B}" type="slidenum">
              <a:rPr lang="en-US" smtClean="0"/>
              <a:t>26</a:t>
            </a:fld>
            <a:endParaRPr lang="en-US"/>
          </a:p>
        </p:txBody>
      </p:sp>
    </p:spTree>
    <p:extLst>
      <p:ext uri="{BB962C8B-B14F-4D97-AF65-F5344CB8AC3E}">
        <p14:creationId xmlns:p14="http://schemas.microsoft.com/office/powerpoint/2010/main" val="335949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9/18/25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9/18/25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9/18/25</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9/18/25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9/18/25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9/18/25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9/18/25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9/18/25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9/18/25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5"/>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3.png"/><Relationship Id="rId3" Type="http://schemas.openxmlformats.org/officeDocument/2006/relationships/image" Target="../media/image180.png"/><Relationship Id="rId7" Type="http://schemas.openxmlformats.org/officeDocument/2006/relationships/image" Target="../media/image200.png"/><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13.xml"/><Relationship Id="rId6" Type="http://schemas.openxmlformats.org/officeDocument/2006/relationships/customXml" Target="../ink/ink3.xml"/><Relationship Id="rId11" Type="http://schemas.openxmlformats.org/officeDocument/2006/relationships/image" Target="../media/image22.png"/><Relationship Id="rId5" Type="http://schemas.openxmlformats.org/officeDocument/2006/relationships/image" Target="../media/image190.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dirty="0"/>
              <a:t>Organic Chemistry Year 1 - AS </a:t>
            </a:r>
            <a:br>
              <a:rPr lang="en-US" sz="5400" b="1" dirty="0"/>
            </a:br>
            <a:r>
              <a:rPr lang="en-US" sz="5400" b="1" dirty="0"/>
              <a:t>3.3.5 Alcohols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6AE2D-B4FF-3FAC-19F1-B090A579A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28DD65-01A0-2A3E-3815-0F0123A68ADC}"/>
              </a:ext>
            </a:extLst>
          </p:cNvPr>
          <p:cNvSpPr>
            <a:spLocks noGrp="1"/>
          </p:cNvSpPr>
          <p:nvPr>
            <p:ph type="title"/>
          </p:nvPr>
        </p:nvSpPr>
        <p:spPr>
          <a:xfrm>
            <a:off x="0" y="-4669"/>
            <a:ext cx="11353800" cy="1325563"/>
          </a:xfrm>
        </p:spPr>
        <p:txBody>
          <a:bodyPr/>
          <a:lstStyle/>
          <a:p>
            <a:r>
              <a:rPr lang="en-US" b="1" dirty="0">
                <a:solidFill>
                  <a:schemeClr val="accent6"/>
                </a:solidFill>
              </a:rPr>
              <a:t>Is ethanol produced by fermentation a carbon neutral fuel source?</a:t>
            </a:r>
          </a:p>
        </p:txBody>
      </p:sp>
      <p:pic>
        <p:nvPicPr>
          <p:cNvPr id="6" name="Picture 5">
            <a:extLst>
              <a:ext uri="{FF2B5EF4-FFF2-40B4-BE49-F238E27FC236}">
                <a16:creationId xmlns:a16="http://schemas.microsoft.com/office/drawing/2014/main" id="{BE91BD84-81EC-7120-9C14-C399A4C9216D}"/>
              </a:ext>
            </a:extLst>
          </p:cNvPr>
          <p:cNvPicPr>
            <a:picLocks noChangeAspect="1"/>
          </p:cNvPicPr>
          <p:nvPr/>
        </p:nvPicPr>
        <p:blipFill>
          <a:blip r:embed="rId2"/>
          <a:stretch>
            <a:fillRect/>
          </a:stretch>
        </p:blipFill>
        <p:spPr>
          <a:xfrm>
            <a:off x="0" y="1320894"/>
            <a:ext cx="6544588" cy="3543795"/>
          </a:xfrm>
          <a:prstGeom prst="rect">
            <a:avLst/>
          </a:prstGeom>
        </p:spPr>
      </p:pic>
      <p:sp>
        <p:nvSpPr>
          <p:cNvPr id="7" name="TextBox 6">
            <a:extLst>
              <a:ext uri="{FF2B5EF4-FFF2-40B4-BE49-F238E27FC236}">
                <a16:creationId xmlns:a16="http://schemas.microsoft.com/office/drawing/2014/main" id="{8EDD2568-D7BF-C4B5-A7DA-C1DDFF9D3354}"/>
              </a:ext>
            </a:extLst>
          </p:cNvPr>
          <p:cNvSpPr txBox="1"/>
          <p:nvPr/>
        </p:nvSpPr>
        <p:spPr>
          <a:xfrm>
            <a:off x="6644640" y="894174"/>
            <a:ext cx="5547360" cy="4401205"/>
          </a:xfrm>
          <a:prstGeom prst="rect">
            <a:avLst/>
          </a:prstGeom>
          <a:noFill/>
        </p:spPr>
        <p:txBody>
          <a:bodyPr wrap="square" rtlCol="0">
            <a:spAutoFit/>
          </a:bodyPr>
          <a:lstStyle/>
          <a:p>
            <a:r>
              <a:rPr lang="en-GB" sz="2800" dirty="0"/>
              <a:t>From the table opposite it can be seen that the number of molecules of CO</a:t>
            </a:r>
            <a:r>
              <a:rPr lang="en-GB" sz="2800" baseline="-25000" dirty="0"/>
              <a:t>2</a:t>
            </a:r>
            <a:r>
              <a:rPr lang="en-GB" sz="2800" dirty="0"/>
              <a:t> released by the fermentation process plus the combustion of ethanol (6 molecules), is equal to the number of molecules of CO</a:t>
            </a:r>
            <a:r>
              <a:rPr lang="en-GB" sz="2800" baseline="-25000" dirty="0"/>
              <a:t>2</a:t>
            </a:r>
            <a:r>
              <a:rPr lang="en-GB" sz="2800" dirty="0"/>
              <a:t> absorbed by the original plant (sugar) source for the fermentation. This suggests that this is a carbon neutral source.</a:t>
            </a:r>
          </a:p>
        </p:txBody>
      </p:sp>
      <p:sp>
        <p:nvSpPr>
          <p:cNvPr id="3" name="TextBox 2">
            <a:extLst>
              <a:ext uri="{FF2B5EF4-FFF2-40B4-BE49-F238E27FC236}">
                <a16:creationId xmlns:a16="http://schemas.microsoft.com/office/drawing/2014/main" id="{2E8265BB-2A31-2B4F-E78A-9138399DEF9E}"/>
              </a:ext>
            </a:extLst>
          </p:cNvPr>
          <p:cNvSpPr txBox="1"/>
          <p:nvPr/>
        </p:nvSpPr>
        <p:spPr>
          <a:xfrm>
            <a:off x="1414272" y="5303520"/>
            <a:ext cx="9448800" cy="1384995"/>
          </a:xfrm>
          <a:prstGeom prst="rect">
            <a:avLst/>
          </a:prstGeom>
          <a:noFill/>
        </p:spPr>
        <p:txBody>
          <a:bodyPr wrap="square" rtlCol="0">
            <a:spAutoFit/>
          </a:bodyPr>
          <a:lstStyle/>
          <a:p>
            <a:r>
              <a:rPr lang="en-GB" sz="2800" dirty="0"/>
              <a:t>However, this does not include other carbon dioxide releases during the transportation of the crops and fuel. It cannot therefore be said to be carbon neutral.</a:t>
            </a:r>
          </a:p>
        </p:txBody>
      </p:sp>
    </p:spTree>
    <p:extLst>
      <p:ext uri="{BB962C8B-B14F-4D97-AF65-F5344CB8AC3E}">
        <p14:creationId xmlns:p14="http://schemas.microsoft.com/office/powerpoint/2010/main" val="42026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F8077-EACA-5196-1C22-8FCC557B2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F62F7-78B8-80D4-3AC8-6BE488DB5D9E}"/>
              </a:ext>
            </a:extLst>
          </p:cNvPr>
          <p:cNvSpPr>
            <a:spLocks noGrp="1"/>
          </p:cNvSpPr>
          <p:nvPr>
            <p:ph type="title"/>
          </p:nvPr>
        </p:nvSpPr>
        <p:spPr>
          <a:xfrm>
            <a:off x="0" y="-4669"/>
            <a:ext cx="11353800" cy="1325563"/>
          </a:xfrm>
        </p:spPr>
        <p:txBody>
          <a:bodyPr/>
          <a:lstStyle/>
          <a:p>
            <a:r>
              <a:rPr lang="en-US" b="1" dirty="0">
                <a:solidFill>
                  <a:schemeClr val="accent6"/>
                </a:solidFill>
              </a:rPr>
              <a:t>Example question</a:t>
            </a:r>
          </a:p>
        </p:txBody>
      </p:sp>
      <p:pic>
        <p:nvPicPr>
          <p:cNvPr id="3" name="Picture 2" descr="A white text with black text&#10;&#10;AI-generated content may be incorrect.">
            <a:extLst>
              <a:ext uri="{FF2B5EF4-FFF2-40B4-BE49-F238E27FC236}">
                <a16:creationId xmlns:a16="http://schemas.microsoft.com/office/drawing/2014/main" id="{EFFAD855-D882-D030-85F3-483FE7DDFA2A}"/>
              </a:ext>
            </a:extLst>
          </p:cNvPr>
          <p:cNvPicPr>
            <a:picLocks noChangeAspect="1"/>
          </p:cNvPicPr>
          <p:nvPr/>
        </p:nvPicPr>
        <p:blipFill>
          <a:blip r:embed="rId2"/>
          <a:srcRect l="13557" t="2000"/>
          <a:stretch>
            <a:fillRect/>
          </a:stretch>
        </p:blipFill>
        <p:spPr>
          <a:xfrm>
            <a:off x="262304" y="951767"/>
            <a:ext cx="6783706" cy="2873591"/>
          </a:xfrm>
          <a:prstGeom prst="rect">
            <a:avLst/>
          </a:prstGeom>
        </p:spPr>
      </p:pic>
      <p:sp>
        <p:nvSpPr>
          <p:cNvPr id="4" name="Oval 3">
            <a:extLst>
              <a:ext uri="{FF2B5EF4-FFF2-40B4-BE49-F238E27FC236}">
                <a16:creationId xmlns:a16="http://schemas.microsoft.com/office/drawing/2014/main" id="{DAFF201C-147B-370B-B9E8-328FD54D2B41}"/>
              </a:ext>
            </a:extLst>
          </p:cNvPr>
          <p:cNvSpPr/>
          <p:nvPr/>
        </p:nvSpPr>
        <p:spPr>
          <a:xfrm>
            <a:off x="5873261" y="2379784"/>
            <a:ext cx="211015" cy="16412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44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1F018-9405-72FC-DA75-67B16F56B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320DD-F30C-9640-3359-5D606F6C7885}"/>
              </a:ext>
            </a:extLst>
          </p:cNvPr>
          <p:cNvSpPr>
            <a:spLocks noGrp="1"/>
          </p:cNvSpPr>
          <p:nvPr>
            <p:ph type="title"/>
          </p:nvPr>
        </p:nvSpPr>
        <p:spPr>
          <a:xfrm>
            <a:off x="0" y="-4669"/>
            <a:ext cx="11353800" cy="1325563"/>
          </a:xfrm>
        </p:spPr>
        <p:txBody>
          <a:bodyPr/>
          <a:lstStyle/>
          <a:p>
            <a:r>
              <a:rPr lang="en-US" b="1">
                <a:solidFill>
                  <a:schemeClr val="accent6"/>
                </a:solidFill>
              </a:rPr>
              <a:t>Ethanol from crude oil</a:t>
            </a:r>
          </a:p>
        </p:txBody>
      </p:sp>
      <p:pic>
        <p:nvPicPr>
          <p:cNvPr id="3" name="Picture 2" descr="A diagram of a chemical reaction&#10;&#10;AI-generated content may be incorrect.">
            <a:extLst>
              <a:ext uri="{FF2B5EF4-FFF2-40B4-BE49-F238E27FC236}">
                <a16:creationId xmlns:a16="http://schemas.microsoft.com/office/drawing/2014/main" id="{9445A24C-E2D6-33B0-5648-C31351470B67}"/>
              </a:ext>
            </a:extLst>
          </p:cNvPr>
          <p:cNvPicPr>
            <a:picLocks noChangeAspect="1"/>
          </p:cNvPicPr>
          <p:nvPr/>
        </p:nvPicPr>
        <p:blipFill>
          <a:blip r:embed="rId2"/>
          <a:stretch>
            <a:fillRect/>
          </a:stretch>
        </p:blipFill>
        <p:spPr>
          <a:xfrm>
            <a:off x="5789368" y="445355"/>
            <a:ext cx="5419725" cy="4638675"/>
          </a:xfrm>
          <a:prstGeom prst="rect">
            <a:avLst/>
          </a:prstGeom>
        </p:spPr>
      </p:pic>
      <p:sp>
        <p:nvSpPr>
          <p:cNvPr id="4" name="TextBox 3">
            <a:extLst>
              <a:ext uri="{FF2B5EF4-FFF2-40B4-BE49-F238E27FC236}">
                <a16:creationId xmlns:a16="http://schemas.microsoft.com/office/drawing/2014/main" id="{7A21F29D-65C0-A55C-BDA1-21F1202FA5AA}"/>
              </a:ext>
            </a:extLst>
          </p:cNvPr>
          <p:cNvSpPr txBox="1"/>
          <p:nvPr/>
        </p:nvSpPr>
        <p:spPr>
          <a:xfrm>
            <a:off x="-3152" y="1082809"/>
            <a:ext cx="579063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Hydration of ethene, with phosphoric acid as catalyst, is used industrially to produce ethanol. The ethene feedstock is generally produced by cracking of crude oil fractions. This is a non-renewable resource. </a:t>
            </a:r>
          </a:p>
          <a:p>
            <a:r>
              <a:rPr lang="en-US" sz="2400" dirty="0">
                <a:ea typeface="Calibri"/>
                <a:cs typeface="Calibri"/>
              </a:rPr>
              <a:t>By DEHYDRATING ethanol made by fermentation, ethene can be produced as a BIOFUEL (fuel made from a RENEWABLE biological source). (see later Elimination section)</a:t>
            </a:r>
          </a:p>
        </p:txBody>
      </p:sp>
    </p:spTree>
    <p:extLst>
      <p:ext uri="{BB962C8B-B14F-4D97-AF65-F5344CB8AC3E}">
        <p14:creationId xmlns:p14="http://schemas.microsoft.com/office/powerpoint/2010/main" val="118577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F3F4A-1FED-2213-8CA4-026FA9D0A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C45AC-2F32-27FA-4C3E-077B53683418}"/>
              </a:ext>
            </a:extLst>
          </p:cNvPr>
          <p:cNvSpPr>
            <a:spLocks noGrp="1"/>
          </p:cNvSpPr>
          <p:nvPr>
            <p:ph type="title"/>
          </p:nvPr>
        </p:nvSpPr>
        <p:spPr>
          <a:xfrm>
            <a:off x="0" y="-4669"/>
            <a:ext cx="11353800" cy="1325563"/>
          </a:xfrm>
        </p:spPr>
        <p:txBody>
          <a:bodyPr/>
          <a:lstStyle/>
          <a:p>
            <a:r>
              <a:rPr lang="en-US" b="1" dirty="0">
                <a:solidFill>
                  <a:schemeClr val="accent6"/>
                </a:solidFill>
              </a:rPr>
              <a:t>Example question</a:t>
            </a:r>
          </a:p>
        </p:txBody>
      </p:sp>
      <p:pic>
        <p:nvPicPr>
          <p:cNvPr id="5" name="Picture 4" descr="A paper with black text&#10;&#10;AI-generated content may be incorrect.">
            <a:extLst>
              <a:ext uri="{FF2B5EF4-FFF2-40B4-BE49-F238E27FC236}">
                <a16:creationId xmlns:a16="http://schemas.microsoft.com/office/drawing/2014/main" id="{1AA65589-1894-BBED-9228-2BDDC347937A}"/>
              </a:ext>
            </a:extLst>
          </p:cNvPr>
          <p:cNvPicPr>
            <a:picLocks noChangeAspect="1"/>
          </p:cNvPicPr>
          <p:nvPr/>
        </p:nvPicPr>
        <p:blipFill>
          <a:blip r:embed="rId2"/>
          <a:srcRect l="13753" t="34343" r="143" b="44242"/>
          <a:stretch>
            <a:fillRect/>
          </a:stretch>
        </p:blipFill>
        <p:spPr>
          <a:xfrm>
            <a:off x="5860785" y="887290"/>
            <a:ext cx="5874597" cy="1033918"/>
          </a:xfrm>
          <a:prstGeom prst="rect">
            <a:avLst/>
          </a:prstGeom>
        </p:spPr>
      </p:pic>
      <p:pic>
        <p:nvPicPr>
          <p:cNvPr id="7" name="Picture 6" descr="A paper with black text&#10;&#10;AI-generated content may be incorrect.">
            <a:extLst>
              <a:ext uri="{FF2B5EF4-FFF2-40B4-BE49-F238E27FC236}">
                <a16:creationId xmlns:a16="http://schemas.microsoft.com/office/drawing/2014/main" id="{28BEC38D-EF26-1E92-5AD4-CB597D5B30DF}"/>
              </a:ext>
            </a:extLst>
          </p:cNvPr>
          <p:cNvPicPr>
            <a:picLocks noChangeAspect="1"/>
          </p:cNvPicPr>
          <p:nvPr/>
        </p:nvPicPr>
        <p:blipFill>
          <a:blip r:embed="rId2"/>
          <a:srcRect l="13734" r="286" b="65656"/>
          <a:stretch>
            <a:fillRect/>
          </a:stretch>
        </p:blipFill>
        <p:spPr>
          <a:xfrm>
            <a:off x="-754" y="887290"/>
            <a:ext cx="5866184" cy="1658168"/>
          </a:xfrm>
          <a:prstGeom prst="rect">
            <a:avLst/>
          </a:prstGeom>
        </p:spPr>
      </p:pic>
      <p:pic>
        <p:nvPicPr>
          <p:cNvPr id="6" name="Picture 5" descr="A white sheet of paper with text&#10;&#10;AI-generated content may be incorrect.">
            <a:extLst>
              <a:ext uri="{FF2B5EF4-FFF2-40B4-BE49-F238E27FC236}">
                <a16:creationId xmlns:a16="http://schemas.microsoft.com/office/drawing/2014/main" id="{1596BEBF-4332-D2A5-3705-39ED7EBEBA57}"/>
              </a:ext>
            </a:extLst>
          </p:cNvPr>
          <p:cNvPicPr>
            <a:picLocks noChangeAspect="1"/>
          </p:cNvPicPr>
          <p:nvPr/>
        </p:nvPicPr>
        <p:blipFill>
          <a:blip r:embed="rId3"/>
          <a:stretch>
            <a:fillRect/>
          </a:stretch>
        </p:blipFill>
        <p:spPr>
          <a:xfrm>
            <a:off x="2425455" y="2230561"/>
            <a:ext cx="8337549" cy="4624263"/>
          </a:xfrm>
          <a:prstGeom prst="rect">
            <a:avLst/>
          </a:prstGeom>
        </p:spPr>
      </p:pic>
    </p:spTree>
    <p:extLst>
      <p:ext uri="{BB962C8B-B14F-4D97-AF65-F5344CB8AC3E}">
        <p14:creationId xmlns:p14="http://schemas.microsoft.com/office/powerpoint/2010/main" val="71539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4669"/>
            <a:ext cx="11353800" cy="1325563"/>
          </a:xfrm>
        </p:spPr>
        <p:txBody>
          <a:bodyPr/>
          <a:lstStyle/>
          <a:p>
            <a:r>
              <a:rPr lang="en-US" b="1" dirty="0">
                <a:solidFill>
                  <a:schemeClr val="accent6"/>
                </a:solidFill>
              </a:rPr>
              <a:t>3.3.5.2 Oxidation of alcohols</a:t>
            </a:r>
          </a:p>
        </p:txBody>
      </p:sp>
      <p:sp>
        <p:nvSpPr>
          <p:cNvPr id="4" name="TextBox 3">
            <a:extLst>
              <a:ext uri="{FF2B5EF4-FFF2-40B4-BE49-F238E27FC236}">
                <a16:creationId xmlns:a16="http://schemas.microsoft.com/office/drawing/2014/main" id="{864FE398-50EF-432F-FC38-0327A462A740}"/>
              </a:ext>
            </a:extLst>
          </p:cNvPr>
          <p:cNvSpPr txBox="1"/>
          <p:nvPr/>
        </p:nvSpPr>
        <p:spPr>
          <a:xfrm>
            <a:off x="-1" y="1234831"/>
            <a:ext cx="12191999"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Alcohols are classified as primary, secondary and tertiary.</a:t>
            </a:r>
          </a:p>
          <a:p>
            <a:r>
              <a:rPr lang="en-US" sz="2400" dirty="0">
                <a:ea typeface="Calibri"/>
                <a:cs typeface="Calibri"/>
              </a:rPr>
              <a:t>Primary alcohols can be </a:t>
            </a:r>
            <a:r>
              <a:rPr lang="en-US" sz="2400" dirty="0" err="1">
                <a:ea typeface="Calibri"/>
                <a:cs typeface="Calibri"/>
              </a:rPr>
              <a:t>oxidised</a:t>
            </a:r>
            <a:r>
              <a:rPr lang="en-US" sz="2400" dirty="0">
                <a:ea typeface="Calibri"/>
                <a:cs typeface="Calibri"/>
              </a:rPr>
              <a:t> to aldehydes which can be further </a:t>
            </a:r>
            <a:r>
              <a:rPr lang="en-US" sz="2400" dirty="0" err="1">
                <a:ea typeface="Calibri"/>
                <a:cs typeface="Calibri"/>
              </a:rPr>
              <a:t>oxidised</a:t>
            </a:r>
            <a:r>
              <a:rPr lang="en-US" sz="2400" dirty="0">
                <a:ea typeface="Calibri"/>
                <a:cs typeface="Calibri"/>
              </a:rPr>
              <a:t> to carboxylic acids.</a:t>
            </a:r>
          </a:p>
          <a:p>
            <a:r>
              <a:rPr lang="en-US" sz="2400" dirty="0">
                <a:ea typeface="Calibri"/>
                <a:cs typeface="Calibri"/>
              </a:rPr>
              <a:t>Secondary alcohols can be </a:t>
            </a:r>
            <a:r>
              <a:rPr lang="en-US" sz="2400" dirty="0" err="1">
                <a:ea typeface="Calibri"/>
                <a:cs typeface="Calibri"/>
              </a:rPr>
              <a:t>oxidised</a:t>
            </a:r>
            <a:r>
              <a:rPr lang="en-US" sz="2400" dirty="0">
                <a:ea typeface="Calibri"/>
                <a:cs typeface="Calibri"/>
              </a:rPr>
              <a:t> to ketones.</a:t>
            </a:r>
          </a:p>
          <a:p>
            <a:r>
              <a:rPr lang="en-US" sz="2400" dirty="0">
                <a:ea typeface="Calibri"/>
                <a:cs typeface="Calibri"/>
              </a:rPr>
              <a:t>Tertiary alcohols are not easily </a:t>
            </a:r>
            <a:r>
              <a:rPr lang="en-US" sz="2400" dirty="0" err="1">
                <a:ea typeface="Calibri"/>
                <a:cs typeface="Calibri"/>
              </a:rPr>
              <a:t>oxidised</a:t>
            </a:r>
            <a:r>
              <a:rPr lang="en-US" sz="2400" dirty="0">
                <a:ea typeface="Calibri"/>
                <a:cs typeface="Calibri"/>
              </a:rPr>
              <a:t>.</a:t>
            </a:r>
          </a:p>
          <a:p>
            <a:r>
              <a:rPr lang="en-US" sz="2400" dirty="0">
                <a:ea typeface="Calibri"/>
                <a:cs typeface="Calibri"/>
              </a:rPr>
              <a:t>Acidified potassium dichromate (VI) is a suitable </a:t>
            </a:r>
            <a:r>
              <a:rPr lang="en-US" sz="2400" dirty="0" err="1">
                <a:ea typeface="Calibri"/>
                <a:cs typeface="Calibri"/>
              </a:rPr>
              <a:t>oxidising</a:t>
            </a:r>
            <a:r>
              <a:rPr lang="en-US" sz="2400" dirty="0">
                <a:ea typeface="Calibri"/>
                <a:cs typeface="Calibri"/>
              </a:rPr>
              <a:t> agent.</a:t>
            </a:r>
          </a:p>
          <a:p>
            <a:endParaRPr lang="en-US" sz="2400" dirty="0">
              <a:ea typeface="Calibri"/>
              <a:cs typeface="Calibri"/>
            </a:endParaRPr>
          </a:p>
          <a:p>
            <a:r>
              <a:rPr lang="en-US" sz="2400" b="1" dirty="0">
                <a:ea typeface="Calibri"/>
                <a:cs typeface="Calibri"/>
              </a:rPr>
              <a:t>Students should be able to:</a:t>
            </a:r>
            <a:endParaRPr lang="en-US" sz="2400" dirty="0">
              <a:ea typeface="Calibri"/>
              <a:cs typeface="Calibri"/>
            </a:endParaRPr>
          </a:p>
          <a:p>
            <a:pPr marL="457200" indent="-457200">
              <a:buFont typeface="Arial,Sans-Serif"/>
              <a:buChar char="•"/>
            </a:pPr>
            <a:r>
              <a:rPr lang="en-US" sz="2400" dirty="0">
                <a:ea typeface="Calibri"/>
                <a:cs typeface="Calibri"/>
              </a:rPr>
              <a:t>Write equations for these oxidation reactions (equations showing [O] as oxidant are acceptable)</a:t>
            </a:r>
            <a:endParaRPr lang="en-US" dirty="0"/>
          </a:p>
          <a:p>
            <a:pPr marL="457200" indent="-457200">
              <a:buFont typeface="Arial,Sans-Serif"/>
              <a:buChar char="•"/>
            </a:pPr>
            <a:r>
              <a:rPr lang="en-US" sz="2400" dirty="0">
                <a:ea typeface="Calibri"/>
                <a:cs typeface="Calibri"/>
              </a:rPr>
              <a:t>Explain how the method used to </a:t>
            </a:r>
            <a:r>
              <a:rPr lang="en-US" sz="2400" dirty="0" err="1">
                <a:ea typeface="Calibri"/>
                <a:cs typeface="Calibri"/>
              </a:rPr>
              <a:t>oxidise</a:t>
            </a:r>
            <a:r>
              <a:rPr lang="en-US" sz="2400" dirty="0">
                <a:ea typeface="Calibri"/>
                <a:cs typeface="Calibri"/>
              </a:rPr>
              <a:t> a primary alcohol determines whether an aldehyde or carboxylic acid is obtained</a:t>
            </a:r>
          </a:p>
          <a:p>
            <a:pPr marL="457200" indent="-457200">
              <a:buFont typeface="Arial,Sans-Serif"/>
              <a:buChar char="•"/>
            </a:pPr>
            <a:r>
              <a:rPr lang="en-US" sz="2400" dirty="0">
                <a:ea typeface="Calibri"/>
                <a:cs typeface="Calibri"/>
              </a:rPr>
              <a:t>Use chemical tests to distinguish between aldehydes and ketones including Fehling's solution and Tollen's reagent</a:t>
            </a:r>
          </a:p>
        </p:txBody>
      </p:sp>
    </p:spTree>
    <p:extLst>
      <p:ext uri="{BB962C8B-B14F-4D97-AF65-F5344CB8AC3E}">
        <p14:creationId xmlns:p14="http://schemas.microsoft.com/office/powerpoint/2010/main" val="169974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57C3C-61FB-ED1B-CAA1-F369652D4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019194-8942-3E39-6D1A-0329018A589D}"/>
              </a:ext>
            </a:extLst>
          </p:cNvPr>
          <p:cNvSpPr>
            <a:spLocks noGrp="1"/>
          </p:cNvSpPr>
          <p:nvPr>
            <p:ph type="title"/>
          </p:nvPr>
        </p:nvSpPr>
        <p:spPr>
          <a:xfrm>
            <a:off x="0" y="-4669"/>
            <a:ext cx="11353800" cy="1325563"/>
          </a:xfrm>
        </p:spPr>
        <p:txBody>
          <a:bodyPr/>
          <a:lstStyle/>
          <a:p>
            <a:r>
              <a:rPr lang="en-US" b="1" dirty="0">
                <a:solidFill>
                  <a:schemeClr val="accent6"/>
                </a:solidFill>
              </a:rPr>
              <a:t>Oxidation of alcohols</a:t>
            </a:r>
          </a:p>
        </p:txBody>
      </p:sp>
      <p:sp>
        <p:nvSpPr>
          <p:cNvPr id="8" name="TextBox 7">
            <a:extLst>
              <a:ext uri="{FF2B5EF4-FFF2-40B4-BE49-F238E27FC236}">
                <a16:creationId xmlns:a16="http://schemas.microsoft.com/office/drawing/2014/main" id="{F18C1544-E628-C987-8E50-8ECDA58D86E1}"/>
              </a:ext>
            </a:extLst>
          </p:cNvPr>
          <p:cNvSpPr txBox="1"/>
          <p:nvPr/>
        </p:nvSpPr>
        <p:spPr>
          <a:xfrm>
            <a:off x="324464" y="1091381"/>
            <a:ext cx="11867535" cy="4832092"/>
          </a:xfrm>
          <a:prstGeom prst="rect">
            <a:avLst/>
          </a:prstGeom>
          <a:noFill/>
        </p:spPr>
        <p:txBody>
          <a:bodyPr wrap="square" rtlCol="0">
            <a:spAutoFit/>
          </a:bodyPr>
          <a:lstStyle/>
          <a:p>
            <a:r>
              <a:rPr lang="en-GB" sz="2800" dirty="0"/>
              <a:t>The complete combustion of alcohols results in the formation of the two products of carbon dioxide and water (complete oxidation). </a:t>
            </a:r>
          </a:p>
          <a:p>
            <a:r>
              <a:rPr lang="en-GB" sz="2800" dirty="0"/>
              <a:t>e.g.  C</a:t>
            </a:r>
            <a:r>
              <a:rPr lang="en-GB" sz="2800" baseline="-25000" dirty="0"/>
              <a:t>4</a:t>
            </a:r>
            <a:r>
              <a:rPr lang="en-GB" sz="2800" dirty="0"/>
              <a:t>H</a:t>
            </a:r>
            <a:r>
              <a:rPr lang="en-GB" sz="2800" baseline="-25000" dirty="0"/>
              <a:t>9</a:t>
            </a:r>
            <a:r>
              <a:rPr lang="en-GB" sz="2800" dirty="0"/>
              <a:t>OH   +  6O</a:t>
            </a:r>
            <a:r>
              <a:rPr lang="en-GB" sz="2800" baseline="-25000" dirty="0"/>
              <a:t>2</a:t>
            </a:r>
            <a:r>
              <a:rPr lang="en-GB" sz="2800" dirty="0"/>
              <a:t>  </a:t>
            </a:r>
            <a:r>
              <a:rPr lang="en-GB" sz="2800" dirty="0">
                <a:sym typeface="Wingdings" panose="05000000000000000000" pitchFamily="2" charset="2"/>
              </a:rPr>
              <a:t>  4CO</a:t>
            </a:r>
            <a:r>
              <a:rPr lang="en-GB" sz="2800" baseline="-25000" dirty="0">
                <a:sym typeface="Wingdings" panose="05000000000000000000" pitchFamily="2" charset="2"/>
              </a:rPr>
              <a:t>2</a:t>
            </a:r>
            <a:r>
              <a:rPr lang="en-GB" sz="2800" dirty="0">
                <a:sym typeface="Wingdings" panose="05000000000000000000" pitchFamily="2" charset="2"/>
              </a:rPr>
              <a:t>   +   5H</a:t>
            </a:r>
            <a:r>
              <a:rPr lang="en-GB" sz="2800" baseline="-25000" dirty="0">
                <a:sym typeface="Wingdings" panose="05000000000000000000" pitchFamily="2" charset="2"/>
              </a:rPr>
              <a:t>2</a:t>
            </a:r>
            <a:r>
              <a:rPr lang="en-GB" sz="2800" dirty="0">
                <a:sym typeface="Wingdings" panose="05000000000000000000" pitchFamily="2" charset="2"/>
              </a:rPr>
              <a:t>O</a:t>
            </a:r>
            <a:endParaRPr lang="en-GB" sz="2800" dirty="0"/>
          </a:p>
          <a:p>
            <a:endParaRPr lang="en-GB" sz="2800" dirty="0"/>
          </a:p>
          <a:p>
            <a:r>
              <a:rPr lang="en-GB" sz="2800" dirty="0"/>
              <a:t>Alcohols may also be partially oxidised in stages using less harsh conditions. The oxidising agent, acidified potassium dichromate (VI), K</a:t>
            </a:r>
            <a:r>
              <a:rPr lang="en-GB" sz="2800" baseline="-25000" dirty="0"/>
              <a:t>2</a:t>
            </a:r>
            <a:r>
              <a:rPr lang="en-GB" sz="2800" dirty="0"/>
              <a:t>Cr</a:t>
            </a:r>
            <a:r>
              <a:rPr lang="en-GB" sz="2800" baseline="-25000" dirty="0"/>
              <a:t>2</a:t>
            </a:r>
            <a:r>
              <a:rPr lang="en-GB" sz="2800" dirty="0"/>
              <a:t>O</a:t>
            </a:r>
            <a:r>
              <a:rPr lang="en-GB" sz="2800" baseline="-25000" dirty="0"/>
              <a:t>7</a:t>
            </a:r>
            <a:r>
              <a:rPr lang="en-GB" sz="2800" dirty="0"/>
              <a:t>, is often used for this.</a:t>
            </a:r>
          </a:p>
          <a:p>
            <a:r>
              <a:rPr lang="en-GB" sz="2800" dirty="0"/>
              <a:t>Primary alcohols are oxidised firstly to aldehydes, then further to carboxylic acids.</a:t>
            </a:r>
          </a:p>
          <a:p>
            <a:r>
              <a:rPr lang="en-GB" sz="2800" dirty="0"/>
              <a:t>Secondary alcohols are oxidised to ketones, and no further.</a:t>
            </a:r>
          </a:p>
          <a:p>
            <a:r>
              <a:rPr lang="en-GB" sz="2800" dirty="0"/>
              <a:t>Tertiary alcohols are not readily oxidised.</a:t>
            </a:r>
          </a:p>
        </p:txBody>
      </p:sp>
    </p:spTree>
    <p:extLst>
      <p:ext uri="{BB962C8B-B14F-4D97-AF65-F5344CB8AC3E}">
        <p14:creationId xmlns:p14="http://schemas.microsoft.com/office/powerpoint/2010/main" val="1853488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0775F-44A1-7AD4-AF7C-88A2A8597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81C16-351C-7BFA-F6CE-5BDC18E95FD9}"/>
              </a:ext>
            </a:extLst>
          </p:cNvPr>
          <p:cNvSpPr>
            <a:spLocks noGrp="1"/>
          </p:cNvSpPr>
          <p:nvPr>
            <p:ph type="title"/>
          </p:nvPr>
        </p:nvSpPr>
        <p:spPr>
          <a:xfrm>
            <a:off x="0" y="-211933"/>
            <a:ext cx="11353800" cy="1325563"/>
          </a:xfrm>
        </p:spPr>
        <p:txBody>
          <a:bodyPr/>
          <a:lstStyle/>
          <a:p>
            <a:r>
              <a:rPr lang="en-US" b="1" dirty="0">
                <a:solidFill>
                  <a:schemeClr val="accent6"/>
                </a:solidFill>
              </a:rPr>
              <a:t>Oxidation of primary alcohols to aldehydes</a:t>
            </a:r>
          </a:p>
        </p:txBody>
      </p:sp>
      <p:grpSp>
        <p:nvGrpSpPr>
          <p:cNvPr id="8" name="Group 7">
            <a:extLst>
              <a:ext uri="{FF2B5EF4-FFF2-40B4-BE49-F238E27FC236}">
                <a16:creationId xmlns:a16="http://schemas.microsoft.com/office/drawing/2014/main" id="{F4C773D2-1388-2D69-96D5-4AC1E7373FFF}"/>
              </a:ext>
            </a:extLst>
          </p:cNvPr>
          <p:cNvGrpSpPr/>
          <p:nvPr/>
        </p:nvGrpSpPr>
        <p:grpSpPr>
          <a:xfrm>
            <a:off x="2991133" y="1138014"/>
            <a:ext cx="4593506" cy="1166178"/>
            <a:chOff x="2651330" y="1871663"/>
            <a:chExt cx="4593506" cy="1166178"/>
          </a:xfrm>
        </p:grpSpPr>
        <p:pic>
          <p:nvPicPr>
            <p:cNvPr id="3" name="Picture 2">
              <a:extLst>
                <a:ext uri="{FF2B5EF4-FFF2-40B4-BE49-F238E27FC236}">
                  <a16:creationId xmlns:a16="http://schemas.microsoft.com/office/drawing/2014/main" id="{90300097-2A27-3F83-0913-78AA903E720A}"/>
                </a:ext>
              </a:extLst>
            </p:cNvPr>
            <p:cNvPicPr>
              <a:picLocks noChangeAspect="1"/>
            </p:cNvPicPr>
            <p:nvPr/>
          </p:nvPicPr>
          <p:blipFill>
            <a:blip r:embed="rId2">
              <a:duotone>
                <a:prstClr val="black"/>
                <a:schemeClr val="tx1">
                  <a:tint val="45000"/>
                  <a:satMod val="400000"/>
                </a:schemeClr>
              </a:duotone>
            </a:blip>
            <a:srcRect r="32315" b="62559"/>
            <a:stretch>
              <a:fillRect/>
            </a:stretch>
          </p:blipFill>
          <p:spPr>
            <a:xfrm>
              <a:off x="2847975" y="1871663"/>
              <a:ext cx="4396861" cy="1166178"/>
            </a:xfrm>
            <a:prstGeom prst="rect">
              <a:avLst/>
            </a:prstGeom>
          </p:spPr>
        </p:pic>
        <p:sp>
          <p:nvSpPr>
            <p:cNvPr id="5" name="TextBox 4">
              <a:extLst>
                <a:ext uri="{FF2B5EF4-FFF2-40B4-BE49-F238E27FC236}">
                  <a16:creationId xmlns:a16="http://schemas.microsoft.com/office/drawing/2014/main" id="{DD8EDF31-E91C-EAFF-A82A-EA565A76BC8D}"/>
                </a:ext>
              </a:extLst>
            </p:cNvPr>
            <p:cNvSpPr txBox="1"/>
            <p:nvPr/>
          </p:nvSpPr>
          <p:spPr>
            <a:xfrm>
              <a:off x="2651330" y="2013155"/>
              <a:ext cx="1655199" cy="369332"/>
            </a:xfrm>
            <a:prstGeom prst="rect">
              <a:avLst/>
            </a:prstGeom>
            <a:solidFill>
              <a:schemeClr val="bg1"/>
            </a:solidFill>
          </p:spPr>
          <p:txBody>
            <a:bodyPr wrap="square" rtlCol="0">
              <a:spAutoFit/>
            </a:bodyPr>
            <a:lstStyle/>
            <a:p>
              <a:r>
                <a:rPr lang="en-GB" dirty="0"/>
                <a:t>Primary alcohol</a:t>
              </a:r>
            </a:p>
          </p:txBody>
        </p:sp>
        <p:sp>
          <p:nvSpPr>
            <p:cNvPr id="6" name="TextBox 5">
              <a:extLst>
                <a:ext uri="{FF2B5EF4-FFF2-40B4-BE49-F238E27FC236}">
                  <a16:creationId xmlns:a16="http://schemas.microsoft.com/office/drawing/2014/main" id="{0C854E85-1F6C-198A-F6C2-06F6D0DA3F43}"/>
                </a:ext>
              </a:extLst>
            </p:cNvPr>
            <p:cNvSpPr txBox="1"/>
            <p:nvPr/>
          </p:nvSpPr>
          <p:spPr>
            <a:xfrm>
              <a:off x="6095998" y="2566664"/>
              <a:ext cx="1148838" cy="369332"/>
            </a:xfrm>
            <a:prstGeom prst="rect">
              <a:avLst/>
            </a:prstGeom>
            <a:solidFill>
              <a:schemeClr val="bg1"/>
            </a:solidFill>
          </p:spPr>
          <p:txBody>
            <a:bodyPr wrap="square" rtlCol="0">
              <a:spAutoFit/>
            </a:bodyPr>
            <a:lstStyle/>
            <a:p>
              <a:r>
                <a:rPr lang="en-GB" dirty="0"/>
                <a:t>Aldehyde</a:t>
              </a:r>
            </a:p>
          </p:txBody>
        </p:sp>
      </p:grpSp>
      <p:sp>
        <p:nvSpPr>
          <p:cNvPr id="9" name="TextBox 8">
            <a:extLst>
              <a:ext uri="{FF2B5EF4-FFF2-40B4-BE49-F238E27FC236}">
                <a16:creationId xmlns:a16="http://schemas.microsoft.com/office/drawing/2014/main" id="{44C54A28-CF15-7915-EBD9-CD3F650C4A54}"/>
              </a:ext>
            </a:extLst>
          </p:cNvPr>
          <p:cNvSpPr txBox="1"/>
          <p:nvPr/>
        </p:nvSpPr>
        <p:spPr>
          <a:xfrm>
            <a:off x="7175615" y="1290873"/>
            <a:ext cx="1229032" cy="338554"/>
          </a:xfrm>
          <a:prstGeom prst="rect">
            <a:avLst/>
          </a:prstGeom>
          <a:noFill/>
        </p:spPr>
        <p:txBody>
          <a:bodyPr wrap="square" rtlCol="0">
            <a:spAutoFit/>
          </a:bodyPr>
          <a:lstStyle/>
          <a:p>
            <a:r>
              <a:rPr lang="en-GB" sz="1600" dirty="0"/>
              <a:t>+   H</a:t>
            </a:r>
            <a:r>
              <a:rPr lang="en-GB" sz="1600" baseline="-25000" dirty="0"/>
              <a:t>2</a:t>
            </a:r>
            <a:r>
              <a:rPr lang="en-GB" sz="1600" dirty="0"/>
              <a:t>O</a:t>
            </a:r>
          </a:p>
        </p:txBody>
      </p:sp>
      <p:sp>
        <p:nvSpPr>
          <p:cNvPr id="10" name="TextBox 9">
            <a:extLst>
              <a:ext uri="{FF2B5EF4-FFF2-40B4-BE49-F238E27FC236}">
                <a16:creationId xmlns:a16="http://schemas.microsoft.com/office/drawing/2014/main" id="{D46F7E8F-5B62-782D-BF92-A5E8B7E3071E}"/>
              </a:ext>
            </a:extLst>
          </p:cNvPr>
          <p:cNvSpPr txBox="1"/>
          <p:nvPr/>
        </p:nvSpPr>
        <p:spPr>
          <a:xfrm>
            <a:off x="1" y="2096928"/>
            <a:ext cx="12191999" cy="4401205"/>
          </a:xfrm>
          <a:prstGeom prst="rect">
            <a:avLst/>
          </a:prstGeom>
          <a:noFill/>
        </p:spPr>
        <p:txBody>
          <a:bodyPr wrap="square" rtlCol="0">
            <a:spAutoFit/>
          </a:bodyPr>
          <a:lstStyle/>
          <a:p>
            <a:r>
              <a:rPr lang="en-GB" sz="2800" dirty="0"/>
              <a:t>To oxidise ethanol (a primary alcohol) to ethanal (an aldehyde), acidified potassium dichromate is heated with the ethanol in a round-bottomed or pear-shaped flask. A few anti bumping granules are added to allow small bubbles to form at their surface thus preventing large bubbles which may cause the apparatus to bump.</a:t>
            </a:r>
          </a:p>
          <a:p>
            <a:r>
              <a:rPr lang="en-GB" sz="2800" dirty="0"/>
              <a:t>Dilute sulphuric acid is used and a limited amount of the dichromate, such that the ethanol is in excess. This helps to prevent further oxidation to ethanoic acid. Since ethanal boils at 21°C, it is distilled off from the mixture as it is formed. This also prevents further oxidation to ethanoic acid. [O] is used to represent the oxidising agent;</a:t>
            </a:r>
          </a:p>
          <a:p>
            <a:r>
              <a:rPr lang="en-GB" sz="2800" dirty="0"/>
              <a:t>			CH</a:t>
            </a:r>
            <a:r>
              <a:rPr lang="en-GB" sz="2800" baseline="-25000" dirty="0"/>
              <a:t>3</a:t>
            </a:r>
            <a:r>
              <a:rPr lang="en-GB" sz="2800" dirty="0"/>
              <a:t>CH</a:t>
            </a:r>
            <a:r>
              <a:rPr lang="en-GB" sz="2800" baseline="-25000" dirty="0"/>
              <a:t>2</a:t>
            </a:r>
            <a:r>
              <a:rPr lang="en-GB" sz="2800" dirty="0"/>
              <a:t>OH</a:t>
            </a:r>
            <a:r>
              <a:rPr lang="en-GB" sz="2800" baseline="-25000" dirty="0"/>
              <a:t>(l)   </a:t>
            </a:r>
            <a:r>
              <a:rPr lang="en-GB" sz="2800" dirty="0"/>
              <a:t>+ [O]   </a:t>
            </a:r>
            <a:r>
              <a:rPr lang="en-GB" sz="2800" dirty="0">
                <a:sym typeface="Wingdings" panose="05000000000000000000" pitchFamily="2" charset="2"/>
              </a:rPr>
              <a:t>   CH</a:t>
            </a:r>
            <a:r>
              <a:rPr lang="en-GB" sz="2800" baseline="-25000" dirty="0">
                <a:sym typeface="Wingdings" panose="05000000000000000000" pitchFamily="2" charset="2"/>
              </a:rPr>
              <a:t>3</a:t>
            </a:r>
            <a:r>
              <a:rPr lang="en-GB" sz="2800" dirty="0">
                <a:sym typeface="Wingdings" panose="05000000000000000000" pitchFamily="2" charset="2"/>
              </a:rPr>
              <a:t>CHO</a:t>
            </a:r>
            <a:r>
              <a:rPr lang="en-GB" sz="2800" baseline="-25000" dirty="0">
                <a:sym typeface="Wingdings" panose="05000000000000000000" pitchFamily="2" charset="2"/>
              </a:rPr>
              <a:t>(g)   </a:t>
            </a:r>
            <a:r>
              <a:rPr lang="en-GB" sz="2800" dirty="0">
                <a:sym typeface="Wingdings" panose="05000000000000000000" pitchFamily="2" charset="2"/>
              </a:rPr>
              <a:t>+ H</a:t>
            </a:r>
            <a:r>
              <a:rPr lang="en-GB" sz="2800" baseline="-25000" dirty="0">
                <a:sym typeface="Wingdings" panose="05000000000000000000" pitchFamily="2" charset="2"/>
              </a:rPr>
              <a:t>2</a:t>
            </a:r>
            <a:r>
              <a:rPr lang="en-GB" sz="2800" dirty="0">
                <a:sym typeface="Wingdings" panose="05000000000000000000" pitchFamily="2" charset="2"/>
              </a:rPr>
              <a:t>O</a:t>
            </a:r>
            <a:r>
              <a:rPr lang="en-GB" sz="2800" baseline="-25000" dirty="0">
                <a:sym typeface="Wingdings" panose="05000000000000000000" pitchFamily="2" charset="2"/>
              </a:rPr>
              <a:t>(l)</a:t>
            </a:r>
            <a:endParaRPr lang="en-GB" sz="2800" baseline="-25000" dirty="0"/>
          </a:p>
        </p:txBody>
      </p:sp>
    </p:spTree>
    <p:extLst>
      <p:ext uri="{BB962C8B-B14F-4D97-AF65-F5344CB8AC3E}">
        <p14:creationId xmlns:p14="http://schemas.microsoft.com/office/powerpoint/2010/main" val="39673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79D97E-F526-0FF1-81BA-7BBAE477996B}"/>
              </a:ext>
            </a:extLst>
          </p:cNvPr>
          <p:cNvSpPr>
            <a:spLocks noGrp="1"/>
          </p:cNvSpPr>
          <p:nvPr>
            <p:ph type="title"/>
          </p:nvPr>
        </p:nvSpPr>
        <p:spPr>
          <a:xfrm>
            <a:off x="0" y="-4669"/>
            <a:ext cx="11353800" cy="1325563"/>
          </a:xfrm>
        </p:spPr>
        <p:txBody>
          <a:bodyPr/>
          <a:lstStyle/>
          <a:p>
            <a:r>
              <a:rPr lang="en-US" b="1" dirty="0">
                <a:solidFill>
                  <a:schemeClr val="accent6"/>
                </a:solidFill>
              </a:rPr>
              <a:t>Distillation</a:t>
            </a:r>
          </a:p>
        </p:txBody>
      </p:sp>
      <p:grpSp>
        <p:nvGrpSpPr>
          <p:cNvPr id="10" name="Group 9">
            <a:extLst>
              <a:ext uri="{FF2B5EF4-FFF2-40B4-BE49-F238E27FC236}">
                <a16:creationId xmlns:a16="http://schemas.microsoft.com/office/drawing/2014/main" id="{07A0E35A-8472-2079-38D1-EBDCF5B95677}"/>
              </a:ext>
            </a:extLst>
          </p:cNvPr>
          <p:cNvGrpSpPr/>
          <p:nvPr/>
        </p:nvGrpSpPr>
        <p:grpSpPr>
          <a:xfrm>
            <a:off x="6204375" y="181747"/>
            <a:ext cx="5993330" cy="6226229"/>
            <a:chOff x="3202070" y="309377"/>
            <a:chExt cx="5784395" cy="6127907"/>
          </a:xfrm>
        </p:grpSpPr>
        <p:grpSp>
          <p:nvGrpSpPr>
            <p:cNvPr id="3" name="Group 2">
              <a:extLst>
                <a:ext uri="{FF2B5EF4-FFF2-40B4-BE49-F238E27FC236}">
                  <a16:creationId xmlns:a16="http://schemas.microsoft.com/office/drawing/2014/main" id="{F1B82BDC-9B54-643C-68B0-6BF737FE124C}"/>
                </a:ext>
              </a:extLst>
            </p:cNvPr>
            <p:cNvGrpSpPr/>
            <p:nvPr/>
          </p:nvGrpSpPr>
          <p:grpSpPr>
            <a:xfrm>
              <a:off x="3202070" y="309377"/>
              <a:ext cx="5784395" cy="6017078"/>
              <a:chOff x="3299052" y="434068"/>
              <a:chExt cx="5784395" cy="6017078"/>
            </a:xfrm>
          </p:grpSpPr>
          <p:grpSp>
            <p:nvGrpSpPr>
              <p:cNvPr id="9" name="Group 8">
                <a:extLst>
                  <a:ext uri="{FF2B5EF4-FFF2-40B4-BE49-F238E27FC236}">
                    <a16:creationId xmlns:a16="http://schemas.microsoft.com/office/drawing/2014/main" id="{286E8059-560D-3383-C820-075984D11C27}"/>
                  </a:ext>
                </a:extLst>
              </p:cNvPr>
              <p:cNvGrpSpPr/>
              <p:nvPr/>
            </p:nvGrpSpPr>
            <p:grpSpPr>
              <a:xfrm>
                <a:off x="3299052" y="434068"/>
                <a:ext cx="5784395" cy="6017078"/>
                <a:chOff x="3299052" y="434068"/>
                <a:chExt cx="5784395" cy="6017078"/>
              </a:xfrm>
            </p:grpSpPr>
            <p:pic>
              <p:nvPicPr>
                <p:cNvPr id="5" name="Picture 4" descr="Diagram of a distillation process&#10;&#10;AI-generated content may be incorrect.">
                  <a:extLst>
                    <a:ext uri="{FF2B5EF4-FFF2-40B4-BE49-F238E27FC236}">
                      <a16:creationId xmlns:a16="http://schemas.microsoft.com/office/drawing/2014/main" id="{36C84C3C-23A3-64C9-063D-AC17CDE29683}"/>
                    </a:ext>
                  </a:extLst>
                </p:cNvPr>
                <p:cNvPicPr>
                  <a:picLocks noChangeAspect="1"/>
                </p:cNvPicPr>
                <p:nvPr/>
              </p:nvPicPr>
              <p:blipFill>
                <a:blip r:embed="rId2"/>
                <a:stretch>
                  <a:fillRect/>
                </a:stretch>
              </p:blipFill>
              <p:spPr>
                <a:xfrm>
                  <a:off x="3299052" y="434068"/>
                  <a:ext cx="5784395" cy="6017078"/>
                </a:xfrm>
                <a:prstGeom prst="rect">
                  <a:avLst/>
                </a:prstGeom>
              </p:spPr>
            </p:pic>
            <p:sp>
              <p:nvSpPr>
                <p:cNvPr id="8" name="Rectangle 7">
                  <a:extLst>
                    <a:ext uri="{FF2B5EF4-FFF2-40B4-BE49-F238E27FC236}">
                      <a16:creationId xmlns:a16="http://schemas.microsoft.com/office/drawing/2014/main" id="{F4D39189-A8FB-9F09-3CEF-58B217D594B0}"/>
                    </a:ext>
                  </a:extLst>
                </p:cNvPr>
                <p:cNvSpPr/>
                <p:nvPr/>
              </p:nvSpPr>
              <p:spPr>
                <a:xfrm>
                  <a:off x="6681107" y="993321"/>
                  <a:ext cx="2272392" cy="8572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Arrow: Up 1">
                <a:extLst>
                  <a:ext uri="{FF2B5EF4-FFF2-40B4-BE49-F238E27FC236}">
                    <a16:creationId xmlns:a16="http://schemas.microsoft.com/office/drawing/2014/main" id="{C11E29A4-4294-E7B6-7F9C-DD4D044B638E}"/>
                  </a:ext>
                </a:extLst>
              </p:cNvPr>
              <p:cNvSpPr/>
              <p:nvPr/>
            </p:nvSpPr>
            <p:spPr>
              <a:xfrm>
                <a:off x="3664526" y="5060867"/>
                <a:ext cx="1067788" cy="1240971"/>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4EB7D05-5C1B-EB26-7177-E6D45D9C3F78}"/>
                </a:ext>
              </a:extLst>
            </p:cNvPr>
            <p:cNvSpPr txBox="1"/>
            <p:nvPr/>
          </p:nvSpPr>
          <p:spPr>
            <a:xfrm>
              <a:off x="6884966" y="5790953"/>
              <a:ext cx="1312717"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water in</a:t>
              </a:r>
            </a:p>
            <a:p>
              <a:endParaRPr lang="en-US" dirty="0">
                <a:ea typeface="Calibri"/>
                <a:cs typeface="Calibri"/>
              </a:endParaRPr>
            </a:p>
          </p:txBody>
        </p:sp>
        <p:sp>
          <p:nvSpPr>
            <p:cNvPr id="4" name="TextBox 3">
              <a:extLst>
                <a:ext uri="{FF2B5EF4-FFF2-40B4-BE49-F238E27FC236}">
                  <a16:creationId xmlns:a16="http://schemas.microsoft.com/office/drawing/2014/main" id="{4182BFF2-533E-3396-B3C9-383FBDE67307}"/>
                </a:ext>
              </a:extLst>
            </p:cNvPr>
            <p:cNvSpPr txBox="1"/>
            <p:nvPr/>
          </p:nvSpPr>
          <p:spPr>
            <a:xfrm>
              <a:off x="5250129" y="1911680"/>
              <a:ext cx="1312717"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water </a:t>
              </a:r>
              <a:endParaRPr lang="en-US"/>
            </a:p>
            <a:p>
              <a:r>
                <a:rPr lang="en-US" dirty="0">
                  <a:ea typeface="Calibri"/>
                  <a:cs typeface="Calibri"/>
                </a:rPr>
                <a:t>out</a:t>
              </a:r>
              <a:endParaRPr lang="en-US" dirty="0"/>
            </a:p>
          </p:txBody>
        </p:sp>
      </p:grpSp>
      <p:sp>
        <p:nvSpPr>
          <p:cNvPr id="11" name="TextBox 10">
            <a:extLst>
              <a:ext uri="{FF2B5EF4-FFF2-40B4-BE49-F238E27FC236}">
                <a16:creationId xmlns:a16="http://schemas.microsoft.com/office/drawing/2014/main" id="{2AC4DB07-5C9F-D36A-4D2A-9883B4DED13C}"/>
              </a:ext>
            </a:extLst>
          </p:cNvPr>
          <p:cNvSpPr txBox="1"/>
          <p:nvPr/>
        </p:nvSpPr>
        <p:spPr>
          <a:xfrm>
            <a:off x="315" y="1118419"/>
            <a:ext cx="619904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In order to prevent the formation of a carboxylic acid by further oxidation of the aldehyde formed by oxidation of a primary alcohol, the aldehyde product is distilled from the reaction mixture using the apparatus shown. </a:t>
            </a:r>
            <a:endParaRPr lang="en-US" sz="2800" dirty="0"/>
          </a:p>
        </p:txBody>
      </p:sp>
    </p:spTree>
    <p:extLst>
      <p:ext uri="{BB962C8B-B14F-4D97-AF65-F5344CB8AC3E}">
        <p14:creationId xmlns:p14="http://schemas.microsoft.com/office/powerpoint/2010/main" val="417004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73A4E-E74F-2078-B838-71334DB08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A3DD6-7E06-69BD-0EE0-0184336EC8EB}"/>
              </a:ext>
            </a:extLst>
          </p:cNvPr>
          <p:cNvSpPr>
            <a:spLocks noGrp="1"/>
          </p:cNvSpPr>
          <p:nvPr>
            <p:ph type="title"/>
          </p:nvPr>
        </p:nvSpPr>
        <p:spPr>
          <a:xfrm>
            <a:off x="0" y="-4669"/>
            <a:ext cx="11353800" cy="1325563"/>
          </a:xfrm>
        </p:spPr>
        <p:txBody>
          <a:bodyPr/>
          <a:lstStyle/>
          <a:p>
            <a:r>
              <a:rPr lang="en-US" b="1" dirty="0">
                <a:solidFill>
                  <a:schemeClr val="accent6"/>
                </a:solidFill>
              </a:rPr>
              <a:t>Oxidation of primary alcohols to carboxylic acids</a:t>
            </a:r>
          </a:p>
        </p:txBody>
      </p:sp>
      <p:grpSp>
        <p:nvGrpSpPr>
          <p:cNvPr id="8" name="Group 7">
            <a:extLst>
              <a:ext uri="{FF2B5EF4-FFF2-40B4-BE49-F238E27FC236}">
                <a16:creationId xmlns:a16="http://schemas.microsoft.com/office/drawing/2014/main" id="{0EE6DA43-18A8-60E7-9602-9AAA39FF196E}"/>
              </a:ext>
            </a:extLst>
          </p:cNvPr>
          <p:cNvGrpSpPr/>
          <p:nvPr/>
        </p:nvGrpSpPr>
        <p:grpSpPr>
          <a:xfrm>
            <a:off x="4513006" y="1478372"/>
            <a:ext cx="2498933" cy="1166178"/>
            <a:chOff x="7244835" y="1871663"/>
            <a:chExt cx="2498933" cy="1166178"/>
          </a:xfrm>
        </p:grpSpPr>
        <p:pic>
          <p:nvPicPr>
            <p:cNvPr id="3" name="Picture 2">
              <a:extLst>
                <a:ext uri="{FF2B5EF4-FFF2-40B4-BE49-F238E27FC236}">
                  <a16:creationId xmlns:a16="http://schemas.microsoft.com/office/drawing/2014/main" id="{D079C33C-5BE8-E0AD-4ADE-A4551E441A95}"/>
                </a:ext>
              </a:extLst>
            </p:cNvPr>
            <p:cNvPicPr>
              <a:picLocks noChangeAspect="1"/>
            </p:cNvPicPr>
            <p:nvPr/>
          </p:nvPicPr>
          <p:blipFill>
            <a:blip r:embed="rId2">
              <a:duotone>
                <a:prstClr val="black"/>
                <a:schemeClr val="tx1">
                  <a:tint val="45000"/>
                  <a:satMod val="400000"/>
                </a:schemeClr>
              </a:duotone>
            </a:blip>
            <a:srcRect l="67685" b="62559"/>
            <a:stretch>
              <a:fillRect/>
            </a:stretch>
          </p:blipFill>
          <p:spPr>
            <a:xfrm>
              <a:off x="7244835" y="1871663"/>
              <a:ext cx="2099189" cy="1166178"/>
            </a:xfrm>
            <a:prstGeom prst="rect">
              <a:avLst/>
            </a:prstGeom>
          </p:spPr>
        </p:pic>
        <p:sp>
          <p:nvSpPr>
            <p:cNvPr id="7" name="TextBox 6">
              <a:extLst>
                <a:ext uri="{FF2B5EF4-FFF2-40B4-BE49-F238E27FC236}">
                  <a16:creationId xmlns:a16="http://schemas.microsoft.com/office/drawing/2014/main" id="{A14AE152-041F-BFC3-78E7-F6970989FCBA}"/>
                </a:ext>
              </a:extLst>
            </p:cNvPr>
            <p:cNvSpPr txBox="1"/>
            <p:nvPr/>
          </p:nvSpPr>
          <p:spPr>
            <a:xfrm>
              <a:off x="7983794" y="2572647"/>
              <a:ext cx="1759974" cy="369332"/>
            </a:xfrm>
            <a:prstGeom prst="rect">
              <a:avLst/>
            </a:prstGeom>
            <a:solidFill>
              <a:schemeClr val="bg1"/>
            </a:solidFill>
          </p:spPr>
          <p:txBody>
            <a:bodyPr wrap="square" rtlCol="0">
              <a:spAutoFit/>
            </a:bodyPr>
            <a:lstStyle/>
            <a:p>
              <a:r>
                <a:rPr lang="en-GB" dirty="0"/>
                <a:t>Carboxylic acid</a:t>
              </a:r>
            </a:p>
          </p:txBody>
        </p:sp>
      </p:grpSp>
      <p:grpSp>
        <p:nvGrpSpPr>
          <p:cNvPr id="9" name="Group 8">
            <a:extLst>
              <a:ext uri="{FF2B5EF4-FFF2-40B4-BE49-F238E27FC236}">
                <a16:creationId xmlns:a16="http://schemas.microsoft.com/office/drawing/2014/main" id="{7BA075CD-75B2-7E23-4B2A-7B20368F60DE}"/>
              </a:ext>
            </a:extLst>
          </p:cNvPr>
          <p:cNvGrpSpPr/>
          <p:nvPr/>
        </p:nvGrpSpPr>
        <p:grpSpPr>
          <a:xfrm>
            <a:off x="1655045" y="1478372"/>
            <a:ext cx="2661316" cy="1166178"/>
            <a:chOff x="2651330" y="1871663"/>
            <a:chExt cx="2661316" cy="1166178"/>
          </a:xfrm>
        </p:grpSpPr>
        <p:pic>
          <p:nvPicPr>
            <p:cNvPr id="10" name="Picture 9">
              <a:extLst>
                <a:ext uri="{FF2B5EF4-FFF2-40B4-BE49-F238E27FC236}">
                  <a16:creationId xmlns:a16="http://schemas.microsoft.com/office/drawing/2014/main" id="{D421DD28-3FBA-1818-DB21-58EE0C979427}"/>
                </a:ext>
              </a:extLst>
            </p:cNvPr>
            <p:cNvPicPr>
              <a:picLocks noChangeAspect="1"/>
            </p:cNvPicPr>
            <p:nvPr/>
          </p:nvPicPr>
          <p:blipFill>
            <a:blip r:embed="rId2">
              <a:duotone>
                <a:prstClr val="black"/>
                <a:schemeClr val="tx1">
                  <a:tint val="45000"/>
                  <a:satMod val="400000"/>
                </a:schemeClr>
              </a:duotone>
            </a:blip>
            <a:srcRect l="1" r="62058" b="62559"/>
            <a:stretch>
              <a:fillRect/>
            </a:stretch>
          </p:blipFill>
          <p:spPr>
            <a:xfrm>
              <a:off x="2847975" y="1871663"/>
              <a:ext cx="2464671" cy="1166178"/>
            </a:xfrm>
            <a:prstGeom prst="rect">
              <a:avLst/>
            </a:prstGeom>
          </p:spPr>
        </p:pic>
        <p:sp>
          <p:nvSpPr>
            <p:cNvPr id="11" name="TextBox 10">
              <a:extLst>
                <a:ext uri="{FF2B5EF4-FFF2-40B4-BE49-F238E27FC236}">
                  <a16:creationId xmlns:a16="http://schemas.microsoft.com/office/drawing/2014/main" id="{5A99DCF2-FF8D-9A16-A1C8-99C5635471B0}"/>
                </a:ext>
              </a:extLst>
            </p:cNvPr>
            <p:cNvSpPr txBox="1"/>
            <p:nvPr/>
          </p:nvSpPr>
          <p:spPr>
            <a:xfrm>
              <a:off x="2651330" y="2013155"/>
              <a:ext cx="1655199" cy="369332"/>
            </a:xfrm>
            <a:prstGeom prst="rect">
              <a:avLst/>
            </a:prstGeom>
            <a:solidFill>
              <a:schemeClr val="bg1"/>
            </a:solidFill>
          </p:spPr>
          <p:txBody>
            <a:bodyPr wrap="square" rtlCol="0">
              <a:spAutoFit/>
            </a:bodyPr>
            <a:lstStyle/>
            <a:p>
              <a:r>
                <a:rPr lang="en-GB" dirty="0"/>
                <a:t>Primary alcohol</a:t>
              </a:r>
            </a:p>
          </p:txBody>
        </p:sp>
      </p:grpSp>
      <p:sp>
        <p:nvSpPr>
          <p:cNvPr id="14" name="TextBox 13">
            <a:extLst>
              <a:ext uri="{FF2B5EF4-FFF2-40B4-BE49-F238E27FC236}">
                <a16:creationId xmlns:a16="http://schemas.microsoft.com/office/drawing/2014/main" id="{E67CD41E-BFC2-91E4-F462-3993AD1FB629}"/>
              </a:ext>
            </a:extLst>
          </p:cNvPr>
          <p:cNvSpPr txBox="1"/>
          <p:nvPr/>
        </p:nvSpPr>
        <p:spPr>
          <a:xfrm>
            <a:off x="6612195" y="1722907"/>
            <a:ext cx="1229032" cy="338554"/>
          </a:xfrm>
          <a:prstGeom prst="rect">
            <a:avLst/>
          </a:prstGeom>
          <a:noFill/>
        </p:spPr>
        <p:txBody>
          <a:bodyPr wrap="square" rtlCol="0">
            <a:spAutoFit/>
          </a:bodyPr>
          <a:lstStyle/>
          <a:p>
            <a:r>
              <a:rPr lang="en-GB" sz="1600" dirty="0"/>
              <a:t>+   H</a:t>
            </a:r>
            <a:r>
              <a:rPr lang="en-GB" sz="1600" baseline="-25000" dirty="0"/>
              <a:t>2</a:t>
            </a:r>
            <a:r>
              <a:rPr lang="en-GB" sz="1600" dirty="0"/>
              <a:t>O</a:t>
            </a:r>
          </a:p>
        </p:txBody>
      </p:sp>
      <p:sp>
        <p:nvSpPr>
          <p:cNvPr id="15" name="TextBox 14">
            <a:extLst>
              <a:ext uri="{FF2B5EF4-FFF2-40B4-BE49-F238E27FC236}">
                <a16:creationId xmlns:a16="http://schemas.microsoft.com/office/drawing/2014/main" id="{92C039E0-4842-B601-121F-B259F929B926}"/>
              </a:ext>
            </a:extLst>
          </p:cNvPr>
          <p:cNvSpPr txBox="1"/>
          <p:nvPr/>
        </p:nvSpPr>
        <p:spPr>
          <a:xfrm>
            <a:off x="4513006" y="1573294"/>
            <a:ext cx="244267" cy="338554"/>
          </a:xfrm>
          <a:prstGeom prst="rect">
            <a:avLst/>
          </a:prstGeom>
          <a:noFill/>
        </p:spPr>
        <p:txBody>
          <a:bodyPr wrap="square" rtlCol="0">
            <a:spAutoFit/>
          </a:bodyPr>
          <a:lstStyle/>
          <a:p>
            <a:r>
              <a:rPr lang="en-GB" sz="1600" dirty="0"/>
              <a:t>2</a:t>
            </a:r>
          </a:p>
        </p:txBody>
      </p:sp>
      <p:sp>
        <p:nvSpPr>
          <p:cNvPr id="16" name="TextBox 15">
            <a:extLst>
              <a:ext uri="{FF2B5EF4-FFF2-40B4-BE49-F238E27FC236}">
                <a16:creationId xmlns:a16="http://schemas.microsoft.com/office/drawing/2014/main" id="{0B5FA87A-7E22-E4D3-F156-83AD7122CBF4}"/>
              </a:ext>
            </a:extLst>
          </p:cNvPr>
          <p:cNvSpPr txBox="1"/>
          <p:nvPr/>
        </p:nvSpPr>
        <p:spPr>
          <a:xfrm>
            <a:off x="-4688" y="2948573"/>
            <a:ext cx="12191999" cy="3108543"/>
          </a:xfrm>
          <a:prstGeom prst="rect">
            <a:avLst/>
          </a:prstGeom>
          <a:noFill/>
        </p:spPr>
        <p:txBody>
          <a:bodyPr wrap="square" rtlCol="0">
            <a:spAutoFit/>
          </a:bodyPr>
          <a:lstStyle/>
          <a:p>
            <a:r>
              <a:rPr lang="en-GB" sz="2800" dirty="0"/>
              <a:t>To oxidise ethanol (a primary alcohol) to ethanoic acid (a carboxylic acid), excess acidified potassium dichromate is heated with the ethanol with concentrated sulphuric acid being used to help ensure complete oxidation to ethanoic acid. The mixture is also heated under reflux such that any volatile vapour (aldehyde) is returned to the reaction flask for further oxidation.</a:t>
            </a:r>
          </a:p>
          <a:p>
            <a:endParaRPr lang="en-GB" sz="2800" dirty="0"/>
          </a:p>
          <a:p>
            <a:r>
              <a:rPr lang="en-GB" sz="2800" dirty="0"/>
              <a:t>			CH</a:t>
            </a:r>
            <a:r>
              <a:rPr lang="en-GB" sz="2800" baseline="-25000" dirty="0"/>
              <a:t>3</a:t>
            </a:r>
            <a:r>
              <a:rPr lang="en-GB" sz="2800" dirty="0"/>
              <a:t>CH</a:t>
            </a:r>
            <a:r>
              <a:rPr lang="en-GB" sz="2800" baseline="-25000" dirty="0"/>
              <a:t>2</a:t>
            </a:r>
            <a:r>
              <a:rPr lang="en-GB" sz="2800" dirty="0"/>
              <a:t>OH</a:t>
            </a:r>
            <a:r>
              <a:rPr lang="en-GB" sz="2800" baseline="-25000" dirty="0"/>
              <a:t>(l)   </a:t>
            </a:r>
            <a:r>
              <a:rPr lang="en-GB" sz="2800" dirty="0"/>
              <a:t>+ 2[O]   </a:t>
            </a:r>
            <a:r>
              <a:rPr lang="en-GB" sz="2800" dirty="0">
                <a:sym typeface="Wingdings" panose="05000000000000000000" pitchFamily="2" charset="2"/>
              </a:rPr>
              <a:t>   CH</a:t>
            </a:r>
            <a:r>
              <a:rPr lang="en-GB" sz="2800" baseline="-25000" dirty="0">
                <a:sym typeface="Wingdings" panose="05000000000000000000" pitchFamily="2" charset="2"/>
              </a:rPr>
              <a:t>3</a:t>
            </a:r>
            <a:r>
              <a:rPr lang="en-GB" sz="2800" dirty="0">
                <a:sym typeface="Wingdings" panose="05000000000000000000" pitchFamily="2" charset="2"/>
              </a:rPr>
              <a:t>COOH</a:t>
            </a:r>
            <a:r>
              <a:rPr lang="en-GB" sz="2800" baseline="-25000" dirty="0">
                <a:sym typeface="Wingdings" panose="05000000000000000000" pitchFamily="2" charset="2"/>
              </a:rPr>
              <a:t>(l)   </a:t>
            </a:r>
            <a:r>
              <a:rPr lang="en-GB" sz="2800" dirty="0">
                <a:sym typeface="Wingdings" panose="05000000000000000000" pitchFamily="2" charset="2"/>
              </a:rPr>
              <a:t>+ H</a:t>
            </a:r>
            <a:r>
              <a:rPr lang="en-GB" sz="2800" baseline="-25000" dirty="0">
                <a:sym typeface="Wingdings" panose="05000000000000000000" pitchFamily="2" charset="2"/>
              </a:rPr>
              <a:t>2</a:t>
            </a:r>
            <a:r>
              <a:rPr lang="en-GB" sz="2800" dirty="0">
                <a:sym typeface="Wingdings" panose="05000000000000000000" pitchFamily="2" charset="2"/>
              </a:rPr>
              <a:t>O</a:t>
            </a:r>
            <a:r>
              <a:rPr lang="en-GB" sz="2800" baseline="-25000" dirty="0">
                <a:sym typeface="Wingdings" panose="05000000000000000000" pitchFamily="2" charset="2"/>
              </a:rPr>
              <a:t>(l)</a:t>
            </a:r>
            <a:endParaRPr lang="en-GB" sz="2800" baseline="-25000" dirty="0"/>
          </a:p>
        </p:txBody>
      </p:sp>
    </p:spTree>
    <p:extLst>
      <p:ext uri="{BB962C8B-B14F-4D97-AF65-F5344CB8AC3E}">
        <p14:creationId xmlns:p14="http://schemas.microsoft.com/office/powerpoint/2010/main" val="240038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2BE06-79A6-86D4-B19D-E2B07DBB735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8D6C067-AC5B-6F20-508A-B44DAE74B0B1}"/>
              </a:ext>
            </a:extLst>
          </p:cNvPr>
          <p:cNvSpPr>
            <a:spLocks noGrp="1"/>
          </p:cNvSpPr>
          <p:nvPr>
            <p:ph type="title"/>
          </p:nvPr>
        </p:nvSpPr>
        <p:spPr>
          <a:xfrm>
            <a:off x="0" y="-4669"/>
            <a:ext cx="11353800" cy="1325563"/>
          </a:xfrm>
        </p:spPr>
        <p:txBody>
          <a:bodyPr/>
          <a:lstStyle/>
          <a:p>
            <a:r>
              <a:rPr lang="en-US" b="1" dirty="0">
                <a:solidFill>
                  <a:schemeClr val="accent6"/>
                </a:solidFill>
              </a:rPr>
              <a:t>Reflux</a:t>
            </a:r>
          </a:p>
        </p:txBody>
      </p:sp>
      <p:grpSp>
        <p:nvGrpSpPr>
          <p:cNvPr id="6" name="Group 5">
            <a:extLst>
              <a:ext uri="{FF2B5EF4-FFF2-40B4-BE49-F238E27FC236}">
                <a16:creationId xmlns:a16="http://schemas.microsoft.com/office/drawing/2014/main" id="{B79905C1-F67F-F1C5-B576-C8A0BB117874}"/>
              </a:ext>
            </a:extLst>
          </p:cNvPr>
          <p:cNvGrpSpPr/>
          <p:nvPr/>
        </p:nvGrpSpPr>
        <p:grpSpPr>
          <a:xfrm>
            <a:off x="7460247" y="-9808"/>
            <a:ext cx="4727802" cy="6395045"/>
            <a:chOff x="3994376" y="260579"/>
            <a:chExt cx="4727802" cy="6395045"/>
          </a:xfrm>
        </p:grpSpPr>
        <p:grpSp>
          <p:nvGrpSpPr>
            <p:cNvPr id="9" name="Group 8">
              <a:extLst>
                <a:ext uri="{FF2B5EF4-FFF2-40B4-BE49-F238E27FC236}">
                  <a16:creationId xmlns:a16="http://schemas.microsoft.com/office/drawing/2014/main" id="{440BA81C-376B-3BE0-387B-E0FFAE564CD0}"/>
                </a:ext>
              </a:extLst>
            </p:cNvPr>
            <p:cNvGrpSpPr/>
            <p:nvPr/>
          </p:nvGrpSpPr>
          <p:grpSpPr>
            <a:xfrm>
              <a:off x="3994376" y="260579"/>
              <a:ext cx="4727802" cy="6391274"/>
              <a:chOff x="3994376" y="260579"/>
              <a:chExt cx="4727802" cy="6391274"/>
            </a:xfrm>
          </p:grpSpPr>
          <p:pic>
            <p:nvPicPr>
              <p:cNvPr id="4" name="Picture 3" descr="A diagram of a temperature measurement&#10;&#10;AI-generated content may be incorrect.">
                <a:extLst>
                  <a:ext uri="{FF2B5EF4-FFF2-40B4-BE49-F238E27FC236}">
                    <a16:creationId xmlns:a16="http://schemas.microsoft.com/office/drawing/2014/main" id="{65045E7F-3AA8-C6E0-8802-20843F8CDE79}"/>
                  </a:ext>
                </a:extLst>
              </p:cNvPr>
              <p:cNvPicPr>
                <a:picLocks noChangeAspect="1"/>
              </p:cNvPicPr>
              <p:nvPr/>
            </p:nvPicPr>
            <p:blipFill>
              <a:blip r:embed="rId2"/>
              <a:stretch>
                <a:fillRect/>
              </a:stretch>
            </p:blipFill>
            <p:spPr>
              <a:xfrm>
                <a:off x="3994376" y="260579"/>
                <a:ext cx="4352924" cy="6391274"/>
              </a:xfrm>
              <a:prstGeom prst="rect">
                <a:avLst/>
              </a:prstGeom>
            </p:spPr>
          </p:pic>
          <p:sp>
            <p:nvSpPr>
              <p:cNvPr id="8" name="Rectangle 7">
                <a:extLst>
                  <a:ext uri="{FF2B5EF4-FFF2-40B4-BE49-F238E27FC236}">
                    <a16:creationId xmlns:a16="http://schemas.microsoft.com/office/drawing/2014/main" id="{77C3F14C-A374-7000-B804-21FEE3EAF845}"/>
                  </a:ext>
                </a:extLst>
              </p:cNvPr>
              <p:cNvSpPr/>
              <p:nvPr/>
            </p:nvSpPr>
            <p:spPr>
              <a:xfrm>
                <a:off x="6449786" y="748392"/>
                <a:ext cx="2272392" cy="8572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row: Up 4">
              <a:extLst>
                <a:ext uri="{FF2B5EF4-FFF2-40B4-BE49-F238E27FC236}">
                  <a16:creationId xmlns:a16="http://schemas.microsoft.com/office/drawing/2014/main" id="{B533034D-DBD2-F055-BC6C-4A5EF48BB9F2}"/>
                </a:ext>
              </a:extLst>
            </p:cNvPr>
            <p:cNvSpPr/>
            <p:nvPr/>
          </p:nvSpPr>
          <p:spPr>
            <a:xfrm>
              <a:off x="5324597" y="5414653"/>
              <a:ext cx="1067788" cy="1240971"/>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251AE805-4BD7-899E-47DC-06952D6D79FD}"/>
              </a:ext>
            </a:extLst>
          </p:cNvPr>
          <p:cNvSpPr txBox="1"/>
          <p:nvPr/>
        </p:nvSpPr>
        <p:spPr>
          <a:xfrm>
            <a:off x="487995" y="1118419"/>
            <a:ext cx="657746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To ensure further oxidation of a primary alcohol to form a carboxylic acid, a reflux system, using the apparatus opposite, is used which "returns" any aldehyde formed to the reaction vessel for further oxidation. </a:t>
            </a:r>
          </a:p>
          <a:p>
            <a:endParaRPr lang="en-US" sz="2800" dirty="0">
              <a:ea typeface="Calibri"/>
              <a:cs typeface="Calibri"/>
            </a:endParaRPr>
          </a:p>
          <a:p>
            <a:r>
              <a:rPr lang="en-US" sz="2800" dirty="0">
                <a:ea typeface="Calibri"/>
                <a:cs typeface="Calibri"/>
              </a:rPr>
              <a:t>Reflux is also used for the complete reaction (via oxidation) of secondary alcohols to form ketones (see next slide).</a:t>
            </a:r>
          </a:p>
        </p:txBody>
      </p:sp>
    </p:spTree>
    <p:extLst>
      <p:ext uri="{BB962C8B-B14F-4D97-AF65-F5344CB8AC3E}">
        <p14:creationId xmlns:p14="http://schemas.microsoft.com/office/powerpoint/2010/main" val="147738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5862" y="1710"/>
            <a:ext cx="10515600" cy="1325563"/>
          </a:xfrm>
        </p:spPr>
        <p:txBody>
          <a:bodyPr/>
          <a:lstStyle/>
          <a:p>
            <a:r>
              <a:rPr lang="en-US" b="1" dirty="0">
                <a:solidFill>
                  <a:schemeClr val="accent6"/>
                </a:solidFill>
              </a:rPr>
              <a:t>Organic Chemistry Year 1 </a:t>
            </a:r>
            <a:br>
              <a:rPr lang="en-US" b="1" dirty="0">
                <a:solidFill>
                  <a:schemeClr val="accent6"/>
                </a:solidFill>
              </a:rPr>
            </a:br>
            <a:r>
              <a:rPr lang="en-US" b="1" dirty="0">
                <a:solidFill>
                  <a:schemeClr val="accent6"/>
                </a:solidFill>
              </a:rPr>
              <a:t>3.3.5 Alcohols</a:t>
            </a:r>
          </a:p>
        </p:txBody>
      </p:sp>
      <p:sp>
        <p:nvSpPr>
          <p:cNvPr id="3" name="TextBox 2">
            <a:extLst>
              <a:ext uri="{FF2B5EF4-FFF2-40B4-BE49-F238E27FC236}">
                <a16:creationId xmlns:a16="http://schemas.microsoft.com/office/drawing/2014/main" id="{67D97F96-C34B-8343-68B9-A53AFC207D40}"/>
              </a:ext>
            </a:extLst>
          </p:cNvPr>
          <p:cNvSpPr txBox="1"/>
          <p:nvPr/>
        </p:nvSpPr>
        <p:spPr>
          <a:xfrm>
            <a:off x="867507" y="1713523"/>
            <a:ext cx="1067972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Alcohols have many scientific, medicinal and industrial uses. Ethanol is one such alcohol and it is produced using different methods, which are considered in this section. Ethanol can be used as a biofuel.</a:t>
            </a:r>
            <a:endParaRPr lang="en-US" sz="2800" dirty="0"/>
          </a:p>
        </p:txBody>
      </p:sp>
    </p:spTree>
    <p:extLst>
      <p:ext uri="{BB962C8B-B14F-4D97-AF65-F5344CB8AC3E}">
        <p14:creationId xmlns:p14="http://schemas.microsoft.com/office/powerpoint/2010/main" val="156317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163B0-61FD-EE3D-36C0-07A3EC001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2E94E-BC61-3D0A-8FAE-E89DB2471DE2}"/>
              </a:ext>
            </a:extLst>
          </p:cNvPr>
          <p:cNvSpPr>
            <a:spLocks noGrp="1"/>
          </p:cNvSpPr>
          <p:nvPr>
            <p:ph type="title"/>
          </p:nvPr>
        </p:nvSpPr>
        <p:spPr>
          <a:xfrm>
            <a:off x="0" y="-4669"/>
            <a:ext cx="11353800" cy="1325563"/>
          </a:xfrm>
        </p:spPr>
        <p:txBody>
          <a:bodyPr/>
          <a:lstStyle/>
          <a:p>
            <a:r>
              <a:rPr lang="en-US" b="1" dirty="0">
                <a:solidFill>
                  <a:schemeClr val="accent6"/>
                </a:solidFill>
              </a:rPr>
              <a:t>Oxidation of secondary alcohols to ketones</a:t>
            </a:r>
          </a:p>
        </p:txBody>
      </p:sp>
      <p:sp>
        <p:nvSpPr>
          <p:cNvPr id="4" name="TextBox 3">
            <a:extLst>
              <a:ext uri="{FF2B5EF4-FFF2-40B4-BE49-F238E27FC236}">
                <a16:creationId xmlns:a16="http://schemas.microsoft.com/office/drawing/2014/main" id="{6C6598C2-85D3-3120-E631-75F5588E3090}"/>
              </a:ext>
            </a:extLst>
          </p:cNvPr>
          <p:cNvSpPr txBox="1"/>
          <p:nvPr/>
        </p:nvSpPr>
        <p:spPr>
          <a:xfrm>
            <a:off x="-1" y="1234831"/>
            <a:ext cx="121919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ea typeface="Calibri"/>
              <a:cs typeface="Calibri"/>
            </a:endParaRPr>
          </a:p>
        </p:txBody>
      </p:sp>
      <p:grpSp>
        <p:nvGrpSpPr>
          <p:cNvPr id="8" name="Group 7">
            <a:extLst>
              <a:ext uri="{FF2B5EF4-FFF2-40B4-BE49-F238E27FC236}">
                <a16:creationId xmlns:a16="http://schemas.microsoft.com/office/drawing/2014/main" id="{844FCF5B-5536-4142-6A0C-51B2C72F7C0A}"/>
              </a:ext>
            </a:extLst>
          </p:cNvPr>
          <p:cNvGrpSpPr/>
          <p:nvPr/>
        </p:nvGrpSpPr>
        <p:grpSpPr>
          <a:xfrm>
            <a:off x="3158459" y="1234831"/>
            <a:ext cx="7070470" cy="1140542"/>
            <a:chOff x="2273555" y="3077497"/>
            <a:chExt cx="7070470" cy="1140542"/>
          </a:xfrm>
        </p:grpSpPr>
        <p:sp>
          <p:nvSpPr>
            <p:cNvPr id="3" name="AutoShape 2" descr="17.7: Oxidation of Alcohols - Chemistry LibreTexts">
              <a:extLst>
                <a:ext uri="{FF2B5EF4-FFF2-40B4-BE49-F238E27FC236}">
                  <a16:creationId xmlns:a16="http://schemas.microsoft.com/office/drawing/2014/main" id="{6E27F705-E84E-2B5C-5557-8590EC8AD8B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106E0317-12E1-A264-60B6-C01E9A4B3FE1}"/>
                </a:ext>
              </a:extLst>
            </p:cNvPr>
            <p:cNvPicPr>
              <a:picLocks noChangeAspect="1"/>
            </p:cNvPicPr>
            <p:nvPr/>
          </p:nvPicPr>
          <p:blipFill>
            <a:blip r:embed="rId2">
              <a:duotone>
                <a:prstClr val="black"/>
                <a:schemeClr val="tx1">
                  <a:tint val="45000"/>
                  <a:satMod val="400000"/>
                </a:schemeClr>
              </a:duotone>
            </a:blip>
            <a:srcRect t="38715" b="24667"/>
            <a:stretch>
              <a:fillRect/>
            </a:stretch>
          </p:blipFill>
          <p:spPr>
            <a:xfrm>
              <a:off x="2847975" y="3077497"/>
              <a:ext cx="6496050" cy="1140542"/>
            </a:xfrm>
            <a:prstGeom prst="rect">
              <a:avLst/>
            </a:prstGeom>
          </p:spPr>
        </p:pic>
        <p:sp>
          <p:nvSpPr>
            <p:cNvPr id="6" name="TextBox 5">
              <a:extLst>
                <a:ext uri="{FF2B5EF4-FFF2-40B4-BE49-F238E27FC236}">
                  <a16:creationId xmlns:a16="http://schemas.microsoft.com/office/drawing/2014/main" id="{65EA59ED-E305-D896-3869-3AEAEAA6B701}"/>
                </a:ext>
              </a:extLst>
            </p:cNvPr>
            <p:cNvSpPr txBox="1"/>
            <p:nvPr/>
          </p:nvSpPr>
          <p:spPr>
            <a:xfrm>
              <a:off x="6179574" y="3848707"/>
              <a:ext cx="1148838" cy="369332"/>
            </a:xfrm>
            <a:prstGeom prst="rect">
              <a:avLst/>
            </a:prstGeom>
            <a:solidFill>
              <a:schemeClr val="bg1"/>
            </a:solidFill>
          </p:spPr>
          <p:txBody>
            <a:bodyPr wrap="square" rtlCol="0">
              <a:spAutoFit/>
            </a:bodyPr>
            <a:lstStyle/>
            <a:p>
              <a:r>
                <a:rPr lang="en-GB" dirty="0"/>
                <a:t>Ketone</a:t>
              </a:r>
            </a:p>
          </p:txBody>
        </p:sp>
        <p:sp>
          <p:nvSpPr>
            <p:cNvPr id="7" name="TextBox 6">
              <a:extLst>
                <a:ext uri="{FF2B5EF4-FFF2-40B4-BE49-F238E27FC236}">
                  <a16:creationId xmlns:a16="http://schemas.microsoft.com/office/drawing/2014/main" id="{400FDF22-1578-4197-514A-7BF2DF158965}"/>
                </a:ext>
              </a:extLst>
            </p:cNvPr>
            <p:cNvSpPr txBox="1"/>
            <p:nvPr/>
          </p:nvSpPr>
          <p:spPr>
            <a:xfrm>
              <a:off x="2273555" y="3278436"/>
              <a:ext cx="2121463" cy="369332"/>
            </a:xfrm>
            <a:prstGeom prst="rect">
              <a:avLst/>
            </a:prstGeom>
            <a:solidFill>
              <a:schemeClr val="bg1"/>
            </a:solidFill>
          </p:spPr>
          <p:txBody>
            <a:bodyPr wrap="square" rtlCol="0">
              <a:spAutoFit/>
            </a:bodyPr>
            <a:lstStyle/>
            <a:p>
              <a:r>
                <a:rPr lang="en-GB" dirty="0"/>
                <a:t>Secondary alcohol</a:t>
              </a:r>
            </a:p>
          </p:txBody>
        </p:sp>
      </p:grpSp>
      <p:sp>
        <p:nvSpPr>
          <p:cNvPr id="9" name="TextBox 8">
            <a:extLst>
              <a:ext uri="{FF2B5EF4-FFF2-40B4-BE49-F238E27FC236}">
                <a16:creationId xmlns:a16="http://schemas.microsoft.com/office/drawing/2014/main" id="{7BCF3194-22D3-DFA3-5AB9-9BA7076AEE56}"/>
              </a:ext>
            </a:extLst>
          </p:cNvPr>
          <p:cNvSpPr txBox="1"/>
          <p:nvPr/>
        </p:nvSpPr>
        <p:spPr>
          <a:xfrm>
            <a:off x="8041247" y="1546905"/>
            <a:ext cx="1229032" cy="338554"/>
          </a:xfrm>
          <a:prstGeom prst="rect">
            <a:avLst/>
          </a:prstGeom>
          <a:noFill/>
        </p:spPr>
        <p:txBody>
          <a:bodyPr wrap="square" rtlCol="0">
            <a:spAutoFit/>
          </a:bodyPr>
          <a:lstStyle/>
          <a:p>
            <a:r>
              <a:rPr lang="en-GB" sz="1600" dirty="0"/>
              <a:t>+   H</a:t>
            </a:r>
            <a:r>
              <a:rPr lang="en-GB" sz="1600" baseline="-25000" dirty="0"/>
              <a:t>2</a:t>
            </a:r>
            <a:r>
              <a:rPr lang="en-GB" sz="1600" dirty="0"/>
              <a:t>O</a:t>
            </a:r>
          </a:p>
        </p:txBody>
      </p:sp>
      <p:sp>
        <p:nvSpPr>
          <p:cNvPr id="10" name="TextBox 9">
            <a:extLst>
              <a:ext uri="{FF2B5EF4-FFF2-40B4-BE49-F238E27FC236}">
                <a16:creationId xmlns:a16="http://schemas.microsoft.com/office/drawing/2014/main" id="{1057EFB9-D149-5A43-8189-46D416979B3D}"/>
              </a:ext>
            </a:extLst>
          </p:cNvPr>
          <p:cNvSpPr txBox="1"/>
          <p:nvPr/>
        </p:nvSpPr>
        <p:spPr>
          <a:xfrm>
            <a:off x="-4688" y="2948573"/>
            <a:ext cx="12191999" cy="2246769"/>
          </a:xfrm>
          <a:prstGeom prst="rect">
            <a:avLst/>
          </a:prstGeom>
          <a:noFill/>
        </p:spPr>
        <p:txBody>
          <a:bodyPr wrap="square" rtlCol="0">
            <a:spAutoFit/>
          </a:bodyPr>
          <a:lstStyle/>
          <a:p>
            <a:r>
              <a:rPr lang="en-GB" sz="2800" dirty="0"/>
              <a:t>To oxidise a secondary alcohol to a ketone, the same reaction conditions and apparatus are used as for the complete oxidation of primary alcohols to carboxylic acids above. </a:t>
            </a:r>
          </a:p>
          <a:p>
            <a:r>
              <a:rPr lang="en-GB" sz="2800" dirty="0"/>
              <a:t>e.g. for propan-2-ol to propanone;</a:t>
            </a:r>
          </a:p>
          <a:p>
            <a:r>
              <a:rPr lang="en-GB" sz="2800" dirty="0"/>
              <a:t>			CH</a:t>
            </a:r>
            <a:r>
              <a:rPr lang="en-GB" sz="2800" baseline="-25000" dirty="0"/>
              <a:t>3</a:t>
            </a:r>
            <a:r>
              <a:rPr lang="en-GB" sz="2800" dirty="0"/>
              <a:t>CH(OH)CH</a:t>
            </a:r>
            <a:r>
              <a:rPr lang="en-GB" sz="2800" baseline="-25000" dirty="0"/>
              <a:t>3   </a:t>
            </a:r>
            <a:r>
              <a:rPr lang="en-GB" sz="2800" dirty="0"/>
              <a:t>+ [O]   </a:t>
            </a:r>
            <a:r>
              <a:rPr lang="en-GB" sz="2800" dirty="0">
                <a:sym typeface="Wingdings" panose="05000000000000000000" pitchFamily="2" charset="2"/>
              </a:rPr>
              <a:t>   CH</a:t>
            </a:r>
            <a:r>
              <a:rPr lang="en-GB" sz="2800" baseline="-25000" dirty="0">
                <a:sym typeface="Wingdings" panose="05000000000000000000" pitchFamily="2" charset="2"/>
              </a:rPr>
              <a:t>3</a:t>
            </a:r>
            <a:r>
              <a:rPr lang="en-GB" sz="2800" dirty="0">
                <a:sym typeface="Wingdings" panose="05000000000000000000" pitchFamily="2" charset="2"/>
              </a:rPr>
              <a:t>COCH</a:t>
            </a:r>
            <a:r>
              <a:rPr lang="en-GB" sz="2800" baseline="-25000" dirty="0">
                <a:sym typeface="Wingdings" panose="05000000000000000000" pitchFamily="2" charset="2"/>
              </a:rPr>
              <a:t>3   </a:t>
            </a:r>
            <a:r>
              <a:rPr lang="en-GB" sz="2800" dirty="0">
                <a:sym typeface="Wingdings" panose="05000000000000000000" pitchFamily="2" charset="2"/>
              </a:rPr>
              <a:t>+ H</a:t>
            </a:r>
            <a:r>
              <a:rPr lang="en-GB" sz="2800" baseline="-25000" dirty="0">
                <a:sym typeface="Wingdings" panose="05000000000000000000" pitchFamily="2" charset="2"/>
              </a:rPr>
              <a:t>2</a:t>
            </a:r>
            <a:r>
              <a:rPr lang="en-GB" sz="2800" dirty="0">
                <a:sym typeface="Wingdings" panose="05000000000000000000" pitchFamily="2" charset="2"/>
              </a:rPr>
              <a:t>O</a:t>
            </a:r>
            <a:endParaRPr lang="en-GB" sz="2800" baseline="-25000" dirty="0"/>
          </a:p>
        </p:txBody>
      </p:sp>
    </p:spTree>
    <p:extLst>
      <p:ext uri="{BB962C8B-B14F-4D97-AF65-F5344CB8AC3E}">
        <p14:creationId xmlns:p14="http://schemas.microsoft.com/office/powerpoint/2010/main" val="1626169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9514F-5CD8-DAF1-5A48-8B8418CBF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85BFA-39A4-9C17-098E-B84D68A0861D}"/>
              </a:ext>
            </a:extLst>
          </p:cNvPr>
          <p:cNvSpPr>
            <a:spLocks noGrp="1"/>
          </p:cNvSpPr>
          <p:nvPr>
            <p:ph type="title"/>
          </p:nvPr>
        </p:nvSpPr>
        <p:spPr>
          <a:xfrm>
            <a:off x="0" y="3663"/>
            <a:ext cx="11353800" cy="1325563"/>
          </a:xfrm>
        </p:spPr>
        <p:txBody>
          <a:bodyPr>
            <a:normAutofit/>
          </a:bodyPr>
          <a:lstStyle/>
          <a:p>
            <a:r>
              <a:rPr lang="en-US" b="1" dirty="0">
                <a:solidFill>
                  <a:schemeClr val="accent6"/>
                </a:solidFill>
                <a:ea typeface="+mj-lt"/>
                <a:cs typeface="+mj-lt"/>
              </a:rPr>
              <a:t>Test for alcohols (primary and secondary)</a:t>
            </a:r>
          </a:p>
        </p:txBody>
      </p:sp>
      <p:sp>
        <p:nvSpPr>
          <p:cNvPr id="4" name="TextBox 3">
            <a:extLst>
              <a:ext uri="{FF2B5EF4-FFF2-40B4-BE49-F238E27FC236}">
                <a16:creationId xmlns:a16="http://schemas.microsoft.com/office/drawing/2014/main" id="{C1385309-2ACD-F1CC-A782-506C631A95A7}"/>
              </a:ext>
            </a:extLst>
          </p:cNvPr>
          <p:cNvSpPr txBox="1"/>
          <p:nvPr/>
        </p:nvSpPr>
        <p:spPr>
          <a:xfrm>
            <a:off x="0" y="1020096"/>
            <a:ext cx="1219200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ea typeface="Calibri"/>
                <a:cs typeface="Calibri"/>
              </a:rPr>
              <a:t>Primary</a:t>
            </a:r>
            <a:r>
              <a:rPr lang="en-US" sz="2800" dirty="0">
                <a:ea typeface="Calibri"/>
                <a:cs typeface="Calibri"/>
              </a:rPr>
              <a:t> and </a:t>
            </a:r>
            <a:r>
              <a:rPr lang="en-US" sz="2800" u="sng" dirty="0">
                <a:ea typeface="Calibri"/>
                <a:cs typeface="Calibri"/>
              </a:rPr>
              <a:t>secondary alcohols</a:t>
            </a:r>
            <a:r>
              <a:rPr lang="en-US" sz="2800" dirty="0">
                <a:ea typeface="Calibri"/>
                <a:cs typeface="Calibri"/>
              </a:rPr>
              <a:t> may be </a:t>
            </a:r>
            <a:r>
              <a:rPr lang="en-US" sz="2800" dirty="0" err="1">
                <a:ea typeface="Calibri"/>
                <a:cs typeface="Calibri"/>
              </a:rPr>
              <a:t>oxidised</a:t>
            </a:r>
            <a:r>
              <a:rPr lang="en-US" sz="2800" dirty="0">
                <a:ea typeface="Calibri"/>
                <a:cs typeface="Calibri"/>
              </a:rPr>
              <a:t> by heating with acidified potassium dichromate (K</a:t>
            </a:r>
            <a:r>
              <a:rPr lang="en-US" sz="2800" baseline="-25000" dirty="0">
                <a:ea typeface="Calibri"/>
                <a:cs typeface="Calibri"/>
              </a:rPr>
              <a:t>2</a:t>
            </a:r>
            <a:r>
              <a:rPr lang="en-US" sz="2800" dirty="0">
                <a:ea typeface="Calibri"/>
                <a:cs typeface="Calibri"/>
              </a:rPr>
              <a:t>Cr</a:t>
            </a:r>
            <a:r>
              <a:rPr lang="en-US" sz="2800" baseline="-25000" dirty="0">
                <a:ea typeface="Calibri"/>
                <a:cs typeface="Calibri"/>
              </a:rPr>
              <a:t>2</a:t>
            </a:r>
            <a:r>
              <a:rPr lang="en-US" sz="2800" dirty="0">
                <a:ea typeface="Calibri"/>
                <a:cs typeface="Calibri"/>
              </a:rPr>
              <a:t>O</a:t>
            </a:r>
            <a:r>
              <a:rPr lang="en-US" sz="2800" baseline="-25000" dirty="0">
                <a:ea typeface="Calibri"/>
                <a:cs typeface="Calibri"/>
              </a:rPr>
              <a:t>7</a:t>
            </a:r>
            <a:r>
              <a:rPr lang="en-US" sz="2800" dirty="0">
                <a:ea typeface="Calibri"/>
                <a:cs typeface="Calibri"/>
              </a:rPr>
              <a:t>). The chromium ions are subsequently reduced from the orange +6 oxidation state to green Cr</a:t>
            </a:r>
            <a:r>
              <a:rPr lang="en-US" sz="2800" baseline="30000" dirty="0">
                <a:ea typeface="Calibri"/>
                <a:cs typeface="Calibri"/>
              </a:rPr>
              <a:t>3+</a:t>
            </a:r>
            <a:r>
              <a:rPr lang="en-US" sz="2800" dirty="0">
                <a:ea typeface="Calibri"/>
                <a:cs typeface="Calibri"/>
              </a:rPr>
              <a:t>. This will also happen with aldehydes (being </a:t>
            </a:r>
            <a:r>
              <a:rPr lang="en-US" sz="2800" dirty="0" err="1">
                <a:ea typeface="Calibri"/>
                <a:cs typeface="Calibri"/>
              </a:rPr>
              <a:t>oxidised</a:t>
            </a:r>
            <a:r>
              <a:rPr lang="en-US" sz="2800" dirty="0">
                <a:ea typeface="Calibri"/>
                <a:cs typeface="Calibri"/>
              </a:rPr>
              <a:t> to carboxylic acids), but NOT with tertiary alcohols.</a:t>
            </a:r>
            <a:endParaRPr lang="en-US" sz="2800" dirty="0"/>
          </a:p>
          <a:p>
            <a:endParaRPr lang="en-US" sz="2800" dirty="0">
              <a:ea typeface="Calibri"/>
              <a:cs typeface="Calibri"/>
            </a:endParaRPr>
          </a:p>
        </p:txBody>
      </p:sp>
      <p:pic>
        <p:nvPicPr>
          <p:cNvPr id="6" name="Picture 5" descr="Isopropanol oxidation - Stock Image ...">
            <a:extLst>
              <a:ext uri="{FF2B5EF4-FFF2-40B4-BE49-F238E27FC236}">
                <a16:creationId xmlns:a16="http://schemas.microsoft.com/office/drawing/2014/main" id="{FFBE6C73-6653-2049-9D78-FAE9C4BAC04E}"/>
              </a:ext>
            </a:extLst>
          </p:cNvPr>
          <p:cNvPicPr>
            <a:picLocks noChangeAspect="1"/>
          </p:cNvPicPr>
          <p:nvPr/>
        </p:nvPicPr>
        <p:blipFill>
          <a:blip r:embed="rId2"/>
          <a:srcRect l="36735" t="7317" r="35102" b="7317"/>
          <a:stretch>
            <a:fillRect/>
          </a:stretch>
        </p:blipFill>
        <p:spPr>
          <a:xfrm>
            <a:off x="4259212" y="3433763"/>
            <a:ext cx="2113593" cy="3234717"/>
          </a:xfrm>
          <a:prstGeom prst="rect">
            <a:avLst/>
          </a:prstGeom>
        </p:spPr>
      </p:pic>
    </p:spTree>
    <p:extLst>
      <p:ext uri="{BB962C8B-B14F-4D97-AF65-F5344CB8AC3E}">
        <p14:creationId xmlns:p14="http://schemas.microsoft.com/office/powerpoint/2010/main" val="3326345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486DD-D5AD-40D3-ACC2-CFAAB7B59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ECD3B1-6505-5850-E192-B3F7572BA11B}"/>
              </a:ext>
            </a:extLst>
          </p:cNvPr>
          <p:cNvSpPr>
            <a:spLocks noGrp="1"/>
          </p:cNvSpPr>
          <p:nvPr>
            <p:ph type="title"/>
          </p:nvPr>
        </p:nvSpPr>
        <p:spPr>
          <a:xfrm>
            <a:off x="0" y="-4669"/>
            <a:ext cx="11353800" cy="1325563"/>
          </a:xfrm>
        </p:spPr>
        <p:txBody>
          <a:bodyPr/>
          <a:lstStyle/>
          <a:p>
            <a:r>
              <a:rPr lang="en-US" b="1" dirty="0">
                <a:solidFill>
                  <a:schemeClr val="accent6"/>
                </a:solidFill>
              </a:rPr>
              <a:t>Example question</a:t>
            </a:r>
          </a:p>
        </p:txBody>
      </p:sp>
      <p:pic>
        <p:nvPicPr>
          <p:cNvPr id="3" name="Picture 2" descr="A white background with black text&#10;&#10;AI-generated content may be incorrect.">
            <a:extLst>
              <a:ext uri="{FF2B5EF4-FFF2-40B4-BE49-F238E27FC236}">
                <a16:creationId xmlns:a16="http://schemas.microsoft.com/office/drawing/2014/main" id="{A2357001-7F80-529F-F72A-A2E56F5791FA}"/>
              </a:ext>
            </a:extLst>
          </p:cNvPr>
          <p:cNvPicPr>
            <a:picLocks noChangeAspect="1"/>
          </p:cNvPicPr>
          <p:nvPr/>
        </p:nvPicPr>
        <p:blipFill>
          <a:blip r:embed="rId2"/>
          <a:srcRect l="14581" t="6272" r="9935" b="348"/>
          <a:stretch>
            <a:fillRect/>
          </a:stretch>
        </p:blipFill>
        <p:spPr>
          <a:xfrm>
            <a:off x="-733" y="1051902"/>
            <a:ext cx="5708743" cy="2614964"/>
          </a:xfrm>
          <a:prstGeom prst="rect">
            <a:avLst/>
          </a:prstGeom>
        </p:spPr>
      </p:pic>
      <p:sp>
        <p:nvSpPr>
          <p:cNvPr id="5" name="Oval 4">
            <a:extLst>
              <a:ext uri="{FF2B5EF4-FFF2-40B4-BE49-F238E27FC236}">
                <a16:creationId xmlns:a16="http://schemas.microsoft.com/office/drawing/2014/main" id="{7110433B-D80E-0E3B-94A0-7403A69CCB73}"/>
              </a:ext>
            </a:extLst>
          </p:cNvPr>
          <p:cNvSpPr/>
          <p:nvPr/>
        </p:nvSpPr>
        <p:spPr>
          <a:xfrm>
            <a:off x="5326184" y="2936630"/>
            <a:ext cx="211015" cy="16412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white paper&#10;&#10;AI-generated content may be incorrect.">
            <a:extLst>
              <a:ext uri="{FF2B5EF4-FFF2-40B4-BE49-F238E27FC236}">
                <a16:creationId xmlns:a16="http://schemas.microsoft.com/office/drawing/2014/main" id="{F0D6588C-1DD3-F6E7-7802-2D0879D49805}"/>
              </a:ext>
            </a:extLst>
          </p:cNvPr>
          <p:cNvPicPr>
            <a:picLocks noChangeAspect="1"/>
          </p:cNvPicPr>
          <p:nvPr/>
        </p:nvPicPr>
        <p:blipFill>
          <a:blip r:embed="rId3"/>
          <a:srcRect l="15508" t="-49" r="214" b="70940"/>
          <a:stretch>
            <a:fillRect/>
          </a:stretch>
        </p:blipFill>
        <p:spPr>
          <a:xfrm>
            <a:off x="144685" y="3884155"/>
            <a:ext cx="6403521" cy="1664147"/>
          </a:xfrm>
          <a:prstGeom prst="rect">
            <a:avLst/>
          </a:prstGeom>
        </p:spPr>
      </p:pic>
      <p:pic>
        <p:nvPicPr>
          <p:cNvPr id="7" name="Picture 6" descr="A screenshot of a white paper&#10;&#10;AI-generated content may be incorrect.">
            <a:extLst>
              <a:ext uri="{FF2B5EF4-FFF2-40B4-BE49-F238E27FC236}">
                <a16:creationId xmlns:a16="http://schemas.microsoft.com/office/drawing/2014/main" id="{125B3E7E-360A-998B-79C4-28A5D24F7E39}"/>
              </a:ext>
            </a:extLst>
          </p:cNvPr>
          <p:cNvPicPr>
            <a:picLocks noChangeAspect="1"/>
          </p:cNvPicPr>
          <p:nvPr/>
        </p:nvPicPr>
        <p:blipFill>
          <a:blip r:embed="rId3"/>
          <a:srcRect l="15079" t="67188" r="214" b="13656"/>
          <a:stretch>
            <a:fillRect/>
          </a:stretch>
        </p:blipFill>
        <p:spPr>
          <a:xfrm>
            <a:off x="5312524" y="227300"/>
            <a:ext cx="6882267" cy="1176969"/>
          </a:xfrm>
          <a:prstGeom prst="rect">
            <a:avLst/>
          </a:prstGeom>
        </p:spPr>
      </p:pic>
      <p:pic>
        <p:nvPicPr>
          <p:cNvPr id="8" name="Picture 7" descr="A molecule structure with letters and numbers&#10;&#10;AI-generated content may be incorrect.">
            <a:extLst>
              <a:ext uri="{FF2B5EF4-FFF2-40B4-BE49-F238E27FC236}">
                <a16:creationId xmlns:a16="http://schemas.microsoft.com/office/drawing/2014/main" id="{9EB59AEC-2B6A-7E67-7B18-6E2B78512D9D}"/>
              </a:ext>
            </a:extLst>
          </p:cNvPr>
          <p:cNvPicPr>
            <a:picLocks noChangeAspect="1"/>
          </p:cNvPicPr>
          <p:nvPr/>
        </p:nvPicPr>
        <p:blipFill>
          <a:blip r:embed="rId4"/>
          <a:stretch>
            <a:fillRect/>
          </a:stretch>
        </p:blipFill>
        <p:spPr>
          <a:xfrm>
            <a:off x="2421304" y="5761281"/>
            <a:ext cx="2171700" cy="942975"/>
          </a:xfrm>
          <a:prstGeom prst="rect">
            <a:avLst/>
          </a:prstGeom>
        </p:spPr>
      </p:pic>
      <p:pic>
        <p:nvPicPr>
          <p:cNvPr id="9" name="Picture 8" descr="A diagram of a molecule&#10;&#10;AI-generated content may be incorrect.">
            <a:extLst>
              <a:ext uri="{FF2B5EF4-FFF2-40B4-BE49-F238E27FC236}">
                <a16:creationId xmlns:a16="http://schemas.microsoft.com/office/drawing/2014/main" id="{D277C426-5C3A-41F2-55BE-19AC804BC493}"/>
              </a:ext>
            </a:extLst>
          </p:cNvPr>
          <p:cNvPicPr>
            <a:picLocks noChangeAspect="1"/>
          </p:cNvPicPr>
          <p:nvPr/>
        </p:nvPicPr>
        <p:blipFill>
          <a:blip r:embed="rId5"/>
          <a:srcRect t="22014" r="54501" b="49814"/>
          <a:stretch>
            <a:fillRect/>
          </a:stretch>
        </p:blipFill>
        <p:spPr>
          <a:xfrm>
            <a:off x="6096000" y="1622512"/>
            <a:ext cx="6094375" cy="1343547"/>
          </a:xfrm>
          <a:prstGeom prst="rect">
            <a:avLst/>
          </a:prstGeom>
        </p:spPr>
      </p:pic>
    </p:spTree>
    <p:extLst>
      <p:ext uri="{BB962C8B-B14F-4D97-AF65-F5344CB8AC3E}">
        <p14:creationId xmlns:p14="http://schemas.microsoft.com/office/powerpoint/2010/main" val="376717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14B90-A0A1-5E2C-363D-4922741F3F6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2688CF9-CFE9-D4BB-871F-69161E3E3029}"/>
              </a:ext>
            </a:extLst>
          </p:cNvPr>
          <p:cNvSpPr txBox="1"/>
          <p:nvPr/>
        </p:nvSpPr>
        <p:spPr>
          <a:xfrm>
            <a:off x="209034" y="775174"/>
            <a:ext cx="10360741"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Aldehydes may be identified (and distinguished from ketones) by one of two methods, which both involve their gentle oxidation.</a:t>
            </a:r>
          </a:p>
          <a:p>
            <a:endParaRPr lang="en-US" sz="2800" dirty="0">
              <a:ea typeface="Calibri"/>
              <a:cs typeface="Calibri"/>
            </a:endParaRPr>
          </a:p>
          <a:p>
            <a:pPr marL="514350" indent="-514350">
              <a:buAutoNum type="arabicPeriod"/>
            </a:pPr>
            <a:r>
              <a:rPr lang="en-US" sz="2800" u="sng" dirty="0">
                <a:ea typeface="Calibri"/>
                <a:cs typeface="Calibri"/>
              </a:rPr>
              <a:t>Fehling's solution</a:t>
            </a:r>
          </a:p>
          <a:p>
            <a:r>
              <a:rPr lang="en-US" sz="2800" dirty="0">
                <a:ea typeface="Calibri"/>
                <a:cs typeface="Calibri"/>
              </a:rPr>
              <a:t>When warmed with Fehling's solution the blue Cu</a:t>
            </a:r>
            <a:r>
              <a:rPr lang="en-US" sz="2800" baseline="30000" dirty="0">
                <a:ea typeface="Calibri"/>
                <a:cs typeface="Calibri"/>
              </a:rPr>
              <a:t>2+</a:t>
            </a:r>
            <a:r>
              <a:rPr lang="en-US" sz="2800" dirty="0">
                <a:ea typeface="Calibri"/>
                <a:cs typeface="Calibri"/>
              </a:rPr>
              <a:t> is reduced to Cu</a:t>
            </a:r>
            <a:r>
              <a:rPr lang="en-US" sz="2800" baseline="30000" dirty="0">
                <a:ea typeface="Calibri"/>
                <a:cs typeface="Calibri"/>
              </a:rPr>
              <a:t>+</a:t>
            </a:r>
            <a:r>
              <a:rPr lang="en-US" sz="2800" dirty="0">
                <a:ea typeface="Calibri"/>
                <a:cs typeface="Calibri"/>
              </a:rPr>
              <a:t>, which is a brick-red precipitate (Cu</a:t>
            </a:r>
            <a:r>
              <a:rPr lang="en-US" sz="2800" baseline="-25000" dirty="0">
                <a:ea typeface="Calibri"/>
                <a:cs typeface="Calibri"/>
              </a:rPr>
              <a:t>2</a:t>
            </a:r>
            <a:r>
              <a:rPr lang="en-US" sz="2800" dirty="0">
                <a:ea typeface="Calibri"/>
                <a:cs typeface="Calibri"/>
              </a:rPr>
              <a:t>O).</a:t>
            </a:r>
          </a:p>
          <a:p>
            <a:endParaRPr lang="en-US" sz="2800" dirty="0">
              <a:ea typeface="Calibri"/>
              <a:cs typeface="Calibri"/>
            </a:endParaRPr>
          </a:p>
          <a:p>
            <a:endParaRPr lang="en-US" sz="2800" dirty="0">
              <a:ea typeface="Calibri"/>
              <a:cs typeface="Calibri"/>
            </a:endParaRPr>
          </a:p>
          <a:p>
            <a:endParaRPr lang="en-US" sz="2800" dirty="0">
              <a:ea typeface="Calibri"/>
              <a:cs typeface="Calibri"/>
            </a:endParaRPr>
          </a:p>
          <a:p>
            <a:r>
              <a:rPr lang="en-US" sz="2800" dirty="0">
                <a:ea typeface="Calibri"/>
                <a:cs typeface="Calibri"/>
              </a:rPr>
              <a:t>2. </a:t>
            </a:r>
            <a:r>
              <a:rPr lang="en-US" sz="2800" u="sng" dirty="0">
                <a:ea typeface="Calibri"/>
                <a:cs typeface="Calibri"/>
              </a:rPr>
              <a:t>Tollen's reagent</a:t>
            </a:r>
          </a:p>
          <a:p>
            <a:r>
              <a:rPr lang="en-US" sz="2800" dirty="0">
                <a:ea typeface="Calibri"/>
                <a:cs typeface="Calibri"/>
              </a:rPr>
              <a:t>A silver mirror is formed on the inside of a test tube when an aldehyde is warmed with Tollen's reagent. Ag</a:t>
            </a:r>
            <a:r>
              <a:rPr lang="en-US" sz="2800" baseline="30000" dirty="0">
                <a:ea typeface="Calibri"/>
                <a:cs typeface="Calibri"/>
              </a:rPr>
              <a:t>+</a:t>
            </a:r>
            <a:r>
              <a:rPr lang="en-US" sz="2800" dirty="0">
                <a:ea typeface="Calibri"/>
                <a:cs typeface="Calibri"/>
              </a:rPr>
              <a:t> ions are reduced to silver metal.</a:t>
            </a:r>
          </a:p>
          <a:p>
            <a:endParaRPr lang="en-US" sz="2800" dirty="0">
              <a:ea typeface="Calibri"/>
              <a:cs typeface="Calibri"/>
            </a:endParaRPr>
          </a:p>
        </p:txBody>
      </p:sp>
      <p:pic>
        <p:nvPicPr>
          <p:cNvPr id="3" name="Picture 2" descr="Fehling's test (Principle, reagents and ...">
            <a:extLst>
              <a:ext uri="{FF2B5EF4-FFF2-40B4-BE49-F238E27FC236}">
                <a16:creationId xmlns:a16="http://schemas.microsoft.com/office/drawing/2014/main" id="{65141D3B-6922-7D72-934B-AD16FCDAB150}"/>
              </a:ext>
            </a:extLst>
          </p:cNvPr>
          <p:cNvPicPr>
            <a:picLocks noChangeAspect="1"/>
          </p:cNvPicPr>
          <p:nvPr/>
        </p:nvPicPr>
        <p:blipFill>
          <a:blip r:embed="rId2"/>
          <a:srcRect l="11126" r="16418" b="5298"/>
          <a:stretch>
            <a:fillRect/>
          </a:stretch>
        </p:blipFill>
        <p:spPr>
          <a:xfrm>
            <a:off x="6599017" y="3004029"/>
            <a:ext cx="1620161" cy="1586141"/>
          </a:xfrm>
          <a:prstGeom prst="rect">
            <a:avLst/>
          </a:prstGeom>
        </p:spPr>
      </p:pic>
      <p:pic>
        <p:nvPicPr>
          <p:cNvPr id="5" name="Picture 4" descr="Silver mirror test - Stock Image - A500 ...">
            <a:extLst>
              <a:ext uri="{FF2B5EF4-FFF2-40B4-BE49-F238E27FC236}">
                <a16:creationId xmlns:a16="http://schemas.microsoft.com/office/drawing/2014/main" id="{10A983EF-9F2B-462D-7D7B-D5BEFB9DF21E}"/>
              </a:ext>
            </a:extLst>
          </p:cNvPr>
          <p:cNvPicPr>
            <a:picLocks noChangeAspect="1"/>
          </p:cNvPicPr>
          <p:nvPr/>
        </p:nvPicPr>
        <p:blipFill>
          <a:blip r:embed="rId3"/>
          <a:srcRect l="12245" r="519" b="13526"/>
          <a:stretch>
            <a:fillRect/>
          </a:stretch>
        </p:blipFill>
        <p:spPr>
          <a:xfrm>
            <a:off x="10489205" y="4258903"/>
            <a:ext cx="1570453" cy="2190936"/>
          </a:xfrm>
          <a:prstGeom prst="rect">
            <a:avLst/>
          </a:prstGeom>
        </p:spPr>
      </p:pic>
      <p:sp>
        <p:nvSpPr>
          <p:cNvPr id="8" name="Title 1">
            <a:extLst>
              <a:ext uri="{FF2B5EF4-FFF2-40B4-BE49-F238E27FC236}">
                <a16:creationId xmlns:a16="http://schemas.microsoft.com/office/drawing/2014/main" id="{34E09B6D-96BA-8F6A-E219-8593BDFC85DA}"/>
              </a:ext>
            </a:extLst>
          </p:cNvPr>
          <p:cNvSpPr txBox="1">
            <a:spLocks/>
          </p:cNvSpPr>
          <p:nvPr/>
        </p:nvSpPr>
        <p:spPr>
          <a:xfrm>
            <a:off x="0" y="-191482"/>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Distinguishing between aldehydes and ketones</a:t>
            </a:r>
          </a:p>
        </p:txBody>
      </p:sp>
    </p:spTree>
    <p:extLst>
      <p:ext uri="{BB962C8B-B14F-4D97-AF65-F5344CB8AC3E}">
        <p14:creationId xmlns:p14="http://schemas.microsoft.com/office/powerpoint/2010/main" val="1534436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4669"/>
            <a:ext cx="11353800" cy="1325563"/>
          </a:xfrm>
        </p:spPr>
        <p:txBody>
          <a:bodyPr/>
          <a:lstStyle/>
          <a:p>
            <a:r>
              <a:rPr lang="en-US" b="1" dirty="0">
                <a:solidFill>
                  <a:schemeClr val="accent6"/>
                </a:solidFill>
              </a:rPr>
              <a:t>3.3.5.3 Elimination</a:t>
            </a:r>
          </a:p>
        </p:txBody>
      </p:sp>
      <p:sp>
        <p:nvSpPr>
          <p:cNvPr id="4" name="TextBox 3">
            <a:extLst>
              <a:ext uri="{FF2B5EF4-FFF2-40B4-BE49-F238E27FC236}">
                <a16:creationId xmlns:a16="http://schemas.microsoft.com/office/drawing/2014/main" id="{A2390C0C-A7D5-8035-77B8-9601D50A7560}"/>
              </a:ext>
            </a:extLst>
          </p:cNvPr>
          <p:cNvSpPr txBox="1"/>
          <p:nvPr/>
        </p:nvSpPr>
        <p:spPr>
          <a:xfrm>
            <a:off x="140676" y="1141046"/>
            <a:ext cx="1194386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Alkenes can be formed from alcohols by acid-</a:t>
            </a:r>
            <a:r>
              <a:rPr lang="en-US" sz="2800" dirty="0" err="1">
                <a:ea typeface="Calibri"/>
                <a:cs typeface="Calibri"/>
              </a:rPr>
              <a:t>catalysed</a:t>
            </a:r>
            <a:r>
              <a:rPr lang="en-US" sz="2800" dirty="0">
                <a:ea typeface="Calibri"/>
                <a:cs typeface="Calibri"/>
              </a:rPr>
              <a:t> elimination reactions</a:t>
            </a:r>
          </a:p>
          <a:p>
            <a:r>
              <a:rPr lang="en-US" sz="2800" dirty="0">
                <a:ea typeface="Calibri"/>
                <a:cs typeface="Calibri"/>
              </a:rPr>
              <a:t>Alkenes produced by this method can be used to produce addition polymers without using monomers derived from crude oil</a:t>
            </a:r>
          </a:p>
          <a:p>
            <a:endParaRPr lang="en-US" sz="2800" dirty="0">
              <a:ea typeface="Calibri"/>
              <a:cs typeface="Calibri"/>
            </a:endParaRPr>
          </a:p>
          <a:p>
            <a:r>
              <a:rPr lang="en-US" sz="2800" b="1" dirty="0">
                <a:ea typeface="Calibri"/>
                <a:cs typeface="Calibri"/>
              </a:rPr>
              <a:t>Students should be able to </a:t>
            </a:r>
            <a:r>
              <a:rPr lang="en-US" sz="2800" dirty="0">
                <a:ea typeface="Calibri"/>
                <a:cs typeface="Calibri"/>
              </a:rPr>
              <a:t>outline the mechanism for the elimination of water from alcohols.</a:t>
            </a:r>
          </a:p>
          <a:p>
            <a:endParaRPr lang="en-US" sz="2800" dirty="0">
              <a:ea typeface="Calibri"/>
              <a:cs typeface="Calibri"/>
            </a:endParaRPr>
          </a:p>
          <a:p>
            <a:r>
              <a:rPr lang="en-US" sz="2800" b="1" dirty="0">
                <a:ea typeface="Calibri"/>
                <a:cs typeface="Calibri"/>
              </a:rPr>
              <a:t>Required practical 5</a:t>
            </a:r>
          </a:p>
          <a:p>
            <a:r>
              <a:rPr lang="en-US" sz="2800" dirty="0">
                <a:ea typeface="Calibri"/>
                <a:cs typeface="Calibri"/>
              </a:rPr>
              <a:t>Distillation of a product from a reaction</a:t>
            </a:r>
          </a:p>
        </p:txBody>
      </p:sp>
    </p:spTree>
    <p:extLst>
      <p:ext uri="{BB962C8B-B14F-4D97-AF65-F5344CB8AC3E}">
        <p14:creationId xmlns:p14="http://schemas.microsoft.com/office/powerpoint/2010/main" val="89933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9BE26-8146-5FE4-2B5F-FC7A57C48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3E865-05D6-D7CC-F3F6-6F4D94C3BB47}"/>
              </a:ext>
            </a:extLst>
          </p:cNvPr>
          <p:cNvSpPr>
            <a:spLocks noGrp="1"/>
          </p:cNvSpPr>
          <p:nvPr>
            <p:ph type="title"/>
          </p:nvPr>
        </p:nvSpPr>
        <p:spPr>
          <a:xfrm>
            <a:off x="0" y="-4669"/>
            <a:ext cx="11353800" cy="1325563"/>
          </a:xfrm>
        </p:spPr>
        <p:txBody>
          <a:bodyPr/>
          <a:lstStyle/>
          <a:p>
            <a:r>
              <a:rPr lang="en-US" b="1" dirty="0">
                <a:solidFill>
                  <a:schemeClr val="accent6"/>
                </a:solidFill>
              </a:rPr>
              <a:t>Acid-</a:t>
            </a:r>
            <a:r>
              <a:rPr lang="en-US" b="1" dirty="0" err="1">
                <a:solidFill>
                  <a:schemeClr val="accent6"/>
                </a:solidFill>
              </a:rPr>
              <a:t>catalysed</a:t>
            </a:r>
            <a:r>
              <a:rPr lang="en-US" b="1" dirty="0">
                <a:solidFill>
                  <a:schemeClr val="accent6"/>
                </a:solidFill>
              </a:rPr>
              <a:t> dehydration</a:t>
            </a:r>
          </a:p>
        </p:txBody>
      </p:sp>
      <p:sp>
        <p:nvSpPr>
          <p:cNvPr id="4" name="TextBox 3">
            <a:extLst>
              <a:ext uri="{FF2B5EF4-FFF2-40B4-BE49-F238E27FC236}">
                <a16:creationId xmlns:a16="http://schemas.microsoft.com/office/drawing/2014/main" id="{FC60BFF5-03F0-E886-6FE7-BC85A2726907}"/>
              </a:ext>
            </a:extLst>
          </p:cNvPr>
          <p:cNvSpPr txBox="1"/>
          <p:nvPr/>
        </p:nvSpPr>
        <p:spPr>
          <a:xfrm>
            <a:off x="935" y="919829"/>
            <a:ext cx="1191135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As well as the oxidation reactions already discussed, certain alcohols may undergo elimination of a water molecule (DEHYDRATION), resulting in the formation of one or more alkenes. In order for this type of elimination reaction to occur, there must by a </a:t>
            </a:r>
            <a:r>
              <a:rPr lang="en-US" sz="2800" dirty="0">
                <a:solidFill>
                  <a:srgbClr val="FF0000"/>
                </a:solidFill>
                <a:ea typeface="Calibri"/>
                <a:cs typeface="Calibri"/>
              </a:rPr>
              <a:t>hydrogen</a:t>
            </a:r>
            <a:r>
              <a:rPr lang="en-US" sz="2800" dirty="0">
                <a:ea typeface="Calibri"/>
                <a:cs typeface="Calibri"/>
              </a:rPr>
              <a:t> atom attached to a </a:t>
            </a:r>
            <a:r>
              <a:rPr lang="en-US" sz="2800" dirty="0">
                <a:solidFill>
                  <a:schemeClr val="accent1"/>
                </a:solidFill>
                <a:ea typeface="Calibri"/>
                <a:cs typeface="Calibri"/>
              </a:rPr>
              <a:t>carbon</a:t>
            </a:r>
            <a:r>
              <a:rPr lang="en-US" sz="2800" dirty="0">
                <a:ea typeface="Calibri"/>
                <a:cs typeface="Calibri"/>
              </a:rPr>
              <a:t> adjacent to the carbon atom with the –OH group attached.</a:t>
            </a:r>
            <a:endParaRPr lang="en-US" sz="2800" dirty="0"/>
          </a:p>
        </p:txBody>
      </p:sp>
      <p:sp>
        <p:nvSpPr>
          <p:cNvPr id="6" name="TextBox 5">
            <a:extLst>
              <a:ext uri="{FF2B5EF4-FFF2-40B4-BE49-F238E27FC236}">
                <a16:creationId xmlns:a16="http://schemas.microsoft.com/office/drawing/2014/main" id="{7338B666-47F2-BC9C-79C5-A3387F2DAABB}"/>
              </a:ext>
            </a:extLst>
          </p:cNvPr>
          <p:cNvSpPr txBox="1"/>
          <p:nvPr/>
        </p:nvSpPr>
        <p:spPr>
          <a:xfrm>
            <a:off x="575188" y="3480619"/>
            <a:ext cx="21508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dirty="0">
                <a:solidFill>
                  <a:srgbClr val="000000"/>
                </a:solidFill>
                <a:effectLst/>
                <a:latin typeface="Calibri" panose="020F0502020204030204" pitchFamily="34" charset="0"/>
              </a:rPr>
              <a:t>-</a:t>
            </a:r>
            <a:r>
              <a:rPr lang="en-US" sz="4000" dirty="0">
                <a:solidFill>
                  <a:schemeClr val="accent1"/>
                </a:solidFill>
                <a:effectLst/>
                <a:latin typeface="Calibri" panose="020F0502020204030204" pitchFamily="34" charset="0"/>
              </a:rPr>
              <a:t>C</a:t>
            </a:r>
            <a:r>
              <a:rPr lang="en-US" sz="4000" dirty="0">
                <a:solidFill>
                  <a:srgbClr val="000000"/>
                </a:solidFill>
                <a:effectLst/>
                <a:latin typeface="Calibri" panose="020F0502020204030204" pitchFamily="34" charset="0"/>
              </a:rPr>
              <a:t>--C-</a:t>
            </a:r>
            <a:endParaRPr lang="en-US" sz="4000" dirty="0"/>
          </a:p>
        </p:txBody>
      </p:sp>
      <p:cxnSp>
        <p:nvCxnSpPr>
          <p:cNvPr id="7" name="Straight Arrow Connector 6">
            <a:extLst>
              <a:ext uri="{FF2B5EF4-FFF2-40B4-BE49-F238E27FC236}">
                <a16:creationId xmlns:a16="http://schemas.microsoft.com/office/drawing/2014/main" id="{CA47C7BF-5F99-E7AE-448A-E442D0B4BBE2}"/>
              </a:ext>
            </a:extLst>
          </p:cNvPr>
          <p:cNvCxnSpPr>
            <a:cxnSpLocks/>
          </p:cNvCxnSpPr>
          <p:nvPr/>
        </p:nvCxnSpPr>
        <p:spPr>
          <a:xfrm>
            <a:off x="1103001" y="3862141"/>
            <a:ext cx="279103" cy="0"/>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5F0A2F0-F644-9D35-6474-DF195DD1CA82}"/>
              </a:ext>
            </a:extLst>
          </p:cNvPr>
          <p:cNvCxnSpPr>
            <a:cxnSpLocks/>
          </p:cNvCxnSpPr>
          <p:nvPr/>
        </p:nvCxnSpPr>
        <p:spPr>
          <a:xfrm>
            <a:off x="1699417" y="3865641"/>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89E2A90-6F49-537E-D98F-D0F7FC708E55}"/>
              </a:ext>
            </a:extLst>
          </p:cNvPr>
          <p:cNvCxnSpPr>
            <a:cxnSpLocks/>
          </p:cNvCxnSpPr>
          <p:nvPr/>
        </p:nvCxnSpPr>
        <p:spPr>
          <a:xfrm>
            <a:off x="258544" y="3861618"/>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E9659CC-6CA7-5EA5-CBE1-5ADE2BE3489B}"/>
              </a:ext>
            </a:extLst>
          </p:cNvPr>
          <p:cNvCxnSpPr>
            <a:cxnSpLocks/>
          </p:cNvCxnSpPr>
          <p:nvPr/>
        </p:nvCxnSpPr>
        <p:spPr>
          <a:xfrm rot="16200000">
            <a:off x="1298026" y="4292413"/>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27EC7D4-650A-9B54-CAC6-4FDBC2400C11}"/>
              </a:ext>
            </a:extLst>
          </p:cNvPr>
          <p:cNvCxnSpPr>
            <a:cxnSpLocks/>
          </p:cNvCxnSpPr>
          <p:nvPr/>
        </p:nvCxnSpPr>
        <p:spPr>
          <a:xfrm rot="16200000">
            <a:off x="1297503" y="3379716"/>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78DDF29-033D-D58C-6189-3B091945FC80}"/>
              </a:ext>
            </a:extLst>
          </p:cNvPr>
          <p:cNvCxnSpPr>
            <a:cxnSpLocks/>
          </p:cNvCxnSpPr>
          <p:nvPr/>
        </p:nvCxnSpPr>
        <p:spPr>
          <a:xfrm rot="16200000">
            <a:off x="691650" y="3377454"/>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82131BF-754C-F5FA-6004-C238FF646E05}"/>
              </a:ext>
            </a:extLst>
          </p:cNvPr>
          <p:cNvCxnSpPr>
            <a:cxnSpLocks/>
          </p:cNvCxnSpPr>
          <p:nvPr/>
        </p:nvCxnSpPr>
        <p:spPr>
          <a:xfrm rot="16200000">
            <a:off x="691650" y="4293164"/>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9639931-8EC3-3DDB-1356-0BE63C8635FD}"/>
              </a:ext>
            </a:extLst>
          </p:cNvPr>
          <p:cNvSpPr txBox="1"/>
          <p:nvPr/>
        </p:nvSpPr>
        <p:spPr>
          <a:xfrm>
            <a:off x="3647968" y="3505227"/>
            <a:ext cx="21508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solidFill>
                  <a:srgbClr val="000000"/>
                </a:solidFill>
                <a:effectLst/>
                <a:latin typeface="Calibri" panose="020F0502020204030204" pitchFamily="34" charset="0"/>
              </a:rPr>
              <a:t>-C--C-</a:t>
            </a:r>
            <a:endParaRPr lang="en-US" sz="4000" dirty="0"/>
          </a:p>
        </p:txBody>
      </p:sp>
      <p:cxnSp>
        <p:nvCxnSpPr>
          <p:cNvPr id="18" name="Straight Arrow Connector 17">
            <a:extLst>
              <a:ext uri="{FF2B5EF4-FFF2-40B4-BE49-F238E27FC236}">
                <a16:creationId xmlns:a16="http://schemas.microsoft.com/office/drawing/2014/main" id="{CF8F3D30-4DF9-8291-D3C1-37D78A379F99}"/>
              </a:ext>
            </a:extLst>
          </p:cNvPr>
          <p:cNvCxnSpPr>
            <a:cxnSpLocks/>
          </p:cNvCxnSpPr>
          <p:nvPr/>
        </p:nvCxnSpPr>
        <p:spPr>
          <a:xfrm>
            <a:off x="4175781" y="3886749"/>
            <a:ext cx="279103" cy="0"/>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4E5159A-70CD-30B6-7BB5-8CB3030254D1}"/>
              </a:ext>
            </a:extLst>
          </p:cNvPr>
          <p:cNvCxnSpPr>
            <a:cxnSpLocks/>
          </p:cNvCxnSpPr>
          <p:nvPr/>
        </p:nvCxnSpPr>
        <p:spPr>
          <a:xfrm>
            <a:off x="4772197" y="3890249"/>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A74C174-A363-F805-9F47-770F3826EDFB}"/>
              </a:ext>
            </a:extLst>
          </p:cNvPr>
          <p:cNvCxnSpPr>
            <a:cxnSpLocks/>
          </p:cNvCxnSpPr>
          <p:nvPr/>
        </p:nvCxnSpPr>
        <p:spPr>
          <a:xfrm>
            <a:off x="3331324" y="3886226"/>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5D8714F-412B-C956-2EC6-1995ABCE0C14}"/>
              </a:ext>
            </a:extLst>
          </p:cNvPr>
          <p:cNvCxnSpPr>
            <a:cxnSpLocks/>
          </p:cNvCxnSpPr>
          <p:nvPr/>
        </p:nvCxnSpPr>
        <p:spPr>
          <a:xfrm rot="16200000">
            <a:off x="4370806" y="4317021"/>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7CF58C5-E265-4479-F421-74B6D82A800A}"/>
              </a:ext>
            </a:extLst>
          </p:cNvPr>
          <p:cNvCxnSpPr>
            <a:cxnSpLocks/>
          </p:cNvCxnSpPr>
          <p:nvPr/>
        </p:nvCxnSpPr>
        <p:spPr>
          <a:xfrm rot="16200000">
            <a:off x="4370283" y="3404324"/>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65F44C6-13E3-B87B-3E58-C8E47000D5FC}"/>
              </a:ext>
            </a:extLst>
          </p:cNvPr>
          <p:cNvCxnSpPr>
            <a:cxnSpLocks/>
          </p:cNvCxnSpPr>
          <p:nvPr/>
        </p:nvCxnSpPr>
        <p:spPr>
          <a:xfrm rot="16200000">
            <a:off x="3764430" y="3402062"/>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0E424A5-42CD-53A4-B298-180D5B1DC455}"/>
              </a:ext>
            </a:extLst>
          </p:cNvPr>
          <p:cNvCxnSpPr>
            <a:cxnSpLocks/>
          </p:cNvCxnSpPr>
          <p:nvPr/>
        </p:nvCxnSpPr>
        <p:spPr>
          <a:xfrm rot="16200000">
            <a:off x="3764430" y="4317772"/>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D9714C5-CE82-F6D2-0B3B-75CE08DC8B2F}"/>
              </a:ext>
            </a:extLst>
          </p:cNvPr>
          <p:cNvSpPr txBox="1"/>
          <p:nvPr/>
        </p:nvSpPr>
        <p:spPr>
          <a:xfrm>
            <a:off x="6607293" y="3505196"/>
            <a:ext cx="21508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dirty="0">
                <a:solidFill>
                  <a:srgbClr val="000000"/>
                </a:solidFill>
                <a:effectLst/>
                <a:latin typeface="Calibri" panose="020F0502020204030204" pitchFamily="34" charset="0"/>
              </a:rPr>
              <a:t>-C--C-</a:t>
            </a:r>
            <a:endParaRPr lang="en-US" sz="4000" dirty="0"/>
          </a:p>
        </p:txBody>
      </p:sp>
      <p:cxnSp>
        <p:nvCxnSpPr>
          <p:cNvPr id="27" name="Straight Arrow Connector 26">
            <a:extLst>
              <a:ext uri="{FF2B5EF4-FFF2-40B4-BE49-F238E27FC236}">
                <a16:creationId xmlns:a16="http://schemas.microsoft.com/office/drawing/2014/main" id="{255EBF02-490E-65A8-0F98-947837A21639}"/>
              </a:ext>
            </a:extLst>
          </p:cNvPr>
          <p:cNvCxnSpPr>
            <a:cxnSpLocks/>
          </p:cNvCxnSpPr>
          <p:nvPr/>
        </p:nvCxnSpPr>
        <p:spPr>
          <a:xfrm>
            <a:off x="7135106" y="3886718"/>
            <a:ext cx="279103" cy="0"/>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0A2A87-80C8-50DB-27D9-82F8FB3826E8}"/>
              </a:ext>
            </a:extLst>
          </p:cNvPr>
          <p:cNvCxnSpPr>
            <a:cxnSpLocks/>
          </p:cNvCxnSpPr>
          <p:nvPr/>
        </p:nvCxnSpPr>
        <p:spPr>
          <a:xfrm>
            <a:off x="7731522" y="3880386"/>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36DE440-6836-E997-7E2D-D94750659550}"/>
              </a:ext>
            </a:extLst>
          </p:cNvPr>
          <p:cNvCxnSpPr>
            <a:cxnSpLocks/>
          </p:cNvCxnSpPr>
          <p:nvPr/>
        </p:nvCxnSpPr>
        <p:spPr>
          <a:xfrm>
            <a:off x="6290649" y="3886195"/>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EDB0BD4-AB72-AEC6-DC60-965263680FD2}"/>
              </a:ext>
            </a:extLst>
          </p:cNvPr>
          <p:cNvCxnSpPr>
            <a:cxnSpLocks/>
          </p:cNvCxnSpPr>
          <p:nvPr/>
        </p:nvCxnSpPr>
        <p:spPr>
          <a:xfrm rot="16200000">
            <a:off x="7329608" y="3404293"/>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12D6D77-0E5C-2782-9B2E-C9391E29D639}"/>
              </a:ext>
            </a:extLst>
          </p:cNvPr>
          <p:cNvCxnSpPr>
            <a:cxnSpLocks/>
          </p:cNvCxnSpPr>
          <p:nvPr/>
        </p:nvCxnSpPr>
        <p:spPr>
          <a:xfrm rot="16200000">
            <a:off x="6723755" y="3402031"/>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08B24F4-AB20-0D68-3001-CFBF4DBD5165}"/>
              </a:ext>
            </a:extLst>
          </p:cNvPr>
          <p:cNvCxnSpPr>
            <a:cxnSpLocks/>
          </p:cNvCxnSpPr>
          <p:nvPr/>
        </p:nvCxnSpPr>
        <p:spPr>
          <a:xfrm rot="16200000">
            <a:off x="6723755" y="4317741"/>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Arrow: Right 33">
            <a:extLst>
              <a:ext uri="{FF2B5EF4-FFF2-40B4-BE49-F238E27FC236}">
                <a16:creationId xmlns:a16="http://schemas.microsoft.com/office/drawing/2014/main" id="{72055B3F-F943-9DC5-E4CB-29D944CFD0D4}"/>
              </a:ext>
            </a:extLst>
          </p:cNvPr>
          <p:cNvSpPr/>
          <p:nvPr/>
        </p:nvSpPr>
        <p:spPr>
          <a:xfrm>
            <a:off x="2497394" y="3775570"/>
            <a:ext cx="587861" cy="159529"/>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C35ACBFB-748A-F39C-4FA5-5CA558BDDBB1}"/>
              </a:ext>
            </a:extLst>
          </p:cNvPr>
          <p:cNvSpPr/>
          <p:nvPr/>
        </p:nvSpPr>
        <p:spPr>
          <a:xfrm>
            <a:off x="5486399" y="3800621"/>
            <a:ext cx="587861" cy="159529"/>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17DE07A0-9906-1644-E736-DB6383553282}"/>
              </a:ext>
            </a:extLst>
          </p:cNvPr>
          <p:cNvSpPr txBox="1"/>
          <p:nvPr/>
        </p:nvSpPr>
        <p:spPr>
          <a:xfrm>
            <a:off x="709263" y="4424515"/>
            <a:ext cx="431276" cy="707886"/>
          </a:xfrm>
          <a:prstGeom prst="rect">
            <a:avLst/>
          </a:prstGeom>
          <a:noFill/>
        </p:spPr>
        <p:txBody>
          <a:bodyPr wrap="square" rtlCol="0">
            <a:spAutoFit/>
          </a:bodyPr>
          <a:lstStyle/>
          <a:p>
            <a:r>
              <a:rPr lang="en-GB" sz="4000" dirty="0">
                <a:solidFill>
                  <a:srgbClr val="FF0000"/>
                </a:solidFill>
              </a:rPr>
              <a:t>H</a:t>
            </a:r>
          </a:p>
        </p:txBody>
      </p:sp>
      <p:sp>
        <p:nvSpPr>
          <p:cNvPr id="38" name="TextBox 37">
            <a:extLst>
              <a:ext uri="{FF2B5EF4-FFF2-40B4-BE49-F238E27FC236}">
                <a16:creationId xmlns:a16="http://schemas.microsoft.com/office/drawing/2014/main" id="{A46F1735-E03B-13A5-055A-2914FBEC4F1B}"/>
              </a:ext>
            </a:extLst>
          </p:cNvPr>
          <p:cNvSpPr txBox="1"/>
          <p:nvPr/>
        </p:nvSpPr>
        <p:spPr>
          <a:xfrm>
            <a:off x="1201850" y="4440416"/>
            <a:ext cx="1275192" cy="707886"/>
          </a:xfrm>
          <a:prstGeom prst="rect">
            <a:avLst/>
          </a:prstGeom>
          <a:noFill/>
        </p:spPr>
        <p:txBody>
          <a:bodyPr wrap="square" rtlCol="0">
            <a:spAutoFit/>
          </a:bodyPr>
          <a:lstStyle/>
          <a:p>
            <a:r>
              <a:rPr lang="en-GB" sz="4000" dirty="0"/>
              <a:t>:OH</a:t>
            </a:r>
          </a:p>
        </p:txBody>
      </p:sp>
      <p:sp>
        <p:nvSpPr>
          <p:cNvPr id="39" name="TextBox 38">
            <a:extLst>
              <a:ext uri="{FF2B5EF4-FFF2-40B4-BE49-F238E27FC236}">
                <a16:creationId xmlns:a16="http://schemas.microsoft.com/office/drawing/2014/main" id="{F2A93FC1-B2B0-CC23-C7AD-A1DE2A73CD96}"/>
              </a:ext>
            </a:extLst>
          </p:cNvPr>
          <p:cNvSpPr txBox="1"/>
          <p:nvPr/>
        </p:nvSpPr>
        <p:spPr>
          <a:xfrm>
            <a:off x="3791680" y="4429432"/>
            <a:ext cx="431276" cy="707886"/>
          </a:xfrm>
          <a:prstGeom prst="rect">
            <a:avLst/>
          </a:prstGeom>
          <a:noFill/>
        </p:spPr>
        <p:txBody>
          <a:bodyPr wrap="square" rtlCol="0">
            <a:spAutoFit/>
          </a:bodyPr>
          <a:lstStyle/>
          <a:p>
            <a:r>
              <a:rPr lang="en-GB" sz="4000" dirty="0">
                <a:solidFill>
                  <a:srgbClr val="FF0000"/>
                </a:solidFill>
              </a:rPr>
              <a:t>H</a:t>
            </a:r>
          </a:p>
        </p:txBody>
      </p:sp>
      <p:sp>
        <p:nvSpPr>
          <p:cNvPr id="40" name="TextBox 39">
            <a:extLst>
              <a:ext uri="{FF2B5EF4-FFF2-40B4-BE49-F238E27FC236}">
                <a16:creationId xmlns:a16="http://schemas.microsoft.com/office/drawing/2014/main" id="{F146FA42-5483-7B52-FDE2-4F779EABCAED}"/>
              </a:ext>
            </a:extLst>
          </p:cNvPr>
          <p:cNvSpPr txBox="1"/>
          <p:nvPr/>
        </p:nvSpPr>
        <p:spPr>
          <a:xfrm>
            <a:off x="6756110" y="4424519"/>
            <a:ext cx="431276" cy="707886"/>
          </a:xfrm>
          <a:prstGeom prst="rect">
            <a:avLst/>
          </a:prstGeom>
          <a:noFill/>
        </p:spPr>
        <p:txBody>
          <a:bodyPr wrap="square" rtlCol="0">
            <a:spAutoFit/>
          </a:bodyPr>
          <a:lstStyle/>
          <a:p>
            <a:r>
              <a:rPr lang="en-GB" sz="4000" dirty="0">
                <a:solidFill>
                  <a:srgbClr val="FF0000"/>
                </a:solidFill>
              </a:rPr>
              <a:t>H</a:t>
            </a:r>
          </a:p>
        </p:txBody>
      </p:sp>
      <p:sp>
        <p:nvSpPr>
          <p:cNvPr id="41" name="TextBox 40">
            <a:extLst>
              <a:ext uri="{FF2B5EF4-FFF2-40B4-BE49-F238E27FC236}">
                <a16:creationId xmlns:a16="http://schemas.microsoft.com/office/drawing/2014/main" id="{F36048C3-7C99-8F07-EFF7-00A9079E4523}"/>
              </a:ext>
            </a:extLst>
          </p:cNvPr>
          <p:cNvSpPr txBox="1"/>
          <p:nvPr/>
        </p:nvSpPr>
        <p:spPr>
          <a:xfrm>
            <a:off x="1524528" y="5341275"/>
            <a:ext cx="805718" cy="707886"/>
          </a:xfrm>
          <a:prstGeom prst="rect">
            <a:avLst/>
          </a:prstGeom>
          <a:noFill/>
        </p:spPr>
        <p:txBody>
          <a:bodyPr wrap="square" rtlCol="0">
            <a:spAutoFit/>
          </a:bodyPr>
          <a:lstStyle/>
          <a:p>
            <a:r>
              <a:rPr lang="en-GB" sz="4000" dirty="0"/>
              <a:t>H</a:t>
            </a:r>
            <a:r>
              <a:rPr lang="en-GB" sz="4000" baseline="30000" dirty="0"/>
              <a:t>+</a:t>
            </a:r>
          </a:p>
        </p:txBody>
      </p:sp>
      <p:sp>
        <p:nvSpPr>
          <p:cNvPr id="42" name="TextBox 41">
            <a:extLst>
              <a:ext uri="{FF2B5EF4-FFF2-40B4-BE49-F238E27FC236}">
                <a16:creationId xmlns:a16="http://schemas.microsoft.com/office/drawing/2014/main" id="{E3AE12A0-2E6A-9290-5628-00F7C56DEEAA}"/>
              </a:ext>
            </a:extLst>
          </p:cNvPr>
          <p:cNvSpPr txBox="1"/>
          <p:nvPr/>
        </p:nvSpPr>
        <p:spPr>
          <a:xfrm>
            <a:off x="4262402" y="4445490"/>
            <a:ext cx="1435546" cy="707886"/>
          </a:xfrm>
          <a:prstGeom prst="rect">
            <a:avLst/>
          </a:prstGeom>
          <a:noFill/>
        </p:spPr>
        <p:txBody>
          <a:bodyPr wrap="square" rtlCol="0">
            <a:spAutoFit/>
          </a:bodyPr>
          <a:lstStyle/>
          <a:p>
            <a:r>
              <a:rPr lang="en-GB" sz="4000" dirty="0"/>
              <a:t> O   H</a:t>
            </a:r>
          </a:p>
        </p:txBody>
      </p:sp>
      <p:cxnSp>
        <p:nvCxnSpPr>
          <p:cNvPr id="43" name="Straight Arrow Connector 42">
            <a:extLst>
              <a:ext uri="{FF2B5EF4-FFF2-40B4-BE49-F238E27FC236}">
                <a16:creationId xmlns:a16="http://schemas.microsoft.com/office/drawing/2014/main" id="{8501241B-6F80-CB15-2CFC-EC56C489A96D}"/>
              </a:ext>
            </a:extLst>
          </p:cNvPr>
          <p:cNvCxnSpPr>
            <a:cxnSpLocks/>
          </p:cNvCxnSpPr>
          <p:nvPr/>
        </p:nvCxnSpPr>
        <p:spPr>
          <a:xfrm>
            <a:off x="4813649" y="4812114"/>
            <a:ext cx="279103" cy="0"/>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ED91ADC-DB95-69D1-9068-CC7B67423C9B}"/>
              </a:ext>
            </a:extLst>
          </p:cNvPr>
          <p:cNvCxnSpPr>
            <a:cxnSpLocks/>
          </p:cNvCxnSpPr>
          <p:nvPr/>
        </p:nvCxnSpPr>
        <p:spPr>
          <a:xfrm rot="5400000">
            <a:off x="4504825" y="5148302"/>
            <a:ext cx="279103" cy="0"/>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C0DC786-39E3-F081-0EF1-1308BA798E62}"/>
              </a:ext>
            </a:extLst>
          </p:cNvPr>
          <p:cNvSpPr txBox="1"/>
          <p:nvPr/>
        </p:nvSpPr>
        <p:spPr>
          <a:xfrm>
            <a:off x="4398834" y="5137318"/>
            <a:ext cx="805718" cy="707886"/>
          </a:xfrm>
          <a:prstGeom prst="rect">
            <a:avLst/>
          </a:prstGeom>
          <a:noFill/>
        </p:spPr>
        <p:txBody>
          <a:bodyPr wrap="square" rtlCol="0">
            <a:spAutoFit/>
          </a:bodyPr>
          <a:lstStyle/>
          <a:p>
            <a:r>
              <a:rPr lang="en-GB" sz="4000" dirty="0"/>
              <a:t>H</a:t>
            </a:r>
            <a:endParaRPr lang="en-GB" sz="4000" baseline="30000" dirty="0"/>
          </a:p>
        </p:txBody>
      </p:sp>
      <p:sp>
        <p:nvSpPr>
          <p:cNvPr id="46" name="TextBox 45">
            <a:extLst>
              <a:ext uri="{FF2B5EF4-FFF2-40B4-BE49-F238E27FC236}">
                <a16:creationId xmlns:a16="http://schemas.microsoft.com/office/drawing/2014/main" id="{A7F4DA2D-578E-9A87-484E-6D25A56980A5}"/>
              </a:ext>
            </a:extLst>
          </p:cNvPr>
          <p:cNvSpPr txBox="1"/>
          <p:nvPr/>
        </p:nvSpPr>
        <p:spPr>
          <a:xfrm>
            <a:off x="4274775" y="4674189"/>
            <a:ext cx="678425" cy="523220"/>
          </a:xfrm>
          <a:prstGeom prst="rect">
            <a:avLst/>
          </a:prstGeom>
          <a:noFill/>
        </p:spPr>
        <p:txBody>
          <a:bodyPr wrap="square" rtlCol="0">
            <a:spAutoFit/>
          </a:bodyPr>
          <a:lstStyle/>
          <a:p>
            <a:r>
              <a:rPr lang="en-GB" sz="2800" dirty="0"/>
              <a:t>+</a:t>
            </a:r>
          </a:p>
        </p:txBody>
      </p:sp>
      <p:sp>
        <p:nvSpPr>
          <p:cNvPr id="47" name="TextBox 46">
            <a:extLst>
              <a:ext uri="{FF2B5EF4-FFF2-40B4-BE49-F238E27FC236}">
                <a16:creationId xmlns:a16="http://schemas.microsoft.com/office/drawing/2014/main" id="{132008B5-0337-21D4-63D2-BCDEDB7B7C5F}"/>
              </a:ext>
            </a:extLst>
          </p:cNvPr>
          <p:cNvSpPr txBox="1"/>
          <p:nvPr/>
        </p:nvSpPr>
        <p:spPr>
          <a:xfrm>
            <a:off x="7443559" y="3869880"/>
            <a:ext cx="678425" cy="523220"/>
          </a:xfrm>
          <a:prstGeom prst="rect">
            <a:avLst/>
          </a:prstGeom>
          <a:noFill/>
        </p:spPr>
        <p:txBody>
          <a:bodyPr wrap="square" rtlCol="0">
            <a:spAutoFit/>
          </a:bodyPr>
          <a:lstStyle/>
          <a:p>
            <a:r>
              <a:rPr lang="en-GB" sz="2800" dirty="0"/>
              <a:t>+</a:t>
            </a:r>
          </a:p>
        </p:txBody>
      </p:sp>
      <mc:AlternateContent xmlns:mc="http://schemas.openxmlformats.org/markup-compatibility/2006" xmlns:p14="http://schemas.microsoft.com/office/powerpoint/2010/main">
        <mc:Choice Requires="p14">
          <p:contentPart p14:bwMode="auto" r:id="rId2">
            <p14:nvContentPartPr>
              <p14:cNvPr id="55" name="Ink 54">
                <a:extLst>
                  <a:ext uri="{FF2B5EF4-FFF2-40B4-BE49-F238E27FC236}">
                    <a16:creationId xmlns:a16="http://schemas.microsoft.com/office/drawing/2014/main" id="{195F0A61-C236-6497-84F9-E0230FA04170}"/>
                  </a:ext>
                </a:extLst>
              </p14:cNvPr>
              <p14:cNvContentPartPr/>
              <p14:nvPr/>
            </p14:nvContentPartPr>
            <p14:xfrm>
              <a:off x="1551852" y="4264379"/>
              <a:ext cx="1440" cy="2520"/>
            </p14:xfrm>
          </p:contentPart>
        </mc:Choice>
        <mc:Fallback xmlns="">
          <p:pic>
            <p:nvPicPr>
              <p:cNvPr id="55" name="Ink 54">
                <a:extLst>
                  <a:ext uri="{FF2B5EF4-FFF2-40B4-BE49-F238E27FC236}">
                    <a16:creationId xmlns:a16="http://schemas.microsoft.com/office/drawing/2014/main" id="{195F0A61-C236-6497-84F9-E0230FA04170}"/>
                  </a:ext>
                </a:extLst>
              </p:cNvPr>
              <p:cNvPicPr/>
              <p:nvPr/>
            </p:nvPicPr>
            <p:blipFill>
              <a:blip r:embed="rId3"/>
              <a:stretch>
                <a:fillRect/>
              </a:stretch>
            </p:blipFill>
            <p:spPr>
              <a:xfrm>
                <a:off x="1543212" y="4255379"/>
                <a:ext cx="19080" cy="20160"/>
              </a:xfrm>
              <a:prstGeom prst="rect">
                <a:avLst/>
              </a:prstGeom>
            </p:spPr>
          </p:pic>
        </mc:Fallback>
      </mc:AlternateContent>
      <p:cxnSp>
        <p:nvCxnSpPr>
          <p:cNvPr id="59" name="Straight Arrow Connector 58">
            <a:extLst>
              <a:ext uri="{FF2B5EF4-FFF2-40B4-BE49-F238E27FC236}">
                <a16:creationId xmlns:a16="http://schemas.microsoft.com/office/drawing/2014/main" id="{283D1F39-EE16-C172-9BCF-7BE92EC24672}"/>
              </a:ext>
            </a:extLst>
          </p:cNvPr>
          <p:cNvCxnSpPr>
            <a:cxnSpLocks/>
          </p:cNvCxnSpPr>
          <p:nvPr/>
        </p:nvCxnSpPr>
        <p:spPr>
          <a:xfrm>
            <a:off x="9460438" y="3881801"/>
            <a:ext cx="279103" cy="0"/>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C5939EF-CA20-CDE1-2C9D-5BA4746A4364}"/>
              </a:ext>
            </a:extLst>
          </p:cNvPr>
          <p:cNvCxnSpPr>
            <a:cxnSpLocks/>
          </p:cNvCxnSpPr>
          <p:nvPr/>
        </p:nvCxnSpPr>
        <p:spPr>
          <a:xfrm rot="16200000">
            <a:off x="9654940" y="3369880"/>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4CB6F5B-1D24-40B9-120B-EA71D5729DCA}"/>
              </a:ext>
            </a:extLst>
          </p:cNvPr>
          <p:cNvCxnSpPr>
            <a:cxnSpLocks/>
          </p:cNvCxnSpPr>
          <p:nvPr/>
        </p:nvCxnSpPr>
        <p:spPr>
          <a:xfrm rot="16200000">
            <a:off x="9049087" y="3367618"/>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Arrow: Right 64">
            <a:extLst>
              <a:ext uri="{FF2B5EF4-FFF2-40B4-BE49-F238E27FC236}">
                <a16:creationId xmlns:a16="http://schemas.microsoft.com/office/drawing/2014/main" id="{4C2F93F4-82B2-E9FC-228C-56AB4870E663}"/>
              </a:ext>
            </a:extLst>
          </p:cNvPr>
          <p:cNvSpPr/>
          <p:nvPr/>
        </p:nvSpPr>
        <p:spPr>
          <a:xfrm>
            <a:off x="8440997" y="3795704"/>
            <a:ext cx="587861" cy="159529"/>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05F9B1C4-B523-06AB-F946-E0D5683570DB}"/>
              </a:ext>
            </a:extLst>
          </p:cNvPr>
          <p:cNvSpPr txBox="1"/>
          <p:nvPr/>
        </p:nvSpPr>
        <p:spPr>
          <a:xfrm>
            <a:off x="8955271" y="3479663"/>
            <a:ext cx="21508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dirty="0">
                <a:solidFill>
                  <a:srgbClr val="000000"/>
                </a:solidFill>
                <a:latin typeface="Calibri" panose="020F0502020204030204" pitchFamily="34" charset="0"/>
              </a:rPr>
              <a:t> </a:t>
            </a:r>
            <a:r>
              <a:rPr lang="en-US" sz="4000" dirty="0">
                <a:solidFill>
                  <a:srgbClr val="000000"/>
                </a:solidFill>
                <a:effectLst/>
                <a:latin typeface="Calibri" panose="020F0502020204030204" pitchFamily="34" charset="0"/>
              </a:rPr>
              <a:t>C   C</a:t>
            </a:r>
            <a:endParaRPr lang="en-US" sz="4000" dirty="0"/>
          </a:p>
        </p:txBody>
      </p:sp>
      <p:cxnSp>
        <p:nvCxnSpPr>
          <p:cNvPr id="70" name="Straight Arrow Connector 69">
            <a:extLst>
              <a:ext uri="{FF2B5EF4-FFF2-40B4-BE49-F238E27FC236}">
                <a16:creationId xmlns:a16="http://schemas.microsoft.com/office/drawing/2014/main" id="{C70F7DEB-CC85-BF49-A74F-D000D89E814E}"/>
              </a:ext>
            </a:extLst>
          </p:cNvPr>
          <p:cNvCxnSpPr>
            <a:cxnSpLocks/>
          </p:cNvCxnSpPr>
          <p:nvPr/>
        </p:nvCxnSpPr>
        <p:spPr>
          <a:xfrm>
            <a:off x="9462336" y="3785402"/>
            <a:ext cx="279103" cy="0"/>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545686A-D2C3-8C2D-4FF0-49C8442E570B}"/>
              </a:ext>
            </a:extLst>
          </p:cNvPr>
          <p:cNvCxnSpPr>
            <a:cxnSpLocks/>
          </p:cNvCxnSpPr>
          <p:nvPr/>
        </p:nvCxnSpPr>
        <p:spPr>
          <a:xfrm rot="16200000">
            <a:off x="9044173" y="4306600"/>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CACBA62-C26B-68E5-B2D5-FDEBA95C2328}"/>
              </a:ext>
            </a:extLst>
          </p:cNvPr>
          <p:cNvCxnSpPr>
            <a:cxnSpLocks/>
          </p:cNvCxnSpPr>
          <p:nvPr/>
        </p:nvCxnSpPr>
        <p:spPr>
          <a:xfrm rot="16200000">
            <a:off x="9653584" y="4293003"/>
            <a:ext cx="547477" cy="52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66544A9-A7AD-7796-0A92-67573E5ED5C1}"/>
              </a:ext>
            </a:extLst>
          </p:cNvPr>
          <p:cNvSpPr txBox="1"/>
          <p:nvPr/>
        </p:nvSpPr>
        <p:spPr>
          <a:xfrm>
            <a:off x="10289963" y="3490407"/>
            <a:ext cx="678425" cy="707886"/>
          </a:xfrm>
          <a:prstGeom prst="rect">
            <a:avLst/>
          </a:prstGeom>
          <a:noFill/>
        </p:spPr>
        <p:txBody>
          <a:bodyPr wrap="square" rtlCol="0">
            <a:spAutoFit/>
          </a:bodyPr>
          <a:lstStyle/>
          <a:p>
            <a:r>
              <a:rPr lang="en-GB" sz="4000" dirty="0"/>
              <a:t>+</a:t>
            </a:r>
          </a:p>
        </p:txBody>
      </p:sp>
      <p:sp>
        <p:nvSpPr>
          <p:cNvPr id="74" name="TextBox 73">
            <a:extLst>
              <a:ext uri="{FF2B5EF4-FFF2-40B4-BE49-F238E27FC236}">
                <a16:creationId xmlns:a16="http://schemas.microsoft.com/office/drawing/2014/main" id="{CD7033CC-AAAE-2A49-AA52-77A244C11E19}"/>
              </a:ext>
            </a:extLst>
          </p:cNvPr>
          <p:cNvSpPr txBox="1"/>
          <p:nvPr/>
        </p:nvSpPr>
        <p:spPr>
          <a:xfrm>
            <a:off x="10883789" y="3470125"/>
            <a:ext cx="1321632" cy="707886"/>
          </a:xfrm>
          <a:prstGeom prst="rect">
            <a:avLst/>
          </a:prstGeom>
          <a:noFill/>
        </p:spPr>
        <p:txBody>
          <a:bodyPr wrap="square" rtlCol="0">
            <a:spAutoFit/>
          </a:bodyPr>
          <a:lstStyle/>
          <a:p>
            <a:r>
              <a:rPr lang="en-GB" sz="4000" dirty="0"/>
              <a:t>H</a:t>
            </a:r>
            <a:r>
              <a:rPr lang="en-GB" sz="4000" baseline="-25000" dirty="0"/>
              <a:t>2</a:t>
            </a:r>
            <a:r>
              <a:rPr lang="en-GB" sz="4000" dirty="0"/>
              <a:t>O</a:t>
            </a:r>
          </a:p>
        </p:txBody>
      </p:sp>
      <p:sp>
        <p:nvSpPr>
          <p:cNvPr id="75" name="TextBox 74">
            <a:extLst>
              <a:ext uri="{FF2B5EF4-FFF2-40B4-BE49-F238E27FC236}">
                <a16:creationId xmlns:a16="http://schemas.microsoft.com/office/drawing/2014/main" id="{767DF4AD-D2D5-3356-720D-5DE87AE79AC0}"/>
              </a:ext>
            </a:extLst>
          </p:cNvPr>
          <p:cNvSpPr txBox="1"/>
          <p:nvPr/>
        </p:nvSpPr>
        <p:spPr>
          <a:xfrm>
            <a:off x="854815" y="5792256"/>
            <a:ext cx="2750247" cy="646331"/>
          </a:xfrm>
          <a:prstGeom prst="rect">
            <a:avLst/>
          </a:prstGeom>
          <a:noFill/>
        </p:spPr>
        <p:txBody>
          <a:bodyPr wrap="square" rtlCol="0">
            <a:spAutoFit/>
          </a:bodyPr>
          <a:lstStyle/>
          <a:p>
            <a:r>
              <a:rPr lang="en-GB" dirty="0"/>
              <a:t>(from hot conc. H</a:t>
            </a:r>
            <a:r>
              <a:rPr lang="en-GB" baseline="-25000" dirty="0"/>
              <a:t>2</a:t>
            </a:r>
            <a:r>
              <a:rPr lang="en-GB" dirty="0"/>
              <a:t>SO</a:t>
            </a:r>
            <a:r>
              <a:rPr lang="en-GB" baseline="-25000" dirty="0"/>
              <a:t>4</a:t>
            </a:r>
            <a:r>
              <a:rPr lang="en-GB" dirty="0"/>
              <a:t> or H</a:t>
            </a:r>
            <a:r>
              <a:rPr lang="en-GB" baseline="-25000" dirty="0"/>
              <a:t>3</a:t>
            </a:r>
            <a:r>
              <a:rPr lang="en-GB" dirty="0"/>
              <a:t>PO</a:t>
            </a:r>
            <a:r>
              <a:rPr lang="en-GB" baseline="-25000" dirty="0"/>
              <a:t>4</a:t>
            </a:r>
            <a:r>
              <a:rPr lang="en-GB" dirty="0"/>
              <a:t>)</a:t>
            </a:r>
          </a:p>
        </p:txBody>
      </p:sp>
      <p:sp>
        <p:nvSpPr>
          <p:cNvPr id="76" name="TextBox 75">
            <a:extLst>
              <a:ext uri="{FF2B5EF4-FFF2-40B4-BE49-F238E27FC236}">
                <a16:creationId xmlns:a16="http://schemas.microsoft.com/office/drawing/2014/main" id="{AD69E85A-7B74-53AE-280A-1E4741CB40BC}"/>
              </a:ext>
            </a:extLst>
          </p:cNvPr>
          <p:cNvSpPr txBox="1"/>
          <p:nvPr/>
        </p:nvSpPr>
        <p:spPr>
          <a:xfrm>
            <a:off x="10374696" y="4181336"/>
            <a:ext cx="678425" cy="707886"/>
          </a:xfrm>
          <a:prstGeom prst="rect">
            <a:avLst/>
          </a:prstGeom>
          <a:noFill/>
        </p:spPr>
        <p:txBody>
          <a:bodyPr wrap="square" rtlCol="0">
            <a:spAutoFit/>
          </a:bodyPr>
          <a:lstStyle/>
          <a:p>
            <a:r>
              <a:rPr lang="en-GB" sz="4000" dirty="0"/>
              <a:t>+</a:t>
            </a:r>
          </a:p>
        </p:txBody>
      </p:sp>
      <p:sp>
        <p:nvSpPr>
          <p:cNvPr id="77" name="TextBox 76">
            <a:extLst>
              <a:ext uri="{FF2B5EF4-FFF2-40B4-BE49-F238E27FC236}">
                <a16:creationId xmlns:a16="http://schemas.microsoft.com/office/drawing/2014/main" id="{E26F8582-2D35-B158-F019-59DBB3AF917A}"/>
              </a:ext>
            </a:extLst>
          </p:cNvPr>
          <p:cNvSpPr txBox="1"/>
          <p:nvPr/>
        </p:nvSpPr>
        <p:spPr>
          <a:xfrm>
            <a:off x="10919037" y="4205861"/>
            <a:ext cx="805718" cy="707886"/>
          </a:xfrm>
          <a:prstGeom prst="rect">
            <a:avLst/>
          </a:prstGeom>
          <a:noFill/>
        </p:spPr>
        <p:txBody>
          <a:bodyPr wrap="square" rtlCol="0">
            <a:spAutoFit/>
          </a:bodyPr>
          <a:lstStyle/>
          <a:p>
            <a:r>
              <a:rPr lang="en-GB" sz="4000" dirty="0">
                <a:solidFill>
                  <a:srgbClr val="FF0000"/>
                </a:solidFill>
              </a:rPr>
              <a:t>H</a:t>
            </a:r>
            <a:r>
              <a:rPr lang="en-GB" sz="4000" baseline="30000" dirty="0">
                <a:solidFill>
                  <a:srgbClr val="FF0000"/>
                </a:solidFill>
              </a:rPr>
              <a:t>+</a:t>
            </a:r>
          </a:p>
        </p:txBody>
      </p:sp>
      <p:sp>
        <p:nvSpPr>
          <p:cNvPr id="16" name="Connettore curvo 15">
            <a:extLst>
              <a:ext uri="{FF2B5EF4-FFF2-40B4-BE49-F238E27FC236}">
                <a16:creationId xmlns:a16="http://schemas.microsoft.com/office/drawing/2014/main" id="{C3DF6543-16FC-4B91-B1BD-DC39E98549AA}"/>
              </a:ext>
            </a:extLst>
          </p:cNvPr>
          <p:cNvSpPr/>
          <p:nvPr/>
        </p:nvSpPr>
        <p:spPr>
          <a:xfrm rot="5400000" flipV="1">
            <a:off x="1109153" y="5121309"/>
            <a:ext cx="750923" cy="205023"/>
          </a:xfrm>
          <a:prstGeom prst="curvedConnector5">
            <a:avLst>
              <a:gd name="adj1" fmla="val -957"/>
              <a:gd name="adj2" fmla="val -168042"/>
              <a:gd name="adj3" fmla="val 82275"/>
            </a:avLst>
          </a:prstGeom>
          <a:solidFill>
            <a:srgbClr val="000000">
              <a:alpha val="5000"/>
            </a:srgbClr>
          </a:solidFill>
          <a:ln w="18000">
            <a:solidFill>
              <a:srgbClr val="000000"/>
            </a:solidFill>
            <a:tailEnd type="arrow"/>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sv-SE">
              <a:solidFill>
                <a:srgbClr val="000000"/>
              </a:solidFill>
            </a:endParaRPr>
          </a:p>
        </p:txBody>
      </p:sp>
      <mc:AlternateContent xmlns:mc="http://schemas.openxmlformats.org/markup-compatibility/2006" xmlns:p14="http://schemas.microsoft.com/office/powerpoint/2010/main">
        <mc:Choice Requires="p14">
          <p:contentPart p14:bwMode="auto" r:id="rId4">
            <p14:nvContentPartPr>
              <p14:cNvPr id="81" name="Ink 80">
                <a:extLst>
                  <a:ext uri="{FF2B5EF4-FFF2-40B4-BE49-F238E27FC236}">
                    <a16:creationId xmlns:a16="http://schemas.microsoft.com/office/drawing/2014/main" id="{F10C91A3-3AF6-64BF-6DA7-83815D66E829}"/>
                  </a:ext>
                </a:extLst>
              </p14:cNvPr>
              <p14:cNvContentPartPr/>
              <p14:nvPr/>
            </p14:nvContentPartPr>
            <p14:xfrm>
              <a:off x="1475764" y="5566355"/>
              <a:ext cx="110520" cy="23760"/>
            </p14:xfrm>
          </p:contentPart>
        </mc:Choice>
        <mc:Fallback xmlns="">
          <p:pic>
            <p:nvPicPr>
              <p:cNvPr id="81" name="Ink 80">
                <a:extLst>
                  <a:ext uri="{FF2B5EF4-FFF2-40B4-BE49-F238E27FC236}">
                    <a16:creationId xmlns:a16="http://schemas.microsoft.com/office/drawing/2014/main" id="{F10C91A3-3AF6-64BF-6DA7-83815D66E829}"/>
                  </a:ext>
                </a:extLst>
              </p:cNvPr>
              <p:cNvPicPr/>
              <p:nvPr/>
            </p:nvPicPr>
            <p:blipFill>
              <a:blip r:embed="rId5"/>
              <a:stretch>
                <a:fillRect/>
              </a:stretch>
            </p:blipFill>
            <p:spPr>
              <a:xfrm>
                <a:off x="1467124" y="5557355"/>
                <a:ext cx="128160" cy="41400"/>
              </a:xfrm>
              <a:prstGeom prst="rect">
                <a:avLst/>
              </a:prstGeom>
            </p:spPr>
          </p:pic>
        </mc:Fallback>
      </mc:AlternateContent>
      <p:sp>
        <p:nvSpPr>
          <p:cNvPr id="25" name="Kobling: buet 24">
            <a:extLst>
              <a:ext uri="{FF2B5EF4-FFF2-40B4-BE49-F238E27FC236}">
                <a16:creationId xmlns:a16="http://schemas.microsoft.com/office/drawing/2014/main" id="{66367782-26D7-4D38-AE0D-C1EEA8ED5F40}"/>
              </a:ext>
            </a:extLst>
          </p:cNvPr>
          <p:cNvSpPr/>
          <p:nvPr/>
        </p:nvSpPr>
        <p:spPr>
          <a:xfrm rot="10800000" flipV="1">
            <a:off x="4392930" y="4314059"/>
            <a:ext cx="211905" cy="498055"/>
          </a:xfrm>
          <a:prstGeom prst="curvedConnector3">
            <a:avLst>
              <a:gd name="adj1" fmla="val 219012"/>
            </a:avLst>
          </a:prstGeom>
          <a:solidFill>
            <a:srgbClr val="000000">
              <a:alpha val="5000"/>
            </a:srgbClr>
          </a:solidFill>
          <a:ln w="18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0000"/>
              </a:solidFill>
            </a:endParaRPr>
          </a:p>
        </p:txBody>
      </p:sp>
      <p:grpSp>
        <p:nvGrpSpPr>
          <p:cNvPr id="84" name="Group 83">
            <a:extLst>
              <a:ext uri="{FF2B5EF4-FFF2-40B4-BE49-F238E27FC236}">
                <a16:creationId xmlns:a16="http://schemas.microsoft.com/office/drawing/2014/main" id="{BC183342-D1B5-503A-2287-EF5CC84B2A0A}"/>
              </a:ext>
            </a:extLst>
          </p:cNvPr>
          <p:cNvGrpSpPr/>
          <p:nvPr/>
        </p:nvGrpSpPr>
        <p:grpSpPr>
          <a:xfrm>
            <a:off x="4299964" y="4705595"/>
            <a:ext cx="96840" cy="156600"/>
            <a:chOff x="4299964" y="4705595"/>
            <a:chExt cx="96840" cy="156600"/>
          </a:xfrm>
        </p:grpSpPr>
        <mc:AlternateContent xmlns:mc="http://schemas.openxmlformats.org/markup-compatibility/2006" xmlns:p14="http://schemas.microsoft.com/office/powerpoint/2010/main">
          <mc:Choice Requires="p14">
            <p:contentPart p14:bwMode="auto" r:id="rId6">
              <p14:nvContentPartPr>
                <p14:cNvPr id="82" name="Ink 81">
                  <a:extLst>
                    <a:ext uri="{FF2B5EF4-FFF2-40B4-BE49-F238E27FC236}">
                      <a16:creationId xmlns:a16="http://schemas.microsoft.com/office/drawing/2014/main" id="{8916EC11-0C25-17E4-8EAC-905998435D54}"/>
                    </a:ext>
                  </a:extLst>
                </p14:cNvPr>
                <p14:cNvContentPartPr/>
                <p14:nvPr/>
              </p14:nvContentPartPr>
              <p14:xfrm>
                <a:off x="4299964" y="4831955"/>
                <a:ext cx="96840" cy="30240"/>
              </p14:xfrm>
            </p:contentPart>
          </mc:Choice>
          <mc:Fallback xmlns="">
            <p:pic>
              <p:nvPicPr>
                <p:cNvPr id="82" name="Ink 81">
                  <a:extLst>
                    <a:ext uri="{FF2B5EF4-FFF2-40B4-BE49-F238E27FC236}">
                      <a16:creationId xmlns:a16="http://schemas.microsoft.com/office/drawing/2014/main" id="{8916EC11-0C25-17E4-8EAC-905998435D54}"/>
                    </a:ext>
                  </a:extLst>
                </p:cNvPr>
                <p:cNvPicPr/>
                <p:nvPr/>
              </p:nvPicPr>
              <p:blipFill>
                <a:blip r:embed="rId7"/>
                <a:stretch>
                  <a:fillRect/>
                </a:stretch>
              </p:blipFill>
              <p:spPr>
                <a:xfrm>
                  <a:off x="4291324" y="4822955"/>
                  <a:ext cx="114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3" name="Ink 82">
                  <a:extLst>
                    <a:ext uri="{FF2B5EF4-FFF2-40B4-BE49-F238E27FC236}">
                      <a16:creationId xmlns:a16="http://schemas.microsoft.com/office/drawing/2014/main" id="{1E2C4BA5-A0CA-FC43-37A4-0222DB572CA8}"/>
                    </a:ext>
                  </a:extLst>
                </p14:cNvPr>
                <p14:cNvContentPartPr/>
                <p14:nvPr/>
              </p14:nvContentPartPr>
              <p14:xfrm>
                <a:off x="4326964" y="4705595"/>
                <a:ext cx="60120" cy="120960"/>
              </p14:xfrm>
            </p:contentPart>
          </mc:Choice>
          <mc:Fallback xmlns="">
            <p:pic>
              <p:nvPicPr>
                <p:cNvPr id="83" name="Ink 82">
                  <a:extLst>
                    <a:ext uri="{FF2B5EF4-FFF2-40B4-BE49-F238E27FC236}">
                      <a16:creationId xmlns:a16="http://schemas.microsoft.com/office/drawing/2014/main" id="{1E2C4BA5-A0CA-FC43-37A4-0222DB572CA8}"/>
                    </a:ext>
                  </a:extLst>
                </p:cNvPr>
                <p:cNvPicPr/>
                <p:nvPr/>
              </p:nvPicPr>
              <p:blipFill>
                <a:blip r:embed="rId9"/>
                <a:stretch>
                  <a:fillRect/>
                </a:stretch>
              </p:blipFill>
              <p:spPr>
                <a:xfrm>
                  <a:off x="4317964" y="4696955"/>
                  <a:ext cx="77760" cy="138600"/>
                </a:xfrm>
                <a:prstGeom prst="rect">
                  <a:avLst/>
                </a:prstGeom>
              </p:spPr>
            </p:pic>
          </mc:Fallback>
        </mc:AlternateContent>
      </p:grpSp>
      <p:sp>
        <p:nvSpPr>
          <p:cNvPr id="30" name="Verbinder: gekrümmt 29">
            <a:extLst>
              <a:ext uri="{FF2B5EF4-FFF2-40B4-BE49-F238E27FC236}">
                <a16:creationId xmlns:a16="http://schemas.microsoft.com/office/drawing/2014/main" id="{B144172C-3027-47D7-A773-8712D57CAE53}"/>
              </a:ext>
            </a:extLst>
          </p:cNvPr>
          <p:cNvSpPr/>
          <p:nvPr/>
        </p:nvSpPr>
        <p:spPr>
          <a:xfrm rot="21600000" flipV="1">
            <a:off x="7046999" y="3886749"/>
            <a:ext cx="221881" cy="422451"/>
          </a:xfrm>
          <a:prstGeom prst="curvedConnector2">
            <a:avLst/>
          </a:prstGeom>
          <a:solidFill>
            <a:srgbClr val="000000">
              <a:alpha val="5000"/>
            </a:srgbClr>
          </a:solidFill>
          <a:ln w="18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0000"/>
              </a:solidFill>
            </a:endParaRPr>
          </a:p>
        </p:txBody>
      </p:sp>
      <p:grpSp>
        <p:nvGrpSpPr>
          <p:cNvPr id="87" name="Group 86">
            <a:extLst>
              <a:ext uri="{FF2B5EF4-FFF2-40B4-BE49-F238E27FC236}">
                <a16:creationId xmlns:a16="http://schemas.microsoft.com/office/drawing/2014/main" id="{C6C68260-BBE6-91F9-942F-AAAAAADBCF55}"/>
              </a:ext>
            </a:extLst>
          </p:cNvPr>
          <p:cNvGrpSpPr/>
          <p:nvPr/>
        </p:nvGrpSpPr>
        <p:grpSpPr>
          <a:xfrm>
            <a:off x="7201924" y="3934835"/>
            <a:ext cx="105480" cy="122760"/>
            <a:chOff x="7201924" y="3934835"/>
            <a:chExt cx="105480" cy="122760"/>
          </a:xfrm>
        </p:grpSpPr>
        <mc:AlternateContent xmlns:mc="http://schemas.openxmlformats.org/markup-compatibility/2006" xmlns:p14="http://schemas.microsoft.com/office/powerpoint/2010/main">
          <mc:Choice Requires="p14">
            <p:contentPart p14:bwMode="auto" r:id="rId10">
              <p14:nvContentPartPr>
                <p14:cNvPr id="85" name="Ink 84">
                  <a:extLst>
                    <a:ext uri="{FF2B5EF4-FFF2-40B4-BE49-F238E27FC236}">
                      <a16:creationId xmlns:a16="http://schemas.microsoft.com/office/drawing/2014/main" id="{AFEFCB44-8FDF-8897-A8AB-CE7E8CC02A7C}"/>
                    </a:ext>
                  </a:extLst>
                </p14:cNvPr>
                <p14:cNvContentPartPr/>
                <p14:nvPr/>
              </p14:nvContentPartPr>
              <p14:xfrm>
                <a:off x="7201924" y="3934835"/>
                <a:ext cx="58680" cy="79200"/>
              </p14:xfrm>
            </p:contentPart>
          </mc:Choice>
          <mc:Fallback xmlns="">
            <p:pic>
              <p:nvPicPr>
                <p:cNvPr id="85" name="Ink 84">
                  <a:extLst>
                    <a:ext uri="{FF2B5EF4-FFF2-40B4-BE49-F238E27FC236}">
                      <a16:creationId xmlns:a16="http://schemas.microsoft.com/office/drawing/2014/main" id="{AFEFCB44-8FDF-8897-A8AB-CE7E8CC02A7C}"/>
                    </a:ext>
                  </a:extLst>
                </p:cNvPr>
                <p:cNvPicPr/>
                <p:nvPr/>
              </p:nvPicPr>
              <p:blipFill>
                <a:blip r:embed="rId11"/>
                <a:stretch>
                  <a:fillRect/>
                </a:stretch>
              </p:blipFill>
              <p:spPr>
                <a:xfrm>
                  <a:off x="7192924" y="3926195"/>
                  <a:ext cx="76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6" name="Ink 85">
                  <a:extLst>
                    <a:ext uri="{FF2B5EF4-FFF2-40B4-BE49-F238E27FC236}">
                      <a16:creationId xmlns:a16="http://schemas.microsoft.com/office/drawing/2014/main" id="{697FC908-0D2B-6BC5-593F-7577875BE4E2}"/>
                    </a:ext>
                  </a:extLst>
                </p14:cNvPr>
                <p14:cNvContentPartPr/>
                <p14:nvPr/>
              </p14:nvContentPartPr>
              <p14:xfrm>
                <a:off x="7253404" y="3938795"/>
                <a:ext cx="54000" cy="118800"/>
              </p14:xfrm>
            </p:contentPart>
          </mc:Choice>
          <mc:Fallback xmlns="">
            <p:pic>
              <p:nvPicPr>
                <p:cNvPr id="86" name="Ink 85">
                  <a:extLst>
                    <a:ext uri="{FF2B5EF4-FFF2-40B4-BE49-F238E27FC236}">
                      <a16:creationId xmlns:a16="http://schemas.microsoft.com/office/drawing/2014/main" id="{697FC908-0D2B-6BC5-593F-7577875BE4E2}"/>
                    </a:ext>
                  </a:extLst>
                </p:cNvPr>
                <p:cNvPicPr/>
                <p:nvPr/>
              </p:nvPicPr>
              <p:blipFill>
                <a:blip r:embed="rId13"/>
                <a:stretch>
                  <a:fillRect/>
                </a:stretch>
              </p:blipFill>
              <p:spPr>
                <a:xfrm>
                  <a:off x="7244404" y="3930155"/>
                  <a:ext cx="71640" cy="136440"/>
                </a:xfrm>
                <a:prstGeom prst="rect">
                  <a:avLst/>
                </a:prstGeom>
              </p:spPr>
            </p:pic>
          </mc:Fallback>
        </mc:AlternateContent>
      </p:grpSp>
    </p:spTree>
    <p:extLst>
      <p:ext uri="{BB962C8B-B14F-4D97-AF65-F5344CB8AC3E}">
        <p14:creationId xmlns:p14="http://schemas.microsoft.com/office/powerpoint/2010/main" val="3503417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B005C-C648-B585-CB68-8A04FD7B53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99913-F66B-6BF7-FB87-A92C6B994604}"/>
              </a:ext>
            </a:extLst>
          </p:cNvPr>
          <p:cNvSpPr>
            <a:spLocks noGrp="1"/>
          </p:cNvSpPr>
          <p:nvPr>
            <p:ph type="title"/>
          </p:nvPr>
        </p:nvSpPr>
        <p:spPr>
          <a:xfrm>
            <a:off x="0" y="-4669"/>
            <a:ext cx="11353800" cy="1325563"/>
          </a:xfrm>
        </p:spPr>
        <p:txBody>
          <a:bodyPr/>
          <a:lstStyle/>
          <a:p>
            <a:r>
              <a:rPr lang="en-US" b="1" dirty="0">
                <a:solidFill>
                  <a:schemeClr val="accent6"/>
                </a:solidFill>
              </a:rPr>
              <a:t>Elimination conditions</a:t>
            </a:r>
          </a:p>
        </p:txBody>
      </p:sp>
      <p:sp>
        <p:nvSpPr>
          <p:cNvPr id="4" name="TextBox 3">
            <a:extLst>
              <a:ext uri="{FF2B5EF4-FFF2-40B4-BE49-F238E27FC236}">
                <a16:creationId xmlns:a16="http://schemas.microsoft.com/office/drawing/2014/main" id="{389F3A82-5CF9-E2FC-7803-B7ED25D11163}"/>
              </a:ext>
            </a:extLst>
          </p:cNvPr>
          <p:cNvSpPr txBox="1"/>
          <p:nvPr/>
        </p:nvSpPr>
        <p:spPr>
          <a:xfrm>
            <a:off x="122855" y="1127093"/>
            <a:ext cx="1191135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Dehydration of an alcohol to alkene often involves an acid catalyst. This is either concentrated </a:t>
            </a:r>
            <a:r>
              <a:rPr lang="en-US" sz="2800" dirty="0" err="1">
                <a:ea typeface="Calibri"/>
                <a:cs typeface="Calibri"/>
              </a:rPr>
              <a:t>sulphuric</a:t>
            </a:r>
            <a:r>
              <a:rPr lang="en-US" sz="2800" dirty="0">
                <a:ea typeface="Calibri"/>
                <a:cs typeface="Calibri"/>
              </a:rPr>
              <a:t> acid or concentrated phosphoric acid. Heat is also required so the reaction is typically performed at around 180° C.</a:t>
            </a:r>
          </a:p>
          <a:p>
            <a:r>
              <a:rPr lang="en-US" sz="2800" dirty="0">
                <a:ea typeface="Calibri"/>
                <a:cs typeface="Calibri"/>
              </a:rPr>
              <a:t>As an alternative to an acid catalyst, and the method typically used in the school laboratory, the alcohol may be heated in a test tube and the </a:t>
            </a:r>
            <a:r>
              <a:rPr lang="en-US" sz="2800" dirty="0" err="1">
                <a:ea typeface="Calibri"/>
                <a:cs typeface="Calibri"/>
              </a:rPr>
              <a:t>vapour</a:t>
            </a:r>
            <a:r>
              <a:rPr lang="en-US" sz="2800" dirty="0">
                <a:ea typeface="Calibri"/>
                <a:cs typeface="Calibri"/>
              </a:rPr>
              <a:t> passed over </a:t>
            </a:r>
            <a:r>
              <a:rPr lang="en-US" sz="2800" dirty="0" err="1">
                <a:ea typeface="Calibri"/>
                <a:cs typeface="Calibri"/>
              </a:rPr>
              <a:t>aluminium</a:t>
            </a:r>
            <a:r>
              <a:rPr lang="en-US" sz="2800" dirty="0">
                <a:ea typeface="Calibri"/>
                <a:cs typeface="Calibri"/>
              </a:rPr>
              <a:t> oxide (Al</a:t>
            </a:r>
            <a:r>
              <a:rPr lang="en-US" sz="2800" baseline="-25000" dirty="0">
                <a:ea typeface="Calibri"/>
                <a:cs typeface="Calibri"/>
              </a:rPr>
              <a:t>2</a:t>
            </a:r>
            <a:r>
              <a:rPr lang="en-US" sz="2800" dirty="0">
                <a:ea typeface="Calibri"/>
                <a:cs typeface="Calibri"/>
              </a:rPr>
              <a:t>O</a:t>
            </a:r>
            <a:r>
              <a:rPr lang="en-US" sz="2800" baseline="-25000" dirty="0">
                <a:ea typeface="Calibri"/>
                <a:cs typeface="Calibri"/>
              </a:rPr>
              <a:t>3</a:t>
            </a:r>
            <a:r>
              <a:rPr lang="en-US" sz="2800" dirty="0">
                <a:ea typeface="Calibri"/>
                <a:cs typeface="Calibri"/>
              </a:rPr>
              <a:t>) granules at a temperature of 600 K.</a:t>
            </a:r>
          </a:p>
          <a:p>
            <a:endParaRPr lang="en-US" sz="2800" dirty="0">
              <a:ea typeface="Calibri"/>
              <a:cs typeface="Calibri"/>
            </a:endParaRPr>
          </a:p>
          <a:p>
            <a:r>
              <a:rPr lang="en-US" sz="2800" dirty="0">
                <a:ea typeface="Calibri"/>
                <a:cs typeface="Calibri"/>
              </a:rPr>
              <a:t>When ethene is made by dehydrating ethanol which is produced by the fermentation of sugars, it is said to be from a renewable source, i.e. unlike when it is made from crude oil.</a:t>
            </a:r>
            <a:endParaRPr lang="en-US" sz="2800" dirty="0"/>
          </a:p>
        </p:txBody>
      </p:sp>
    </p:spTree>
    <p:extLst>
      <p:ext uri="{BB962C8B-B14F-4D97-AF65-F5344CB8AC3E}">
        <p14:creationId xmlns:p14="http://schemas.microsoft.com/office/powerpoint/2010/main" val="1570117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F24CA-4543-F7A0-B977-E167A296EB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457D9C-E2D1-875E-8003-2BD072DD0C4B}"/>
              </a:ext>
            </a:extLst>
          </p:cNvPr>
          <p:cNvSpPr>
            <a:spLocks noGrp="1"/>
          </p:cNvSpPr>
          <p:nvPr>
            <p:ph type="title"/>
          </p:nvPr>
        </p:nvSpPr>
        <p:spPr>
          <a:xfrm>
            <a:off x="0" y="-4669"/>
            <a:ext cx="11353800" cy="1325563"/>
          </a:xfrm>
        </p:spPr>
        <p:txBody>
          <a:bodyPr/>
          <a:lstStyle/>
          <a:p>
            <a:r>
              <a:rPr lang="en-US" b="1" dirty="0">
                <a:solidFill>
                  <a:schemeClr val="accent6"/>
                </a:solidFill>
              </a:rPr>
              <a:t>Example question</a:t>
            </a:r>
          </a:p>
        </p:txBody>
      </p:sp>
      <p:pic>
        <p:nvPicPr>
          <p:cNvPr id="3" name="Picture 2" descr="A diagram of a chemical formula&#10;&#10;AI-generated content may be incorrect.">
            <a:extLst>
              <a:ext uri="{FF2B5EF4-FFF2-40B4-BE49-F238E27FC236}">
                <a16:creationId xmlns:a16="http://schemas.microsoft.com/office/drawing/2014/main" id="{6C71788D-C4A7-2FA6-7D5C-8A95F21738E5}"/>
              </a:ext>
            </a:extLst>
          </p:cNvPr>
          <p:cNvPicPr>
            <a:picLocks noChangeAspect="1"/>
          </p:cNvPicPr>
          <p:nvPr/>
        </p:nvPicPr>
        <p:blipFill>
          <a:blip r:embed="rId2"/>
          <a:srcRect l="16393" t="-9" r="126" b="2707"/>
          <a:stretch>
            <a:fillRect/>
          </a:stretch>
        </p:blipFill>
        <p:spPr>
          <a:xfrm>
            <a:off x="1012703" y="976274"/>
            <a:ext cx="5702586" cy="5881732"/>
          </a:xfrm>
          <a:prstGeom prst="rect">
            <a:avLst/>
          </a:prstGeom>
        </p:spPr>
      </p:pic>
      <p:pic>
        <p:nvPicPr>
          <p:cNvPr id="4" name="Picture 3" descr="A diagram of a molecule&#10;&#10;AI-generated content may be incorrect.">
            <a:extLst>
              <a:ext uri="{FF2B5EF4-FFF2-40B4-BE49-F238E27FC236}">
                <a16:creationId xmlns:a16="http://schemas.microsoft.com/office/drawing/2014/main" id="{3968CCEC-4CA8-B63A-4040-E1AB27A3BCFE}"/>
              </a:ext>
            </a:extLst>
          </p:cNvPr>
          <p:cNvPicPr>
            <a:picLocks noChangeAspect="1"/>
          </p:cNvPicPr>
          <p:nvPr/>
        </p:nvPicPr>
        <p:blipFill>
          <a:blip r:embed="rId3"/>
          <a:srcRect t="1178" r="54650" b="-147"/>
          <a:stretch>
            <a:fillRect/>
          </a:stretch>
        </p:blipFill>
        <p:spPr>
          <a:xfrm>
            <a:off x="7355865" y="470999"/>
            <a:ext cx="3727753" cy="4899946"/>
          </a:xfrm>
          <a:prstGeom prst="rect">
            <a:avLst/>
          </a:prstGeom>
        </p:spPr>
      </p:pic>
      <p:pic>
        <p:nvPicPr>
          <p:cNvPr id="5" name="Picture 4" descr="A white background with black text&#10;&#10;AI-generated content may be incorrect.">
            <a:extLst>
              <a:ext uri="{FF2B5EF4-FFF2-40B4-BE49-F238E27FC236}">
                <a16:creationId xmlns:a16="http://schemas.microsoft.com/office/drawing/2014/main" id="{0ED90D22-4EB0-13A4-562F-E457C3086D59}"/>
              </a:ext>
            </a:extLst>
          </p:cNvPr>
          <p:cNvPicPr>
            <a:picLocks noChangeAspect="1"/>
          </p:cNvPicPr>
          <p:nvPr/>
        </p:nvPicPr>
        <p:blipFill>
          <a:blip r:embed="rId4"/>
          <a:stretch>
            <a:fillRect/>
          </a:stretch>
        </p:blipFill>
        <p:spPr>
          <a:xfrm>
            <a:off x="7351835" y="5477363"/>
            <a:ext cx="4414715" cy="1129812"/>
          </a:xfrm>
          <a:prstGeom prst="rect">
            <a:avLst/>
          </a:prstGeom>
        </p:spPr>
      </p:pic>
    </p:spTree>
    <p:extLst>
      <p:ext uri="{BB962C8B-B14F-4D97-AF65-F5344CB8AC3E}">
        <p14:creationId xmlns:p14="http://schemas.microsoft.com/office/powerpoint/2010/main" val="288625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2241" y="-4669"/>
            <a:ext cx="10515600" cy="1325563"/>
          </a:xfrm>
        </p:spPr>
        <p:txBody>
          <a:bodyPr/>
          <a:lstStyle/>
          <a:p>
            <a:r>
              <a:rPr lang="en-US" b="1" dirty="0">
                <a:solidFill>
                  <a:schemeClr val="accent6"/>
                </a:solidFill>
              </a:rPr>
              <a:t>3.3.5 Alcohols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838200" y="1825625"/>
            <a:ext cx="10515600" cy="1608138"/>
          </a:xfrm>
        </p:spPr>
        <p:txBody>
          <a:bodyPr vert="horz" lIns="91440" tIns="45720" rIns="91440" bIns="45720" rtlCol="0" anchor="t">
            <a:normAutofit/>
          </a:bodyPr>
          <a:lstStyle/>
          <a:p>
            <a:pPr marL="0" indent="0">
              <a:buNone/>
            </a:pPr>
            <a:r>
              <a:rPr lang="en-US" dirty="0"/>
              <a:t>3.1.5.1 Alcohol production  </a:t>
            </a:r>
          </a:p>
          <a:p>
            <a:pPr marL="0" indent="0">
              <a:buNone/>
            </a:pPr>
            <a:r>
              <a:rPr lang="en-US" dirty="0"/>
              <a:t>3.1.5.2 Oxidation of alcohols</a:t>
            </a:r>
            <a:endParaRPr lang="en-US" dirty="0">
              <a:cs typeface="Calibri"/>
            </a:endParaRPr>
          </a:p>
          <a:p>
            <a:pPr marL="0" indent="0">
              <a:buNone/>
            </a:pPr>
            <a:r>
              <a:rPr lang="en-US" dirty="0"/>
              <a:t>3.1.5.3 Elimination</a:t>
            </a:r>
            <a:endParaRPr lang="en-US" dirty="0">
              <a:cs typeface="Calibri" panose="020F0502020204030204"/>
            </a:endParaRPr>
          </a:p>
        </p:txBody>
      </p:sp>
    </p:spTree>
    <p:extLst>
      <p:ext uri="{BB962C8B-B14F-4D97-AF65-F5344CB8AC3E}">
        <p14:creationId xmlns:p14="http://schemas.microsoft.com/office/powerpoint/2010/main" val="378319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020763"/>
          </a:xfrm>
        </p:spPr>
        <p:txBody>
          <a:bodyPr/>
          <a:lstStyle/>
          <a:p>
            <a:r>
              <a:rPr lang="en-US" b="1" dirty="0">
                <a:solidFill>
                  <a:schemeClr val="accent6"/>
                </a:solidFill>
              </a:rPr>
              <a:t>General Introduction – Naming alcohols</a:t>
            </a:r>
          </a:p>
        </p:txBody>
      </p:sp>
      <p:sp>
        <p:nvSpPr>
          <p:cNvPr id="4" name="TextBox 3">
            <a:extLst>
              <a:ext uri="{FF2B5EF4-FFF2-40B4-BE49-F238E27FC236}">
                <a16:creationId xmlns:a16="http://schemas.microsoft.com/office/drawing/2014/main" id="{771548B6-410C-CC11-8DFE-E952618F6167}"/>
              </a:ext>
            </a:extLst>
          </p:cNvPr>
          <p:cNvSpPr txBox="1"/>
          <p:nvPr/>
        </p:nvSpPr>
        <p:spPr>
          <a:xfrm>
            <a:off x="196645" y="847970"/>
            <a:ext cx="11873344"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Alcohols have the general formula C</a:t>
            </a:r>
            <a:r>
              <a:rPr lang="en-GB" sz="2800" baseline="-25000" dirty="0">
                <a:ea typeface="Calibri"/>
                <a:cs typeface="Calibri"/>
              </a:rPr>
              <a:t>n</a:t>
            </a:r>
            <a:r>
              <a:rPr lang="en-GB" sz="2800" dirty="0">
                <a:ea typeface="Calibri"/>
                <a:cs typeface="Calibri"/>
              </a:rPr>
              <a:t>H</a:t>
            </a:r>
            <a:r>
              <a:rPr lang="en-GB" sz="2800" baseline="-25000" dirty="0">
                <a:ea typeface="Calibri"/>
                <a:cs typeface="Calibri"/>
              </a:rPr>
              <a:t>2n+1</a:t>
            </a:r>
            <a:r>
              <a:rPr lang="en-GB" sz="2800" dirty="0">
                <a:ea typeface="Calibri"/>
                <a:cs typeface="Calibri"/>
              </a:rPr>
              <a:t>OH, or sometimes ROH. They are named in a similar way to alkanes, but with the suffix –OL, rather than –</a:t>
            </a:r>
            <a:r>
              <a:rPr lang="en-GB" sz="2800" dirty="0" err="1">
                <a:ea typeface="Calibri"/>
                <a:cs typeface="Calibri"/>
              </a:rPr>
              <a:t>ane</a:t>
            </a:r>
            <a:r>
              <a:rPr lang="en-GB" sz="2800" dirty="0">
                <a:ea typeface="Calibri"/>
                <a:cs typeface="Calibri"/>
              </a:rPr>
              <a:t>.</a:t>
            </a:r>
            <a:endParaRPr lang="en-US" sz="2800" dirty="0">
              <a:ea typeface="Calibri"/>
              <a:cs typeface="Calibri"/>
            </a:endParaRPr>
          </a:p>
          <a:p>
            <a:r>
              <a:rPr lang="en-GB" sz="2800" dirty="0">
                <a:ea typeface="Calibri"/>
                <a:cs typeface="Calibri"/>
              </a:rPr>
              <a:t> e.g. ethanol (C</a:t>
            </a:r>
            <a:r>
              <a:rPr lang="en-GB" sz="2800" baseline="-25000" dirty="0">
                <a:ea typeface="Calibri"/>
                <a:cs typeface="Calibri"/>
              </a:rPr>
              <a:t>2</a:t>
            </a:r>
            <a:r>
              <a:rPr lang="en-GB" sz="2800" dirty="0">
                <a:ea typeface="Calibri"/>
                <a:cs typeface="Calibri"/>
              </a:rPr>
              <a:t>H</a:t>
            </a:r>
            <a:r>
              <a:rPr lang="en-GB" sz="2800" baseline="-25000" dirty="0">
                <a:ea typeface="Calibri"/>
                <a:cs typeface="Calibri"/>
              </a:rPr>
              <a:t>5</a:t>
            </a:r>
            <a:r>
              <a:rPr lang="en-GB" sz="2800" dirty="0">
                <a:ea typeface="Calibri"/>
                <a:cs typeface="Calibri"/>
              </a:rPr>
              <a:t>OH). If more than one position of the –OH group is possible, then the carbon number of attachment must be given, e.g. </a:t>
            </a:r>
          </a:p>
          <a:p>
            <a:endParaRPr lang="en-GB" sz="2800" dirty="0">
              <a:ea typeface="Calibri"/>
              <a:cs typeface="Calibri"/>
            </a:endParaRPr>
          </a:p>
          <a:p>
            <a:r>
              <a:rPr lang="en-GB" sz="2800" dirty="0">
                <a:ea typeface="Calibri"/>
                <a:cs typeface="Calibri"/>
              </a:rPr>
              <a:t>CH</a:t>
            </a:r>
            <a:r>
              <a:rPr lang="en-GB" sz="2800" baseline="-25000" dirty="0">
                <a:ea typeface="Calibri"/>
                <a:cs typeface="Calibri"/>
              </a:rPr>
              <a:t>3</a:t>
            </a:r>
            <a:r>
              <a:rPr lang="en-GB" sz="2800" dirty="0">
                <a:ea typeface="Calibri"/>
                <a:cs typeface="Calibri"/>
              </a:rPr>
              <a:t>CH</a:t>
            </a:r>
            <a:r>
              <a:rPr lang="en-GB" sz="2800" baseline="-25000" dirty="0">
                <a:ea typeface="Calibri"/>
                <a:cs typeface="Calibri"/>
              </a:rPr>
              <a:t>2</a:t>
            </a:r>
            <a:r>
              <a:rPr lang="en-GB" sz="2800" dirty="0">
                <a:ea typeface="Calibri"/>
                <a:cs typeface="Calibri"/>
              </a:rPr>
              <a:t>CH</a:t>
            </a:r>
            <a:r>
              <a:rPr lang="en-GB" sz="2800" baseline="-25000" dirty="0">
                <a:ea typeface="Calibri"/>
                <a:cs typeface="Calibri"/>
              </a:rPr>
              <a:t>2</a:t>
            </a:r>
            <a:r>
              <a:rPr lang="en-GB" sz="2800" dirty="0">
                <a:ea typeface="Calibri"/>
                <a:cs typeface="Calibri"/>
              </a:rPr>
              <a:t>OH  propan-1-ol</a:t>
            </a:r>
          </a:p>
          <a:p>
            <a:endParaRPr lang="en-GB" sz="2800" dirty="0">
              <a:ea typeface="Calibri"/>
              <a:cs typeface="Calibri"/>
            </a:endParaRPr>
          </a:p>
          <a:p>
            <a:r>
              <a:rPr lang="en-GB" sz="2800" dirty="0">
                <a:ea typeface="Calibri"/>
                <a:cs typeface="Calibri"/>
              </a:rPr>
              <a:t>CH</a:t>
            </a:r>
            <a:r>
              <a:rPr lang="en-GB" sz="2800" baseline="-25000" dirty="0">
                <a:ea typeface="Calibri"/>
                <a:cs typeface="Calibri"/>
              </a:rPr>
              <a:t>3</a:t>
            </a:r>
            <a:r>
              <a:rPr lang="en-GB" sz="2800" dirty="0">
                <a:ea typeface="Calibri"/>
                <a:cs typeface="Calibri"/>
              </a:rPr>
              <a:t>CH(OH)CH</a:t>
            </a:r>
            <a:r>
              <a:rPr lang="en-GB" sz="2800" baseline="-25000" dirty="0">
                <a:ea typeface="Calibri"/>
                <a:cs typeface="Calibri"/>
              </a:rPr>
              <a:t>3</a:t>
            </a:r>
            <a:r>
              <a:rPr lang="en-GB" sz="2800" dirty="0">
                <a:ea typeface="Calibri"/>
                <a:cs typeface="Calibri"/>
              </a:rPr>
              <a:t>  propan-2-ol</a:t>
            </a:r>
          </a:p>
          <a:p>
            <a:endParaRPr lang="en-GB" sz="2800" dirty="0">
              <a:ea typeface="Calibri"/>
              <a:cs typeface="Calibri"/>
            </a:endParaRPr>
          </a:p>
          <a:p>
            <a:r>
              <a:rPr lang="en-GB" sz="2800" dirty="0">
                <a:ea typeface="Calibri"/>
                <a:cs typeface="Calibri"/>
              </a:rPr>
              <a:t>If more than one –OH groups are present, the number and positions must be specified, e.g.</a:t>
            </a:r>
          </a:p>
          <a:p>
            <a:endParaRPr lang="en-GB" sz="2800" dirty="0">
              <a:ea typeface="Calibri"/>
              <a:cs typeface="Calibri"/>
            </a:endParaRPr>
          </a:p>
          <a:p>
            <a:r>
              <a:rPr lang="en-GB" sz="2800" dirty="0">
                <a:ea typeface="Calibri"/>
                <a:cs typeface="Calibri"/>
              </a:rPr>
              <a:t>    CH</a:t>
            </a:r>
            <a:r>
              <a:rPr lang="en-GB" sz="2800" baseline="-25000" dirty="0">
                <a:ea typeface="Calibri"/>
                <a:cs typeface="Calibri"/>
              </a:rPr>
              <a:t>2</a:t>
            </a:r>
            <a:r>
              <a:rPr lang="en-GB" sz="2800" dirty="0">
                <a:ea typeface="Calibri"/>
                <a:cs typeface="Calibri"/>
              </a:rPr>
              <a:t>(OH)CH(OH)CH</a:t>
            </a:r>
            <a:r>
              <a:rPr lang="en-GB" sz="2800" baseline="-25000" dirty="0">
                <a:ea typeface="Calibri"/>
                <a:cs typeface="Calibri"/>
              </a:rPr>
              <a:t>2</a:t>
            </a:r>
            <a:r>
              <a:rPr lang="en-GB" sz="2800" dirty="0">
                <a:ea typeface="Calibri"/>
                <a:cs typeface="Calibri"/>
              </a:rPr>
              <a:t>(OH)   propane-1,2,3-triol</a:t>
            </a:r>
          </a:p>
        </p:txBody>
      </p:sp>
    </p:spTree>
    <p:extLst>
      <p:ext uri="{BB962C8B-B14F-4D97-AF65-F5344CB8AC3E}">
        <p14:creationId xmlns:p14="http://schemas.microsoft.com/office/powerpoint/2010/main" val="1696044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2CF1B-0A91-FE3A-DBBB-59B0CB5B4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FEBA7-262A-DCA2-638D-119F808C7806}"/>
              </a:ext>
            </a:extLst>
          </p:cNvPr>
          <p:cNvSpPr>
            <a:spLocks noGrp="1"/>
          </p:cNvSpPr>
          <p:nvPr>
            <p:ph type="title"/>
          </p:nvPr>
        </p:nvSpPr>
        <p:spPr>
          <a:xfrm>
            <a:off x="35169" y="2710"/>
            <a:ext cx="12117373" cy="1020763"/>
          </a:xfrm>
        </p:spPr>
        <p:txBody>
          <a:bodyPr>
            <a:normAutofit/>
          </a:bodyPr>
          <a:lstStyle/>
          <a:p>
            <a:r>
              <a:rPr lang="en-US" b="1" dirty="0">
                <a:solidFill>
                  <a:schemeClr val="accent6"/>
                </a:solidFill>
              </a:rPr>
              <a:t>General Introduction – Shape and properties</a:t>
            </a:r>
          </a:p>
        </p:txBody>
      </p:sp>
      <p:sp>
        <p:nvSpPr>
          <p:cNvPr id="17" name="TextBox 16">
            <a:extLst>
              <a:ext uri="{FF2B5EF4-FFF2-40B4-BE49-F238E27FC236}">
                <a16:creationId xmlns:a16="http://schemas.microsoft.com/office/drawing/2014/main" id="{F83C418A-EBE8-D14F-8315-3AAB21D3E9CA}"/>
              </a:ext>
            </a:extLst>
          </p:cNvPr>
          <p:cNvSpPr txBox="1"/>
          <p:nvPr/>
        </p:nvSpPr>
        <p:spPr>
          <a:xfrm>
            <a:off x="3238481" y="1052202"/>
            <a:ext cx="891315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Alcohols have an approximate bond angle around the C-O-H of 1O4.5</a:t>
            </a:r>
            <a:r>
              <a:rPr lang="en-US" sz="2800" baseline="30000" dirty="0">
                <a:ea typeface="Calibri"/>
                <a:cs typeface="Calibri"/>
              </a:rPr>
              <a:t>o </a:t>
            </a:r>
            <a:r>
              <a:rPr lang="en-US" sz="2800" dirty="0">
                <a:ea typeface="Calibri"/>
                <a:cs typeface="Calibri"/>
              </a:rPr>
              <a:t>as a result of the two lone pairs on the oxygen atom (similar to the shape of H</a:t>
            </a:r>
            <a:r>
              <a:rPr lang="en-US" sz="2800" baseline="-25000" dirty="0">
                <a:ea typeface="Calibri"/>
                <a:cs typeface="Calibri"/>
              </a:rPr>
              <a:t>2</a:t>
            </a:r>
            <a:r>
              <a:rPr lang="en-US" sz="2800" dirty="0">
                <a:ea typeface="Calibri"/>
                <a:cs typeface="Calibri"/>
              </a:rPr>
              <a:t>O i.e. V-shaped/bent)</a:t>
            </a:r>
          </a:p>
        </p:txBody>
      </p:sp>
      <p:pic>
        <p:nvPicPr>
          <p:cNvPr id="3" name="Picture 2" descr="Alcohol (ethanol, ethyl alcohol ...">
            <a:extLst>
              <a:ext uri="{FF2B5EF4-FFF2-40B4-BE49-F238E27FC236}">
                <a16:creationId xmlns:a16="http://schemas.microsoft.com/office/drawing/2014/main" id="{F30506CC-6D49-ECF4-485E-1DB87917119D}"/>
              </a:ext>
            </a:extLst>
          </p:cNvPr>
          <p:cNvPicPr>
            <a:picLocks noChangeAspect="1"/>
          </p:cNvPicPr>
          <p:nvPr/>
        </p:nvPicPr>
        <p:blipFill>
          <a:blip r:embed="rId2"/>
          <a:srcRect l="613" t="-53" r="-920" b="32110"/>
          <a:stretch>
            <a:fillRect/>
          </a:stretch>
        </p:blipFill>
        <p:spPr>
          <a:xfrm>
            <a:off x="19662" y="753207"/>
            <a:ext cx="3200177" cy="2291276"/>
          </a:xfrm>
          <a:prstGeom prst="rect">
            <a:avLst/>
          </a:prstGeom>
        </p:spPr>
      </p:pic>
      <p:sp>
        <p:nvSpPr>
          <p:cNvPr id="6" name="Oval 5">
            <a:extLst>
              <a:ext uri="{FF2B5EF4-FFF2-40B4-BE49-F238E27FC236}">
                <a16:creationId xmlns:a16="http://schemas.microsoft.com/office/drawing/2014/main" id="{77D9DFC0-0FB4-DC91-E6CE-0F343C453C23}"/>
              </a:ext>
            </a:extLst>
          </p:cNvPr>
          <p:cNvSpPr/>
          <p:nvPr/>
        </p:nvSpPr>
        <p:spPr>
          <a:xfrm>
            <a:off x="1975339" y="1336430"/>
            <a:ext cx="97692" cy="103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E370C04-9342-8860-4865-DE727D7E0FDB}"/>
              </a:ext>
            </a:extLst>
          </p:cNvPr>
          <p:cNvSpPr/>
          <p:nvPr/>
        </p:nvSpPr>
        <p:spPr>
          <a:xfrm>
            <a:off x="2063261" y="1268044"/>
            <a:ext cx="97692" cy="103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7BA423E-D627-DC3F-15CE-CB65BA416F52}"/>
              </a:ext>
            </a:extLst>
          </p:cNvPr>
          <p:cNvSpPr/>
          <p:nvPr/>
        </p:nvSpPr>
        <p:spPr>
          <a:xfrm>
            <a:off x="2209799" y="1268045"/>
            <a:ext cx="97692" cy="103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6305672-1A0B-6BF7-7E4B-377A61F84C30}"/>
              </a:ext>
            </a:extLst>
          </p:cNvPr>
          <p:cNvSpPr/>
          <p:nvPr/>
        </p:nvSpPr>
        <p:spPr>
          <a:xfrm>
            <a:off x="2311400" y="1324707"/>
            <a:ext cx="97692" cy="103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A701663-FFBA-E17C-BB88-765A886921A6}"/>
              </a:ext>
            </a:extLst>
          </p:cNvPr>
          <p:cNvSpPr txBox="1"/>
          <p:nvPr/>
        </p:nvSpPr>
        <p:spPr>
          <a:xfrm>
            <a:off x="0" y="2953319"/>
            <a:ext cx="12136995"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Since alcohols possess the –OH group, they are capable of forming hydrogen bonds with themselves and with other suitable molecules, such as water. </a:t>
            </a:r>
            <a:endParaRPr lang="en-US" sz="2800" dirty="0"/>
          </a:p>
          <a:p>
            <a:r>
              <a:rPr lang="en-US" sz="2800" dirty="0">
                <a:ea typeface="Calibri"/>
                <a:cs typeface="Calibri"/>
              </a:rPr>
              <a:t>This hydrogen bonding results in higher melting and boiling points compared to alkanes of a similar RMM. </a:t>
            </a:r>
          </a:p>
          <a:p>
            <a:r>
              <a:rPr lang="en-US" sz="2800" dirty="0">
                <a:ea typeface="Calibri"/>
                <a:cs typeface="Calibri"/>
              </a:rPr>
              <a:t>Hydrogen bonding with water molecules enables the shorter chain alcohols to be soluble in water, however, longer chain alcohols become less soluble since the non-polar chain begins to dominate.</a:t>
            </a:r>
          </a:p>
        </p:txBody>
      </p:sp>
    </p:spTree>
    <p:extLst>
      <p:ext uri="{BB962C8B-B14F-4D97-AF65-F5344CB8AC3E}">
        <p14:creationId xmlns:p14="http://schemas.microsoft.com/office/powerpoint/2010/main" val="188408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0453E-199E-A4D2-0848-FB2D9428D6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26CDE-546D-4300-EE83-0E6B53B51FE7}"/>
              </a:ext>
            </a:extLst>
          </p:cNvPr>
          <p:cNvSpPr>
            <a:spLocks noGrp="1"/>
          </p:cNvSpPr>
          <p:nvPr>
            <p:ph type="title"/>
          </p:nvPr>
        </p:nvSpPr>
        <p:spPr>
          <a:xfrm>
            <a:off x="35169" y="2710"/>
            <a:ext cx="12117373" cy="1020763"/>
          </a:xfrm>
        </p:spPr>
        <p:txBody>
          <a:bodyPr>
            <a:normAutofit/>
          </a:bodyPr>
          <a:lstStyle/>
          <a:p>
            <a:r>
              <a:rPr lang="en-US" b="1" dirty="0">
                <a:solidFill>
                  <a:schemeClr val="accent6"/>
                </a:solidFill>
              </a:rPr>
              <a:t>General Introduction – Classification</a:t>
            </a:r>
          </a:p>
        </p:txBody>
      </p:sp>
      <p:sp>
        <p:nvSpPr>
          <p:cNvPr id="3" name="TextBox 2">
            <a:extLst>
              <a:ext uri="{FF2B5EF4-FFF2-40B4-BE49-F238E27FC236}">
                <a16:creationId xmlns:a16="http://schemas.microsoft.com/office/drawing/2014/main" id="{30A29312-53CB-DA70-5943-EEBB59C0153F}"/>
              </a:ext>
            </a:extLst>
          </p:cNvPr>
          <p:cNvSpPr txBox="1"/>
          <p:nvPr/>
        </p:nvSpPr>
        <p:spPr>
          <a:xfrm>
            <a:off x="399522" y="819677"/>
            <a:ext cx="11629291"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Alcohols may be classified as either primary, secondary or tertiary alcohols, depending upon how many other R-groups are attached to the carbon atom bonded to the –OH.</a:t>
            </a:r>
          </a:p>
          <a:p>
            <a:r>
              <a:rPr lang="en-US" sz="2800" dirty="0">
                <a:ea typeface="Calibri"/>
                <a:cs typeface="Calibri"/>
              </a:rPr>
              <a:t>In addition to methanol, alcohols with only the one R group are primary (1</a:t>
            </a:r>
            <a:r>
              <a:rPr lang="en-US" sz="2800" baseline="30000" dirty="0">
                <a:ea typeface="Calibri"/>
                <a:cs typeface="Calibri"/>
              </a:rPr>
              <a:t>o</a:t>
            </a:r>
            <a:r>
              <a:rPr lang="en-US" sz="2800" dirty="0">
                <a:ea typeface="Calibri"/>
                <a:cs typeface="Calibri"/>
              </a:rPr>
              <a:t>) e.g. pentan-1-ol</a:t>
            </a:r>
          </a:p>
          <a:p>
            <a:r>
              <a:rPr lang="en-US" sz="2800" dirty="0">
                <a:ea typeface="Calibri"/>
                <a:cs typeface="Calibri"/>
              </a:rPr>
              <a:t>CH</a:t>
            </a:r>
            <a:r>
              <a:rPr lang="en-US" sz="2800" baseline="-25000" dirty="0">
                <a:ea typeface="Calibri"/>
                <a:cs typeface="Calibri"/>
              </a:rPr>
              <a:t>3</a:t>
            </a:r>
            <a:r>
              <a:rPr lang="en-US" sz="2800" dirty="0">
                <a:ea typeface="Calibri"/>
                <a:cs typeface="Calibri"/>
              </a:rPr>
              <a:t>CH</a:t>
            </a:r>
            <a:r>
              <a:rPr lang="en-US" sz="2800" baseline="-25000" dirty="0">
                <a:ea typeface="Calibri"/>
                <a:cs typeface="Calibri"/>
              </a:rPr>
              <a:t>2</a:t>
            </a:r>
            <a:r>
              <a:rPr lang="en-US" sz="2800" dirty="0">
                <a:ea typeface="Calibri"/>
                <a:cs typeface="Calibri"/>
              </a:rPr>
              <a:t>CH</a:t>
            </a:r>
            <a:r>
              <a:rPr lang="en-US" sz="2800" baseline="-25000" dirty="0">
                <a:ea typeface="Calibri"/>
                <a:cs typeface="Calibri"/>
              </a:rPr>
              <a:t>2</a:t>
            </a:r>
            <a:r>
              <a:rPr lang="en-US" sz="2800" dirty="0">
                <a:ea typeface="Calibri"/>
                <a:cs typeface="Calibri"/>
              </a:rPr>
              <a:t>CH</a:t>
            </a:r>
            <a:r>
              <a:rPr lang="en-US" sz="2800" baseline="-25000" dirty="0">
                <a:ea typeface="Calibri"/>
                <a:cs typeface="Calibri"/>
              </a:rPr>
              <a:t>2</a:t>
            </a:r>
            <a:r>
              <a:rPr lang="en-US" sz="2800" dirty="0">
                <a:ea typeface="Calibri"/>
                <a:cs typeface="Calibri"/>
              </a:rPr>
              <a:t>CH</a:t>
            </a:r>
            <a:r>
              <a:rPr lang="en-US" sz="2800" baseline="-25000" dirty="0">
                <a:ea typeface="Calibri"/>
                <a:cs typeface="Calibri"/>
              </a:rPr>
              <a:t>2</a:t>
            </a:r>
            <a:r>
              <a:rPr lang="en-US" sz="2800" dirty="0">
                <a:ea typeface="Calibri"/>
                <a:cs typeface="Calibri"/>
              </a:rPr>
              <a:t>OH. The –OH is at the end of a chain.</a:t>
            </a:r>
          </a:p>
          <a:p>
            <a:endParaRPr lang="en-US" sz="2800" dirty="0">
              <a:ea typeface="Calibri"/>
              <a:cs typeface="Calibri"/>
            </a:endParaRPr>
          </a:p>
          <a:p>
            <a:r>
              <a:rPr lang="en-US" sz="2800" dirty="0">
                <a:ea typeface="Calibri"/>
                <a:cs typeface="Calibri"/>
              </a:rPr>
              <a:t>Two substitutions results in a secondary (2</a:t>
            </a:r>
            <a:r>
              <a:rPr lang="en-US" sz="2800" baseline="30000" dirty="0">
                <a:ea typeface="Calibri"/>
                <a:cs typeface="Calibri"/>
              </a:rPr>
              <a:t>o</a:t>
            </a:r>
            <a:r>
              <a:rPr lang="en-US" sz="2800" dirty="0">
                <a:ea typeface="Calibri"/>
                <a:cs typeface="Calibri"/>
              </a:rPr>
              <a:t>)alcohol e.g. pentan-2-ol</a:t>
            </a:r>
          </a:p>
          <a:p>
            <a:r>
              <a:rPr lang="en-US" sz="2800" dirty="0">
                <a:ea typeface="Calibri"/>
                <a:cs typeface="Calibri"/>
              </a:rPr>
              <a:t>CH</a:t>
            </a:r>
            <a:r>
              <a:rPr lang="en-US" sz="2800" baseline="-25000" dirty="0">
                <a:ea typeface="Calibri"/>
                <a:cs typeface="Calibri"/>
              </a:rPr>
              <a:t>3</a:t>
            </a:r>
            <a:r>
              <a:rPr lang="en-US" sz="2800" dirty="0">
                <a:ea typeface="Calibri"/>
                <a:cs typeface="Calibri"/>
              </a:rPr>
              <a:t>CH(OH)CH</a:t>
            </a:r>
            <a:r>
              <a:rPr lang="en-US" sz="2800" baseline="-25000" dirty="0">
                <a:ea typeface="Calibri"/>
                <a:cs typeface="Calibri"/>
              </a:rPr>
              <a:t>2</a:t>
            </a:r>
            <a:r>
              <a:rPr lang="en-US" sz="2800" dirty="0">
                <a:ea typeface="Calibri"/>
                <a:cs typeface="Calibri"/>
              </a:rPr>
              <a:t>CH</a:t>
            </a:r>
            <a:r>
              <a:rPr lang="en-US" sz="2800" baseline="-25000" dirty="0">
                <a:ea typeface="Calibri"/>
                <a:cs typeface="Calibri"/>
              </a:rPr>
              <a:t>2</a:t>
            </a:r>
            <a:r>
              <a:rPr lang="en-US" sz="2800" dirty="0">
                <a:ea typeface="Calibri"/>
                <a:cs typeface="Calibri"/>
              </a:rPr>
              <a:t>CH</a:t>
            </a:r>
            <a:r>
              <a:rPr lang="en-US" sz="2800" baseline="-25000" dirty="0">
                <a:ea typeface="Calibri"/>
                <a:cs typeface="Calibri"/>
              </a:rPr>
              <a:t>3</a:t>
            </a:r>
            <a:r>
              <a:rPr lang="en-US" sz="2800" dirty="0">
                <a:ea typeface="Calibri" panose="020F0502020204030204"/>
                <a:cs typeface="Calibri" panose="020F0502020204030204"/>
              </a:rPr>
              <a:t>. The –OH is in the chain body.</a:t>
            </a:r>
          </a:p>
          <a:p>
            <a:endParaRPr lang="en-US" sz="2800" dirty="0">
              <a:ea typeface="Calibri" panose="020F0502020204030204"/>
              <a:cs typeface="Calibri" panose="020F0502020204030204"/>
            </a:endParaRPr>
          </a:p>
          <a:p>
            <a:r>
              <a:rPr lang="en-US" sz="2800" dirty="0">
                <a:ea typeface="Calibri" panose="020F0502020204030204"/>
                <a:cs typeface="Calibri" panose="020F0502020204030204"/>
              </a:rPr>
              <a:t>Three R-groups attached to the carbon atom gives rise to a tertiary (3</a:t>
            </a:r>
            <a:r>
              <a:rPr lang="en-US" sz="2800" baseline="30000" dirty="0">
                <a:ea typeface="Calibri" panose="020F0502020204030204"/>
                <a:cs typeface="Calibri" panose="020F0502020204030204"/>
              </a:rPr>
              <a:t>o</a:t>
            </a:r>
            <a:r>
              <a:rPr lang="en-US" sz="2800" dirty="0">
                <a:ea typeface="Calibri" panose="020F0502020204030204"/>
                <a:cs typeface="Calibri" panose="020F0502020204030204"/>
              </a:rPr>
              <a:t>) alcohol </a:t>
            </a:r>
          </a:p>
          <a:p>
            <a:r>
              <a:rPr lang="en-US" sz="2800" dirty="0">
                <a:ea typeface="Calibri" panose="020F0502020204030204"/>
                <a:cs typeface="Calibri" panose="020F0502020204030204"/>
              </a:rPr>
              <a:t>e.g. 2-methylbutan-2-ol</a:t>
            </a:r>
          </a:p>
          <a:p>
            <a:r>
              <a:rPr lang="en-US" sz="2800" dirty="0">
                <a:ea typeface="Calibri" panose="020F0502020204030204"/>
                <a:cs typeface="Calibri" panose="020F0502020204030204"/>
              </a:rPr>
              <a:t>		CH</a:t>
            </a:r>
            <a:r>
              <a:rPr lang="en-US" sz="2800" baseline="-25000" dirty="0">
                <a:ea typeface="Calibri" panose="020F0502020204030204"/>
                <a:cs typeface="Calibri" panose="020F0502020204030204"/>
              </a:rPr>
              <a:t>3</a:t>
            </a:r>
            <a:r>
              <a:rPr lang="en-US" sz="2800" dirty="0">
                <a:ea typeface="Calibri" panose="020F0502020204030204"/>
                <a:cs typeface="Calibri" panose="020F0502020204030204"/>
              </a:rPr>
              <a:t>CH</a:t>
            </a:r>
            <a:r>
              <a:rPr lang="en-US" sz="2800" baseline="-25000" dirty="0">
                <a:ea typeface="Calibri" panose="020F0502020204030204"/>
                <a:cs typeface="Calibri" panose="020F0502020204030204"/>
              </a:rPr>
              <a:t>2</a:t>
            </a:r>
            <a:r>
              <a:rPr lang="en-US" sz="2800" dirty="0">
                <a:ea typeface="Calibri" panose="020F0502020204030204"/>
                <a:cs typeface="Calibri" panose="020F0502020204030204"/>
              </a:rPr>
              <a:t>C(OH)(CH</a:t>
            </a:r>
            <a:r>
              <a:rPr lang="en-US" sz="2800" baseline="-25000" dirty="0">
                <a:ea typeface="Calibri" panose="020F0502020204030204"/>
                <a:cs typeface="Calibri" panose="020F0502020204030204"/>
              </a:rPr>
              <a:t>3</a:t>
            </a:r>
            <a:r>
              <a:rPr lang="en-US" sz="2800" dirty="0">
                <a:ea typeface="Calibri" panose="020F0502020204030204"/>
                <a:cs typeface="Calibri" panose="020F0502020204030204"/>
              </a:rPr>
              <a:t>)</a:t>
            </a:r>
            <a:r>
              <a:rPr lang="en-US" sz="2800" baseline="-25000" dirty="0">
                <a:ea typeface="Calibri" panose="020F0502020204030204"/>
                <a:cs typeface="Calibri" panose="020F0502020204030204"/>
              </a:rPr>
              <a:t>2</a:t>
            </a:r>
            <a:r>
              <a:rPr lang="en-US" sz="2800" dirty="0">
                <a:ea typeface="Calibri" panose="020F0502020204030204"/>
                <a:cs typeface="Calibri" panose="020F0502020204030204"/>
              </a:rPr>
              <a:t>. </a:t>
            </a:r>
          </a:p>
          <a:p>
            <a:r>
              <a:rPr lang="en-US" sz="2800" dirty="0">
                <a:ea typeface="Calibri" panose="020F0502020204030204"/>
                <a:cs typeface="Calibri" panose="020F0502020204030204"/>
              </a:rPr>
              <a:t>		The –OH group is attached at a branch point in the chain.</a:t>
            </a:r>
          </a:p>
        </p:txBody>
      </p:sp>
      <p:sp>
        <p:nvSpPr>
          <p:cNvPr id="4" name="Rectangle 3">
            <a:extLst>
              <a:ext uri="{FF2B5EF4-FFF2-40B4-BE49-F238E27FC236}">
                <a16:creationId xmlns:a16="http://schemas.microsoft.com/office/drawing/2014/main" id="{B814910B-1CC5-AD6C-2800-5729FCFCF995}"/>
              </a:ext>
            </a:extLst>
          </p:cNvPr>
          <p:cNvSpPr/>
          <p:nvPr/>
        </p:nvSpPr>
        <p:spPr>
          <a:xfrm>
            <a:off x="448848" y="3046206"/>
            <a:ext cx="2160239" cy="3797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FA1713-6325-B8AA-1284-95E9337129B1}"/>
              </a:ext>
            </a:extLst>
          </p:cNvPr>
          <p:cNvSpPr/>
          <p:nvPr/>
        </p:nvSpPr>
        <p:spPr>
          <a:xfrm>
            <a:off x="2093180" y="4294633"/>
            <a:ext cx="1588803" cy="4114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2027530-CA99-009E-AFE5-7BB934584890}"/>
              </a:ext>
            </a:extLst>
          </p:cNvPr>
          <p:cNvSpPr/>
          <p:nvPr/>
        </p:nvSpPr>
        <p:spPr>
          <a:xfrm>
            <a:off x="461039" y="4270248"/>
            <a:ext cx="538705" cy="4358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5918B0-1CB3-A578-905A-DE1953C2AFFC}"/>
              </a:ext>
            </a:extLst>
          </p:cNvPr>
          <p:cNvSpPr/>
          <p:nvPr/>
        </p:nvSpPr>
        <p:spPr>
          <a:xfrm>
            <a:off x="4216006" y="6006444"/>
            <a:ext cx="904634" cy="40654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0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1F274-ECBB-E650-3C65-B6FD87B167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1DB0A-5B01-2DF2-2FEF-E2B86604E540}"/>
              </a:ext>
            </a:extLst>
          </p:cNvPr>
          <p:cNvSpPr>
            <a:spLocks noGrp="1"/>
          </p:cNvSpPr>
          <p:nvPr>
            <p:ph type="title"/>
          </p:nvPr>
        </p:nvSpPr>
        <p:spPr>
          <a:xfrm>
            <a:off x="0" y="-4669"/>
            <a:ext cx="11353800" cy="1325563"/>
          </a:xfrm>
        </p:spPr>
        <p:txBody>
          <a:bodyPr/>
          <a:lstStyle/>
          <a:p>
            <a:r>
              <a:rPr lang="en-US" b="1" dirty="0">
                <a:solidFill>
                  <a:schemeClr val="accent6"/>
                </a:solidFill>
              </a:rPr>
              <a:t>Example question</a:t>
            </a:r>
          </a:p>
        </p:txBody>
      </p:sp>
      <p:pic>
        <p:nvPicPr>
          <p:cNvPr id="5" name="Picture 4" descr="A screenshot of a test&#10;&#10;AI-generated content may be incorrect.">
            <a:extLst>
              <a:ext uri="{FF2B5EF4-FFF2-40B4-BE49-F238E27FC236}">
                <a16:creationId xmlns:a16="http://schemas.microsoft.com/office/drawing/2014/main" id="{601C03A6-6787-E460-6495-C487651D1576}"/>
              </a:ext>
            </a:extLst>
          </p:cNvPr>
          <p:cNvPicPr>
            <a:picLocks noChangeAspect="1"/>
          </p:cNvPicPr>
          <p:nvPr/>
        </p:nvPicPr>
        <p:blipFill>
          <a:blip r:embed="rId2"/>
          <a:srcRect l="13575" r="151" b="24370"/>
          <a:stretch>
            <a:fillRect/>
          </a:stretch>
        </p:blipFill>
        <p:spPr>
          <a:xfrm>
            <a:off x="-1098" y="1112227"/>
            <a:ext cx="6697391" cy="2103506"/>
          </a:xfrm>
          <a:prstGeom prst="rect">
            <a:avLst/>
          </a:prstGeom>
        </p:spPr>
      </p:pic>
      <p:pic>
        <p:nvPicPr>
          <p:cNvPr id="6" name="Picture 5" descr="A close-up of a paper&#10;&#10;AI-generated content may be incorrect.">
            <a:extLst>
              <a:ext uri="{FF2B5EF4-FFF2-40B4-BE49-F238E27FC236}">
                <a16:creationId xmlns:a16="http://schemas.microsoft.com/office/drawing/2014/main" id="{FA04F7EB-53CB-E403-BC3D-C51614300935}"/>
              </a:ext>
            </a:extLst>
          </p:cNvPr>
          <p:cNvPicPr>
            <a:picLocks noChangeAspect="1"/>
          </p:cNvPicPr>
          <p:nvPr/>
        </p:nvPicPr>
        <p:blipFill>
          <a:blip r:embed="rId3"/>
          <a:stretch>
            <a:fillRect/>
          </a:stretch>
        </p:blipFill>
        <p:spPr>
          <a:xfrm>
            <a:off x="845527" y="3348403"/>
            <a:ext cx="10688515" cy="2400300"/>
          </a:xfrm>
          <a:prstGeom prst="rect">
            <a:avLst/>
          </a:prstGeom>
        </p:spPr>
      </p:pic>
    </p:spTree>
    <p:extLst>
      <p:ext uri="{BB962C8B-B14F-4D97-AF65-F5344CB8AC3E}">
        <p14:creationId xmlns:p14="http://schemas.microsoft.com/office/powerpoint/2010/main" val="225090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4669"/>
            <a:ext cx="11353800" cy="1325563"/>
          </a:xfrm>
        </p:spPr>
        <p:txBody>
          <a:bodyPr/>
          <a:lstStyle/>
          <a:p>
            <a:r>
              <a:rPr lang="en-US" b="1" dirty="0">
                <a:solidFill>
                  <a:schemeClr val="accent6"/>
                </a:solidFill>
              </a:rPr>
              <a:t>3.3.5.1 Alcohol production</a:t>
            </a:r>
          </a:p>
        </p:txBody>
      </p:sp>
      <p:sp>
        <p:nvSpPr>
          <p:cNvPr id="4" name="TextBox 3">
            <a:extLst>
              <a:ext uri="{FF2B5EF4-FFF2-40B4-BE49-F238E27FC236}">
                <a16:creationId xmlns:a16="http://schemas.microsoft.com/office/drawing/2014/main" id="{AA6091D5-1446-BDC9-D1EB-58FF5B07FD0E}"/>
              </a:ext>
            </a:extLst>
          </p:cNvPr>
          <p:cNvSpPr txBox="1"/>
          <p:nvPr/>
        </p:nvSpPr>
        <p:spPr>
          <a:xfrm>
            <a:off x="315584" y="912446"/>
            <a:ext cx="11955584"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Alcohols are produced industrially by hydration of alkenes in the presence of an acid catalyst.</a:t>
            </a:r>
            <a:endParaRPr lang="en-US" sz="2400" dirty="0"/>
          </a:p>
          <a:p>
            <a:r>
              <a:rPr lang="en-US" sz="2400" dirty="0">
                <a:ea typeface="Calibri"/>
                <a:cs typeface="Calibri"/>
              </a:rPr>
              <a:t>Ethanol is produced industrially by fermentation of glucose. The conditions for this process are required. Ethanol produced industrially by fermentation is separated by fractional distillation and can then be used as a biofuel.</a:t>
            </a:r>
          </a:p>
          <a:p>
            <a:endParaRPr lang="en-US" sz="2400" dirty="0">
              <a:ea typeface="Calibri"/>
              <a:cs typeface="Calibri"/>
            </a:endParaRPr>
          </a:p>
          <a:p>
            <a:r>
              <a:rPr lang="en-US" sz="2400" b="1" dirty="0">
                <a:ea typeface="Calibri"/>
                <a:cs typeface="Calibri"/>
              </a:rPr>
              <a:t>Students should be able to:</a:t>
            </a:r>
          </a:p>
          <a:p>
            <a:pPr marL="457200" indent="-457200">
              <a:buFont typeface="Arial"/>
              <a:buChar char="•"/>
            </a:pPr>
            <a:r>
              <a:rPr lang="en-US" sz="2400" dirty="0">
                <a:ea typeface="Calibri"/>
                <a:cs typeface="Calibri"/>
              </a:rPr>
              <a:t>Explain the meaning of the term biofuel</a:t>
            </a:r>
          </a:p>
          <a:p>
            <a:pPr marL="457200" indent="-457200">
              <a:buFont typeface="Arial"/>
              <a:buChar char="•"/>
            </a:pPr>
            <a:r>
              <a:rPr lang="en-US" sz="2400" dirty="0">
                <a:ea typeface="Calibri"/>
                <a:cs typeface="Calibri"/>
              </a:rPr>
              <a:t>Justify the conditions used in the production of ethanol by the fermentation of glucose.</a:t>
            </a:r>
          </a:p>
          <a:p>
            <a:pPr marL="457200" indent="-457200">
              <a:buFont typeface="Arial"/>
              <a:buChar char="•"/>
            </a:pPr>
            <a:r>
              <a:rPr lang="en-US" sz="2400" dirty="0">
                <a:ea typeface="Calibri"/>
                <a:cs typeface="Calibri"/>
              </a:rPr>
              <a:t>Write equations to support the statement that ethanol produced by fermentation is a carbon-neutral </a:t>
            </a:r>
            <a:r>
              <a:rPr lang="en-US" sz="2800" dirty="0">
                <a:ea typeface="Calibri"/>
                <a:cs typeface="Calibri"/>
              </a:rPr>
              <a:t>fuel</a:t>
            </a:r>
            <a:r>
              <a:rPr lang="en-US" sz="2400" dirty="0">
                <a:ea typeface="Calibri"/>
                <a:cs typeface="Calibri"/>
              </a:rPr>
              <a:t> and give reasons why this statement is not valid</a:t>
            </a:r>
          </a:p>
          <a:p>
            <a:pPr marL="457200" indent="-457200">
              <a:buFont typeface="Arial"/>
              <a:buChar char="•"/>
            </a:pPr>
            <a:r>
              <a:rPr lang="en-US" sz="2400" dirty="0">
                <a:ea typeface="Calibri"/>
                <a:cs typeface="Calibri"/>
              </a:rPr>
              <a:t>Outline the mechanism for the formation of an alcohol by the reaction of an alkene with steam in the presence of an acid catalyst</a:t>
            </a:r>
          </a:p>
          <a:p>
            <a:pPr marL="457200" indent="-457200">
              <a:buFont typeface="Arial"/>
              <a:buChar char="•"/>
            </a:pPr>
            <a:r>
              <a:rPr lang="en-US" sz="2400" dirty="0">
                <a:ea typeface="Calibri"/>
                <a:cs typeface="Calibri"/>
              </a:rPr>
              <a:t>Discuss the environmental (including ethical) issues linked to decision making about biofuel use.</a:t>
            </a:r>
          </a:p>
        </p:txBody>
      </p:sp>
    </p:spTree>
    <p:extLst>
      <p:ext uri="{BB962C8B-B14F-4D97-AF65-F5344CB8AC3E}">
        <p14:creationId xmlns:p14="http://schemas.microsoft.com/office/powerpoint/2010/main" val="236014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D5028-57D3-E242-ADCB-FA050D57A2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7D8667-DD69-F923-8E5E-04DEDD2EF415}"/>
              </a:ext>
            </a:extLst>
          </p:cNvPr>
          <p:cNvSpPr>
            <a:spLocks noGrp="1"/>
          </p:cNvSpPr>
          <p:nvPr>
            <p:ph type="title"/>
          </p:nvPr>
        </p:nvSpPr>
        <p:spPr>
          <a:xfrm>
            <a:off x="0" y="-4669"/>
            <a:ext cx="11353800" cy="1325563"/>
          </a:xfrm>
        </p:spPr>
        <p:txBody>
          <a:bodyPr/>
          <a:lstStyle/>
          <a:p>
            <a:r>
              <a:rPr lang="en-US" b="1" dirty="0">
                <a:solidFill>
                  <a:schemeClr val="accent6"/>
                </a:solidFill>
              </a:rPr>
              <a:t>Ethanol via fermentation</a:t>
            </a:r>
          </a:p>
        </p:txBody>
      </p:sp>
      <p:sp>
        <p:nvSpPr>
          <p:cNvPr id="3" name="TextBox 2">
            <a:extLst>
              <a:ext uri="{FF2B5EF4-FFF2-40B4-BE49-F238E27FC236}">
                <a16:creationId xmlns:a16="http://schemas.microsoft.com/office/drawing/2014/main" id="{97943ED3-2FFC-45D1-53B6-DBF8A294725C}"/>
              </a:ext>
            </a:extLst>
          </p:cNvPr>
          <p:cNvSpPr txBox="1"/>
          <p:nvPr/>
        </p:nvSpPr>
        <p:spPr>
          <a:xfrm>
            <a:off x="0" y="1474838"/>
            <a:ext cx="1219199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At around 35°C and under </a:t>
            </a:r>
            <a:r>
              <a:rPr lang="en-US" sz="2800" b="1" dirty="0">
                <a:ea typeface="Calibri"/>
                <a:cs typeface="Calibri"/>
              </a:rPr>
              <a:t>ANAEROBIC</a:t>
            </a:r>
            <a:r>
              <a:rPr lang="en-US" sz="2800" dirty="0">
                <a:ea typeface="Calibri"/>
                <a:cs typeface="Calibri"/>
              </a:rPr>
              <a:t> respiration conditions (exclusion of oxygen), enzymes in yeast are able to convert the sugars from plant-derived carbohydrates (sugar beet or sugar cane), into ethanol by the slow process of fermentation. The ethanol produced may then be distilled from the fermentation mixture as its boiling point (78°C) is much lower than that of water.</a:t>
            </a:r>
          </a:p>
          <a:p>
            <a:endParaRPr lang="en-US" sz="2800" dirty="0">
              <a:ea typeface="Calibri"/>
              <a:cs typeface="Calibri"/>
            </a:endParaRPr>
          </a:p>
          <a:p>
            <a:r>
              <a:rPr lang="en-US" sz="2800" dirty="0">
                <a:ea typeface="Calibri"/>
                <a:cs typeface="Calibri"/>
              </a:rPr>
              <a:t>The equation for this method of ethanol production is;</a:t>
            </a:r>
          </a:p>
          <a:p>
            <a:endParaRPr lang="en-US" sz="2800" dirty="0">
              <a:ea typeface="Calibri"/>
              <a:cs typeface="Calibri"/>
            </a:endParaRPr>
          </a:p>
          <a:p>
            <a:r>
              <a:rPr lang="en-US" sz="2800" dirty="0">
                <a:ea typeface="Calibri"/>
                <a:cs typeface="Calibri"/>
              </a:rPr>
              <a:t>       C</a:t>
            </a:r>
            <a:r>
              <a:rPr lang="en-US" sz="2800" baseline="-25000" dirty="0">
                <a:ea typeface="Calibri"/>
                <a:cs typeface="Calibri"/>
              </a:rPr>
              <a:t>6</a:t>
            </a:r>
            <a:r>
              <a:rPr lang="en-US" sz="2800" dirty="0">
                <a:ea typeface="Calibri"/>
                <a:cs typeface="Calibri"/>
              </a:rPr>
              <a:t>H</a:t>
            </a:r>
            <a:r>
              <a:rPr lang="en-US" sz="2800" baseline="-25000" dirty="0">
                <a:ea typeface="Calibri"/>
                <a:cs typeface="Calibri"/>
              </a:rPr>
              <a:t>12</a:t>
            </a:r>
            <a:r>
              <a:rPr lang="en-US" sz="2800" dirty="0">
                <a:ea typeface="Calibri"/>
                <a:cs typeface="Calibri"/>
              </a:rPr>
              <a:t>O</a:t>
            </a:r>
            <a:r>
              <a:rPr lang="en-US" sz="2800" baseline="-25000" dirty="0">
                <a:ea typeface="Calibri"/>
                <a:cs typeface="Calibri"/>
              </a:rPr>
              <a:t>6(aq)</a:t>
            </a:r>
            <a:r>
              <a:rPr lang="en-US" sz="2800" dirty="0">
                <a:ea typeface="Calibri"/>
                <a:cs typeface="Calibri"/>
              </a:rPr>
              <a:t> --&gt; 2C</a:t>
            </a:r>
            <a:r>
              <a:rPr lang="en-US" sz="2800" baseline="-25000" dirty="0">
                <a:ea typeface="Calibri"/>
                <a:cs typeface="Calibri"/>
              </a:rPr>
              <a:t>2</a:t>
            </a:r>
            <a:r>
              <a:rPr lang="en-US" sz="2800" dirty="0">
                <a:ea typeface="Calibri"/>
                <a:cs typeface="Calibri"/>
              </a:rPr>
              <a:t>H</a:t>
            </a:r>
            <a:r>
              <a:rPr lang="en-US" sz="2800" baseline="-25000" dirty="0">
                <a:ea typeface="Calibri"/>
                <a:cs typeface="Calibri"/>
              </a:rPr>
              <a:t>5</a:t>
            </a:r>
            <a:r>
              <a:rPr lang="en-US" sz="2800" dirty="0">
                <a:ea typeface="Calibri"/>
                <a:cs typeface="Calibri"/>
              </a:rPr>
              <a:t>OH</a:t>
            </a:r>
            <a:r>
              <a:rPr lang="en-US" sz="2800" baseline="-25000" dirty="0">
                <a:ea typeface="Calibri"/>
                <a:cs typeface="Calibri"/>
              </a:rPr>
              <a:t>(aq)</a:t>
            </a:r>
            <a:r>
              <a:rPr lang="en-US" sz="2800" dirty="0">
                <a:ea typeface="Calibri"/>
                <a:cs typeface="Calibri"/>
              </a:rPr>
              <a:t>  +  2CO</a:t>
            </a:r>
            <a:r>
              <a:rPr lang="en-US" sz="2800" baseline="-25000" dirty="0">
                <a:ea typeface="Calibri"/>
                <a:cs typeface="Calibri"/>
              </a:rPr>
              <a:t>2(g)</a:t>
            </a:r>
          </a:p>
        </p:txBody>
      </p:sp>
      <p:sp>
        <p:nvSpPr>
          <p:cNvPr id="4" name="TextBox 3">
            <a:extLst>
              <a:ext uri="{FF2B5EF4-FFF2-40B4-BE49-F238E27FC236}">
                <a16:creationId xmlns:a16="http://schemas.microsoft.com/office/drawing/2014/main" id="{63E6C915-197D-72EA-2459-EF8F9A91F708}"/>
              </a:ext>
            </a:extLst>
          </p:cNvPr>
          <p:cNvSpPr txBox="1"/>
          <p:nvPr/>
        </p:nvSpPr>
        <p:spPr>
          <a:xfrm>
            <a:off x="2801825" y="5375266"/>
            <a:ext cx="13027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glucose</a:t>
            </a:r>
            <a:endParaRPr lang="en-US" dirty="0"/>
          </a:p>
        </p:txBody>
      </p:sp>
    </p:spTree>
    <p:extLst>
      <p:ext uri="{BB962C8B-B14F-4D97-AF65-F5344CB8AC3E}">
        <p14:creationId xmlns:p14="http://schemas.microsoft.com/office/powerpoint/2010/main" val="213511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TotalTime>
  <Words>1974</Words>
  <Application>Microsoft Macintosh PowerPoint</Application>
  <PresentationFormat>Widescreen</PresentationFormat>
  <Paragraphs>163</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Arial,Sans-Serif</vt:lpstr>
      <vt:lpstr>Calibri</vt:lpstr>
      <vt:lpstr>Calibri Light</vt:lpstr>
      <vt:lpstr>Garamond</vt:lpstr>
      <vt:lpstr>Office Theme</vt:lpstr>
      <vt:lpstr>Organic Chemistry Year 1 - AS  3.3.5 Alcohols</vt:lpstr>
      <vt:lpstr>Organic Chemistry Year 1  3.3.5 Alcohols</vt:lpstr>
      <vt:lpstr>3.3.5 Alcohols</vt:lpstr>
      <vt:lpstr>General Introduction – Naming alcohols</vt:lpstr>
      <vt:lpstr>General Introduction – Shape and properties</vt:lpstr>
      <vt:lpstr>General Introduction – Classification</vt:lpstr>
      <vt:lpstr>Example question</vt:lpstr>
      <vt:lpstr>3.3.5.1 Alcohol production</vt:lpstr>
      <vt:lpstr>Ethanol via fermentation</vt:lpstr>
      <vt:lpstr>Is ethanol produced by fermentation a carbon neutral fuel source?</vt:lpstr>
      <vt:lpstr>Example question</vt:lpstr>
      <vt:lpstr>Ethanol from crude oil</vt:lpstr>
      <vt:lpstr>Example question</vt:lpstr>
      <vt:lpstr>3.3.5.2 Oxidation of alcohols</vt:lpstr>
      <vt:lpstr>Oxidation of alcohols</vt:lpstr>
      <vt:lpstr>Oxidation of primary alcohols to aldehydes</vt:lpstr>
      <vt:lpstr>Distillation</vt:lpstr>
      <vt:lpstr>Oxidation of primary alcohols to carboxylic acids</vt:lpstr>
      <vt:lpstr>Reflux</vt:lpstr>
      <vt:lpstr>Oxidation of secondary alcohols to ketones</vt:lpstr>
      <vt:lpstr>Test for alcohols (primary and secondary)</vt:lpstr>
      <vt:lpstr>Example question</vt:lpstr>
      <vt:lpstr>PowerPoint Presentation</vt:lpstr>
      <vt:lpstr>3.3.5.3 Elimination</vt:lpstr>
      <vt:lpstr>Acid-catalysed dehydration</vt:lpstr>
      <vt:lpstr>Elimination conditions</vt:lpstr>
      <vt:lpstr>Example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929</cp:revision>
  <dcterms:created xsi:type="dcterms:W3CDTF">2021-10-29T07:59:38Z</dcterms:created>
  <dcterms:modified xsi:type="dcterms:W3CDTF">2025-09-18T07:20:06Z</dcterms:modified>
</cp:coreProperties>
</file>