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5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0EC6C-E7FE-43F9-A9AB-2ADC970079AC}" v="252" dt="2024-05-15T13:12:58.865"/>
    <p1510:client id="{D091856E-D652-45D3-8962-208637FCC565}" v="131" dt="2024-05-15T10:47:08.383"/>
    <p1510:client id="{EE53677D-0586-4E91-814B-C58ECC115C5A}" v="44" dt="2024-05-15T06:56:25.338"/>
    <p1510:client id="{F3B37D26-339A-42BC-B1D5-7B6AF2071A0A}" v="199" dt="2024-05-15T08:58:0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0F8-4E3C-1D6D-2126-93DBD83F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04255-50FD-5B1C-8667-1B458A866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B9E32-15C8-E899-7FDD-6567518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2921-6170-AD46-8642-4700C74E53B0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7D36-7BF4-B11F-15ED-18E2C27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A7CB-C44D-FF25-6F4B-39BAD8C7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394-A5C7-554D-B43F-F93367B7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3.1.10 Equilibrium constant, </a:t>
            </a:r>
            <a:r>
              <a:rPr lang="en-US" sz="4800" b="1" dirty="0" err="1"/>
              <a:t>Kp</a:t>
            </a:r>
            <a:r>
              <a:rPr lang="en-US" sz="4800" b="1" dirty="0"/>
              <a:t>, for homogeneous systems</a:t>
            </a:r>
            <a:endParaRPr lang="en-US" sz="4800" b="1" dirty="0">
              <a:latin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A083C-1FD4-1566-C224-E27228B6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" y="997604"/>
            <a:ext cx="6206378" cy="3742205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6051352-626D-4DA4-88DC-AC30A610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80" y="995643"/>
            <a:ext cx="5976098" cy="12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0B569D9B-81FA-13E9-F6A1-48BF796D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2" y="951379"/>
            <a:ext cx="5778874" cy="3229536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9CCF60-9EC9-E7EB-B16F-585387D9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82" y="453838"/>
            <a:ext cx="6246159" cy="2521324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25DA774-0EBC-E4AC-7EFC-12C8F4DA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082" y="3860426"/>
            <a:ext cx="6246159" cy="25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B0C0386-9460-9415-2C46-33A06DB2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2" y="1606363"/>
            <a:ext cx="6017558" cy="3051361"/>
          </a:xfrm>
          <a:prstGeom prst="rect">
            <a:avLst/>
          </a:prstGeom>
        </p:spPr>
      </p:pic>
      <p:pic>
        <p:nvPicPr>
          <p:cNvPr id="6" name="Picture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6A1110CA-8732-9A3D-1843-83C66A86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7" y="1717021"/>
            <a:ext cx="6179484" cy="29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EC8BF-9FE6-7611-20ED-2EE671AD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1" y="892828"/>
            <a:ext cx="6001871" cy="4433608"/>
          </a:xfrm>
          <a:prstGeom prst="rect">
            <a:avLst/>
          </a:prstGeom>
        </p:spPr>
      </p:pic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F1A9F13-19DB-F0A7-DB79-B74838AD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81" y="349343"/>
            <a:ext cx="6089838" cy="44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64F3AA0-1E86-4DFF-DCC0-A387ADBF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5" y="963705"/>
            <a:ext cx="6129618" cy="17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6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CF2E0-EF9E-3C3D-0625-82C7DD7A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5" y="829796"/>
            <a:ext cx="5354731" cy="4436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EFA91-1707-5ED6-9782-027E3551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66" y="1089492"/>
            <a:ext cx="6316756" cy="5306546"/>
          </a:xfrm>
          <a:prstGeom prst="rect">
            <a:avLst/>
          </a:prstGeom>
        </p:spPr>
      </p:pic>
      <p:pic>
        <p:nvPicPr>
          <p:cNvPr id="7" name="Picture 6" descr="A screenshot of a test&#10;&#10;Description automatically generated">
            <a:extLst>
              <a:ext uri="{FF2B5EF4-FFF2-40B4-BE49-F238E27FC236}">
                <a16:creationId xmlns:a16="http://schemas.microsoft.com/office/drawing/2014/main" id="{0ECBEFB0-3629-45A4-2062-875330896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630" y="4138892"/>
            <a:ext cx="6310593" cy="25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21B0F-0931-87A3-B663-1A7E2E14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26" y="719138"/>
            <a:ext cx="5843308" cy="5520579"/>
          </a:xfrm>
          <a:prstGeom prst="rect">
            <a:avLst/>
          </a:prstGeom>
        </p:spPr>
      </p:pic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3E87A5EF-3E7A-D061-74AC-F331F5EE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01" y="537883"/>
            <a:ext cx="5498910" cy="59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2" name="Picture 1" descr="A diagram of a graph&#10;&#10;Description automatically generated">
            <a:extLst>
              <a:ext uri="{FF2B5EF4-FFF2-40B4-BE49-F238E27FC236}">
                <a16:creationId xmlns:a16="http://schemas.microsoft.com/office/drawing/2014/main" id="{5E9A38FB-8D36-DEAD-A1AB-2D08BB56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8" y="717176"/>
            <a:ext cx="5181600" cy="5412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DF32F-3D5F-3957-375A-BAA587F8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14" y="874058"/>
            <a:ext cx="6085625" cy="59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7" name="Picture 6" descr="A questionnaire with text and images&#10;&#10;Description automatically generated">
            <a:extLst>
              <a:ext uri="{FF2B5EF4-FFF2-40B4-BE49-F238E27FC236}">
                <a16:creationId xmlns:a16="http://schemas.microsoft.com/office/drawing/2014/main" id="{3497B4F7-D9EB-9211-2EBD-76128FE0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3" y="1128713"/>
            <a:ext cx="71151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5DDF0-4C52-691B-31F0-A382532A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" y="852207"/>
            <a:ext cx="6312274" cy="421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1AA7D-1C77-E2F5-5550-AEFF0E3E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22" y="537321"/>
            <a:ext cx="5869082" cy="34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2" name="Picture 1" descr="A questionnaire with text&#10;&#10;Description automatically generated">
            <a:extLst>
              <a:ext uri="{FF2B5EF4-FFF2-40B4-BE49-F238E27FC236}">
                <a16:creationId xmlns:a16="http://schemas.microsoft.com/office/drawing/2014/main" id="{0B3BC5CB-4D68-1C11-6858-2DD2C35A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2" y="944376"/>
            <a:ext cx="5636558" cy="3624543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01072B4-DDF7-CA22-A79B-54B3593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03" y="720538"/>
            <a:ext cx="6283699" cy="2705100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5B3108-8EC3-E699-86E7-C4DDDE706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65" y="4144775"/>
            <a:ext cx="6276975" cy="14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AQA Past paper questions  3.1.10 Equilibrium constant, Kp, for homogeneous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693</cp:revision>
  <dcterms:created xsi:type="dcterms:W3CDTF">2021-10-29T07:59:38Z</dcterms:created>
  <dcterms:modified xsi:type="dcterms:W3CDTF">2024-05-16T07:22:35Z</dcterms:modified>
</cp:coreProperties>
</file>