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7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590"/>
  </p:normalViewPr>
  <p:slideViewPr>
    <p:cSldViewPr snapToGrid="0" showGuides="1">
      <p:cViewPr varScale="1">
        <p:scale>
          <a:sx n="101" d="100"/>
          <a:sy n="10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b="1" dirty="0"/>
              <a:t>AQA Past paper questions </a:t>
            </a:r>
            <a:br>
              <a:rPr lang="en-US" b="1" dirty="0"/>
            </a:br>
            <a:r>
              <a:rPr lang="en-US" b="1" dirty="0"/>
              <a:t>3.1.11 Electrode potentials and electrochemical cells</a:t>
            </a:r>
            <a:endParaRPr lang="en-US" b="1" i="1" baseline="-25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3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A9F9AE4-20C1-E451-038D-4228F58FC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16" t="20131" r="19444" b="8758"/>
          <a:stretch/>
        </p:blipFill>
        <p:spPr>
          <a:xfrm>
            <a:off x="1485899" y="774699"/>
            <a:ext cx="5363043" cy="576580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7EA9D0E-CA5F-C66F-78D2-04ACD2762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6" t="19085" r="19608" b="11372"/>
          <a:stretch/>
        </p:blipFill>
        <p:spPr>
          <a:xfrm>
            <a:off x="7086599" y="253999"/>
            <a:ext cx="5005137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7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FC3EEF5-FA19-F548-4DC4-00EC3C4E2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08" t="19347" r="25000" b="11111"/>
          <a:stretch/>
        </p:blipFill>
        <p:spPr>
          <a:xfrm>
            <a:off x="1943100" y="0"/>
            <a:ext cx="4584700" cy="6556614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65B804B-22D2-519D-B0D9-EC6D57CEB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8" t="24052" r="22059" b="8497"/>
          <a:stretch/>
        </p:blipFill>
        <p:spPr>
          <a:xfrm>
            <a:off x="7277099" y="139700"/>
            <a:ext cx="482009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3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20488A-A088-9F91-AAF7-4A531D919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1" t="42091" r="16013" b="19739"/>
          <a:stretch/>
        </p:blipFill>
        <p:spPr>
          <a:xfrm>
            <a:off x="609599" y="1333500"/>
            <a:ext cx="5999271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Paper 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8D50B86-7831-B512-3096-D87C4DA6B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66" t="21699" r="21896" b="7974"/>
          <a:stretch/>
        </p:blipFill>
        <p:spPr>
          <a:xfrm>
            <a:off x="901700" y="787400"/>
            <a:ext cx="5003800" cy="603597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F1257E8-DB40-3306-791D-CB1E46DB2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7" t="23791" r="18464" b="7974"/>
          <a:stretch/>
        </p:blipFill>
        <p:spPr>
          <a:xfrm>
            <a:off x="6286500" y="609599"/>
            <a:ext cx="5537200" cy="59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8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3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902226A-D362-A245-5263-02EF7F8B0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8" t="19347" r="17157" b="40915"/>
          <a:stretch/>
        </p:blipFill>
        <p:spPr>
          <a:xfrm>
            <a:off x="368300" y="774700"/>
            <a:ext cx="6151312" cy="33274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6E221D4-2688-D317-F01A-B8C583BAA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02" t="19869" r="17320" b="39346"/>
          <a:stretch/>
        </p:blipFill>
        <p:spPr>
          <a:xfrm>
            <a:off x="6557107" y="584200"/>
            <a:ext cx="5578719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6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1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6E13562-92FC-3BF5-9844-C5B8C92F5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86" t="19869" r="19772" b="7451"/>
          <a:stretch/>
        </p:blipFill>
        <p:spPr>
          <a:xfrm>
            <a:off x="330200" y="749299"/>
            <a:ext cx="4521200" cy="5193775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45C1AFB-DBE0-C5CC-A5A4-21E862C8B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4" t="26928" r="16012" b="21569"/>
          <a:stretch/>
        </p:blipFill>
        <p:spPr>
          <a:xfrm>
            <a:off x="6146799" y="762000"/>
            <a:ext cx="5590321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0A45BA-7718-D08B-974C-86FF771B0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16" t="22745" r="19772" b="9542"/>
          <a:stretch/>
        </p:blipFill>
        <p:spPr>
          <a:xfrm>
            <a:off x="368300" y="762000"/>
            <a:ext cx="5033858" cy="51943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B1D62B2-6B6E-3204-7D70-20857C70FE78}"/>
              </a:ext>
            </a:extLst>
          </p:cNvPr>
          <p:cNvGrpSpPr/>
          <p:nvPr/>
        </p:nvGrpSpPr>
        <p:grpSpPr>
          <a:xfrm>
            <a:off x="6489700" y="457200"/>
            <a:ext cx="5702300" cy="5844350"/>
            <a:chOff x="3619500" y="1866900"/>
            <a:chExt cx="3568700" cy="3657600"/>
          </a:xfrm>
        </p:grpSpPr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EE47E0C-4480-9B54-03D4-2E88BC692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052" t="38431" r="19444" b="43268"/>
            <a:stretch/>
          </p:blipFill>
          <p:spPr>
            <a:xfrm>
              <a:off x="3644900" y="1866900"/>
              <a:ext cx="3225800" cy="889000"/>
            </a:xfrm>
            <a:prstGeom prst="rect">
              <a:avLst/>
            </a:prstGeom>
          </p:spPr>
        </p:pic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14719E2-69BC-B4E9-931F-5240CA172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726" t="19869" r="15359" b="21046"/>
            <a:stretch/>
          </p:blipFill>
          <p:spPr>
            <a:xfrm>
              <a:off x="3619500" y="2654300"/>
              <a:ext cx="3568700" cy="287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14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C2531B2-096D-4824-3051-17D78ECDD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52" t="19608" r="19772" b="20000"/>
          <a:stretch/>
        </p:blipFill>
        <p:spPr>
          <a:xfrm>
            <a:off x="393699" y="774700"/>
            <a:ext cx="5472545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EBF7E4C-76C5-B71C-75C0-684688254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53" t="19085" r="16013" b="7451"/>
          <a:stretch/>
        </p:blipFill>
        <p:spPr>
          <a:xfrm>
            <a:off x="3517900" y="215899"/>
            <a:ext cx="6438900" cy="65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5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9B35FFF-AAE1-8439-5D1D-391D99A5D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9" t="19870" r="19608" b="9019"/>
          <a:stretch/>
        </p:blipFill>
        <p:spPr>
          <a:xfrm>
            <a:off x="698500" y="825500"/>
            <a:ext cx="4800600" cy="520224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74D76DD-0C27-4C76-40CA-782354D18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80" t="23530" r="16012" b="12679"/>
          <a:stretch/>
        </p:blipFill>
        <p:spPr>
          <a:xfrm>
            <a:off x="6388099" y="520700"/>
            <a:ext cx="5669561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21B427-FB74-DAF7-7F93-129FEA9DB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16" t="19084" r="19608" b="7974"/>
          <a:stretch/>
        </p:blipFill>
        <p:spPr>
          <a:xfrm>
            <a:off x="596899" y="863600"/>
            <a:ext cx="4634271" cy="51308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B049339-5FB7-3820-A352-2CBCA73D0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6" t="20915" r="16340" b="39346"/>
          <a:stretch/>
        </p:blipFill>
        <p:spPr>
          <a:xfrm>
            <a:off x="6223000" y="647700"/>
            <a:ext cx="5477042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0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0F7398D-C843-C9CC-5C45-C9A1D2D9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31" t="18561" r="21731" b="7975"/>
          <a:stretch/>
        </p:blipFill>
        <p:spPr>
          <a:xfrm>
            <a:off x="1765300" y="469899"/>
            <a:ext cx="4787900" cy="603318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60D19EE-043F-3C43-B0EE-D1EC25AA1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30" t="28758" r="18954" b="26275"/>
          <a:stretch/>
        </p:blipFill>
        <p:spPr>
          <a:xfrm>
            <a:off x="6829055" y="1155700"/>
            <a:ext cx="5032745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1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A14BE9E-1C53-24B2-34E8-3BF251944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65" t="22484" r="17484" b="29150"/>
          <a:stretch/>
        </p:blipFill>
        <p:spPr>
          <a:xfrm>
            <a:off x="292099" y="850900"/>
            <a:ext cx="6150919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7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57</Words>
  <Application>Microsoft Macintosh PowerPoint</Application>
  <PresentationFormat>Widescreen</PresentationFormat>
  <Paragraphs>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Office Theme</vt:lpstr>
      <vt:lpstr>Office Theme</vt:lpstr>
      <vt:lpstr>AQA Past paper questions  3.1.11 Electrode potentials and electrochemical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91</cp:revision>
  <dcterms:created xsi:type="dcterms:W3CDTF">2021-10-29T07:59:38Z</dcterms:created>
  <dcterms:modified xsi:type="dcterms:W3CDTF">2024-01-08T15:30:03Z</dcterms:modified>
</cp:coreProperties>
</file>