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78" r:id="rId2"/>
  </p:sldMasterIdLst>
  <p:notesMasterIdLst>
    <p:notesMasterId r:id="rId33"/>
  </p:notesMasterIdLst>
  <p:sldIdLst>
    <p:sldId id="268" r:id="rId3"/>
    <p:sldId id="361" r:id="rId4"/>
    <p:sldId id="262" r:id="rId5"/>
    <p:sldId id="365" r:id="rId6"/>
    <p:sldId id="366" r:id="rId7"/>
    <p:sldId id="367" r:id="rId8"/>
    <p:sldId id="368" r:id="rId9"/>
    <p:sldId id="369" r:id="rId10"/>
    <p:sldId id="370" r:id="rId11"/>
    <p:sldId id="371" r:id="rId12"/>
    <p:sldId id="372" r:id="rId13"/>
    <p:sldId id="373" r:id="rId14"/>
    <p:sldId id="374" r:id="rId15"/>
    <p:sldId id="375" r:id="rId16"/>
    <p:sldId id="376" r:id="rId17"/>
    <p:sldId id="377" r:id="rId18"/>
    <p:sldId id="378" r:id="rId19"/>
    <p:sldId id="379" r:id="rId20"/>
    <p:sldId id="380" r:id="rId21"/>
    <p:sldId id="381" r:id="rId22"/>
    <p:sldId id="362" r:id="rId23"/>
    <p:sldId id="364" r:id="rId24"/>
    <p:sldId id="263" r:id="rId25"/>
    <p:sldId id="260" r:id="rId26"/>
    <p:sldId id="261" r:id="rId27"/>
    <p:sldId id="259" r:id="rId28"/>
    <p:sldId id="257" r:id="rId29"/>
    <p:sldId id="258" r:id="rId30"/>
    <p:sldId id="256" r:id="rId31"/>
    <p:sldId id="363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544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FA7E1DC-69FD-4622-BD2B-853BF60F06B6}" v="85" dt="2023-10-16T10:24:18.732"/>
    <p1510:client id="{E28AEAF1-B148-3849-8965-57663F37A8DC}" v="1" dt="2023-10-16T10:27:12.39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35"/>
    <p:restoredTop sz="94665"/>
  </p:normalViewPr>
  <p:slideViewPr>
    <p:cSldViewPr snapToGrid="0" showGuides="1">
      <p:cViewPr varScale="1">
        <p:scale>
          <a:sx n="107" d="100"/>
          <a:sy n="107" d="100"/>
        </p:scale>
        <p:origin x="50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645737-5C97-1E4A-B8A7-92E716815C56}" type="datetimeFigureOut">
              <a:rPr lang="en-US" smtClean="0"/>
              <a:t>10/19/23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F085B8-C78B-3446-A7CF-8BB016A5FC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1279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085B8-C78B-3446-A7CF-8BB016A5FC0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5846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085B8-C78B-3446-A7CF-8BB016A5FC0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6728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085B8-C78B-3446-A7CF-8BB016A5FC0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1584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085B8-C78B-3446-A7CF-8BB016A5FC0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9397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085B8-C78B-3446-A7CF-8BB016A5FC0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6173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085B8-C78B-3446-A7CF-8BB016A5FC0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0931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085B8-C78B-3446-A7CF-8BB016A5FC0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5723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085B8-C78B-3446-A7CF-8BB016A5FC0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3774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085B8-C78B-3446-A7CF-8BB016A5FC0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1582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085B8-C78B-3446-A7CF-8BB016A5FC0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6582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085B8-C78B-3446-A7CF-8BB016A5FC0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2823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085B8-C78B-3446-A7CF-8BB016A5FC0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3526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65046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CFC05-FF43-804E-9E8A-EF7897D2B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05574A-CE07-BC4F-A773-65B0CC8CBB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5CA264-8451-934C-A2D8-0B7383CB5E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3B1E73-4220-7649-9547-C386014EEE01}" type="datetimeFigureOut">
              <a:rPr lang="en-US" smtClean="0"/>
              <a:t>10/19/23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FB5153-485D-C84B-A6CF-B016828F70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2329B0-6796-D144-AC42-CEC564121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B94D0A-D0BA-9E43-95C9-356830D5C0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6175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C8EA7F6-6825-3046-9685-A303BF8556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9FC9DE-9E52-1A44-BE37-75FDDB0E28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17AC82-8C06-9A4E-9856-25D64055A6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3B1E73-4220-7649-9547-C386014EEE01}" type="datetimeFigureOut">
              <a:rPr lang="en-US" smtClean="0"/>
              <a:t>10/19/23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EFA127-EBBD-EA48-9CA2-E0B84D3D4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1349C4-D761-AD40-9B92-EBFD7C26C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B94D0A-D0BA-9E43-95C9-356830D5C0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3973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A5D1BC-CF63-A74A-820D-A86F7F088AD2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80152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5F69F1-FBA8-4A7A-B234-5E736F3E25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106C69-24F1-4741-939E-577D55105D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78566F-B3A9-4F26-BDD9-C5D79544F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01B71-D859-4062-9EAD-639E31B60872}" type="datetimeFigureOut">
              <a:rPr lang="en-GB" smtClean="0"/>
              <a:t>19/10/2023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9C37BB-F649-4B39-85B4-AB600DFBE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6DCBC4-90F8-457E-B3E7-111BE66AE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3ED1E-6D4F-4193-933B-66D05FB617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18641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936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5973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6597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10/19/23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5282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10/19/23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7948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10/19/23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135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F8B3D2-10E1-B546-8123-AB02B8F512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7496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1358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5308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3025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2569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2375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3"/>
            <a:ext cx="10972800" cy="4525963"/>
          </a:xfrm>
        </p:spPr>
        <p:txBody>
          <a:bodyPr/>
          <a:lstStyle/>
          <a:p>
            <a:pPr lvl="0"/>
            <a:endParaRPr lang="en-GB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BC3EA2-A704-437B-86EF-779EA25504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1992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F8B3D2-10E1-B546-8123-AB02B8F512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6820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7818"/>
            <a:ext cx="10972800" cy="11398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109728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3941763"/>
            <a:ext cx="109728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BCBB5D-CDAF-4DB0-A755-0B42D9D1B3B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63177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7818"/>
            <a:ext cx="10972800" cy="11398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7600" y="1600205"/>
            <a:ext cx="53848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FF7A2F2-E8B6-4EE4-B6BA-69999B47809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05431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296333" y="53975"/>
            <a:ext cx="11286067" cy="60721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61349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7D1121-0937-8F40-AC67-A8FCC44829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BFD173-6510-E04B-A299-E6565CAB57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2EF5DD-4A8B-FF43-A8C0-3F1B40BA1C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3B1E73-4220-7649-9547-C386014EEE01}" type="datetimeFigureOut">
              <a:rPr lang="en-US" smtClean="0"/>
              <a:t>10/19/23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70A19C-73FB-2646-BFBF-BEAADEB3F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950B34-6F97-AF47-A81C-2098A1AE42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B94D0A-D0BA-9E43-95C9-356830D5C0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6121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245618-5BD0-D147-BC30-B6E09398D9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0BE557-3CC1-2843-A34F-EA26593840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BC2247-028B-5446-9148-B5372D5B72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374A35-C5BA-5F45-BA0D-169343CD10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3B1E73-4220-7649-9547-C386014EEE01}" type="datetimeFigureOut">
              <a:rPr lang="en-US" smtClean="0"/>
              <a:t>10/19/23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D7EA83-25E7-B24D-947B-C68764AB2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6780B5-807F-4246-9120-27F6757DF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B94D0A-D0BA-9E43-95C9-356830D5C0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6000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6FBB4-1E04-434D-A874-26CA3F237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670618-A1C3-9E45-A379-E1C787A1E2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43E68F-41EF-8840-8B5D-356ABF60A2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03FC27-B3BD-384C-BEFB-7AE900993D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9072C1-5271-0746-8E19-9EBF1B4842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4EAC5BB-B1DD-414E-8FBB-7D79606BCF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3B1E73-4220-7649-9547-C386014EEE01}" type="datetimeFigureOut">
              <a:rPr lang="en-US" smtClean="0"/>
              <a:t>10/19/23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05D71F4-E8CB-AF44-9DC6-A1CC1B6CB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9CEA225-EFE0-D043-8000-26CB8303A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B94D0A-D0BA-9E43-95C9-356830D5C0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0952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2266DD12-74CC-8E44-976F-F1ACACC86FE4}"/>
              </a:ext>
            </a:extLst>
          </p:cNvPr>
          <p:cNvGrpSpPr/>
          <p:nvPr userDrawn="1"/>
        </p:nvGrpSpPr>
        <p:grpSpPr>
          <a:xfrm>
            <a:off x="-76200" y="5292725"/>
            <a:ext cx="2016224" cy="1428750"/>
            <a:chOff x="-76200" y="5292725"/>
            <a:chExt cx="2016224" cy="142875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6488DBE6-08B2-514B-90F5-55FEB2BA40A1}"/>
                </a:ext>
              </a:extLst>
            </p:cNvPr>
            <p:cNvGrpSpPr/>
            <p:nvPr userDrawn="1"/>
          </p:nvGrpSpPr>
          <p:grpSpPr>
            <a:xfrm>
              <a:off x="217537" y="5292725"/>
              <a:ext cx="1428750" cy="1428750"/>
              <a:chOff x="2135560" y="1916832"/>
              <a:chExt cx="1428750" cy="1428750"/>
            </a:xfrm>
          </p:grpSpPr>
          <p:pic>
            <p:nvPicPr>
              <p:cNvPr id="9" name="Picture 2" descr="Triphenylene (CAS 217-59-4) - Chemical &amp; Physical Properties by Cheméo">
                <a:extLst>
                  <a:ext uri="{FF2B5EF4-FFF2-40B4-BE49-F238E27FC236}">
                    <a16:creationId xmlns:a16="http://schemas.microsoft.com/office/drawing/2014/main" id="{81D14BE6-CC4A-3B40-8D50-E72DE8C656C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35560" y="1916832"/>
                <a:ext cx="1428750" cy="14287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5AE1AE00-879F-7C4D-86C1-1F76A7FE19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741925" y="2614159"/>
                <a:ext cx="216019" cy="165569"/>
              </a:xfrm>
              <a:prstGeom prst="rect">
                <a:avLst/>
              </a:prstGeom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38E97A2-5B82-EC49-BCF5-7540D5F62304}"/>
                  </a:ext>
                </a:extLst>
              </p:cNvPr>
              <p:cNvSpPr txBox="1"/>
              <p:nvPr/>
            </p:nvSpPr>
            <p:spPr>
              <a:xfrm>
                <a:off x="2700808" y="2218028"/>
                <a:ext cx="28803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>
                    <a:solidFill>
                      <a:srgbClr val="00B0F0"/>
                    </a:solidFill>
                    <a:effectLst>
                      <a:innerShdw blurRad="63500" dist="50800" dir="10800000">
                        <a:prstClr val="black">
                          <a:alpha val="50000"/>
                        </a:prstClr>
                      </a:innerShdw>
                    </a:effectLst>
                    <a:latin typeface="Garamond" panose="02020404030301010803" pitchFamily="18" charset="0"/>
                    <a:ea typeface="Arial" charset="0"/>
                    <a:cs typeface="Arial" charset="0"/>
                  </a:rPr>
                  <a:t>S</a:t>
                </a:r>
                <a:endParaRPr lang="en-US"/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0FF48CB-CA7F-AE47-856F-79417902B973}"/>
                  </a:ext>
                </a:extLst>
              </p:cNvPr>
              <p:cNvSpPr txBox="1"/>
              <p:nvPr/>
            </p:nvSpPr>
            <p:spPr>
              <a:xfrm>
                <a:off x="2409614" y="2684611"/>
                <a:ext cx="28803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>
                    <a:solidFill>
                      <a:srgbClr val="00B0F0"/>
                    </a:solidFill>
                    <a:effectLst>
                      <a:innerShdw blurRad="63500" dist="50800" dir="10800000">
                        <a:prstClr val="black">
                          <a:alpha val="50000"/>
                        </a:prstClr>
                      </a:innerShdw>
                    </a:effectLst>
                    <a:latin typeface="Garamond" panose="02020404030301010803" pitchFamily="18" charset="0"/>
                    <a:cs typeface="Arial" charset="0"/>
                  </a:rPr>
                  <a:t>E</a:t>
                </a:r>
                <a:endParaRPr lang="en-US"/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DA3CA51-D99D-BB4D-B73D-02B6CFCB4143}"/>
                  </a:ext>
                </a:extLst>
              </p:cNvPr>
              <p:cNvSpPr txBox="1"/>
              <p:nvPr/>
            </p:nvSpPr>
            <p:spPr>
              <a:xfrm>
                <a:off x="2957944" y="2671122"/>
                <a:ext cx="28803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>
                    <a:solidFill>
                      <a:srgbClr val="00B0F0"/>
                    </a:solidFill>
                    <a:effectLst>
                      <a:innerShdw blurRad="63500" dist="50800" dir="10800000">
                        <a:prstClr val="black">
                          <a:alpha val="50000"/>
                        </a:prstClr>
                      </a:innerShdw>
                    </a:effectLst>
                    <a:latin typeface="Garamond" panose="02020404030301010803" pitchFamily="18" charset="0"/>
                    <a:cs typeface="Arial" charset="0"/>
                  </a:rPr>
                  <a:t>T</a:t>
                </a:r>
                <a:endParaRPr lang="en-US"/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11E655F-7C6D-8748-A725-87F9C8949967}"/>
                </a:ext>
              </a:extLst>
            </p:cNvPr>
            <p:cNvSpPr txBox="1"/>
            <p:nvPr userDrawn="1"/>
          </p:nvSpPr>
          <p:spPr>
            <a:xfrm>
              <a:off x="-76200" y="6352143"/>
              <a:ext cx="20162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800" b="1">
                  <a:solidFill>
                    <a:srgbClr val="00B0F0"/>
                  </a:solidFill>
                  <a:effectLst>
                    <a:innerShdw blurRad="63500" dist="50800" dir="10800000">
                      <a:prstClr val="black">
                        <a:alpha val="50000"/>
                      </a:prstClr>
                    </a:innerShdw>
                  </a:effectLst>
                  <a:latin typeface="Garamond" panose="02020404030301010803" pitchFamily="18" charset="0"/>
                  <a:ea typeface="Arial" charset="0"/>
                  <a:cs typeface="Arial" charset="0"/>
                </a:rPr>
                <a:t>Sci-Excel Tuition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176959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583F4D-03F3-8B43-8F6D-C5F2D7F54C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3B1E73-4220-7649-9547-C386014EEE01}" type="datetimeFigureOut">
              <a:rPr lang="en-US" smtClean="0"/>
              <a:t>10/19/23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954614-FFFD-AB43-8F7D-B2BCBECC0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934E2A-25EC-7646-A3BA-A9D1654BB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B94D0A-D0BA-9E43-95C9-356830D5C0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5096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52CB8-15DD-6944-86E8-FFCC20CCD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436547-1DFE-3C48-99EB-F90B6C6405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1EAD05-6102-FB4E-A547-B2DC207E51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3111DA-D516-B24F-B356-1F7752560A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3B1E73-4220-7649-9547-C386014EEE01}" type="datetimeFigureOut">
              <a:rPr lang="en-US" smtClean="0"/>
              <a:t>10/19/23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C80B38-AB2B-3A47-AF41-70E2B1077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40CBE6-9577-2F41-ABFE-A9C9B13AE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B94D0A-D0BA-9E43-95C9-356830D5C0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5022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427CBD-C096-5043-A32F-6108CACBEC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1B60640-C183-7A44-A9D6-AD099D60A9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F52704-487C-D543-9436-6A2262E461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1D9364-4E91-B949-AEE4-7E324A9CC3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3B1E73-4220-7649-9547-C386014EEE01}" type="datetimeFigureOut">
              <a:rPr lang="en-US" smtClean="0"/>
              <a:t>10/19/23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768828-0CA4-9642-9EDF-3F23E2914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F3C3C7-B67D-2F41-B243-B3CD2E6EE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B94D0A-D0BA-9E43-95C9-356830D5C0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79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A2F578B-0237-8445-B9B0-F52A64A268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DCADCD-F447-CB4C-9EB8-D66F1E57B7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834B491-91A0-4C0E-8307-0F87E984B022}"/>
              </a:ext>
            </a:extLst>
          </p:cNvPr>
          <p:cNvGrpSpPr/>
          <p:nvPr userDrawn="1"/>
        </p:nvGrpSpPr>
        <p:grpSpPr>
          <a:xfrm>
            <a:off x="52428" y="5990641"/>
            <a:ext cx="797647" cy="797647"/>
            <a:chOff x="40553" y="5532437"/>
            <a:chExt cx="1255852" cy="1255852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34D29FDE-7C76-8E35-916C-B4003B2D54EE}"/>
                </a:ext>
              </a:extLst>
            </p:cNvPr>
            <p:cNvSpPr/>
            <p:nvPr userDrawn="1"/>
          </p:nvSpPr>
          <p:spPr>
            <a:xfrm>
              <a:off x="40553" y="5532437"/>
              <a:ext cx="1255852" cy="1255852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E70A417-CFD8-45AA-CE3D-D29F09221ADB}"/>
                </a:ext>
              </a:extLst>
            </p:cNvPr>
            <p:cNvGrpSpPr/>
            <p:nvPr userDrawn="1"/>
          </p:nvGrpSpPr>
          <p:grpSpPr>
            <a:xfrm>
              <a:off x="80857" y="5784209"/>
              <a:ext cx="1175893" cy="976209"/>
              <a:chOff x="2538285" y="2210574"/>
              <a:chExt cx="1265984" cy="1051002"/>
            </a:xfrm>
          </p:grpSpPr>
          <p:pic>
            <p:nvPicPr>
              <p:cNvPr id="11" name="Picture 10" descr="Application&#10;&#10;Description automatically generated with low confidence">
                <a:extLst>
                  <a:ext uri="{FF2B5EF4-FFF2-40B4-BE49-F238E27FC236}">
                    <a16:creationId xmlns:a16="http://schemas.microsoft.com/office/drawing/2014/main" id="{C34D6486-5CD9-AC2E-3F65-1894F8AD0A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607988" y="2273337"/>
                <a:ext cx="1152343" cy="981818"/>
              </a:xfrm>
              <a:prstGeom prst="rect">
                <a:avLst/>
              </a:prstGeom>
            </p:spPr>
          </p:pic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E5B356D7-22B4-ADD2-7D39-9AF7B639DCB8}"/>
                  </a:ext>
                </a:extLst>
              </p:cNvPr>
              <p:cNvSpPr/>
              <p:nvPr/>
            </p:nvSpPr>
            <p:spPr>
              <a:xfrm>
                <a:off x="2538285" y="2210574"/>
                <a:ext cx="1265984" cy="105100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64010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3" r:id="rId12"/>
    <p:sldLayoutId id="2147483696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10/19/23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113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80" r:id="rId11"/>
    <p:sldLayoutId id="2147483691" r:id="rId12"/>
    <p:sldLayoutId id="2147483690" r:id="rId13"/>
    <p:sldLayoutId id="2147483693" r:id="rId14"/>
    <p:sldLayoutId id="2147483694" r:id="rId15"/>
    <p:sldLayoutId id="2147483692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2E9F414-BA03-4A4A-A8BA-79FBE18902C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30382" y="614502"/>
            <a:ext cx="10515600" cy="1325563"/>
          </a:xfrm>
        </p:spPr>
        <p:txBody>
          <a:bodyPr>
            <a:noAutofit/>
          </a:bodyPr>
          <a:lstStyle/>
          <a:p>
            <a:r>
              <a:rPr lang="en-US" sz="5400" b="1" dirty="0"/>
              <a:t>AQA Past paper questions </a:t>
            </a:r>
            <a:br>
              <a:rPr lang="en-US" sz="5400" b="1" dirty="0"/>
            </a:br>
            <a:r>
              <a:rPr lang="en-US" sz="5400" b="1" dirty="0"/>
              <a:t>3.1.1 Atomic structure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8A4AB01-86FE-964C-A8A4-F8CBB4CDF7B4}"/>
              </a:ext>
            </a:extLst>
          </p:cNvPr>
          <p:cNvSpPr txBox="1">
            <a:spLocks/>
          </p:cNvSpPr>
          <p:nvPr/>
        </p:nvSpPr>
        <p:spPr>
          <a:xfrm>
            <a:off x="630379" y="31083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Garamond" panose="02020404030301010803" pitchFamily="18" charset="0"/>
                <a:ea typeface="Arial" charset="0"/>
                <a:cs typeface="Arial" charset="0"/>
              </a:rPr>
              <a:t>Dr John R Griffiths</a:t>
            </a:r>
            <a:endParaRPr lang="en-US" b="1">
              <a:latin typeface="Garamond" panose="02020404030301010803" pitchFamily="18" charset="0"/>
            </a:endParaRPr>
          </a:p>
          <a:p>
            <a:pPr algn="ctr"/>
            <a:r>
              <a:rPr lang="en-US" b="1" err="1">
                <a:solidFill>
                  <a:srgbClr val="00B0F0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Garamond" panose="02020404030301010803" pitchFamily="18" charset="0"/>
                <a:ea typeface="Arial" charset="0"/>
                <a:cs typeface="Arial" charset="0"/>
              </a:rPr>
              <a:t>SciExcel</a:t>
            </a:r>
            <a:r>
              <a:rPr lang="en-US" b="1">
                <a:solidFill>
                  <a:srgbClr val="00B0F0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Garamond" panose="02020404030301010803" pitchFamily="18" charset="0"/>
                <a:ea typeface="Arial" charset="0"/>
                <a:cs typeface="Arial" charset="0"/>
              </a:rPr>
              <a:t> Tuition</a:t>
            </a:r>
          </a:p>
        </p:txBody>
      </p:sp>
      <p:pic>
        <p:nvPicPr>
          <p:cNvPr id="1030" name="Picture 6" descr="AQA to pay out £1.1m for serious breaches on exam re-marks">
            <a:extLst>
              <a:ext uri="{FF2B5EF4-FFF2-40B4-BE49-F238E27FC236}">
                <a16:creationId xmlns:a16="http://schemas.microsoft.com/office/drawing/2014/main" id="{F986C080-FDED-6042-AF80-A2FD96D372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0344" y="180494"/>
            <a:ext cx="1398796" cy="735496"/>
          </a:xfrm>
          <a:prstGeom prst="rect">
            <a:avLst/>
          </a:prstGeom>
          <a:solidFill>
            <a:schemeClr val="accent6"/>
          </a:solidFill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749BB861-8D6B-E749-A0D3-C53540C02B67}"/>
              </a:ext>
            </a:extLst>
          </p:cNvPr>
          <p:cNvSpPr/>
          <p:nvPr/>
        </p:nvSpPr>
        <p:spPr>
          <a:xfrm>
            <a:off x="10640345" y="180494"/>
            <a:ext cx="1398795" cy="735496"/>
          </a:xfrm>
          <a:prstGeom prst="rect">
            <a:avLst/>
          </a:prstGeom>
          <a:solidFill>
            <a:schemeClr val="accent6">
              <a:lumMod val="40000"/>
              <a:lumOff val="60000"/>
              <a:alpha val="2893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584B1D7-7385-7584-314E-B07FFF4B3547}"/>
              </a:ext>
            </a:extLst>
          </p:cNvPr>
          <p:cNvSpPr/>
          <p:nvPr/>
        </p:nvSpPr>
        <p:spPr>
          <a:xfrm>
            <a:off x="40553" y="5532437"/>
            <a:ext cx="1255852" cy="125585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D46F7C7-C31B-1C61-7C24-1357B38A48FD}"/>
              </a:ext>
            </a:extLst>
          </p:cNvPr>
          <p:cNvGrpSpPr/>
          <p:nvPr/>
        </p:nvGrpSpPr>
        <p:grpSpPr>
          <a:xfrm>
            <a:off x="80857" y="5784209"/>
            <a:ext cx="1175893" cy="976209"/>
            <a:chOff x="2538285" y="2210574"/>
            <a:chExt cx="1265984" cy="1051002"/>
          </a:xfrm>
        </p:grpSpPr>
        <p:pic>
          <p:nvPicPr>
            <p:cNvPr id="11" name="Picture 10" descr="Application&#10;&#10;Description automatically generated with low confidence">
              <a:extLst>
                <a:ext uri="{FF2B5EF4-FFF2-40B4-BE49-F238E27FC236}">
                  <a16:creationId xmlns:a16="http://schemas.microsoft.com/office/drawing/2014/main" id="{6057A0F3-80EE-0A32-272A-349045130C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07988" y="2273337"/>
              <a:ext cx="1152343" cy="981818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DAED71A-2900-C562-421A-71894B8366E0}"/>
                </a:ext>
              </a:extLst>
            </p:cNvPr>
            <p:cNvSpPr/>
            <p:nvPr/>
          </p:nvSpPr>
          <p:spPr>
            <a:xfrm>
              <a:off x="2538285" y="2210574"/>
              <a:ext cx="1265984" cy="105100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C49E7B73-85A3-B487-2595-4E31A77BF997}"/>
              </a:ext>
            </a:extLst>
          </p:cNvPr>
          <p:cNvSpPr/>
          <p:nvPr/>
        </p:nvSpPr>
        <p:spPr>
          <a:xfrm>
            <a:off x="3938867" y="5707153"/>
            <a:ext cx="989252" cy="8212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3355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171B8F8E-A1A2-4975-BB3C-87D2E2D88FAA}"/>
              </a:ext>
            </a:extLst>
          </p:cNvPr>
          <p:cNvSpPr txBox="1"/>
          <p:nvPr/>
        </p:nvSpPr>
        <p:spPr>
          <a:xfrm>
            <a:off x="1440611" y="115945"/>
            <a:ext cx="4650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AS Paper 1 2019</a:t>
            </a:r>
          </a:p>
        </p:txBody>
      </p:sp>
      <p:pic>
        <p:nvPicPr>
          <p:cNvPr id="14" name="Picture 13" descr="A screenshot of a computer&#10;&#10;Description automatically generated">
            <a:extLst>
              <a:ext uri="{FF2B5EF4-FFF2-40B4-BE49-F238E27FC236}">
                <a16:creationId xmlns:a16="http://schemas.microsoft.com/office/drawing/2014/main" id="{E5EF517B-DCA7-361A-3037-82BD3C20B2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924" t="24691" r="17239" b="34729"/>
          <a:stretch/>
        </p:blipFill>
        <p:spPr>
          <a:xfrm>
            <a:off x="203292" y="807522"/>
            <a:ext cx="5644356" cy="3123210"/>
          </a:xfrm>
          <a:prstGeom prst="rect">
            <a:avLst/>
          </a:prstGeom>
        </p:spPr>
      </p:pic>
      <p:pic>
        <p:nvPicPr>
          <p:cNvPr id="16" name="Picture 15" descr="A screenshot of a computer&#10;&#10;Description automatically generated">
            <a:extLst>
              <a:ext uri="{FF2B5EF4-FFF2-40B4-BE49-F238E27FC236}">
                <a16:creationId xmlns:a16="http://schemas.microsoft.com/office/drawing/2014/main" id="{30709216-B940-C473-CBA4-E306BB25BD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216" t="19557" r="19684" b="8571"/>
          <a:stretch/>
        </p:blipFill>
        <p:spPr>
          <a:xfrm>
            <a:off x="6590805" y="485277"/>
            <a:ext cx="5070763" cy="554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930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171B8F8E-A1A2-4975-BB3C-87D2E2D88FAA}"/>
              </a:ext>
            </a:extLst>
          </p:cNvPr>
          <p:cNvSpPr txBox="1"/>
          <p:nvPr/>
        </p:nvSpPr>
        <p:spPr>
          <a:xfrm>
            <a:off x="1440611" y="115945"/>
            <a:ext cx="4650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AS Paper 1 2019</a:t>
            </a:r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8E8551D6-ED9D-34BF-A4C6-CF6A0BD860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076" t="27379" r="17698" b="54286"/>
          <a:stretch/>
        </p:blipFill>
        <p:spPr>
          <a:xfrm>
            <a:off x="250793" y="997526"/>
            <a:ext cx="5249210" cy="1330037"/>
          </a:xfrm>
          <a:prstGeom prst="rect">
            <a:avLst/>
          </a:prstGeom>
        </p:spPr>
      </p:pic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E150D135-D113-1F38-8398-42B8A6A7F6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924" t="39114" r="17545" b="22750"/>
          <a:stretch/>
        </p:blipFill>
        <p:spPr>
          <a:xfrm>
            <a:off x="250793" y="2839812"/>
            <a:ext cx="5305196" cy="2777217"/>
          </a:xfrm>
          <a:prstGeom prst="rect">
            <a:avLst/>
          </a:prstGeom>
        </p:spPr>
      </p:pic>
      <p:pic>
        <p:nvPicPr>
          <p:cNvPr id="11" name="Picture 10" descr="A screenshot of a computer&#10;&#10;Description automatically generated">
            <a:extLst>
              <a:ext uri="{FF2B5EF4-FFF2-40B4-BE49-F238E27FC236}">
                <a16:creationId xmlns:a16="http://schemas.microsoft.com/office/drawing/2014/main" id="{C923C34D-EA73-384D-C865-F689952CB88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618" t="20535" r="17851" b="48907"/>
          <a:stretch/>
        </p:blipFill>
        <p:spPr>
          <a:xfrm>
            <a:off x="6353297" y="997526"/>
            <a:ext cx="4392006" cy="1842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6727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171B8F8E-A1A2-4975-BB3C-87D2E2D88FAA}"/>
              </a:ext>
            </a:extLst>
          </p:cNvPr>
          <p:cNvSpPr txBox="1"/>
          <p:nvPr/>
        </p:nvSpPr>
        <p:spPr>
          <a:xfrm>
            <a:off x="1440611" y="115945"/>
            <a:ext cx="4650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AS Paper 1 2020</a:t>
            </a: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89D46679-AC52-7D4F-6F9B-1DB0AFA472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923" t="30070" r="17852" b="12726"/>
          <a:stretch/>
        </p:blipFill>
        <p:spPr>
          <a:xfrm>
            <a:off x="356258" y="650173"/>
            <a:ext cx="5111159" cy="4040580"/>
          </a:xfrm>
          <a:prstGeom prst="rect">
            <a:avLst/>
          </a:prstGeom>
        </p:spPr>
      </p:pic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46ACB389-194B-67E2-0F8A-5B0C13C0976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618" t="20536" r="17545" b="8082"/>
          <a:stretch/>
        </p:blipFill>
        <p:spPr>
          <a:xfrm>
            <a:off x="5783281" y="300610"/>
            <a:ext cx="5401069" cy="525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5721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171B8F8E-A1A2-4975-BB3C-87D2E2D88FAA}"/>
              </a:ext>
            </a:extLst>
          </p:cNvPr>
          <p:cNvSpPr txBox="1"/>
          <p:nvPr/>
        </p:nvSpPr>
        <p:spPr>
          <a:xfrm>
            <a:off x="1440611" y="115945"/>
            <a:ext cx="4650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AS Paper 1 2020</a:t>
            </a:r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9237C366-10AE-E55A-F621-EACB6A47E2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771" t="18823" r="17698" b="10283"/>
          <a:stretch/>
        </p:blipFill>
        <p:spPr>
          <a:xfrm>
            <a:off x="273672" y="807522"/>
            <a:ext cx="5271662" cy="5130140"/>
          </a:xfrm>
          <a:prstGeom prst="rect">
            <a:avLst/>
          </a:prstGeom>
        </p:spPr>
      </p:pic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DB314F56-FF03-C23D-FFA3-306BF7FE191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924" t="23957" r="17545" b="33751"/>
          <a:stretch/>
        </p:blipFill>
        <p:spPr>
          <a:xfrm>
            <a:off x="5997039" y="807522"/>
            <a:ext cx="6034451" cy="3503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8047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171B8F8E-A1A2-4975-BB3C-87D2E2D88FAA}"/>
              </a:ext>
            </a:extLst>
          </p:cNvPr>
          <p:cNvSpPr txBox="1"/>
          <p:nvPr/>
        </p:nvSpPr>
        <p:spPr>
          <a:xfrm>
            <a:off x="1440611" y="115945"/>
            <a:ext cx="4650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AS Paper 1 2020</a:t>
            </a: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674D79C6-DA23-3DD7-1CE9-14C220375A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924" t="28113" r="17545" b="46952"/>
          <a:stretch/>
        </p:blipFill>
        <p:spPr>
          <a:xfrm>
            <a:off x="332509" y="819397"/>
            <a:ext cx="5724607" cy="1959429"/>
          </a:xfrm>
          <a:prstGeom prst="rect">
            <a:avLst/>
          </a:prstGeom>
        </p:spPr>
      </p:pic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AAE3368C-8898-9B63-2FEC-92734516140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667" t="32941" r="17647" b="16028"/>
          <a:stretch/>
        </p:blipFill>
        <p:spPr>
          <a:xfrm>
            <a:off x="6120310" y="881517"/>
            <a:ext cx="5788392" cy="4041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8510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171B8F8E-A1A2-4975-BB3C-87D2E2D88FAA}"/>
              </a:ext>
            </a:extLst>
          </p:cNvPr>
          <p:cNvSpPr txBox="1"/>
          <p:nvPr/>
        </p:nvSpPr>
        <p:spPr>
          <a:xfrm>
            <a:off x="1440611" y="115945"/>
            <a:ext cx="4650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AS Paper 1 2021</a:t>
            </a:r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2AAB03B2-23A8-829C-F40B-7E18DAA2C3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077" t="27624" r="17545" b="11749"/>
          <a:stretch/>
        </p:blipFill>
        <p:spPr>
          <a:xfrm>
            <a:off x="451261" y="676894"/>
            <a:ext cx="5247793" cy="4381994"/>
          </a:xfrm>
          <a:prstGeom prst="rect">
            <a:avLst/>
          </a:prstGeom>
        </p:spPr>
      </p:pic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9C9B4149-4166-7C6F-A160-BE9F5246747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618" t="28357" r="17392" b="29413"/>
          <a:stretch/>
        </p:blipFill>
        <p:spPr>
          <a:xfrm>
            <a:off x="6091169" y="485277"/>
            <a:ext cx="5734380" cy="3291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0890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171B8F8E-A1A2-4975-BB3C-87D2E2D88FAA}"/>
              </a:ext>
            </a:extLst>
          </p:cNvPr>
          <p:cNvSpPr txBox="1"/>
          <p:nvPr/>
        </p:nvSpPr>
        <p:spPr>
          <a:xfrm>
            <a:off x="1440611" y="115945"/>
            <a:ext cx="4650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AS Paper 1 2021</a:t>
            </a:r>
          </a:p>
        </p:txBody>
      </p:sp>
      <p:pic>
        <p:nvPicPr>
          <p:cNvPr id="10" name="Picture 9" descr="A screenshot of a computer&#10;&#10;Description automatically generated">
            <a:extLst>
              <a:ext uri="{FF2B5EF4-FFF2-40B4-BE49-F238E27FC236}">
                <a16:creationId xmlns:a16="http://schemas.microsoft.com/office/drawing/2014/main" id="{0672F841-99B9-30D3-3BD8-E873E7682D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771" t="21512" r="17545" b="22261"/>
          <a:stretch/>
        </p:blipFill>
        <p:spPr>
          <a:xfrm>
            <a:off x="415636" y="997527"/>
            <a:ext cx="5418710" cy="4168239"/>
          </a:xfrm>
          <a:prstGeom prst="rect">
            <a:avLst/>
          </a:prstGeom>
        </p:spPr>
      </p:pic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4BC96A49-3039-F8EB-529F-BEF1B625647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618" t="34836" r="17392" b="12972"/>
          <a:stretch/>
        </p:blipFill>
        <p:spPr>
          <a:xfrm>
            <a:off x="6357656" y="997527"/>
            <a:ext cx="5591916" cy="3966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4833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171B8F8E-A1A2-4975-BB3C-87D2E2D88FAA}"/>
              </a:ext>
            </a:extLst>
          </p:cNvPr>
          <p:cNvSpPr txBox="1"/>
          <p:nvPr/>
        </p:nvSpPr>
        <p:spPr>
          <a:xfrm>
            <a:off x="1440611" y="115945"/>
            <a:ext cx="4650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AS Paper 1 2021</a:t>
            </a:r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51AAB488-A6B7-A83D-F240-6D87B29487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771" t="22735" r="17698" b="52086"/>
          <a:stretch/>
        </p:blipFill>
        <p:spPr>
          <a:xfrm>
            <a:off x="130627" y="771895"/>
            <a:ext cx="5359801" cy="1852551"/>
          </a:xfrm>
          <a:prstGeom prst="rect">
            <a:avLst/>
          </a:prstGeom>
        </p:spPr>
      </p:pic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D20E7CDA-EDC5-9BA8-88E5-5236BFC2129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924" t="31047" r="17698" b="43774"/>
          <a:stretch/>
        </p:blipFill>
        <p:spPr>
          <a:xfrm>
            <a:off x="134655" y="3010396"/>
            <a:ext cx="5341820" cy="1852551"/>
          </a:xfrm>
          <a:prstGeom prst="rect">
            <a:avLst/>
          </a:prstGeom>
        </p:spPr>
      </p:pic>
      <p:pic>
        <p:nvPicPr>
          <p:cNvPr id="9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48A82567-247C-BB10-7D43-CCEEB860C6B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1355" t="19802" r="21620" b="12849"/>
          <a:stretch/>
        </p:blipFill>
        <p:spPr>
          <a:xfrm>
            <a:off x="6222670" y="771895"/>
            <a:ext cx="5047013" cy="5737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41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171B8F8E-A1A2-4975-BB3C-87D2E2D88FAA}"/>
              </a:ext>
            </a:extLst>
          </p:cNvPr>
          <p:cNvSpPr txBox="1"/>
          <p:nvPr/>
        </p:nvSpPr>
        <p:spPr>
          <a:xfrm>
            <a:off x="1440611" y="115945"/>
            <a:ext cx="4650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AS Paper 1 2022</a:t>
            </a: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51C1BF6A-BA75-ACA0-1FB5-4650F19826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618" t="19312" r="17545" b="16883"/>
          <a:stretch/>
        </p:blipFill>
        <p:spPr>
          <a:xfrm>
            <a:off x="203292" y="760021"/>
            <a:ext cx="5405320" cy="4702628"/>
          </a:xfrm>
          <a:prstGeom prst="rect">
            <a:avLst/>
          </a:prstGeom>
        </p:spPr>
      </p:pic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04FA34B8-7ABE-BDF9-8806-C258AC28F1F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618" t="21268" r="17545" b="22261"/>
          <a:stretch/>
        </p:blipFill>
        <p:spPr>
          <a:xfrm>
            <a:off x="5913912" y="685799"/>
            <a:ext cx="5633068" cy="4337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337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171B8F8E-A1A2-4975-BB3C-87D2E2D88FAA}"/>
              </a:ext>
            </a:extLst>
          </p:cNvPr>
          <p:cNvSpPr txBox="1"/>
          <p:nvPr/>
        </p:nvSpPr>
        <p:spPr>
          <a:xfrm>
            <a:off x="1440611" y="115945"/>
            <a:ext cx="4650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AS Paper 1 2022</a:t>
            </a:r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16D18654-08A7-7764-A506-A99BBBCEB1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619" t="25180" r="17239" b="19083"/>
          <a:stretch/>
        </p:blipFill>
        <p:spPr>
          <a:xfrm>
            <a:off x="332507" y="721425"/>
            <a:ext cx="5304808" cy="4004953"/>
          </a:xfrm>
          <a:prstGeom prst="rect">
            <a:avLst/>
          </a:prstGeom>
        </p:spPr>
      </p:pic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26FE6113-9339-B23B-F622-C66EA317E9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618" t="21512" r="17392" b="12728"/>
          <a:stretch/>
        </p:blipFill>
        <p:spPr>
          <a:xfrm>
            <a:off x="6319039" y="721425"/>
            <a:ext cx="5159068" cy="4610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7078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>
            <a:extLst>
              <a:ext uri="{FF2B5EF4-FFF2-40B4-BE49-F238E27FC236}">
                <a16:creationId xmlns:a16="http://schemas.microsoft.com/office/drawing/2014/main" id="{6584B1D7-7385-7584-314E-B07FFF4B3547}"/>
              </a:ext>
            </a:extLst>
          </p:cNvPr>
          <p:cNvSpPr/>
          <p:nvPr/>
        </p:nvSpPr>
        <p:spPr>
          <a:xfrm>
            <a:off x="40553" y="5532437"/>
            <a:ext cx="1255852" cy="125585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D46F7C7-C31B-1C61-7C24-1357B38A48FD}"/>
              </a:ext>
            </a:extLst>
          </p:cNvPr>
          <p:cNvGrpSpPr/>
          <p:nvPr/>
        </p:nvGrpSpPr>
        <p:grpSpPr>
          <a:xfrm>
            <a:off x="80857" y="5784209"/>
            <a:ext cx="1175893" cy="976209"/>
            <a:chOff x="2538285" y="2210574"/>
            <a:chExt cx="1265984" cy="1051002"/>
          </a:xfrm>
        </p:grpSpPr>
        <p:pic>
          <p:nvPicPr>
            <p:cNvPr id="11" name="Picture 10" descr="Application&#10;&#10;Description automatically generated with low confidence">
              <a:extLst>
                <a:ext uri="{FF2B5EF4-FFF2-40B4-BE49-F238E27FC236}">
                  <a16:creationId xmlns:a16="http://schemas.microsoft.com/office/drawing/2014/main" id="{6057A0F3-80EE-0A32-272A-349045130C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07988" y="2273337"/>
              <a:ext cx="1152343" cy="981818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DAED71A-2900-C562-421A-71894B8366E0}"/>
                </a:ext>
              </a:extLst>
            </p:cNvPr>
            <p:cNvSpPr/>
            <p:nvPr/>
          </p:nvSpPr>
          <p:spPr>
            <a:xfrm>
              <a:off x="2538285" y="2210574"/>
              <a:ext cx="1265984" cy="105100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C49E7B73-85A3-B487-2595-4E31A77BF997}"/>
              </a:ext>
            </a:extLst>
          </p:cNvPr>
          <p:cNvSpPr/>
          <p:nvPr/>
        </p:nvSpPr>
        <p:spPr>
          <a:xfrm>
            <a:off x="3938867" y="5707153"/>
            <a:ext cx="989252" cy="8212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86EAEA-42DF-EA61-5AEA-0A399407BC60}"/>
              </a:ext>
            </a:extLst>
          </p:cNvPr>
          <p:cNvSpPr txBox="1">
            <a:spLocks/>
          </p:cNvSpPr>
          <p:nvPr/>
        </p:nvSpPr>
        <p:spPr>
          <a:xfrm>
            <a:off x="4263719" y="2621839"/>
            <a:ext cx="416640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/>
              <a:t>AS Papers</a:t>
            </a:r>
            <a:endParaRPr lang="en-US" sz="5400" b="1" dirty="0"/>
          </a:p>
        </p:txBody>
      </p:sp>
    </p:spTree>
    <p:extLst>
      <p:ext uri="{BB962C8B-B14F-4D97-AF65-F5344CB8AC3E}">
        <p14:creationId xmlns:p14="http://schemas.microsoft.com/office/powerpoint/2010/main" val="17075180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171B8F8E-A1A2-4975-BB3C-87D2E2D88FAA}"/>
              </a:ext>
            </a:extLst>
          </p:cNvPr>
          <p:cNvSpPr txBox="1"/>
          <p:nvPr/>
        </p:nvSpPr>
        <p:spPr>
          <a:xfrm>
            <a:off x="1440611" y="115945"/>
            <a:ext cx="4650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AS Paper 1 2022</a:t>
            </a: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7CC8EE26-A1F8-06B1-B319-7204A8A160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618" t="33735" r="17392" b="39863"/>
          <a:stretch/>
        </p:blipFill>
        <p:spPr>
          <a:xfrm>
            <a:off x="285007" y="938150"/>
            <a:ext cx="5328608" cy="1911927"/>
          </a:xfrm>
          <a:prstGeom prst="rect">
            <a:avLst/>
          </a:prstGeom>
        </p:spPr>
      </p:pic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22AF5305-9D44-9DFC-348E-B41678C8B31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077" t="49870" r="17392" b="26417"/>
          <a:stretch/>
        </p:blipFill>
        <p:spPr>
          <a:xfrm>
            <a:off x="285007" y="3158836"/>
            <a:ext cx="5253545" cy="1710047"/>
          </a:xfrm>
          <a:prstGeom prst="rect">
            <a:avLst/>
          </a:prstGeom>
        </p:spPr>
      </p:pic>
      <p:pic>
        <p:nvPicPr>
          <p:cNvPr id="10" name="Picture 9" descr="A screenshot of a computer&#10;&#10;Description automatically generated">
            <a:extLst>
              <a:ext uri="{FF2B5EF4-FFF2-40B4-BE49-F238E27FC236}">
                <a16:creationId xmlns:a16="http://schemas.microsoft.com/office/drawing/2014/main" id="{253B69A0-B0E1-4BED-FA06-DBFB9A161A4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923" t="51093" r="17852" b="24705"/>
          <a:stretch/>
        </p:blipFill>
        <p:spPr>
          <a:xfrm>
            <a:off x="6424549" y="497151"/>
            <a:ext cx="5716461" cy="1911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2451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>
            <a:extLst>
              <a:ext uri="{FF2B5EF4-FFF2-40B4-BE49-F238E27FC236}">
                <a16:creationId xmlns:a16="http://schemas.microsoft.com/office/drawing/2014/main" id="{6584B1D7-7385-7584-314E-B07FFF4B3547}"/>
              </a:ext>
            </a:extLst>
          </p:cNvPr>
          <p:cNvSpPr/>
          <p:nvPr/>
        </p:nvSpPr>
        <p:spPr>
          <a:xfrm>
            <a:off x="40553" y="5532437"/>
            <a:ext cx="1255852" cy="125585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D46F7C7-C31B-1C61-7C24-1357B38A48FD}"/>
              </a:ext>
            </a:extLst>
          </p:cNvPr>
          <p:cNvGrpSpPr/>
          <p:nvPr/>
        </p:nvGrpSpPr>
        <p:grpSpPr>
          <a:xfrm>
            <a:off x="80857" y="5784209"/>
            <a:ext cx="1175893" cy="976209"/>
            <a:chOff x="2538285" y="2210574"/>
            <a:chExt cx="1265984" cy="1051002"/>
          </a:xfrm>
        </p:grpSpPr>
        <p:pic>
          <p:nvPicPr>
            <p:cNvPr id="11" name="Picture 10" descr="Application&#10;&#10;Description automatically generated with low confidence">
              <a:extLst>
                <a:ext uri="{FF2B5EF4-FFF2-40B4-BE49-F238E27FC236}">
                  <a16:creationId xmlns:a16="http://schemas.microsoft.com/office/drawing/2014/main" id="{6057A0F3-80EE-0A32-272A-349045130C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07988" y="2273337"/>
              <a:ext cx="1152343" cy="981818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DAED71A-2900-C562-421A-71894B8366E0}"/>
                </a:ext>
              </a:extLst>
            </p:cNvPr>
            <p:cNvSpPr/>
            <p:nvPr/>
          </p:nvSpPr>
          <p:spPr>
            <a:xfrm>
              <a:off x="2538285" y="2210574"/>
              <a:ext cx="1265984" cy="105100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C49E7B73-85A3-B487-2595-4E31A77BF997}"/>
              </a:ext>
            </a:extLst>
          </p:cNvPr>
          <p:cNvSpPr/>
          <p:nvPr/>
        </p:nvSpPr>
        <p:spPr>
          <a:xfrm>
            <a:off x="3938867" y="5707153"/>
            <a:ext cx="989252" cy="8212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86EAEA-42DF-EA61-5AEA-0A399407BC60}"/>
              </a:ext>
            </a:extLst>
          </p:cNvPr>
          <p:cNvSpPr txBox="1">
            <a:spLocks/>
          </p:cNvSpPr>
          <p:nvPr/>
        </p:nvSpPr>
        <p:spPr>
          <a:xfrm>
            <a:off x="4263719" y="2621839"/>
            <a:ext cx="416640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/>
              <a:t>A2 Papers</a:t>
            </a:r>
          </a:p>
        </p:txBody>
      </p:sp>
    </p:spTree>
    <p:extLst>
      <p:ext uri="{BB962C8B-B14F-4D97-AF65-F5344CB8AC3E}">
        <p14:creationId xmlns:p14="http://schemas.microsoft.com/office/powerpoint/2010/main" val="14657022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171B8F8E-A1A2-4975-BB3C-87D2E2D88FAA}"/>
              </a:ext>
            </a:extLst>
          </p:cNvPr>
          <p:cNvSpPr txBox="1"/>
          <p:nvPr/>
        </p:nvSpPr>
        <p:spPr>
          <a:xfrm>
            <a:off x="1440611" y="115945"/>
            <a:ext cx="4650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A2 Paper 1 2017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90297B-50B7-170D-9D48-CF701F6337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652" t="24916" r="25682" b="14882"/>
          <a:stretch/>
        </p:blipFill>
        <p:spPr>
          <a:xfrm>
            <a:off x="0" y="591127"/>
            <a:ext cx="5689600" cy="41286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6ED9845-7BF9-46E6-8F06-0A917F979C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727" t="30438" r="25606" b="6532"/>
          <a:stretch/>
        </p:blipFill>
        <p:spPr>
          <a:xfrm>
            <a:off x="6216072" y="300611"/>
            <a:ext cx="5689600" cy="4322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9609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171B8F8E-A1A2-4975-BB3C-87D2E2D88FAA}"/>
              </a:ext>
            </a:extLst>
          </p:cNvPr>
          <p:cNvSpPr txBox="1"/>
          <p:nvPr/>
        </p:nvSpPr>
        <p:spPr>
          <a:xfrm>
            <a:off x="1440611" y="115945"/>
            <a:ext cx="4650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A2 Paper 1 2017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CDA431-98B8-72ED-0023-BFB2A77263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182" t="23165" r="25909" b="12862"/>
          <a:stretch/>
        </p:blipFill>
        <p:spPr>
          <a:xfrm>
            <a:off x="101599" y="609599"/>
            <a:ext cx="6245339" cy="4895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7180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171B8F8E-A1A2-4975-BB3C-87D2E2D88FAA}"/>
              </a:ext>
            </a:extLst>
          </p:cNvPr>
          <p:cNvSpPr txBox="1"/>
          <p:nvPr/>
        </p:nvSpPr>
        <p:spPr>
          <a:xfrm>
            <a:off x="1440611" y="115945"/>
            <a:ext cx="4650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A2 Paper 1 2018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FD25D4-8E96-D222-E53D-5CC943F4C3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440" t="22761" r="26061" b="5589"/>
          <a:stretch/>
        </p:blipFill>
        <p:spPr>
          <a:xfrm>
            <a:off x="138545" y="485277"/>
            <a:ext cx="5791200" cy="49137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0556A65-9E27-3258-C187-EC339967C1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743" t="28350" r="25758" b="13939"/>
          <a:stretch/>
        </p:blipFill>
        <p:spPr>
          <a:xfrm>
            <a:off x="6262254" y="300611"/>
            <a:ext cx="5791201" cy="39577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D05312F-B89A-8983-1B78-5FDE05E4762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321" t="21274" r="26179" b="52453"/>
          <a:stretch/>
        </p:blipFill>
        <p:spPr>
          <a:xfrm>
            <a:off x="6193766" y="3693217"/>
            <a:ext cx="5791200" cy="1801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2386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171B8F8E-A1A2-4975-BB3C-87D2E2D88FAA}"/>
              </a:ext>
            </a:extLst>
          </p:cNvPr>
          <p:cNvSpPr txBox="1"/>
          <p:nvPr/>
        </p:nvSpPr>
        <p:spPr>
          <a:xfrm>
            <a:off x="1440611" y="115945"/>
            <a:ext cx="4650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A2 Paper 1 2018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79D138-2C23-3E57-7FFB-110C6D4364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250" t="25283" r="26062" b="12830"/>
          <a:stretch/>
        </p:blipFill>
        <p:spPr>
          <a:xfrm>
            <a:off x="0" y="672860"/>
            <a:ext cx="5814204" cy="4244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6524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171B8F8E-A1A2-4975-BB3C-87D2E2D88FAA}"/>
              </a:ext>
            </a:extLst>
          </p:cNvPr>
          <p:cNvSpPr txBox="1"/>
          <p:nvPr/>
        </p:nvSpPr>
        <p:spPr>
          <a:xfrm>
            <a:off x="1440611" y="115945"/>
            <a:ext cx="4650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A2 Paper 1 2019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66BEC5-517E-3815-FCA7-9B80E33617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076" t="23165" r="30152" b="6801"/>
          <a:stretch/>
        </p:blipFill>
        <p:spPr>
          <a:xfrm>
            <a:off x="101600" y="485277"/>
            <a:ext cx="5515429" cy="54629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240DB6F-D281-9517-9A5A-81C472DC5D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758" t="22492" r="30303" b="5588"/>
          <a:stretch/>
        </p:blipFill>
        <p:spPr>
          <a:xfrm>
            <a:off x="6263425" y="0"/>
            <a:ext cx="5928575" cy="6159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9629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171B8F8E-A1A2-4975-BB3C-87D2E2D88FAA}"/>
              </a:ext>
            </a:extLst>
          </p:cNvPr>
          <p:cNvSpPr txBox="1"/>
          <p:nvPr/>
        </p:nvSpPr>
        <p:spPr>
          <a:xfrm>
            <a:off x="1440611" y="115945"/>
            <a:ext cx="4650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A2 Paper 1 2020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39D637B-C02A-1C6D-32B5-077CAD77B6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178" t="20503" r="25638" b="12326"/>
          <a:stretch/>
        </p:blipFill>
        <p:spPr>
          <a:xfrm>
            <a:off x="29772" y="666306"/>
            <a:ext cx="5874588" cy="46066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E1C8A6D-4E9E-0081-FB95-FA31DAC02F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038" t="27170" r="25778" b="5658"/>
          <a:stretch/>
        </p:blipFill>
        <p:spPr>
          <a:xfrm>
            <a:off x="6188439" y="300611"/>
            <a:ext cx="5874588" cy="4606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6081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171B8F8E-A1A2-4975-BB3C-87D2E2D88FAA}"/>
              </a:ext>
            </a:extLst>
          </p:cNvPr>
          <p:cNvSpPr txBox="1"/>
          <p:nvPr/>
        </p:nvSpPr>
        <p:spPr>
          <a:xfrm>
            <a:off x="1440611" y="115945"/>
            <a:ext cx="4650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A2 Paper 1 2020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CD24A2-77B6-FF95-D239-E1F46CE619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364" t="24647" r="25833" b="14748"/>
          <a:stretch/>
        </p:blipFill>
        <p:spPr>
          <a:xfrm>
            <a:off x="195008" y="560195"/>
            <a:ext cx="5828145" cy="4156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4810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171B8F8E-A1A2-4975-BB3C-87D2E2D88FAA}"/>
              </a:ext>
            </a:extLst>
          </p:cNvPr>
          <p:cNvSpPr txBox="1"/>
          <p:nvPr/>
        </p:nvSpPr>
        <p:spPr>
          <a:xfrm>
            <a:off x="1440611" y="115945"/>
            <a:ext cx="4650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A2 Paper 1 2021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D3896FC-81CF-4820-B5F0-4B447FD67B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637" t="23113" r="30024" b="13877"/>
          <a:stretch/>
        </p:blipFill>
        <p:spPr>
          <a:xfrm>
            <a:off x="198408" y="541284"/>
            <a:ext cx="5554590" cy="5004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9211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171B8F8E-A1A2-4975-BB3C-87D2E2D88FAA}"/>
              </a:ext>
            </a:extLst>
          </p:cNvPr>
          <p:cNvSpPr txBox="1"/>
          <p:nvPr/>
        </p:nvSpPr>
        <p:spPr>
          <a:xfrm>
            <a:off x="1440611" y="115945"/>
            <a:ext cx="4650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AS Paper 1 2016</a:t>
            </a: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BB63F047-6CA8-9AB9-0B2D-9E57C949FB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146" t="38135" r="17239" b="14439"/>
          <a:stretch/>
        </p:blipFill>
        <p:spPr>
          <a:xfrm>
            <a:off x="298295" y="819397"/>
            <a:ext cx="5934231" cy="3942607"/>
          </a:xfrm>
          <a:prstGeom prst="rect">
            <a:avLst/>
          </a:prstGeom>
        </p:spPr>
      </p:pic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FCF2D946-50A5-34D7-2406-71BC63CF41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299" t="44737" r="17392" b="12971"/>
          <a:stretch/>
        </p:blipFill>
        <p:spPr>
          <a:xfrm>
            <a:off x="6472051" y="172353"/>
            <a:ext cx="4857008" cy="2897458"/>
          </a:xfrm>
          <a:prstGeom prst="rect">
            <a:avLst/>
          </a:prstGeom>
        </p:spPr>
      </p:pic>
      <p:pic>
        <p:nvPicPr>
          <p:cNvPr id="10" name="Picture 9" descr="A screenshot of a computer&#10;&#10;Description automatically generated">
            <a:extLst>
              <a:ext uri="{FF2B5EF4-FFF2-40B4-BE49-F238E27FC236}">
                <a16:creationId xmlns:a16="http://schemas.microsoft.com/office/drawing/2014/main" id="{1358554A-B1E3-6D5C-E778-8DE3EC62F58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146" t="20780" r="16796" b="19575"/>
          <a:stretch/>
        </p:blipFill>
        <p:spPr>
          <a:xfrm>
            <a:off x="7452333" y="3069811"/>
            <a:ext cx="4441372" cy="3674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77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171B8F8E-A1A2-4975-BB3C-87D2E2D88FAA}"/>
              </a:ext>
            </a:extLst>
          </p:cNvPr>
          <p:cNvSpPr txBox="1"/>
          <p:nvPr/>
        </p:nvSpPr>
        <p:spPr>
          <a:xfrm>
            <a:off x="1440611" y="115945"/>
            <a:ext cx="4650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A2 Paper 1 2022</a:t>
            </a:r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8F0EF639-7792-62C6-FDBC-53EB9CEA9C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924" t="19312" r="17392" b="21039"/>
          <a:stretch/>
        </p:blipFill>
        <p:spPr>
          <a:xfrm>
            <a:off x="215168" y="878774"/>
            <a:ext cx="4918622" cy="4013860"/>
          </a:xfrm>
          <a:prstGeom prst="rect">
            <a:avLst/>
          </a:prstGeom>
        </p:spPr>
      </p:pic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D04B89FE-ECBF-1C16-2F54-408AA1E07D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924" t="61360" r="17032" b="24217"/>
          <a:stretch/>
        </p:blipFill>
        <p:spPr>
          <a:xfrm>
            <a:off x="215167" y="4702629"/>
            <a:ext cx="4913181" cy="961901"/>
          </a:xfrm>
          <a:prstGeom prst="rect">
            <a:avLst/>
          </a:prstGeom>
        </p:spPr>
      </p:pic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B322B901-2C82-3502-C56F-8DA179B2652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924" t="27379" r="18156" b="34973"/>
          <a:stretch/>
        </p:blipFill>
        <p:spPr>
          <a:xfrm>
            <a:off x="5605152" y="878773"/>
            <a:ext cx="5327703" cy="2790701"/>
          </a:xfrm>
          <a:prstGeom prst="rect">
            <a:avLst/>
          </a:prstGeom>
        </p:spPr>
      </p:pic>
      <p:pic>
        <p:nvPicPr>
          <p:cNvPr id="11" name="Picture 10" descr="A screenshot of a computer&#10;&#10;Description automatically generated">
            <a:extLst>
              <a:ext uri="{FF2B5EF4-FFF2-40B4-BE49-F238E27FC236}">
                <a16:creationId xmlns:a16="http://schemas.microsoft.com/office/drawing/2014/main" id="{B8C9DD0A-FBE3-67BE-8055-FF38252DBB0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924" t="46692" r="17032" b="45704"/>
          <a:stretch/>
        </p:blipFill>
        <p:spPr>
          <a:xfrm>
            <a:off x="5707002" y="4622975"/>
            <a:ext cx="5225853" cy="539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3086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171B8F8E-A1A2-4975-BB3C-87D2E2D88FAA}"/>
              </a:ext>
            </a:extLst>
          </p:cNvPr>
          <p:cNvSpPr txBox="1"/>
          <p:nvPr/>
        </p:nvSpPr>
        <p:spPr>
          <a:xfrm>
            <a:off x="1440611" y="115945"/>
            <a:ext cx="4650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AS Paper 1 2016</a:t>
            </a:r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1AE8E81A-A8BF-00E1-9974-92B661BC95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452" t="20535" r="17545" b="7594"/>
          <a:stretch/>
        </p:blipFill>
        <p:spPr>
          <a:xfrm>
            <a:off x="130627" y="605641"/>
            <a:ext cx="5223205" cy="5332023"/>
          </a:xfrm>
          <a:prstGeom prst="rect">
            <a:avLst/>
          </a:prstGeom>
        </p:spPr>
      </p:pic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A4570496-AD97-EB6F-6712-84AAB08A66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298" t="18860" r="17877" b="7350"/>
          <a:stretch/>
        </p:blipFill>
        <p:spPr>
          <a:xfrm>
            <a:off x="6198919" y="605641"/>
            <a:ext cx="4829703" cy="5082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539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171B8F8E-A1A2-4975-BB3C-87D2E2D88FAA}"/>
              </a:ext>
            </a:extLst>
          </p:cNvPr>
          <p:cNvSpPr txBox="1"/>
          <p:nvPr/>
        </p:nvSpPr>
        <p:spPr>
          <a:xfrm>
            <a:off x="1440611" y="115945"/>
            <a:ext cx="4650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AS Paper 1 2016</a:t>
            </a: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3D907FE6-B0EF-82A1-E063-206BCCE3A8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300" t="47425" r="17239" b="29412"/>
          <a:stretch/>
        </p:blipFill>
        <p:spPr>
          <a:xfrm>
            <a:off x="201879" y="1163781"/>
            <a:ext cx="5324903" cy="1733797"/>
          </a:xfrm>
          <a:prstGeom prst="rect">
            <a:avLst/>
          </a:prstGeom>
        </p:spPr>
      </p:pic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B7545C66-4799-55FE-9BD4-B04A5EF8A3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452" t="52559" r="17087" b="16256"/>
          <a:stretch/>
        </p:blipFill>
        <p:spPr>
          <a:xfrm>
            <a:off x="201879" y="3075708"/>
            <a:ext cx="5336674" cy="2339440"/>
          </a:xfrm>
          <a:prstGeom prst="rect">
            <a:avLst/>
          </a:prstGeom>
        </p:spPr>
      </p:pic>
      <p:pic>
        <p:nvPicPr>
          <p:cNvPr id="10" name="Picture 9" descr="A screenshot of a computer&#10;&#10;Description automatically generated">
            <a:extLst>
              <a:ext uri="{FF2B5EF4-FFF2-40B4-BE49-F238E27FC236}">
                <a16:creationId xmlns:a16="http://schemas.microsoft.com/office/drawing/2014/main" id="{ACE59BB6-F123-3856-8082-78DA19409B6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604" t="19312" r="17392" b="18472"/>
          <a:stretch/>
        </p:blipFill>
        <p:spPr>
          <a:xfrm>
            <a:off x="6234545" y="115945"/>
            <a:ext cx="4516844" cy="3991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5867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171B8F8E-A1A2-4975-BB3C-87D2E2D88FAA}"/>
              </a:ext>
            </a:extLst>
          </p:cNvPr>
          <p:cNvSpPr txBox="1"/>
          <p:nvPr/>
        </p:nvSpPr>
        <p:spPr>
          <a:xfrm>
            <a:off x="1440611" y="115945"/>
            <a:ext cx="4650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AS Paper 1 2017</a:t>
            </a:r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A23B13AE-D7CF-0762-DA3E-70E8B541B6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771" t="27869" r="18003" b="13950"/>
          <a:stretch/>
        </p:blipFill>
        <p:spPr>
          <a:xfrm>
            <a:off x="250793" y="712518"/>
            <a:ext cx="5272643" cy="4239491"/>
          </a:xfrm>
          <a:prstGeom prst="rect">
            <a:avLst/>
          </a:prstGeom>
        </p:spPr>
      </p:pic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66648030-699C-CDF8-5AE1-51086981A6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924" t="20046" r="18156" b="34240"/>
          <a:stretch/>
        </p:blipFill>
        <p:spPr>
          <a:xfrm>
            <a:off x="6091169" y="611576"/>
            <a:ext cx="5461066" cy="3473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2815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171B8F8E-A1A2-4975-BB3C-87D2E2D88FAA}"/>
              </a:ext>
            </a:extLst>
          </p:cNvPr>
          <p:cNvSpPr txBox="1"/>
          <p:nvPr/>
        </p:nvSpPr>
        <p:spPr>
          <a:xfrm>
            <a:off x="1440611" y="115945"/>
            <a:ext cx="4650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AS Paper 1 2017</a:t>
            </a: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FD429C41-6DAB-C998-2200-4E2EDC81A3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618" t="19801" r="17392" b="11994"/>
          <a:stretch/>
        </p:blipFill>
        <p:spPr>
          <a:xfrm>
            <a:off x="427511" y="771895"/>
            <a:ext cx="4906892" cy="4548250"/>
          </a:xfrm>
          <a:prstGeom prst="rect">
            <a:avLst/>
          </a:prstGeom>
        </p:spPr>
      </p:pic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E0135C9E-B0BF-FC56-A9DA-47C13C150F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618" t="42047" r="17851" b="34973"/>
          <a:stretch/>
        </p:blipFill>
        <p:spPr>
          <a:xfrm>
            <a:off x="6246419" y="771894"/>
            <a:ext cx="4906892" cy="1547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3280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171B8F8E-A1A2-4975-BB3C-87D2E2D88FAA}"/>
              </a:ext>
            </a:extLst>
          </p:cNvPr>
          <p:cNvSpPr txBox="1"/>
          <p:nvPr/>
        </p:nvSpPr>
        <p:spPr>
          <a:xfrm>
            <a:off x="1440611" y="115945"/>
            <a:ext cx="4650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AS Paper 1 2018</a:t>
            </a:r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455FC232-48B8-B8C6-0A71-7AA0AB3030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202" t="21269" r="22129" b="9793"/>
          <a:stretch/>
        </p:blipFill>
        <p:spPr>
          <a:xfrm>
            <a:off x="522514" y="736269"/>
            <a:ext cx="4429496" cy="5204660"/>
          </a:xfrm>
          <a:prstGeom prst="rect">
            <a:avLst/>
          </a:prstGeom>
        </p:spPr>
      </p:pic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176A30B6-0468-267A-EDC1-2D95BAD07A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660" t="18879" r="22129" b="42063"/>
          <a:stretch/>
        </p:blipFill>
        <p:spPr>
          <a:xfrm>
            <a:off x="6091169" y="1000198"/>
            <a:ext cx="4681648" cy="3156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6001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171B8F8E-A1A2-4975-BB3C-87D2E2D88FAA}"/>
              </a:ext>
            </a:extLst>
          </p:cNvPr>
          <p:cNvSpPr txBox="1"/>
          <p:nvPr/>
        </p:nvSpPr>
        <p:spPr>
          <a:xfrm>
            <a:off x="1440611" y="115945"/>
            <a:ext cx="4650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AS Paper 1 2018</a:t>
            </a: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9E0F9375-D71C-BB8B-BA46-827764B22A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660" t="37891" r="21976" b="29412"/>
          <a:stretch/>
        </p:blipFill>
        <p:spPr>
          <a:xfrm>
            <a:off x="261256" y="843147"/>
            <a:ext cx="4987011" cy="2802577"/>
          </a:xfrm>
          <a:prstGeom prst="rect">
            <a:avLst/>
          </a:prstGeom>
        </p:spPr>
      </p:pic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45C31F02-F75C-131A-3173-C0BEA9B719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660" t="36913" r="22435" b="45241"/>
          <a:stretch/>
        </p:blipFill>
        <p:spPr>
          <a:xfrm>
            <a:off x="261256" y="3871356"/>
            <a:ext cx="4893280" cy="1520041"/>
          </a:xfrm>
          <a:prstGeom prst="rect">
            <a:avLst/>
          </a:prstGeom>
        </p:spPr>
      </p:pic>
      <p:pic>
        <p:nvPicPr>
          <p:cNvPr id="10" name="Picture 9" descr="A screenshot of a computer&#10;&#10;Description automatically generated">
            <a:extLst>
              <a:ext uri="{FF2B5EF4-FFF2-40B4-BE49-F238E27FC236}">
                <a16:creationId xmlns:a16="http://schemas.microsoft.com/office/drawing/2014/main" id="{B713B492-3761-0545-3DE4-F702F001143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507" t="38869" r="21671" b="20305"/>
          <a:stretch/>
        </p:blipFill>
        <p:spPr>
          <a:xfrm>
            <a:off x="6281175" y="300611"/>
            <a:ext cx="4695656" cy="3253838"/>
          </a:xfrm>
          <a:prstGeom prst="rect">
            <a:avLst/>
          </a:prstGeom>
        </p:spPr>
      </p:pic>
      <p:pic>
        <p:nvPicPr>
          <p:cNvPr id="12" name="Picture 11" descr="A screenshot of a computer&#10;&#10;Description automatically generated">
            <a:extLst>
              <a:ext uri="{FF2B5EF4-FFF2-40B4-BE49-F238E27FC236}">
                <a16:creationId xmlns:a16="http://schemas.microsoft.com/office/drawing/2014/main" id="{1AB5838F-DC09-A2D1-D1E8-B7F6DD5B279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1507" t="51826" r="22129" b="29412"/>
          <a:stretch/>
        </p:blipFill>
        <p:spPr>
          <a:xfrm>
            <a:off x="6305571" y="3966357"/>
            <a:ext cx="4971386" cy="1603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3103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1287</TotalTime>
  <Words>138</Words>
  <Application>Microsoft Macintosh PowerPoint</Application>
  <PresentationFormat>Widescreen</PresentationFormat>
  <Paragraphs>44</Paragraphs>
  <Slides>30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36" baseType="lpstr">
      <vt:lpstr>Arial</vt:lpstr>
      <vt:lpstr>Calibri</vt:lpstr>
      <vt:lpstr>Calibri Light</vt:lpstr>
      <vt:lpstr>Garamond</vt:lpstr>
      <vt:lpstr>Office Theme</vt:lpstr>
      <vt:lpstr>Office Theme</vt:lpstr>
      <vt:lpstr>AQA Past paper questions  3.1.1 Atomic structure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Griffiths</dc:creator>
  <cp:lastModifiedBy>John Griffiths</cp:lastModifiedBy>
  <cp:revision>57</cp:revision>
  <dcterms:created xsi:type="dcterms:W3CDTF">2021-10-29T07:59:38Z</dcterms:created>
  <dcterms:modified xsi:type="dcterms:W3CDTF">2023-10-20T10:21:45Z</dcterms:modified>
</cp:coreProperties>
</file>