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121"/>
  </p:notesMasterIdLst>
  <p:sldIdLst>
    <p:sldId id="268" r:id="rId3"/>
    <p:sldId id="360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3" r:id="rId15"/>
    <p:sldId id="334" r:id="rId16"/>
    <p:sldId id="335" r:id="rId17"/>
    <p:sldId id="336" r:id="rId18"/>
    <p:sldId id="337" r:id="rId19"/>
    <p:sldId id="338" r:id="rId20"/>
    <p:sldId id="340" r:id="rId21"/>
    <p:sldId id="341" r:id="rId22"/>
    <p:sldId id="342" r:id="rId23"/>
    <p:sldId id="343" r:id="rId24"/>
    <p:sldId id="344" r:id="rId25"/>
    <p:sldId id="264" r:id="rId26"/>
    <p:sldId id="265" r:id="rId27"/>
    <p:sldId id="266" r:id="rId28"/>
    <p:sldId id="267" r:id="rId29"/>
    <p:sldId id="345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0" r:id="rId82"/>
    <p:sldId id="321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59" r:id="rId97"/>
    <p:sldId id="362" r:id="rId98"/>
    <p:sldId id="363" r:id="rId99"/>
    <p:sldId id="364" r:id="rId100"/>
    <p:sldId id="365" r:id="rId101"/>
    <p:sldId id="366" r:id="rId102"/>
    <p:sldId id="367" r:id="rId103"/>
    <p:sldId id="368" r:id="rId104"/>
    <p:sldId id="369" r:id="rId105"/>
    <p:sldId id="370" r:id="rId106"/>
    <p:sldId id="371" r:id="rId107"/>
    <p:sldId id="372" r:id="rId108"/>
    <p:sldId id="373" r:id="rId109"/>
    <p:sldId id="374" r:id="rId110"/>
    <p:sldId id="375" r:id="rId111"/>
    <p:sldId id="376" r:id="rId112"/>
    <p:sldId id="377" r:id="rId113"/>
    <p:sldId id="378" r:id="rId114"/>
    <p:sldId id="379" r:id="rId115"/>
    <p:sldId id="380" r:id="rId116"/>
    <p:sldId id="381" r:id="rId117"/>
    <p:sldId id="382" r:id="rId118"/>
    <p:sldId id="383" r:id="rId119"/>
    <p:sldId id="384" r:id="rId1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607"/>
  </p:normalViewPr>
  <p:slideViewPr>
    <p:cSldViewPr snapToGrid="0" showGuides="1">
      <p:cViewPr varScale="1">
        <p:scale>
          <a:sx n="106" d="100"/>
          <a:sy n="106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5737-5C97-1E4A-B8A7-92E716815C5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85B8-C78B-3446-A7CF-8BB016A5F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0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50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FC05-FF43-804E-9E8A-EF7897D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5574A-CE07-BC4F-A773-65B0CC8C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A264-8451-934C-A2D8-0B7383CB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5153-485D-C84B-A6CF-B016828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29B0-6796-D144-AC42-CEC5641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A7F6-6825-3046-9685-A303BF855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FC9DE-9E52-1A44-BE37-75FDDB0E2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C82-8C06-9A4E-9856-25D6405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A127-EBBD-EA48-9CA2-E0B84D3D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49C4-D761-AD40-9B92-EBFD7C2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D1BC-CF63-A74A-820D-A86F7F088A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F69F1-FBA8-4A7A-B234-5E736F3E2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106C69-24F1-4741-939E-577D55105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8566F-B3A9-4F26-BDD9-C5D79544F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01B71-D859-4062-9EAD-639E31B60872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C37BB-F649-4B39-85B4-AB600DFBE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DCBC4-90F8-457E-B3E7-111BE66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ED1E-6D4F-4193-933B-66D05FB61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86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5A1F-AB8C-184A-ACFD-345596DBB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1BEC7-391D-2949-8A9A-83AF4FEDE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CEC4F-4D31-604F-9DAC-47A3135B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3E8B-065F-0944-8197-0EB7E2C9782F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2B70B-1741-1346-9198-ADFEDA76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DB178-122A-8848-A3F4-230B7E66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19BA-533C-1A4E-BCEB-1E38A1EAF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07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3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7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9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5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0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2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6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7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3EA2-A704-437B-86EF-779EA255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CBB5D-CDAF-4DB0-A755-0B42D9D1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7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A2F2-E8B6-4EE4-B6BA-69999B47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54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1121-0937-8F40-AC67-A8FCC448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D173-6510-E04B-A299-E6565CAB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F5DD-4A8B-FF43-A8C0-3F1B40BA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A19C-73FB-2646-BFBF-BEAADEB3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0B34-6F97-AF47-A81C-2098A1A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2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6333" y="53975"/>
            <a:ext cx="11286067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3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618-5BD0-D147-BC30-B6E093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557-3CC1-2843-A34F-EA2659384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2247-028B-5446-9148-B5372D5B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A35-C5BA-5F45-BA0D-169343CD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EA83-25E7-B24D-947B-C68764AB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80B5-807F-4246-9120-27F6757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FBB4-1E04-434D-A874-26CA3F23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70618-A1C3-9E45-A379-E1C787A1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3E68F-41EF-8840-8B5D-356ABF60A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FC27-B3BD-384C-BEFB-7AE900993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72C1-5271-0746-8E19-9EBF1B48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5BB-B1DD-414E-8FBB-7D79606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71F4-E8CB-AF44-9DC6-A1CC1B6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A225-EFE0-D043-8000-26CB8303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66DD12-74CC-8E44-976F-F1ACACC86FE4}"/>
              </a:ext>
            </a:extLst>
          </p:cNvPr>
          <p:cNvGrpSpPr/>
          <p:nvPr userDrawn="1"/>
        </p:nvGrpSpPr>
        <p:grpSpPr>
          <a:xfrm>
            <a:off x="-76200" y="5292725"/>
            <a:ext cx="2016224" cy="1428750"/>
            <a:chOff x="-76200" y="5292725"/>
            <a:chExt cx="2016224" cy="1428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88DBE6-08B2-514B-90F5-55FEB2BA40A1}"/>
                </a:ext>
              </a:extLst>
            </p:cNvPr>
            <p:cNvGrpSpPr/>
            <p:nvPr userDrawn="1"/>
          </p:nvGrpSpPr>
          <p:grpSpPr>
            <a:xfrm>
              <a:off x="217537" y="5292725"/>
              <a:ext cx="1428750" cy="1428750"/>
              <a:chOff x="2135560" y="1916832"/>
              <a:chExt cx="1428750" cy="1428750"/>
            </a:xfrm>
          </p:grpSpPr>
          <p:pic>
            <p:nvPicPr>
              <p:cNvPr id="9" name="Picture 2" descr="Triphenylene (CAS 217-59-4) - Chemical &amp; Physical Properties by Cheméo">
                <a:extLst>
                  <a:ext uri="{FF2B5EF4-FFF2-40B4-BE49-F238E27FC236}">
                    <a16:creationId xmlns:a16="http://schemas.microsoft.com/office/drawing/2014/main" id="{81D14BE6-CC4A-3B40-8D50-E72DE8C65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560" y="1916832"/>
                <a:ext cx="142875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E1AE00-879F-7C4D-86C1-1F76A7FE1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1925" y="2614159"/>
                <a:ext cx="216019" cy="1655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8E97A2-5B82-EC49-BCF5-7540D5F62304}"/>
                  </a:ext>
                </a:extLst>
              </p:cNvPr>
              <p:cNvSpPr txBox="1"/>
              <p:nvPr/>
            </p:nvSpPr>
            <p:spPr>
              <a:xfrm>
                <a:off x="2700808" y="221802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ea typeface="Arial" charset="0"/>
                    <a:cs typeface="Arial" charset="0"/>
                  </a:rPr>
                  <a:t>S</a:t>
                </a:r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FF48CB-CA7F-AE47-856F-79417902B973}"/>
                  </a:ext>
                </a:extLst>
              </p:cNvPr>
              <p:cNvSpPr txBox="1"/>
              <p:nvPr/>
            </p:nvSpPr>
            <p:spPr>
              <a:xfrm>
                <a:off x="2409614" y="2684611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E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CA51-D99D-BB4D-B73D-02B6CFCB4143}"/>
                  </a:ext>
                </a:extLst>
              </p:cNvPr>
              <p:cNvSpPr txBox="1"/>
              <p:nvPr/>
            </p:nvSpPr>
            <p:spPr>
              <a:xfrm>
                <a:off x="2957944" y="267112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T</a:t>
                </a:r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1E655F-7C6D-8748-A725-87F9C8949967}"/>
                </a:ext>
              </a:extLst>
            </p:cNvPr>
            <p:cNvSpPr txBox="1"/>
            <p:nvPr userDrawn="1"/>
          </p:nvSpPr>
          <p:spPr>
            <a:xfrm>
              <a:off x="-76200" y="635214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rgbClr val="00B0F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Garamond" panose="02020404030301010803" pitchFamily="18" charset="0"/>
                  <a:ea typeface="Arial" charset="0"/>
                  <a:cs typeface="Arial" charset="0"/>
                </a:rPr>
                <a:t>Sci-Excel Tuition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6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3F4D-03F3-8B43-8F6D-C5F2D7F5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4614-FFFD-AB43-8F7D-B2BCBECC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E2A-25EC-7646-A3BA-A9D1654B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2CB8-15DD-6944-86E8-FFCC20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6547-1DFE-3C48-99EB-F90B6C64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EAD05-6102-FB4E-A547-B2DC20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11DA-D516-B24F-B356-1F77525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80B38-AB2B-3A47-AF41-70E2B107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CBE6-9577-2F41-ABFE-A9C9B13A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7CBD-C096-5043-A32F-6108CAC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60640-C183-7A44-A9D6-AD099D60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2704-487C-D543-9436-6A2262E4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364-4E91-B949-AEE4-7E324A9C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8828-0CA4-9642-9EDF-3F23E291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3C3C7-B67D-2F41-B243-B3CD2E6E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578B-0237-8445-B9B0-F52A64A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ADCD-F447-CB4C-9EB8-D66F1E57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B491-91A0-4C0E-8307-0F87E984B022}"/>
              </a:ext>
            </a:extLst>
          </p:cNvPr>
          <p:cNvGrpSpPr/>
          <p:nvPr userDrawn="1"/>
        </p:nvGrpSpPr>
        <p:grpSpPr>
          <a:xfrm>
            <a:off x="52428" y="5990641"/>
            <a:ext cx="797647" cy="797647"/>
            <a:chOff x="40553" y="5532437"/>
            <a:chExt cx="1255852" cy="1255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D29FDE-7C76-8E35-916C-B4003B2D54EE}"/>
                </a:ext>
              </a:extLst>
            </p:cNvPr>
            <p:cNvSpPr/>
            <p:nvPr userDrawn="1"/>
          </p:nvSpPr>
          <p:spPr>
            <a:xfrm>
              <a:off x="40553" y="5532437"/>
              <a:ext cx="1255852" cy="12558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70A417-CFD8-45AA-CE3D-D29F09221ADB}"/>
                </a:ext>
              </a:extLst>
            </p:cNvPr>
            <p:cNvGrpSpPr/>
            <p:nvPr userDrawn="1"/>
          </p:nvGrpSpPr>
          <p:grpSpPr>
            <a:xfrm>
              <a:off x="80857" y="5784209"/>
              <a:ext cx="1175893" cy="976209"/>
              <a:chOff x="2538285" y="2210574"/>
              <a:chExt cx="1265984" cy="1051002"/>
            </a:xfrm>
          </p:grpSpPr>
          <p:pic>
            <p:nvPicPr>
              <p:cNvPr id="11" name="Picture 10" descr="Application&#10;&#10;Description automatically generated with low confidence">
                <a:extLst>
                  <a:ext uri="{FF2B5EF4-FFF2-40B4-BE49-F238E27FC236}">
                    <a16:creationId xmlns:a16="http://schemas.microsoft.com/office/drawing/2014/main" id="{C34D6486-5CD9-AC2E-3F65-1894F8AD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07988" y="2273337"/>
                <a:ext cx="1152343" cy="98181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356D7-22B4-ADD2-7D39-9AF7B639DCB8}"/>
                  </a:ext>
                </a:extLst>
              </p:cNvPr>
              <p:cNvSpPr/>
              <p:nvPr/>
            </p:nvSpPr>
            <p:spPr>
              <a:xfrm>
                <a:off x="2538285" y="2210574"/>
                <a:ext cx="1265984" cy="105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01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96" r:id="rId13"/>
    <p:sldLayoutId id="214748369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80" r:id="rId11"/>
    <p:sldLayoutId id="2147483691" r:id="rId12"/>
    <p:sldLayoutId id="2147483690" r:id="rId13"/>
    <p:sldLayoutId id="2147483693" r:id="rId14"/>
    <p:sldLayoutId id="2147483694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6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0382" y="614502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/>
              <a:t>AQA Past paper questions </a:t>
            </a:r>
            <a:br>
              <a:rPr lang="en-US" sz="5400" b="1" dirty="0"/>
            </a:br>
            <a:r>
              <a:rPr lang="en-US" sz="5400" b="1" dirty="0"/>
              <a:t>3.1.2 Amount of substance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4AB01-86FE-964C-A8A4-F8CBB4CDF7B4}"/>
              </a:ext>
            </a:extLst>
          </p:cNvPr>
          <p:cNvSpPr txBox="1">
            <a:spLocks/>
          </p:cNvSpPr>
          <p:nvPr/>
        </p:nvSpPr>
        <p:spPr>
          <a:xfrm>
            <a:off x="630379" y="310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Dr John R Griffiths</a:t>
            </a:r>
            <a:endParaRPr lang="en-US" b="1">
              <a:latin typeface="Garamond" panose="02020404030301010803" pitchFamily="18" charset="0"/>
            </a:endParaRPr>
          </a:p>
          <a:p>
            <a:pPr algn="ctr"/>
            <a:r>
              <a:rPr lang="en-US" b="1" err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SciExcel</a:t>
            </a:r>
            <a:r>
              <a:rPr lang="en-US" b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 Tuition</a:t>
            </a:r>
          </a:p>
        </p:txBody>
      </p:sp>
      <p:pic>
        <p:nvPicPr>
          <p:cNvPr id="1030" name="Picture 6" descr="AQA to pay out £1.1m for serious breaches on exam re-marks">
            <a:extLst>
              <a:ext uri="{FF2B5EF4-FFF2-40B4-BE49-F238E27FC236}">
                <a16:creationId xmlns:a16="http://schemas.microsoft.com/office/drawing/2014/main" id="{F986C080-FDED-6042-AF80-A2FD96D3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44" y="180494"/>
            <a:ext cx="1398796" cy="735496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BB861-8D6B-E749-A0D3-C53540C02B67}"/>
              </a:ext>
            </a:extLst>
          </p:cNvPr>
          <p:cNvSpPr/>
          <p:nvPr/>
        </p:nvSpPr>
        <p:spPr>
          <a:xfrm>
            <a:off x="10640345" y="180494"/>
            <a:ext cx="1398795" cy="735496"/>
          </a:xfrm>
          <a:prstGeom prst="rect">
            <a:avLst/>
          </a:prstGeom>
          <a:solidFill>
            <a:schemeClr val="accent6">
              <a:lumMod val="40000"/>
              <a:lumOff val="60000"/>
              <a:alpha val="28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2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77966B9B-C063-3F48-A17A-60DFCD346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8" t="26119" r="23935" b="15251"/>
          <a:stretch/>
        </p:blipFill>
        <p:spPr>
          <a:xfrm>
            <a:off x="1680518" y="776614"/>
            <a:ext cx="8201621" cy="465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727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0B4CA49-7E71-A7DA-2101-CD9DD9B80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0061" r="17131" b="46254"/>
          <a:stretch/>
        </p:blipFill>
        <p:spPr>
          <a:xfrm>
            <a:off x="156410" y="830179"/>
            <a:ext cx="5140845" cy="2346158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D7230BA-A691-B6C1-A121-63A359E2C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4" t="49536" r="17441" b="16532"/>
          <a:stretch/>
        </p:blipFill>
        <p:spPr>
          <a:xfrm>
            <a:off x="156409" y="3428999"/>
            <a:ext cx="5051945" cy="2346157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47AD990-9FF5-D7B6-0704-917B6B78C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39" t="32693" r="17441" b="34614"/>
          <a:stretch/>
        </p:blipFill>
        <p:spPr>
          <a:xfrm>
            <a:off x="6340641" y="830179"/>
            <a:ext cx="5261079" cy="2346158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25FE39F6-6C2A-2C95-128D-F998F25A2F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39" t="45573" r="17440" b="22972"/>
          <a:stretch/>
        </p:blipFill>
        <p:spPr>
          <a:xfrm>
            <a:off x="6340641" y="3428999"/>
            <a:ext cx="5468206" cy="23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152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EBCF377-257D-D5C9-07C6-D84CC9BF9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3" t="50278" r="17441" b="18514"/>
          <a:stretch/>
        </p:blipFill>
        <p:spPr>
          <a:xfrm>
            <a:off x="0" y="938463"/>
            <a:ext cx="5189908" cy="220177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25A8AF6-C959-51D3-8B19-8244E1AA3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4" t="32941" r="17754" b="14303"/>
          <a:stretch/>
        </p:blipFill>
        <p:spPr>
          <a:xfrm>
            <a:off x="6096000" y="628824"/>
            <a:ext cx="4357438" cy="3167949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F8C9BC6E-AF42-866E-310B-9C847CB604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94" t="40124" r="17754" b="29412"/>
          <a:stretch/>
        </p:blipFill>
        <p:spPr>
          <a:xfrm>
            <a:off x="1925052" y="4078706"/>
            <a:ext cx="5502387" cy="23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553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A2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35234E-A3E5-C7DB-2684-A35DF203A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7740" r="17441" b="23467"/>
          <a:stretch/>
        </p:blipFill>
        <p:spPr>
          <a:xfrm>
            <a:off x="132346" y="914399"/>
            <a:ext cx="5604149" cy="372979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2FA3465-FD0E-C87C-10B0-D4FAA5070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9" t="20557" r="17596" b="52198"/>
          <a:stretch/>
        </p:blipFill>
        <p:spPr>
          <a:xfrm>
            <a:off x="5823284" y="914399"/>
            <a:ext cx="6098366" cy="227396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7A2BBB1-DE48-111C-477A-8DC7E67846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29" t="54985" r="17595" b="22229"/>
          <a:stretch/>
        </p:blipFill>
        <p:spPr>
          <a:xfrm>
            <a:off x="5823284" y="3428999"/>
            <a:ext cx="5981521" cy="1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755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A2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D8131DB-3AF2-8CD0-C6B4-DB2A6AB29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37647" r="17286" b="35356"/>
          <a:stretch/>
        </p:blipFill>
        <p:spPr>
          <a:xfrm>
            <a:off x="0" y="1070809"/>
            <a:ext cx="8720360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483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A2 Paper 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96D4D2-87C9-C56D-E103-EDF0025EC5D6}"/>
              </a:ext>
            </a:extLst>
          </p:cNvPr>
          <p:cNvGrpSpPr/>
          <p:nvPr/>
        </p:nvGrpSpPr>
        <p:grpSpPr>
          <a:xfrm>
            <a:off x="156409" y="1010652"/>
            <a:ext cx="5823285" cy="3682077"/>
            <a:chOff x="156410" y="1010652"/>
            <a:chExt cx="3501190" cy="2213811"/>
          </a:xfrm>
        </p:grpSpPr>
        <p:pic>
          <p:nvPicPr>
            <p:cNvPr id="5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B471F39-B7BD-0C62-B593-1EAE36CC5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894" t="48050" r="18060" b="24458"/>
            <a:stretch/>
          </p:blipFill>
          <p:spPr>
            <a:xfrm>
              <a:off x="156410" y="1010652"/>
              <a:ext cx="3501190" cy="1335506"/>
            </a:xfrm>
            <a:prstGeom prst="rect">
              <a:avLst/>
            </a:prstGeom>
          </p:spPr>
        </p:pic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3717F2F-9A09-7AAD-194F-0745109E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513" t="60186" r="17441" b="23963"/>
            <a:stretch/>
          </p:blipFill>
          <p:spPr>
            <a:xfrm>
              <a:off x="156410" y="2454442"/>
              <a:ext cx="3501190" cy="770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7186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E2913B4-176B-6AAA-FA0D-9A08B4294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20557" r="17595" b="15542"/>
          <a:stretch/>
        </p:blipFill>
        <p:spPr>
          <a:xfrm>
            <a:off x="444843" y="866274"/>
            <a:ext cx="5730949" cy="50292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503716B-D646-6ECA-4E8E-DEA722FDD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3" t="24520" r="17441" b="42043"/>
          <a:stretch/>
        </p:blipFill>
        <p:spPr>
          <a:xfrm>
            <a:off x="6175792" y="962526"/>
            <a:ext cx="5161548" cy="2346158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E024CBA2-2048-C7BB-3C1E-35C4CAB10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39" t="32446" r="17596" b="47740"/>
          <a:stretch/>
        </p:blipFill>
        <p:spPr>
          <a:xfrm>
            <a:off x="6175792" y="3639551"/>
            <a:ext cx="5301792" cy="14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554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939156-715A-091A-3624-8131D351E1BB}"/>
              </a:ext>
            </a:extLst>
          </p:cNvPr>
          <p:cNvGrpSpPr/>
          <p:nvPr/>
        </p:nvGrpSpPr>
        <p:grpSpPr>
          <a:xfrm>
            <a:off x="348916" y="1022683"/>
            <a:ext cx="6362024" cy="3007895"/>
            <a:chOff x="348916" y="1576137"/>
            <a:chExt cx="3537284" cy="1672389"/>
          </a:xfrm>
        </p:grpSpPr>
        <p:pic>
          <p:nvPicPr>
            <p:cNvPr id="5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34BFDE9-F8A5-E134-0BFC-BB4203021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048" t="37647" r="17441" b="42043"/>
            <a:stretch/>
          </p:blipFill>
          <p:spPr>
            <a:xfrm>
              <a:off x="348916" y="2261937"/>
              <a:ext cx="3537284" cy="986589"/>
            </a:xfrm>
            <a:prstGeom prst="rect">
              <a:avLst/>
            </a:prstGeom>
          </p:spPr>
        </p:pic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A5F8FF0-7359-CB7E-4304-572E6CD6C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739" t="28483" r="19144" b="63343"/>
            <a:stretch/>
          </p:blipFill>
          <p:spPr>
            <a:xfrm>
              <a:off x="348916" y="1576137"/>
              <a:ext cx="3429000" cy="397042"/>
            </a:xfrm>
            <a:prstGeom prst="rect">
              <a:avLst/>
            </a:prstGeom>
          </p:spPr>
        </p:pic>
      </p:grp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869886FD-923D-AE8F-7020-452005CE19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39" t="27987" r="18146" b="55418"/>
          <a:stretch/>
        </p:blipFill>
        <p:spPr>
          <a:xfrm>
            <a:off x="348916" y="3874166"/>
            <a:ext cx="6332685" cy="145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950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1904FEB-A815-9338-3AE4-33C587D7C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0310" r="17596" b="21981"/>
          <a:stretch/>
        </p:blipFill>
        <p:spPr>
          <a:xfrm>
            <a:off x="132347" y="757988"/>
            <a:ext cx="6001848" cy="47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5833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8395490-B592-2ED3-68DF-CD3E83FB7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49" t="23034" r="17595" b="63230"/>
          <a:stretch/>
        </p:blipFill>
        <p:spPr>
          <a:xfrm>
            <a:off x="300790" y="628824"/>
            <a:ext cx="5132019" cy="97137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E4C1E4E-6554-2A13-D4C4-0A22135F8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8" t="20548" r="17441" b="14303"/>
          <a:stretch/>
        </p:blipFill>
        <p:spPr>
          <a:xfrm>
            <a:off x="300789" y="1364070"/>
            <a:ext cx="5132019" cy="4591562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E8B9B08-DF9C-D2CB-3739-EE096BCE9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94" t="48077" r="17441" b="24458"/>
          <a:stretch/>
        </p:blipFill>
        <p:spPr>
          <a:xfrm>
            <a:off x="6196263" y="628823"/>
            <a:ext cx="4920680" cy="1849681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33BA942-4214-B310-4481-7CF892EB17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40" t="26006" r="17750" b="33843"/>
          <a:stretch/>
        </p:blipFill>
        <p:spPr>
          <a:xfrm>
            <a:off x="6196263" y="2791325"/>
            <a:ext cx="5062318" cy="279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537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A2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D41700A-E98F-FDBA-3F0B-4F1651F98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0310" r="17596" b="19505"/>
          <a:stretch/>
        </p:blipFill>
        <p:spPr>
          <a:xfrm>
            <a:off x="84221" y="890335"/>
            <a:ext cx="5535764" cy="455997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284C7A6-8D92-BB60-6CC5-0ADD683A4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9" t="39629" r="17750" b="20991"/>
          <a:stretch/>
        </p:blipFill>
        <p:spPr>
          <a:xfrm>
            <a:off x="6096000" y="890334"/>
            <a:ext cx="5413455" cy="29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7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2</a:t>
            </a:r>
          </a:p>
        </p:txBody>
      </p:sp>
      <p:pic>
        <p:nvPicPr>
          <p:cNvPr id="3" name="Picture 2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536C1EFB-0F4B-D94E-86FF-9DA9C4378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35" t="14795" r="27588" b="7580"/>
          <a:stretch/>
        </p:blipFill>
        <p:spPr>
          <a:xfrm>
            <a:off x="2141951" y="628824"/>
            <a:ext cx="6908452" cy="58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387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6499BDC-3775-FE19-ABAF-8304110BF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4" t="32446" r="17750" b="19009"/>
          <a:stretch/>
        </p:blipFill>
        <p:spPr>
          <a:xfrm>
            <a:off x="204536" y="818147"/>
            <a:ext cx="5269647" cy="35011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EDBFD3C-61B5-7910-12C1-1722ACD353F5}"/>
              </a:ext>
            </a:extLst>
          </p:cNvPr>
          <p:cNvGrpSpPr/>
          <p:nvPr/>
        </p:nvGrpSpPr>
        <p:grpSpPr>
          <a:xfrm>
            <a:off x="5751093" y="878305"/>
            <a:ext cx="6100199" cy="2863516"/>
            <a:chOff x="5751094" y="878305"/>
            <a:chExt cx="3212432" cy="1507959"/>
          </a:xfrm>
        </p:grpSpPr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0010A8E-27E6-7888-9BFC-CFB505284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061" t="19319" r="19608" b="65160"/>
            <a:stretch/>
          </p:blipFill>
          <p:spPr>
            <a:xfrm>
              <a:off x="5751094" y="878305"/>
              <a:ext cx="3212432" cy="753980"/>
            </a:xfrm>
            <a:prstGeom prst="rect">
              <a:avLst/>
            </a:prstGeom>
          </p:spPr>
        </p:pic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9EC86DC-939A-6618-6FC5-B4511F925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061" t="74634" r="19608" b="9845"/>
            <a:stretch/>
          </p:blipFill>
          <p:spPr>
            <a:xfrm>
              <a:off x="5751094" y="1632285"/>
              <a:ext cx="3212432" cy="753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36809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59F1C26-F8AE-1B3B-97D5-C683FE6CC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03" t="18823" r="17595" b="13808"/>
          <a:stretch/>
        </p:blipFill>
        <p:spPr>
          <a:xfrm>
            <a:off x="-1" y="757989"/>
            <a:ext cx="4830681" cy="449981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23FB3D8-B049-E89A-3983-65ED873C2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9" t="22786" r="17596" b="26935"/>
          <a:stretch/>
        </p:blipFill>
        <p:spPr>
          <a:xfrm>
            <a:off x="6095999" y="757988"/>
            <a:ext cx="4720763" cy="3248527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9A32784A-4548-C704-5B10-8C190C63DC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49" t="47306" r="17595" b="14865"/>
          <a:stretch/>
        </p:blipFill>
        <p:spPr>
          <a:xfrm>
            <a:off x="6095999" y="4006515"/>
            <a:ext cx="5285501" cy="275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300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EDF16F1-31F7-49FA-5D27-7ACE3A9E7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45821" r="17441" b="24706"/>
          <a:stretch/>
        </p:blipFill>
        <p:spPr>
          <a:xfrm>
            <a:off x="240631" y="830179"/>
            <a:ext cx="5267202" cy="211755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9F80CBC-8B84-4F35-D814-B104E5E38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9" t="44088" r="17286" b="25200"/>
          <a:stretch/>
        </p:blipFill>
        <p:spPr>
          <a:xfrm>
            <a:off x="240631" y="3429000"/>
            <a:ext cx="5331246" cy="22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014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A2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641F124-60E7-7F11-A658-FEFCAEB44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49" t="39132" r="17595" b="24459"/>
          <a:stretch/>
        </p:blipFill>
        <p:spPr>
          <a:xfrm>
            <a:off x="108284" y="782053"/>
            <a:ext cx="5803471" cy="291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01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7FE0EC5-E7DA-67A7-D93C-7E42E38C7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48" t="18328" r="17441" b="8112"/>
          <a:stretch/>
        </p:blipFill>
        <p:spPr>
          <a:xfrm>
            <a:off x="192504" y="721891"/>
            <a:ext cx="5145139" cy="519764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D368A58-403E-274F-DCBA-C6FE1B60B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4" t="25015" r="17595" b="35109"/>
          <a:stretch/>
        </p:blipFill>
        <p:spPr>
          <a:xfrm>
            <a:off x="6096000" y="830179"/>
            <a:ext cx="5712379" cy="312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0816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31CBE8E-7137-222C-DC98-200FC384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30960" r="17441" b="35603"/>
          <a:stretch/>
        </p:blipFill>
        <p:spPr>
          <a:xfrm>
            <a:off x="311262" y="801690"/>
            <a:ext cx="6283600" cy="2875549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02F54E4-712C-B11C-B2B5-6E59098BF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3" t="46068" r="17441" b="33127"/>
          <a:stretch/>
        </p:blipFill>
        <p:spPr>
          <a:xfrm>
            <a:off x="240632" y="3850105"/>
            <a:ext cx="6338497" cy="1792705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C4D17DB8-4ACE-1897-B4B7-5EB0D8306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84" t="46811" r="17286" b="25944"/>
          <a:stretch/>
        </p:blipFill>
        <p:spPr>
          <a:xfrm>
            <a:off x="6594862" y="490072"/>
            <a:ext cx="5321656" cy="196437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0E38852-74D6-2A2D-FA99-DD401B55F0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39" t="43096" r="17441" b="26192"/>
          <a:stretch/>
        </p:blipFill>
        <p:spPr>
          <a:xfrm>
            <a:off x="6725652" y="2827420"/>
            <a:ext cx="5313298" cy="22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436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516AD33-0436-ECB4-76DB-805A161D0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23530" r="17595" b="19009"/>
          <a:stretch/>
        </p:blipFill>
        <p:spPr>
          <a:xfrm>
            <a:off x="216568" y="902369"/>
            <a:ext cx="5778582" cy="455996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B99A890-3E42-8C94-07BA-42758E1C8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4" t="51269" r="17905" b="29412"/>
          <a:stretch/>
        </p:blipFill>
        <p:spPr>
          <a:xfrm>
            <a:off x="6096000" y="806115"/>
            <a:ext cx="5850116" cy="1552073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5F1AA055-9A9E-78FC-8887-C3F7ECDC4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94" t="51269" r="17750" b="26688"/>
          <a:stretch/>
        </p:blipFill>
        <p:spPr>
          <a:xfrm>
            <a:off x="6196852" y="2893594"/>
            <a:ext cx="5842415" cy="177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673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B3D995F-F8F0-8B8E-1335-B3F3DFB7D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0" t="37152" r="17750" b="44768"/>
          <a:stretch/>
        </p:blipFill>
        <p:spPr>
          <a:xfrm>
            <a:off x="240630" y="830179"/>
            <a:ext cx="5572431" cy="138363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1F23256-C75B-644A-D695-3678E7DD7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4" t="19566" r="17441" b="10588"/>
          <a:stretch/>
        </p:blipFill>
        <p:spPr>
          <a:xfrm>
            <a:off x="926429" y="2009273"/>
            <a:ext cx="5072249" cy="4848727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F207177-D300-E8D1-4C38-39966532B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39" t="26254" r="17441" b="56656"/>
          <a:stretch/>
        </p:blipFill>
        <p:spPr>
          <a:xfrm>
            <a:off x="5998678" y="589546"/>
            <a:ext cx="5935573" cy="1383632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27DE6BA3-681E-193B-2416-B3E54AA376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94" t="19072" r="17750" b="17027"/>
          <a:stretch/>
        </p:blipFill>
        <p:spPr>
          <a:xfrm>
            <a:off x="6498860" y="1973178"/>
            <a:ext cx="5281863" cy="465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6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A2DCFCA-98DC-4FCD-EEA2-7D5D6DD12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5511" r="17441" b="14551"/>
          <a:stretch/>
        </p:blipFill>
        <p:spPr>
          <a:xfrm>
            <a:off x="444843" y="733926"/>
            <a:ext cx="4944679" cy="404261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AFE0F72-E7A1-EDB6-4868-45A262482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4" t="36904" r="17750" b="27430"/>
          <a:stretch/>
        </p:blipFill>
        <p:spPr>
          <a:xfrm>
            <a:off x="6003758" y="628824"/>
            <a:ext cx="5697576" cy="2800176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1FF85F52-6B8B-E472-CE10-978272F1F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39" t="42356" r="17596" b="18762"/>
          <a:stretch/>
        </p:blipFill>
        <p:spPr>
          <a:xfrm>
            <a:off x="6003757" y="3537457"/>
            <a:ext cx="5765011" cy="30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01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2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096F5AC-87B1-1F44-B3A0-EBFF650B3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64" t="18447" r="27131" b="55251"/>
          <a:stretch/>
        </p:blipFill>
        <p:spPr>
          <a:xfrm>
            <a:off x="-1" y="895796"/>
            <a:ext cx="5270777" cy="1491144"/>
          </a:xfrm>
          <a:prstGeom prst="rect">
            <a:avLst/>
          </a:prstGeom>
        </p:spPr>
      </p:pic>
      <p:pic>
        <p:nvPicPr>
          <p:cNvPr id="7" name="Picture 6" descr="Graphical user interface, text, application, table&#10;&#10;Description automatically generated">
            <a:extLst>
              <a:ext uri="{FF2B5EF4-FFF2-40B4-BE49-F238E27FC236}">
                <a16:creationId xmlns:a16="http://schemas.microsoft.com/office/drawing/2014/main" id="{F38F79B3-820D-6D48-9D97-7E88D8F72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22" t="38904" r="28273" b="37900"/>
          <a:stretch/>
        </p:blipFill>
        <p:spPr>
          <a:xfrm>
            <a:off x="1" y="2759710"/>
            <a:ext cx="5454828" cy="1361027"/>
          </a:xfrm>
          <a:prstGeom prst="rect">
            <a:avLst/>
          </a:prstGeom>
        </p:spPr>
      </p:pic>
      <p:pic>
        <p:nvPicPr>
          <p:cNvPr id="2" name="Picture 1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2D8E2301-02DF-BB34-434A-5B2A1FF3EA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3" t="17900" r="28843" b="58904"/>
          <a:stretch/>
        </p:blipFill>
        <p:spPr>
          <a:xfrm>
            <a:off x="5237019" y="895796"/>
            <a:ext cx="6683487" cy="16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08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2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DB3ABC64-5A9C-F241-9758-4EE407AE1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1" t="32146" r="27587" b="37351"/>
          <a:stretch/>
        </p:blipFill>
        <p:spPr>
          <a:xfrm>
            <a:off x="1872678" y="1214837"/>
            <a:ext cx="8235827" cy="27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67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2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4EA798-2D05-F44E-A29D-542827B3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2" t="42374" r="28957" b="16712"/>
          <a:stretch/>
        </p:blipFill>
        <p:spPr>
          <a:xfrm>
            <a:off x="2317315" y="1327757"/>
            <a:ext cx="6864263" cy="30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73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2</a:t>
            </a: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3F4C225-38DA-584E-9BDD-542010A71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6" t="14247" r="30327" b="8310"/>
          <a:stretch/>
        </p:blipFill>
        <p:spPr>
          <a:xfrm>
            <a:off x="2317315" y="628823"/>
            <a:ext cx="6501008" cy="57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66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2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6DFDAD7-D1AD-734B-A966-C99B489AD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2" t="25206" r="30213" b="41370"/>
          <a:stretch/>
        </p:blipFill>
        <p:spPr>
          <a:xfrm>
            <a:off x="1569038" y="1215024"/>
            <a:ext cx="8213789" cy="313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8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676982-BC97-6D4F-BCE8-6B80E7A732EF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Paper1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F19AD39D-B183-A84E-AA67-2784F820C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6" t="15449" r="26058" b="8148"/>
          <a:stretch/>
        </p:blipFill>
        <p:spPr>
          <a:xfrm>
            <a:off x="2612571" y="444158"/>
            <a:ext cx="7756866" cy="61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56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676982-BC97-6D4F-BCE8-6B80E7A732EF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Paper1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E742BB-D75A-9E46-B21A-8120B9D4F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2" t="21800" r="25926" b="34814"/>
          <a:stretch/>
        </p:blipFill>
        <p:spPr>
          <a:xfrm>
            <a:off x="1186827" y="751123"/>
            <a:ext cx="5982767" cy="2677877"/>
          </a:xfrm>
          <a:prstGeom prst="rect">
            <a:avLst/>
          </a:prstGeom>
        </p:spPr>
      </p:pic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DAE8A3E-339A-43E6-8399-007F82CFA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0" t="30476" r="25926" b="13862"/>
          <a:stretch/>
        </p:blipFill>
        <p:spPr>
          <a:xfrm>
            <a:off x="1059540" y="3579799"/>
            <a:ext cx="5721269" cy="327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17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676982-BC97-6D4F-BCE8-6B80E7A732EF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Paper1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13E5C3D2-E8DC-404F-9978-60D6031BF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0" t="15662" r="25662" b="10900"/>
          <a:stretch/>
        </p:blipFill>
        <p:spPr>
          <a:xfrm>
            <a:off x="2496456" y="628824"/>
            <a:ext cx="7513983" cy="56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38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63719" y="2621839"/>
            <a:ext cx="4166407" cy="1325563"/>
          </a:xfrm>
        </p:spPr>
        <p:txBody>
          <a:bodyPr>
            <a:noAutofit/>
          </a:bodyPr>
          <a:lstStyle/>
          <a:p>
            <a:r>
              <a:rPr lang="en-US" sz="5400" b="1" dirty="0"/>
              <a:t>AS Papers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2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676982-BC97-6D4F-BCE8-6B80E7A732EF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Paper1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A7B03BF-7A4B-F348-9F39-1628DDADE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0" t="14815" r="29762" b="7725"/>
          <a:stretch/>
        </p:blipFill>
        <p:spPr>
          <a:xfrm>
            <a:off x="3077027" y="259492"/>
            <a:ext cx="6647563" cy="609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05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676982-BC97-6D4F-BCE8-6B80E7A732EF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Paper1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9F633281-0632-CE40-A4AB-9F67C7D33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24973" r="29233" b="38624"/>
          <a:stretch/>
        </p:blipFill>
        <p:spPr>
          <a:xfrm>
            <a:off x="1695513" y="943429"/>
            <a:ext cx="8800974" cy="37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14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676982-BC97-6D4F-BCE8-6B80E7A732EF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Paper1</a:t>
            </a: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D2E1F6E-C129-2A40-B9AE-B45C13D0E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8" t="25773" r="29894" b="22539"/>
          <a:stretch/>
        </p:blipFill>
        <p:spPr>
          <a:xfrm>
            <a:off x="630356" y="748146"/>
            <a:ext cx="7891851" cy="483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57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676982-BC97-6D4F-BCE8-6B80E7A732EF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Paper1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D1BA94-BEAD-1548-87B2-E2F45ADF7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8" t="41058" r="29630" b="26984"/>
          <a:stretch/>
        </p:blipFill>
        <p:spPr>
          <a:xfrm>
            <a:off x="2177141" y="1153102"/>
            <a:ext cx="8094354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68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676982-BC97-6D4F-BCE8-6B80E7A732EF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Paper1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292AD0-B4B8-3446-A85C-2133AA6B5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6" t="36613" r="29233" b="28042"/>
          <a:stretch/>
        </p:blipFill>
        <p:spPr>
          <a:xfrm>
            <a:off x="1872342" y="1810656"/>
            <a:ext cx="7849447" cy="32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30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676982-BC97-6D4F-BCE8-6B80E7A732EF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Paper1</a:t>
            </a: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4BE8C2C-EAE8-4F46-BFEA-63D2125C1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6" t="34921" r="29100" b="36296"/>
          <a:stretch/>
        </p:blipFill>
        <p:spPr>
          <a:xfrm>
            <a:off x="1726762" y="1354538"/>
            <a:ext cx="8738476" cy="29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10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676982-BC97-6D4F-BCE8-6B80E7A732EF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Paper1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95816A-DB31-7842-8926-BDA4B7ABF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0" t="24762" r="29630" b="23175"/>
          <a:stretch/>
        </p:blipFill>
        <p:spPr>
          <a:xfrm>
            <a:off x="2508731" y="1015999"/>
            <a:ext cx="7174538" cy="44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67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Paper2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DFCA4C4-870E-0D40-9055-26D2AC9B4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7" t="17778" r="26190" b="29947"/>
          <a:stretch/>
        </p:blipFill>
        <p:spPr>
          <a:xfrm>
            <a:off x="3033485" y="3013479"/>
            <a:ext cx="6589485" cy="3585029"/>
          </a:xfrm>
          <a:prstGeom prst="rect">
            <a:avLst/>
          </a:prstGeom>
        </p:spPr>
      </p:pic>
      <p:pic>
        <p:nvPicPr>
          <p:cNvPr id="8" name="Picture 7" descr="Graphical user interface, text, Word&#10;&#10;Description automatically generated">
            <a:extLst>
              <a:ext uri="{FF2B5EF4-FFF2-40B4-BE49-F238E27FC236}">
                <a16:creationId xmlns:a16="http://schemas.microsoft.com/office/drawing/2014/main" id="{0625A00C-7B8A-3849-B6B5-2078F24AE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25" t="18836" r="26323" b="43280"/>
          <a:stretch/>
        </p:blipFill>
        <p:spPr>
          <a:xfrm>
            <a:off x="2916195" y="259492"/>
            <a:ext cx="6589485" cy="25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66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Paper2</a:t>
            </a:r>
          </a:p>
        </p:txBody>
      </p:sp>
      <p:pic>
        <p:nvPicPr>
          <p:cNvPr id="3" name="Picture 2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341CDD9C-85DD-E94E-8BB0-360EF4348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6" t="25609" r="25794" b="35026"/>
          <a:stretch/>
        </p:blipFill>
        <p:spPr>
          <a:xfrm>
            <a:off x="1228215" y="812801"/>
            <a:ext cx="973557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16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2EA8A3-E7C1-BE4C-A7AD-E8A9DDB2AB69}"/>
              </a:ext>
            </a:extLst>
          </p:cNvPr>
          <p:cNvGrpSpPr/>
          <p:nvPr/>
        </p:nvGrpSpPr>
        <p:grpSpPr>
          <a:xfrm>
            <a:off x="2764971" y="444158"/>
            <a:ext cx="6662057" cy="5969684"/>
            <a:chOff x="2764971" y="444158"/>
            <a:chExt cx="6662057" cy="59696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38E59D-ECF8-3C4B-8613-4CB4CFAABD4C}"/>
                </a:ext>
              </a:extLst>
            </p:cNvPr>
            <p:cNvGrpSpPr/>
            <p:nvPr/>
          </p:nvGrpSpPr>
          <p:grpSpPr>
            <a:xfrm>
              <a:off x="2764971" y="444158"/>
              <a:ext cx="6662057" cy="5969684"/>
              <a:chOff x="2764971" y="444158"/>
              <a:chExt cx="6662057" cy="5969684"/>
            </a:xfrm>
          </p:grpSpPr>
          <p:pic>
            <p:nvPicPr>
              <p:cNvPr id="5" name="Picture 4" descr="Graphical user inter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C1468D13-6A51-A243-8629-54F05EE40D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3888" t="19894" r="25397" b="20212"/>
              <a:stretch/>
            </p:blipFill>
            <p:spPr>
              <a:xfrm>
                <a:off x="2764971" y="444158"/>
                <a:ext cx="6662057" cy="4107544"/>
              </a:xfrm>
              <a:prstGeom prst="rect">
                <a:avLst/>
              </a:prstGeom>
            </p:spPr>
          </p:pic>
          <p:pic>
            <p:nvPicPr>
              <p:cNvPr id="7" name="Picture 6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76F06ABB-CF7A-EA4B-BC7C-6CD17470DF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889" t="24762" r="26588" b="55132"/>
              <a:stretch/>
            </p:blipFill>
            <p:spPr>
              <a:xfrm>
                <a:off x="2764971" y="5034983"/>
                <a:ext cx="6531429" cy="1378859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C6EE46-9CFE-CD4D-860F-6DA8078BCF55}"/>
                </a:ext>
              </a:extLst>
            </p:cNvPr>
            <p:cNvSpPr/>
            <p:nvPr/>
          </p:nvSpPr>
          <p:spPr>
            <a:xfrm>
              <a:off x="3398108" y="3978876"/>
              <a:ext cx="5881816" cy="284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13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1</a:t>
            </a:r>
          </a:p>
        </p:txBody>
      </p:sp>
      <p:pic>
        <p:nvPicPr>
          <p:cNvPr id="3" name="Picture 2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2A8301B4-6B47-DD4E-992D-AABFB376C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2" t="30137" r="12519" b="12512"/>
          <a:stretch/>
        </p:blipFill>
        <p:spPr>
          <a:xfrm>
            <a:off x="1791221" y="1002082"/>
            <a:ext cx="8166970" cy="39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26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Paper2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9321B585-02FC-BE4D-9FB2-9A864B4ED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5" t="26667" r="26323" b="35661"/>
          <a:stretch/>
        </p:blipFill>
        <p:spPr>
          <a:xfrm>
            <a:off x="2801257" y="628824"/>
            <a:ext cx="6589486" cy="2583543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7B7D763-FC31-3048-8980-DF21C7BAA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7" t="46841" r="26190" b="15487"/>
          <a:stretch/>
        </p:blipFill>
        <p:spPr>
          <a:xfrm>
            <a:off x="2801257" y="3645634"/>
            <a:ext cx="6589486" cy="258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37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Paper2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5646CEE-5B29-C94B-9C58-D14637DE6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1" t="32169" r="26455" b="32698"/>
          <a:stretch/>
        </p:blipFill>
        <p:spPr>
          <a:xfrm>
            <a:off x="2438400" y="1019627"/>
            <a:ext cx="6531429" cy="2409373"/>
          </a:xfrm>
          <a:prstGeom prst="rect">
            <a:avLst/>
          </a:prstGeom>
        </p:spPr>
      </p:pic>
      <p:pic>
        <p:nvPicPr>
          <p:cNvPr id="7" name="Picture 6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3828BD23-D1BD-A54D-9F29-E8768D0C5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1" t="22223" r="26059" b="35449"/>
          <a:stretch/>
        </p:blipFill>
        <p:spPr>
          <a:xfrm>
            <a:off x="2336800" y="3695651"/>
            <a:ext cx="6633029" cy="29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35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Paper1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B7DA3E31-7F67-2148-8850-3C4FCAD2F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t="24973" r="26587" b="26349"/>
          <a:stretch/>
        </p:blipFill>
        <p:spPr>
          <a:xfrm>
            <a:off x="2119086" y="730424"/>
            <a:ext cx="8998110" cy="442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80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Paper1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3741BD3E-362C-DE4F-BB65-80AF752FD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t="27090" r="26323" b="52804"/>
          <a:stretch/>
        </p:blipFill>
        <p:spPr>
          <a:xfrm>
            <a:off x="1741715" y="1683656"/>
            <a:ext cx="9191358" cy="185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6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Paper1</a:t>
            </a:r>
          </a:p>
        </p:txBody>
      </p:sp>
      <p:pic>
        <p:nvPicPr>
          <p:cNvPr id="3" name="Picture 2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D2A7BEF2-E07B-5240-B295-30ECA5490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0" t="20741" r="25926" b="50000"/>
          <a:stretch/>
        </p:blipFill>
        <p:spPr>
          <a:xfrm>
            <a:off x="1680519" y="1016000"/>
            <a:ext cx="9068252" cy="26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91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Paper1</a:t>
            </a:r>
          </a:p>
        </p:txBody>
      </p:sp>
      <p:pic>
        <p:nvPicPr>
          <p:cNvPr id="5" name="Picture 4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43EEED5E-F8FF-9A4C-B36C-6ED179085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6" t="22222" r="26587" b="46243"/>
          <a:stretch/>
        </p:blipFill>
        <p:spPr>
          <a:xfrm>
            <a:off x="1378857" y="1154668"/>
            <a:ext cx="9045809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71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Paper1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E29E4F9-C4B9-D74A-9C9F-2EB0800EE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8" t="14815" r="27249" b="8783"/>
          <a:stretch/>
        </p:blipFill>
        <p:spPr>
          <a:xfrm>
            <a:off x="2177142" y="628824"/>
            <a:ext cx="7020662" cy="558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4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Paper1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095326DD-D64C-3344-B5E6-3AF6D28B8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2" t="17990" r="26853" b="27195"/>
          <a:stretch/>
        </p:blipFill>
        <p:spPr>
          <a:xfrm>
            <a:off x="2031999" y="1233714"/>
            <a:ext cx="8159383" cy="464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03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Paper1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F2ACB08-3DF9-E142-B58A-12B02FBEB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8" t="29630" r="27249" b="27831"/>
          <a:stretch/>
        </p:blipFill>
        <p:spPr>
          <a:xfrm>
            <a:off x="2061029" y="991681"/>
            <a:ext cx="8316376" cy="36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4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Paper1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838CCF-C1A8-B440-8E65-F73811FCF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9" t="38730" r="27645" b="29100"/>
          <a:stretch/>
        </p:blipFill>
        <p:spPr>
          <a:xfrm>
            <a:off x="1473390" y="1465942"/>
            <a:ext cx="8526951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4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1</a:t>
            </a:r>
          </a:p>
        </p:txBody>
      </p:sp>
      <p:pic>
        <p:nvPicPr>
          <p:cNvPr id="5" name="Picture 4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87CB4CE4-1FC7-5241-8F42-53FA71D19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6" t="27580" r="13775" b="10685"/>
          <a:stretch/>
        </p:blipFill>
        <p:spPr>
          <a:xfrm>
            <a:off x="1680519" y="751562"/>
            <a:ext cx="8254652" cy="423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12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2017 AS Paper 2</a:t>
            </a:r>
            <a:endParaRPr lang="en-US" dirty="0"/>
          </a:p>
        </p:txBody>
      </p:sp>
      <p:pic>
        <p:nvPicPr>
          <p:cNvPr id="5" name="Picture 4" descr="Graphical user interface, table, Word&#10;&#10;Description automatically generated">
            <a:extLst>
              <a:ext uri="{FF2B5EF4-FFF2-40B4-BE49-F238E27FC236}">
                <a16:creationId xmlns:a16="http://schemas.microsoft.com/office/drawing/2014/main" id="{F99C051E-3B03-1F45-A112-7902FAD1D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t="15449" r="26323" b="7513"/>
          <a:stretch/>
        </p:blipFill>
        <p:spPr>
          <a:xfrm>
            <a:off x="2685143" y="444158"/>
            <a:ext cx="7485116" cy="579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90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2017 AS Paper 2</a:t>
            </a:r>
            <a:endParaRPr lang="en-US" dirty="0"/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FD6943DE-3C92-CB43-83A0-9E03035CB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t="20741" r="26191" b="56190"/>
          <a:stretch/>
        </p:blipFill>
        <p:spPr>
          <a:xfrm>
            <a:off x="1872342" y="1422400"/>
            <a:ext cx="8670721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24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2017 AS Paper 2</a:t>
            </a:r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F403F2A-781D-DB4E-B4EE-A34C73107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3" t="41905" r="26059" b="17249"/>
          <a:stretch/>
        </p:blipFill>
        <p:spPr>
          <a:xfrm>
            <a:off x="1361205" y="1167617"/>
            <a:ext cx="9874074" cy="402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073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2017 AS Paper 2</a:t>
            </a:r>
            <a:endParaRPr lang="en-US" dirty="0"/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FE6EAD6-C90E-6A4F-B66E-779774B9F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t="26244" r="25926" b="13016"/>
          <a:stretch/>
        </p:blipFill>
        <p:spPr>
          <a:xfrm>
            <a:off x="2017485" y="759450"/>
            <a:ext cx="8651550" cy="52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57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2017 AS Paper 2</a:t>
            </a:r>
            <a:endParaRPr lang="en-US" dirty="0"/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2ED67553-4307-2D4A-AC2A-BF9A47EBF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0" t="21799" r="25926" b="50000"/>
          <a:stretch/>
        </p:blipFill>
        <p:spPr>
          <a:xfrm>
            <a:off x="1698170" y="874485"/>
            <a:ext cx="9048632" cy="25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73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2017 AS Paper 2</a:t>
            </a:r>
            <a:endParaRPr lang="en-US" dirty="0"/>
          </a:p>
        </p:txBody>
      </p:sp>
      <p:pic>
        <p:nvPicPr>
          <p:cNvPr id="5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1E10025B-CBC2-5E4E-9DA1-B1BDCAAC9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2" t="15238" r="26456" b="10476"/>
          <a:stretch/>
        </p:blipFill>
        <p:spPr>
          <a:xfrm>
            <a:off x="1843314" y="573476"/>
            <a:ext cx="8084872" cy="602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98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2017 AS Paper 2</a:t>
            </a:r>
            <a:endParaRPr lang="en-US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F2E691-FF24-B743-8A04-19194709B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t="23915" r="26587" b="13651"/>
          <a:stretch/>
        </p:blipFill>
        <p:spPr>
          <a:xfrm>
            <a:off x="1915885" y="948138"/>
            <a:ext cx="8143749" cy="51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65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2017 AS Paper 2</a:t>
            </a:r>
            <a:endParaRPr lang="en-US" dirty="0"/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DDBF586-4143-D840-8D0F-DB83CB550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2" t="36402" r="26586" b="21905"/>
          <a:stretch/>
        </p:blipFill>
        <p:spPr>
          <a:xfrm>
            <a:off x="1273208" y="1088573"/>
            <a:ext cx="8814221" cy="368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90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2017 AS Paper 2</a:t>
            </a:r>
            <a:endParaRPr lang="en-US" dirty="0"/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2F4F8C35-EC0C-414C-BC35-2058907C3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t="27090" r="26191" b="32487"/>
          <a:stretch/>
        </p:blipFill>
        <p:spPr>
          <a:xfrm>
            <a:off x="1480456" y="957941"/>
            <a:ext cx="9484823" cy="38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01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2017 AS Paper 2</a:t>
            </a:r>
            <a:endParaRPr lang="en-US" dirty="0"/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6011179-F8EA-1A45-8869-ADBF5307D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t="26667" r="26323" b="24233"/>
          <a:stretch/>
        </p:blipFill>
        <p:spPr>
          <a:xfrm>
            <a:off x="1915885" y="754743"/>
            <a:ext cx="8468335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52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1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92FB03A9-2683-2C4D-A44E-96B04BBE4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5" t="18082" r="12975" b="44109"/>
          <a:stretch/>
        </p:blipFill>
        <p:spPr>
          <a:xfrm>
            <a:off x="1991638" y="1240077"/>
            <a:ext cx="8166970" cy="2592888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652A53-4E54-404E-A518-6386FE448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76" t="36895" r="11720" b="46301"/>
          <a:stretch/>
        </p:blipFill>
        <p:spPr>
          <a:xfrm>
            <a:off x="1991638" y="5041726"/>
            <a:ext cx="8263003" cy="115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5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2017 AS Paper 2</a:t>
            </a:r>
            <a:endParaRPr lang="en-US" dirty="0"/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F188D2E-C205-0140-982C-27AA117EC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t="25185" r="26720" b="35238"/>
          <a:stretch/>
        </p:blipFill>
        <p:spPr>
          <a:xfrm>
            <a:off x="1528889" y="914400"/>
            <a:ext cx="913422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19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1304F066-E346-2347-8CDB-F1C3C96BC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1" t="21287" r="14460" b="36621"/>
          <a:stretch/>
        </p:blipFill>
        <p:spPr>
          <a:xfrm>
            <a:off x="2087671" y="896161"/>
            <a:ext cx="8016658" cy="2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230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3" name="Picture 2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C3E0A92F-4E60-DB47-AE3C-7CB657D6B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8" t="19883" r="14475" b="55088"/>
          <a:stretch/>
        </p:blipFill>
        <p:spPr>
          <a:xfrm>
            <a:off x="1796716" y="1363579"/>
            <a:ext cx="8197516" cy="1716506"/>
          </a:xfrm>
          <a:prstGeom prst="rect">
            <a:avLst/>
          </a:prstGeom>
        </p:spPr>
      </p:pic>
      <p:pic>
        <p:nvPicPr>
          <p:cNvPr id="7" name="Picture 6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112DC6DA-121E-6843-B418-CD0C2DB54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8" t="34386" r="14475" b="47602"/>
          <a:stretch/>
        </p:blipFill>
        <p:spPr>
          <a:xfrm>
            <a:off x="1796716" y="4259177"/>
            <a:ext cx="8197517" cy="12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76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E94B98AE-15B7-804D-B19B-D2943926A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4" t="15673" r="21345" b="7368"/>
          <a:stretch/>
        </p:blipFill>
        <p:spPr>
          <a:xfrm>
            <a:off x="2743199" y="544602"/>
            <a:ext cx="7379249" cy="58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8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D5E82C7-6391-6E45-8249-D8463B8AA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1" t="14247" r="23478" b="5936"/>
          <a:stretch/>
        </p:blipFill>
        <p:spPr>
          <a:xfrm>
            <a:off x="2836863" y="444158"/>
            <a:ext cx="6571384" cy="59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695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5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23228EA8-07F2-1040-9447-BEC1E377F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1" t="14795" r="24391" b="7032"/>
          <a:stretch/>
        </p:blipFill>
        <p:spPr>
          <a:xfrm>
            <a:off x="2728304" y="444158"/>
            <a:ext cx="5989810" cy="5361140"/>
          </a:xfrm>
          <a:prstGeom prst="rect">
            <a:avLst/>
          </a:prstGeom>
        </p:spPr>
      </p:pic>
      <p:pic>
        <p:nvPicPr>
          <p:cNvPr id="7" name="Picture 6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20096242-57E8-EC49-BAE6-DD733CAD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21" t="25388" r="23820" b="62375"/>
          <a:stretch/>
        </p:blipFill>
        <p:spPr>
          <a:xfrm>
            <a:off x="2665673" y="5989964"/>
            <a:ext cx="6052441" cy="8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905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FBA1FF2-B917-724C-B7F9-08A4F8798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1" t="34155" r="23592" b="24567"/>
          <a:stretch/>
        </p:blipFill>
        <p:spPr>
          <a:xfrm>
            <a:off x="1734805" y="1180391"/>
            <a:ext cx="7233829" cy="33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E973A780-BE90-6B41-8BA0-85D24F0B8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1" t="31233" r="23820" b="28767"/>
          <a:stretch/>
        </p:blipFill>
        <p:spPr>
          <a:xfrm>
            <a:off x="1663591" y="1055131"/>
            <a:ext cx="9182299" cy="41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23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0F52FC-C6C8-3148-9E29-8E0EC84A4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1" t="38539" r="23706" b="27671"/>
          <a:stretch/>
        </p:blipFill>
        <p:spPr>
          <a:xfrm>
            <a:off x="2164632" y="628824"/>
            <a:ext cx="6353418" cy="2427527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496972-CFDF-C54A-9D21-34D3427DE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9" t="22283" r="23706" b="31142"/>
          <a:stretch/>
        </p:blipFill>
        <p:spPr>
          <a:xfrm>
            <a:off x="2164632" y="3281819"/>
            <a:ext cx="6162806" cy="31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368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CDA1AF0-5043-FB44-84DB-5A772FDD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1" t="38356" r="23592" b="29315"/>
          <a:stretch/>
        </p:blipFill>
        <p:spPr>
          <a:xfrm>
            <a:off x="1914111" y="951978"/>
            <a:ext cx="8000314" cy="29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73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1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426495-61CD-8944-BF89-BAD9EB9A7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57" t="14977" r="22108" b="7032"/>
          <a:stretch/>
        </p:blipFill>
        <p:spPr>
          <a:xfrm>
            <a:off x="3018772" y="1027134"/>
            <a:ext cx="6137753" cy="534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75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4CA76E2-F5F9-8A44-A4C7-C677290E3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1" t="14429" r="23820" b="19817"/>
          <a:stretch/>
        </p:blipFill>
        <p:spPr>
          <a:xfrm>
            <a:off x="2014320" y="726508"/>
            <a:ext cx="7079576" cy="5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530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3B2CEA-26DB-1240-8A17-D640CD99F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1" t="29589" r="23706" b="39543"/>
          <a:stretch/>
        </p:blipFill>
        <p:spPr>
          <a:xfrm>
            <a:off x="2314946" y="859947"/>
            <a:ext cx="6924918" cy="2417054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50C78C3-D4A7-7C45-B544-A3917ECFC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9" t="19178" r="23706" b="54155"/>
          <a:stretch/>
        </p:blipFill>
        <p:spPr>
          <a:xfrm>
            <a:off x="2314946" y="3904988"/>
            <a:ext cx="7036630" cy="208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74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1E1BC64-DCC4-A948-A299-0C4181FAB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1" t="15160" r="23820" b="16895"/>
          <a:stretch/>
        </p:blipFill>
        <p:spPr>
          <a:xfrm>
            <a:off x="2427679" y="415973"/>
            <a:ext cx="7122865" cy="54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378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2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DB1493AC-A24F-5E49-ABAD-1E16026BE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3" t="18996" r="26218" b="16712"/>
          <a:stretch/>
        </p:blipFill>
        <p:spPr>
          <a:xfrm>
            <a:off x="1716066" y="1302707"/>
            <a:ext cx="6989523" cy="44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064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2</a:t>
            </a:r>
          </a:p>
        </p:txBody>
      </p:sp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DEBC8630-9955-984C-9342-F84717FB1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0" t="17900" r="26218" b="9041"/>
          <a:stretch/>
        </p:blipFill>
        <p:spPr>
          <a:xfrm>
            <a:off x="1703540" y="1227551"/>
            <a:ext cx="7002049" cy="50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202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2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ADB85F1-ABE4-7748-A9B4-6F9EB58CB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49" t="16256" r="31240" b="38082"/>
          <a:stretch/>
        </p:blipFill>
        <p:spPr>
          <a:xfrm>
            <a:off x="3018771" y="444158"/>
            <a:ext cx="7321037" cy="3919185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260C1F-DBB6-6C48-ABAA-987306EB9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3" t="36164" r="31127" b="37534"/>
          <a:stretch/>
        </p:blipFill>
        <p:spPr>
          <a:xfrm>
            <a:off x="3018770" y="4321478"/>
            <a:ext cx="7321039" cy="225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1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2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1FB5BD4-54C6-2C41-8CEB-615EC6964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35" t="15160" r="31583" b="72968"/>
          <a:stretch/>
        </p:blipFill>
        <p:spPr>
          <a:xfrm>
            <a:off x="1206353" y="1064711"/>
            <a:ext cx="9140147" cy="1277655"/>
          </a:xfrm>
          <a:prstGeom prst="rect">
            <a:avLst/>
          </a:prstGeom>
        </p:spPr>
      </p:pic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F016E6D-35E6-DB4E-94A3-D7B55F5D7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9" t="26849" r="30784" b="36621"/>
          <a:stretch/>
        </p:blipFill>
        <p:spPr>
          <a:xfrm>
            <a:off x="1206353" y="2778252"/>
            <a:ext cx="8590094" cy="364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56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2</a:t>
            </a: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7F83DC0-CABF-FF45-BF6E-38CD8AEA5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35" t="29589" r="31127" b="27123"/>
          <a:stretch/>
        </p:blipFill>
        <p:spPr>
          <a:xfrm>
            <a:off x="1891430" y="1377255"/>
            <a:ext cx="7710208" cy="38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983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2</a:t>
            </a: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54CB903-C645-D94D-B1DA-8E7B808BB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3" t="16438" r="31240" b="9407"/>
          <a:stretch/>
        </p:blipFill>
        <p:spPr>
          <a:xfrm>
            <a:off x="2229632" y="538618"/>
            <a:ext cx="6955438" cy="60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529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1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E3D3F6A-3ECA-B744-9E6B-C9C490B6A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0" t="15707" r="26218" b="14704"/>
          <a:stretch/>
        </p:blipFill>
        <p:spPr>
          <a:xfrm>
            <a:off x="2354893" y="751561"/>
            <a:ext cx="7498258" cy="51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4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1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C2D517-5FA1-9B45-A4B1-C04E6DC7B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0" t="35616" r="23251" b="32055"/>
          <a:stretch/>
        </p:blipFill>
        <p:spPr>
          <a:xfrm>
            <a:off x="1656530" y="1716065"/>
            <a:ext cx="8878940" cy="321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311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1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E3F8DF68-8681-FD4D-8922-2B898A592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7" t="14247" r="32953" b="9772"/>
          <a:stretch/>
        </p:blipFill>
        <p:spPr>
          <a:xfrm>
            <a:off x="3144031" y="444157"/>
            <a:ext cx="6300594" cy="59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516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1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E8018624-7C8C-BA4C-A20A-427C5337D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5" t="43653" r="33067" b="30411"/>
          <a:stretch/>
        </p:blipFill>
        <p:spPr>
          <a:xfrm>
            <a:off x="1540701" y="1553227"/>
            <a:ext cx="7357826" cy="240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016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1</a:t>
            </a: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46CF804-7FFA-F94A-9B5A-096D93036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6" t="26303" r="32839" b="11963"/>
          <a:stretch/>
        </p:blipFill>
        <p:spPr>
          <a:xfrm>
            <a:off x="2116897" y="628824"/>
            <a:ext cx="6960543" cy="538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508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1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A3F470CC-E346-1545-B3F7-82D40854E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5" t="28858" r="32496" b="26575"/>
          <a:stretch/>
        </p:blipFill>
        <p:spPr>
          <a:xfrm>
            <a:off x="2016689" y="791662"/>
            <a:ext cx="7810872" cy="43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693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1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08DCA094-3DDD-5148-A727-20A6A5BCE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1" t="54246" r="33067" b="15434"/>
          <a:stretch/>
        </p:blipFill>
        <p:spPr>
          <a:xfrm>
            <a:off x="1615857" y="1408992"/>
            <a:ext cx="8389418" cy="31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95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2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0EFBB71-415C-774D-ACDD-4DE2D6D3D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0" t="25571" r="26218" b="30046"/>
          <a:stretch/>
        </p:blipFill>
        <p:spPr>
          <a:xfrm>
            <a:off x="1680519" y="764087"/>
            <a:ext cx="8212280" cy="35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181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2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F8FCD73-035D-5F40-A99B-E139453AD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8" t="16438" r="25989" b="10137"/>
          <a:stretch/>
        </p:blipFill>
        <p:spPr>
          <a:xfrm>
            <a:off x="1680519" y="628824"/>
            <a:ext cx="8008787" cy="57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997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2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F4C6505E-766A-6A44-A2A1-12ACB4C1D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8" t="15890" r="26103" b="13607"/>
          <a:stretch/>
        </p:blipFill>
        <p:spPr>
          <a:xfrm>
            <a:off x="1728592" y="1089764"/>
            <a:ext cx="8112193" cy="561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375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2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998B8A49-3B68-FC4B-874A-8C02E4831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0" t="14247" r="26218" b="45388"/>
          <a:stretch/>
        </p:blipFill>
        <p:spPr>
          <a:xfrm>
            <a:off x="1703540" y="977029"/>
            <a:ext cx="9726830" cy="384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519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2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07CF1AA8-D026-2849-9107-B7CB9A4A0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3" t="26849" r="26103" b="24566"/>
          <a:stretch/>
        </p:blipFill>
        <p:spPr>
          <a:xfrm>
            <a:off x="1816275" y="628824"/>
            <a:ext cx="9471156" cy="45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7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2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C8E7CE1-85F8-484C-B1BA-CBAA67C9C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4" t="21553" r="24049" b="52694"/>
          <a:stretch/>
        </p:blipFill>
        <p:spPr>
          <a:xfrm>
            <a:off x="2026906" y="1002081"/>
            <a:ext cx="8382223" cy="20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204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2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69D043A-8F7F-EC40-839B-65983D9A4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8" t="42374" r="25647" b="15799"/>
          <a:stretch/>
        </p:blipFill>
        <p:spPr>
          <a:xfrm>
            <a:off x="1680519" y="1240076"/>
            <a:ext cx="8115552" cy="33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15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2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332201-01EF-254B-AF73-931946CFE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6" t="24475" r="26218" b="22009"/>
          <a:stretch/>
        </p:blipFill>
        <p:spPr>
          <a:xfrm>
            <a:off x="1680519" y="977029"/>
            <a:ext cx="7877289" cy="41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851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AS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BFA139C-85CB-AAC0-4946-5262D627A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19319" r="17750" b="8607"/>
          <a:stretch/>
        </p:blipFill>
        <p:spPr>
          <a:xfrm>
            <a:off x="-1" y="830176"/>
            <a:ext cx="5100109" cy="506529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D3C0827-2ECB-2BEB-7887-6068BDB71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03" t="29722" r="17595" b="24458"/>
          <a:stretch/>
        </p:blipFill>
        <p:spPr>
          <a:xfrm>
            <a:off x="5378114" y="830176"/>
            <a:ext cx="5184375" cy="32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AS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C89BDCE-1399-E894-C45E-71440DAAE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49" t="19319" r="17286" b="11579"/>
          <a:stretch/>
        </p:blipFill>
        <p:spPr>
          <a:xfrm>
            <a:off x="96253" y="806115"/>
            <a:ext cx="5088622" cy="481263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861C5F6-AE58-4B51-3E1E-3E847846B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9" t="19319" r="17689" b="19505"/>
          <a:stretch/>
        </p:blipFill>
        <p:spPr>
          <a:xfrm>
            <a:off x="6095999" y="806114"/>
            <a:ext cx="4828675" cy="405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76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AS Paper 1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31653F8-6234-55F4-DD8D-8BE26FC44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38" t="19071" r="22394" b="9349"/>
          <a:stretch/>
        </p:blipFill>
        <p:spPr>
          <a:xfrm>
            <a:off x="112836" y="782053"/>
            <a:ext cx="4190487" cy="5197642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D716489-7B1E-E88D-F181-4CA5AC5F9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92" t="71332" r="21775" b="8854"/>
          <a:stretch/>
        </p:blipFill>
        <p:spPr>
          <a:xfrm>
            <a:off x="5353537" y="2212520"/>
            <a:ext cx="4512357" cy="1757908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84A09DC-7F68-603C-9387-3A545DCC5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92" t="24273" r="21775" b="64003"/>
          <a:stretch/>
        </p:blipFill>
        <p:spPr>
          <a:xfrm>
            <a:off x="5353537" y="1295399"/>
            <a:ext cx="4512357" cy="1040095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00E97AEE-6FB9-EF73-A330-256B4F6F5F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38" t="48078" r="21930" b="37585"/>
          <a:stretch/>
        </p:blipFill>
        <p:spPr>
          <a:xfrm>
            <a:off x="5353537" y="4284610"/>
            <a:ext cx="4654382" cy="11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745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E7D0E2D-0AB2-0A86-3131-FF0D236CE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92" t="18575" r="21930" b="8608"/>
          <a:stretch/>
        </p:blipFill>
        <p:spPr>
          <a:xfrm>
            <a:off x="888873" y="721895"/>
            <a:ext cx="4866394" cy="608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889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1C70A46-B3ED-4E0F-DDAB-A75FFA9C7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1" t="29721" r="16202" b="32879"/>
          <a:stretch/>
        </p:blipFill>
        <p:spPr>
          <a:xfrm>
            <a:off x="84220" y="1010652"/>
            <a:ext cx="7405711" cy="3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09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60BED86-F22E-ECF0-0347-28692D38F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1" t="51022" r="16202" b="23220"/>
          <a:stretch/>
        </p:blipFill>
        <p:spPr>
          <a:xfrm>
            <a:off x="144379" y="926430"/>
            <a:ext cx="5521572" cy="182880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F3D4D77-8DB0-CF82-F805-9EC9842EA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91" t="46564" r="16202" b="27182"/>
          <a:stretch/>
        </p:blipFill>
        <p:spPr>
          <a:xfrm>
            <a:off x="144379" y="3242510"/>
            <a:ext cx="5417390" cy="1828801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8F52039-EFDF-7D53-B52C-E5EF35BBD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55" t="37894" r="16357" b="29412"/>
          <a:stretch/>
        </p:blipFill>
        <p:spPr>
          <a:xfrm>
            <a:off x="6526051" y="779961"/>
            <a:ext cx="4638892" cy="197527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76020DB-CAFD-D55B-8D8E-6762D1AE96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91" t="41362" r="16202" b="24210"/>
          <a:stretch/>
        </p:blipFill>
        <p:spPr>
          <a:xfrm>
            <a:off x="6526051" y="3242510"/>
            <a:ext cx="4688424" cy="207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653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AS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BBDD91D-ABB3-9945-FBC5-AE6E0AF16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33684" r="17596" b="32631"/>
          <a:stretch/>
        </p:blipFill>
        <p:spPr>
          <a:xfrm>
            <a:off x="0" y="830178"/>
            <a:ext cx="6002521" cy="2767264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6FA1151-9253-AB2C-9AED-55DDF26C7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9" t="31207" r="17399" b="11579"/>
          <a:stretch/>
        </p:blipFill>
        <p:spPr>
          <a:xfrm>
            <a:off x="6096001" y="649704"/>
            <a:ext cx="6096000" cy="4785324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43184185-4F7F-5629-F9A8-A395E361C6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94" t="31207" r="17595" b="49474"/>
          <a:stretch/>
        </p:blipFill>
        <p:spPr>
          <a:xfrm>
            <a:off x="6110810" y="5145176"/>
            <a:ext cx="6002522" cy="15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517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AS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5E22EAD-A55C-52D6-C808-FDAE0BC19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19566" r="17596" b="50712"/>
          <a:stretch/>
        </p:blipFill>
        <p:spPr>
          <a:xfrm>
            <a:off x="276726" y="1046746"/>
            <a:ext cx="7246521" cy="29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AS Paper 2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A898AFA1-66BF-DA4A-AEC4-E61D0CFD3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0" t="26302" r="23935" b="11781"/>
          <a:stretch/>
        </p:blipFill>
        <p:spPr>
          <a:xfrm>
            <a:off x="1753643" y="789139"/>
            <a:ext cx="8107889" cy="48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614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B5BBC15-F310-884F-3CA2-9A4C75F7D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39381" r="17596" b="37338"/>
          <a:stretch/>
        </p:blipFill>
        <p:spPr>
          <a:xfrm>
            <a:off x="132347" y="962525"/>
            <a:ext cx="6192424" cy="197318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9892753-052C-B523-E743-F128CFF11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67" t="24470" r="17451" b="43216"/>
          <a:stretch/>
        </p:blipFill>
        <p:spPr>
          <a:xfrm>
            <a:off x="132347" y="3137435"/>
            <a:ext cx="6265836" cy="2758039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6993C57-EAD5-EF1A-9BAF-0F65DBEB06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66" t="22275" r="17255" b="29412"/>
          <a:stretch/>
        </p:blipFill>
        <p:spPr>
          <a:xfrm>
            <a:off x="6369469" y="106680"/>
            <a:ext cx="5822531" cy="3815616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5974BA19-F093-C29C-2E7A-FB6818DD16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59" t="37020" r="17451" b="29412"/>
          <a:stretch/>
        </p:blipFill>
        <p:spPr>
          <a:xfrm>
            <a:off x="6442880" y="3922296"/>
            <a:ext cx="5539171" cy="25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669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8D830A2-65E6-BC43-E858-48B426A09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46" t="55979" r="17472" b="17281"/>
          <a:stretch/>
        </p:blipFill>
        <p:spPr>
          <a:xfrm>
            <a:off x="29303" y="1005840"/>
            <a:ext cx="5773783" cy="210312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BE495EC-1327-9B85-04DA-1A8ACB029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71" t="52392" r="17647" b="18118"/>
          <a:stretch/>
        </p:blipFill>
        <p:spPr>
          <a:xfrm>
            <a:off x="122803" y="3485976"/>
            <a:ext cx="5586784" cy="2244264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71BCCB8-F425-0BB7-4A51-AFAF01F8A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63" t="53800" r="17255" b="13098"/>
          <a:stretch/>
        </p:blipFill>
        <p:spPr>
          <a:xfrm>
            <a:off x="6355973" y="753176"/>
            <a:ext cx="5374010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627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AS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E6B76E9-661F-8D03-707B-53C1A9803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21548" r="17441" b="16285"/>
          <a:stretch/>
        </p:blipFill>
        <p:spPr>
          <a:xfrm>
            <a:off x="120315" y="842209"/>
            <a:ext cx="5147213" cy="437949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D610FFA-FD44-C233-1951-73E973706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9" t="22291" r="17286" b="29411"/>
          <a:stretch/>
        </p:blipFill>
        <p:spPr>
          <a:xfrm>
            <a:off x="6372727" y="0"/>
            <a:ext cx="5502442" cy="3637207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E5BE1DC-9ABC-A954-E7D4-0AF881845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39" t="24767" r="17596" b="36595"/>
          <a:stretch/>
        </p:blipFill>
        <p:spPr>
          <a:xfrm>
            <a:off x="6488181" y="3131880"/>
            <a:ext cx="5703819" cy="3016256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894523E4-343C-8B8C-F9A3-D7FDCDD787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40" t="30960" r="17285" b="59628"/>
          <a:stretch/>
        </p:blipFill>
        <p:spPr>
          <a:xfrm>
            <a:off x="6361740" y="6023128"/>
            <a:ext cx="5830260" cy="74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468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AS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1F53C1B-EC5D-6ADF-E73A-A3DCA5753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7" t="37333" r="17451" b="33490"/>
          <a:stretch/>
        </p:blipFill>
        <p:spPr>
          <a:xfrm>
            <a:off x="243840" y="853440"/>
            <a:ext cx="6020292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547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D86A28D-9D37-DA27-1E4D-F8C464748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0" t="55232" r="17750" b="24706"/>
          <a:stretch/>
        </p:blipFill>
        <p:spPr>
          <a:xfrm>
            <a:off x="132346" y="1022683"/>
            <a:ext cx="5249159" cy="144619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C340FE3-5C8B-8C9E-2D77-68C5F9F6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18196" r="17859" b="50217"/>
          <a:stretch/>
        </p:blipFill>
        <p:spPr>
          <a:xfrm>
            <a:off x="6096000" y="0"/>
            <a:ext cx="5759935" cy="2511423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58E2540-9E5C-0AC5-39F1-60AE1124C2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67" t="21052" r="17451" b="18432"/>
          <a:stretch/>
        </p:blipFill>
        <p:spPr>
          <a:xfrm>
            <a:off x="6095999" y="2468880"/>
            <a:ext cx="532442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333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B318E60-4F5F-BE8E-9E1F-9CBFF723A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59" t="40784" r="17451" b="37569"/>
          <a:stretch/>
        </p:blipFill>
        <p:spPr>
          <a:xfrm>
            <a:off x="-1" y="944880"/>
            <a:ext cx="6149009" cy="182880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8AC1A78-0AAD-B00D-9868-29C268741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51137" r="17451" b="36397"/>
          <a:stretch/>
        </p:blipFill>
        <p:spPr>
          <a:xfrm>
            <a:off x="-1" y="2773680"/>
            <a:ext cx="6433703" cy="109728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9C3AFD86-BDF7-9267-D528-AA393496F4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71" t="35765" r="17647" b="38823"/>
          <a:stretch/>
        </p:blipFill>
        <p:spPr>
          <a:xfrm>
            <a:off x="137159" y="3870960"/>
            <a:ext cx="5899573" cy="2042160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5CBBE016-E6BC-D71E-4271-BDFD47B24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66" t="48941" r="17843" b="25647"/>
          <a:stretch/>
        </p:blipFill>
        <p:spPr>
          <a:xfrm>
            <a:off x="6736080" y="1242060"/>
            <a:ext cx="523804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780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63719" y="2621839"/>
            <a:ext cx="4166407" cy="1325563"/>
          </a:xfrm>
        </p:spPr>
        <p:txBody>
          <a:bodyPr>
            <a:noAutofit/>
          </a:bodyPr>
          <a:lstStyle/>
          <a:p>
            <a:r>
              <a:rPr lang="en-US" sz="5400" b="1" dirty="0"/>
              <a:t>A2 Papers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938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145E634-6445-BBE0-9B17-0AD370DAD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32" t="20062" r="17595" b="15295"/>
          <a:stretch/>
        </p:blipFill>
        <p:spPr>
          <a:xfrm>
            <a:off x="287724" y="678013"/>
            <a:ext cx="5607750" cy="511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760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2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64EFD9FD-503C-247D-68D3-92F7DCEB7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32" t="18327" r="17595" b="21734"/>
          <a:stretch/>
        </p:blipFill>
        <p:spPr>
          <a:xfrm>
            <a:off x="88233" y="750203"/>
            <a:ext cx="5426694" cy="45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228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5473F-09E7-D340-A594-EB7939F32D84}"/>
              </a:ext>
            </a:extLst>
          </p:cNvPr>
          <p:cNvSpPr txBox="1"/>
          <p:nvPr/>
        </p:nvSpPr>
        <p:spPr>
          <a:xfrm>
            <a:off x="444843" y="259492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BFF6F9F-B1AB-6917-8056-A7C5791E4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18576" r="17131" b="12817"/>
          <a:stretch/>
        </p:blipFill>
        <p:spPr>
          <a:xfrm>
            <a:off x="0" y="745958"/>
            <a:ext cx="5340717" cy="4981074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4D55261-0C54-DB6F-7D28-F7E450286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4" t="42105" r="17595" b="9102"/>
          <a:stretch/>
        </p:blipFill>
        <p:spPr>
          <a:xfrm>
            <a:off x="6340641" y="628824"/>
            <a:ext cx="5418592" cy="360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28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459</Words>
  <Application>Microsoft Macintosh PowerPoint</Application>
  <PresentationFormat>Widescreen</PresentationFormat>
  <Paragraphs>123</Paragraphs>
  <Slides>118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118</vt:i4>
      </vt:variant>
    </vt:vector>
  </HeadingPairs>
  <TitlesOfParts>
    <vt:vector size="124" baseType="lpstr">
      <vt:lpstr>Arial</vt:lpstr>
      <vt:lpstr>Calibri</vt:lpstr>
      <vt:lpstr>Calibri Light</vt:lpstr>
      <vt:lpstr>Garamond</vt:lpstr>
      <vt:lpstr>Office Theme</vt:lpstr>
      <vt:lpstr>Office Theme</vt:lpstr>
      <vt:lpstr>AQA Past paper questions  3.1.2 Amount of substance</vt:lpstr>
      <vt:lpstr>AS 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A2 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John Griffiths</dc:creator>
  <cp:keywords/>
  <dc:description/>
  <cp:lastModifiedBy>John Griffiths</cp:lastModifiedBy>
  <cp:revision>107</cp:revision>
  <dcterms:created xsi:type="dcterms:W3CDTF">2021-10-29T07:59:38Z</dcterms:created>
  <dcterms:modified xsi:type="dcterms:W3CDTF">2023-10-19T19:44:50Z</dcterms:modified>
  <cp:category/>
</cp:coreProperties>
</file>