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32"/>
  </p:notesMasterIdLst>
  <p:sldIdLst>
    <p:sldId id="268" r:id="rId3"/>
    <p:sldId id="257" r:id="rId4"/>
    <p:sldId id="258" r:id="rId5"/>
    <p:sldId id="346" r:id="rId6"/>
    <p:sldId id="347" r:id="rId7"/>
    <p:sldId id="348" r:id="rId8"/>
    <p:sldId id="365" r:id="rId9"/>
    <p:sldId id="349" r:id="rId10"/>
    <p:sldId id="366" r:id="rId11"/>
    <p:sldId id="367" r:id="rId12"/>
    <p:sldId id="350" r:id="rId13"/>
    <p:sldId id="351" r:id="rId14"/>
    <p:sldId id="352" r:id="rId15"/>
    <p:sldId id="368" r:id="rId16"/>
    <p:sldId id="355" r:id="rId17"/>
    <p:sldId id="356" r:id="rId18"/>
    <p:sldId id="357" r:id="rId19"/>
    <p:sldId id="358" r:id="rId20"/>
    <p:sldId id="369" r:id="rId21"/>
    <p:sldId id="360" r:id="rId22"/>
    <p:sldId id="363" r:id="rId23"/>
    <p:sldId id="364" r:id="rId24"/>
    <p:sldId id="370" r:id="rId25"/>
    <p:sldId id="359" r:id="rId26"/>
    <p:sldId id="361" r:id="rId27"/>
    <p:sldId id="362" r:id="rId28"/>
    <p:sldId id="371" r:id="rId29"/>
    <p:sldId id="353" r:id="rId30"/>
    <p:sldId id="35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/>
    <p:restoredTop sz="94607"/>
  </p:normalViewPr>
  <p:slideViewPr>
    <p:cSldViewPr snapToGrid="0" showGuides="1">
      <p:cViewPr varScale="1">
        <p:scale>
          <a:sx n="84" d="100"/>
          <a:sy n="84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2C7A9F-D369-AC45-AC3F-040E7AF539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65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65A1F-AB8C-184A-ACFD-345596DBB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1BEC7-391D-2949-8A9A-83AF4FEDE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CEC4F-4D31-604F-9DAC-47A3135B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D3E8B-065F-0944-8197-0EB7E2C9782F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B70B-1741-1346-9198-ADFEDA768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DB178-122A-8848-A3F4-230B7E664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A19BA-533C-1A4E-BCEB-1E38A1EAF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07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82" y="614502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b="1" dirty="0"/>
              <a:t>AQA Past paper questions </a:t>
            </a:r>
            <a:br>
              <a:rPr lang="en-US" sz="5400" b="1" dirty="0"/>
            </a:br>
            <a:r>
              <a:rPr lang="en-US" sz="5400" b="1" dirty="0"/>
              <a:t>3.1.3 Bonding </a:t>
            </a:r>
            <a:r>
              <a:rPr lang="en-US" sz="5400" b="1"/>
              <a:t>and structure</a:t>
            </a:r>
            <a:endParaRPr lang="en-US" sz="54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AF125-E6C3-CD44-B96F-658E0CE010BE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 2018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570B6FF8-6961-0C1A-4932-0E85A39FC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4" t="20310" r="17595" b="9350"/>
          <a:stretch/>
        </p:blipFill>
        <p:spPr>
          <a:xfrm>
            <a:off x="582122" y="908384"/>
            <a:ext cx="5218739" cy="504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5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E0B9AA-AAA7-AF45-A956-6DA9C29E64EE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2019 Paper 1</a:t>
            </a:r>
          </a:p>
        </p:txBody>
      </p:sp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F033A6FB-482F-F94A-AC02-8C71BA0CE9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0" t="14815" r="24074" b="16296"/>
          <a:stretch/>
        </p:blipFill>
        <p:spPr>
          <a:xfrm>
            <a:off x="2209799" y="533008"/>
            <a:ext cx="6782707" cy="533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8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2C82BD-2CF8-AE44-B763-1C01B4F3227B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2019 Paper 1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0476062-14D9-084E-8FAE-842E6FBAF4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64" t="32593" r="23942" b="35026"/>
          <a:stretch/>
        </p:blipFill>
        <p:spPr>
          <a:xfrm>
            <a:off x="2388218" y="841827"/>
            <a:ext cx="8424924" cy="310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9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2019 Paper 2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3674872-4A28-E548-9F2A-C5B8723D1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20" t="16719" r="26191" b="37989"/>
          <a:stretch/>
        </p:blipFill>
        <p:spPr>
          <a:xfrm>
            <a:off x="1698170" y="1146629"/>
            <a:ext cx="9172483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0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 2019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54841FD-A937-4F26-0DD6-1704920BF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75" t="28549" r="17647" b="9961"/>
          <a:stretch/>
        </p:blipFill>
        <p:spPr>
          <a:xfrm>
            <a:off x="6598920" y="1219200"/>
            <a:ext cx="5299010" cy="4419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39F594F-AFF7-BBFC-434D-163028582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412" t="18510" r="19412" b="9333"/>
          <a:stretch/>
        </p:blipFill>
        <p:spPr>
          <a:xfrm>
            <a:off x="583629" y="807720"/>
            <a:ext cx="4703197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2020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21E67150-5465-9698-472C-EFB547389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40" t="41362" r="17750" b="29412"/>
          <a:stretch/>
        </p:blipFill>
        <p:spPr>
          <a:xfrm>
            <a:off x="481263" y="1395663"/>
            <a:ext cx="6564962" cy="263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0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2020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CBD79FE-649A-6000-B0A8-D27B27C415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3" t="19137" r="17451" b="8078"/>
          <a:stretch/>
        </p:blipFill>
        <p:spPr>
          <a:xfrm>
            <a:off x="1066800" y="925192"/>
            <a:ext cx="5608536" cy="558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70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2020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54495CA-0160-1838-AD05-95FB2CC96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3" t="56157" r="17255" b="14980"/>
          <a:stretch/>
        </p:blipFill>
        <p:spPr>
          <a:xfrm>
            <a:off x="213359" y="717674"/>
            <a:ext cx="5268167" cy="207124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39648D28-FA1C-DAB7-EB5D-EA42BD95D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63" t="57362" r="17451" b="18745"/>
          <a:stretch/>
        </p:blipFill>
        <p:spPr>
          <a:xfrm>
            <a:off x="213358" y="3076064"/>
            <a:ext cx="5229433" cy="1709296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8C21847E-F162-8130-53C5-345E0E29FD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58" t="51451" r="17255" b="23764"/>
          <a:stretch/>
        </p:blipFill>
        <p:spPr>
          <a:xfrm>
            <a:off x="6339840" y="953893"/>
            <a:ext cx="4715466" cy="1598806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FF42AAFA-51B0-22E6-1521-033E4DFC98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863" t="48941" r="17647" b="23451"/>
          <a:stretch/>
        </p:blipFill>
        <p:spPr>
          <a:xfrm>
            <a:off x="6339840" y="3167502"/>
            <a:ext cx="4831080" cy="183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34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2020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1F414A6-FC02-32A4-C9AA-6BB5511686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55" t="47372" r="17255" b="25020"/>
          <a:stretch/>
        </p:blipFill>
        <p:spPr>
          <a:xfrm>
            <a:off x="594360" y="1463040"/>
            <a:ext cx="5785658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 2020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A72CFF6-81A8-CB9A-D069-0C2AA1FAB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3" t="25412" r="17255" b="18117"/>
          <a:stretch/>
        </p:blipFill>
        <p:spPr>
          <a:xfrm>
            <a:off x="389617" y="853440"/>
            <a:ext cx="5468112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07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5AF0C1D-FB7C-2743-9F08-E97F17A527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94" t="17566" r="14550" b="45185"/>
          <a:stretch/>
        </p:blipFill>
        <p:spPr>
          <a:xfrm>
            <a:off x="389617" y="1451429"/>
            <a:ext cx="11412766" cy="3672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96226-3914-E844-85D4-11EB6EDE72C7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2016 Paper 1</a:t>
            </a:r>
          </a:p>
        </p:txBody>
      </p:sp>
    </p:spTree>
    <p:extLst>
      <p:ext uri="{BB962C8B-B14F-4D97-AF65-F5344CB8AC3E}">
        <p14:creationId xmlns:p14="http://schemas.microsoft.com/office/powerpoint/2010/main" val="3361678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2021 Paper 1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14F2B68-45F1-DBDF-EDCA-8AF9AE437F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49" t="25263" r="17286" b="20991"/>
          <a:stretch/>
        </p:blipFill>
        <p:spPr>
          <a:xfrm>
            <a:off x="505326" y="1034715"/>
            <a:ext cx="5708344" cy="419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579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2021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158460E-24F9-7BD9-DB59-585D16D0F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61" t="21796" r="19453" b="9102"/>
          <a:stretch/>
        </p:blipFill>
        <p:spPr>
          <a:xfrm>
            <a:off x="950493" y="1046747"/>
            <a:ext cx="5145507" cy="535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10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2021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9E0FA23F-28D7-514C-75DD-D715B8D1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0" t="22786" r="19762" b="55666"/>
          <a:stretch/>
        </p:blipFill>
        <p:spPr>
          <a:xfrm>
            <a:off x="240632" y="1203157"/>
            <a:ext cx="5841532" cy="192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93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 2021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746ADD4-D272-55D0-DB27-AF00AF534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58" t="50824" r="17255" b="16863"/>
          <a:stretch/>
        </p:blipFill>
        <p:spPr>
          <a:xfrm>
            <a:off x="548640" y="1158240"/>
            <a:ext cx="5929692" cy="262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7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2022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14576415-7C2C-A314-C81C-64B25171A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58" t="19765" r="17255" b="22196"/>
          <a:stretch/>
        </p:blipFill>
        <p:spPr>
          <a:xfrm>
            <a:off x="259079" y="1051560"/>
            <a:ext cx="5547113" cy="440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96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2022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754ECAC-E9DC-5C7D-9395-CFC0D0218F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59" t="40157" r="17647" b="8706"/>
          <a:stretch/>
        </p:blipFill>
        <p:spPr>
          <a:xfrm>
            <a:off x="389617" y="944880"/>
            <a:ext cx="5356252" cy="377952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81C56C46-2FE6-87CD-2F1A-B6B332593D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63" t="22196" r="17451" b="29412"/>
          <a:stretch/>
        </p:blipFill>
        <p:spPr>
          <a:xfrm>
            <a:off x="6446133" y="0"/>
            <a:ext cx="5248686" cy="3474720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57C98412-B9CF-DC1B-CAD7-1F0A5878CD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67" t="30745" r="17451" b="20941"/>
          <a:stretch/>
        </p:blipFill>
        <p:spPr>
          <a:xfrm>
            <a:off x="6446132" y="3550919"/>
            <a:ext cx="5025045" cy="33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04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2022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23246BA-2847-A5D2-7DDB-85C2A9B5ED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63" t="46118" r="17255" b="23764"/>
          <a:stretch/>
        </p:blipFill>
        <p:spPr>
          <a:xfrm>
            <a:off x="243839" y="1127760"/>
            <a:ext cx="5609273" cy="230124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15317316-252D-60E7-F53B-AAD70EA1AE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51" t="50196" r="17255" b="24078"/>
          <a:stretch/>
        </p:blipFill>
        <p:spPr>
          <a:xfrm>
            <a:off x="6095999" y="1127760"/>
            <a:ext cx="5752914" cy="2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9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3E6DF3-D145-2347-BA37-6833609264B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 2022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2E844B9E-4E51-C059-B831-C2B4D3A752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67" t="23215" r="17451" b="9647"/>
          <a:stretch/>
        </p:blipFill>
        <p:spPr>
          <a:xfrm>
            <a:off x="746760" y="1112520"/>
            <a:ext cx="5249254" cy="4800600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C5B44644-33D6-9EB8-B86A-20FD4143BF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67" t="25098" r="17843" b="9961"/>
          <a:stretch/>
        </p:blipFill>
        <p:spPr>
          <a:xfrm>
            <a:off x="6416040" y="1112520"/>
            <a:ext cx="5004610" cy="446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6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8F1073-4B92-184A-B685-C9BC05990817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Specimen Paper 1</a:t>
            </a:r>
          </a:p>
        </p:txBody>
      </p: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762F3A-5961-E448-9457-BD7FDBA67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72" t="31111" r="24074" b="33121"/>
          <a:stretch/>
        </p:blipFill>
        <p:spPr>
          <a:xfrm>
            <a:off x="2104570" y="976086"/>
            <a:ext cx="9444915" cy="32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22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6E0D6C-4344-C440-972C-7752A488E67E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Specimen Paper 1</a:t>
            </a:r>
          </a:p>
        </p:txBody>
      </p:sp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3EAFBCF7-36B9-1D4C-BD58-082B67A586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5" t="41905" r="30820" b="33333"/>
          <a:stretch/>
        </p:blipFill>
        <p:spPr>
          <a:xfrm>
            <a:off x="1342699" y="1335314"/>
            <a:ext cx="9506601" cy="285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569CFD-0C33-0B4E-8ACE-21E31A8FC7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13" t="15334" r="13940" b="6605"/>
          <a:stretch/>
        </p:blipFill>
        <p:spPr>
          <a:xfrm>
            <a:off x="2016514" y="693057"/>
            <a:ext cx="8158971" cy="547188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93325-6262-E24F-918D-50BEC72E59A3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2016 Paper 1</a:t>
            </a:r>
          </a:p>
        </p:txBody>
      </p:sp>
    </p:spTree>
    <p:extLst>
      <p:ext uri="{BB962C8B-B14F-4D97-AF65-F5344CB8AC3E}">
        <p14:creationId xmlns:p14="http://schemas.microsoft.com/office/powerpoint/2010/main" val="2773410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85B551-1856-734F-B5BE-7CE487E97221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2017 Paper 1</a:t>
            </a:r>
          </a:p>
        </p:txBody>
      </p:sp>
      <p:pic>
        <p:nvPicPr>
          <p:cNvPr id="6" name="Picture 5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AAB85445-AF5C-034F-989C-4964001DEA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85" t="22644" r="26456" b="15133"/>
          <a:stretch/>
        </p:blipFill>
        <p:spPr>
          <a:xfrm>
            <a:off x="1828800" y="827314"/>
            <a:ext cx="8300245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24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98996-A9DB-404E-A2EE-530A6A6DF3FC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2017 Paper 1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B74DC0-6F74-4143-9BD8-E469072D80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19" t="15027" r="30952" b="55117"/>
          <a:stretch/>
        </p:blipFill>
        <p:spPr>
          <a:xfrm>
            <a:off x="1626198" y="1395187"/>
            <a:ext cx="8668335" cy="29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93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4A7EF-DC35-3349-9746-6A812195609E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2017 Paper 2</a:t>
            </a: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AE33EDA-E82E-644D-A9EF-7E00E5C73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1" t="26878" r="33333" b="46667"/>
          <a:stretch/>
        </p:blipFill>
        <p:spPr>
          <a:xfrm>
            <a:off x="1331746" y="1083910"/>
            <a:ext cx="8846397" cy="29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3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B4A7EF-DC35-3349-9746-6A812195609E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 2017 Paper 1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79FC0D9-4A33-B6CA-6D85-C46D3F4E17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87" t="21052" r="17286" b="29412"/>
          <a:stretch/>
        </p:blipFill>
        <p:spPr>
          <a:xfrm>
            <a:off x="389617" y="1022684"/>
            <a:ext cx="524865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7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AF125-E6C3-CD44-B96F-658E0CE010BE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2018 Paper 1</a:t>
            </a: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7CF49FAE-1822-8D4E-B9BF-215564F393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5" t="14603" r="37434" b="30907"/>
          <a:stretch/>
        </p:blipFill>
        <p:spPr>
          <a:xfrm>
            <a:off x="389617" y="1046174"/>
            <a:ext cx="5254172" cy="4392100"/>
          </a:xfrm>
          <a:prstGeom prst="rect">
            <a:avLst/>
          </a:prstGeom>
        </p:spPr>
      </p:pic>
      <p:pic>
        <p:nvPicPr>
          <p:cNvPr id="2" name="Picture 1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280E6D2-EE1C-55CE-AD9F-198913072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5" t="70636" r="37434" b="6878"/>
          <a:stretch/>
        </p:blipFill>
        <p:spPr>
          <a:xfrm>
            <a:off x="6293661" y="1167062"/>
            <a:ext cx="5254172" cy="181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BBAF125-E6C3-CD44-B96F-658E0CE010BE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A2 2018 Paper 1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4413CC9-D130-B3DC-8B33-048830BD4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94" t="31950" r="17595" b="10589"/>
          <a:stretch/>
        </p:blipFill>
        <p:spPr>
          <a:xfrm>
            <a:off x="389617" y="1155032"/>
            <a:ext cx="5473643" cy="43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57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129</Words>
  <Application>Microsoft Macintosh PowerPoint</Application>
  <PresentationFormat>Widescreen</PresentationFormat>
  <Paragraphs>33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Office Theme</vt:lpstr>
      <vt:lpstr>Office Theme</vt:lpstr>
      <vt:lpstr>AQA Past paper questions  3.1.3 Bonding and 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47</cp:revision>
  <dcterms:created xsi:type="dcterms:W3CDTF">2021-10-29T07:59:38Z</dcterms:created>
  <dcterms:modified xsi:type="dcterms:W3CDTF">2023-10-19T07:30:39Z</dcterms:modified>
</cp:coreProperties>
</file>