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19"/>
  </p:notesMasterIdLst>
  <p:sldIdLst>
    <p:sldId id="268" r:id="rId3"/>
    <p:sldId id="294" r:id="rId4"/>
    <p:sldId id="296" r:id="rId5"/>
    <p:sldId id="357" r:id="rId6"/>
    <p:sldId id="263" r:id="rId7"/>
    <p:sldId id="264" r:id="rId8"/>
    <p:sldId id="270" r:id="rId9"/>
    <p:sldId id="276" r:id="rId10"/>
    <p:sldId id="281" r:id="rId11"/>
    <p:sldId id="287" r:id="rId12"/>
    <p:sldId id="358" r:id="rId13"/>
    <p:sldId id="359" r:id="rId14"/>
    <p:sldId id="360" r:id="rId15"/>
    <p:sldId id="361" r:id="rId16"/>
    <p:sldId id="362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24"/>
  </p:normalViewPr>
  <p:slideViewPr>
    <p:cSldViewPr snapToGrid="0" showGuides="1">
      <p:cViewPr varScale="1">
        <p:scale>
          <a:sx n="106" d="100"/>
          <a:sy n="106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10/21/23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AQA Past paper questions </a:t>
            </a:r>
            <a:br>
              <a:rPr lang="en-US" sz="5400" b="1" dirty="0"/>
            </a:br>
            <a:r>
              <a:rPr lang="en-US" sz="5400" b="1" dirty="0"/>
              <a:t>3.1.5 Kinetics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2019 Paper 2</a:t>
            </a:r>
          </a:p>
        </p:txBody>
      </p:sp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36967BB2-7612-754B-A868-3267F58EEB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6" t="14815" r="31349" b="52587"/>
          <a:stretch/>
        </p:blipFill>
        <p:spPr>
          <a:xfrm>
            <a:off x="768411" y="1196170"/>
            <a:ext cx="5438079" cy="21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55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7154154-2F68-FAF8-67A6-9B8549479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26352" r="17402" b="10589"/>
          <a:stretch/>
        </p:blipFill>
        <p:spPr>
          <a:xfrm>
            <a:off x="240029" y="834390"/>
            <a:ext cx="4642371" cy="40005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6CA1036-7B71-2585-E968-1C947F58B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27530" r="17402" b="62117"/>
          <a:stretch/>
        </p:blipFill>
        <p:spPr>
          <a:xfrm>
            <a:off x="240028" y="5040630"/>
            <a:ext cx="4604991" cy="65151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3E373B6-1835-E650-F7BC-6AAA6A2C4A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51" t="20705" r="24608" b="10589"/>
          <a:stretch/>
        </p:blipFill>
        <p:spPr>
          <a:xfrm>
            <a:off x="5790022" y="301045"/>
            <a:ext cx="4434840" cy="62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044570D-7310-F41C-684C-6AF32FABE6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8" t="30353" r="22843" b="17882"/>
          <a:stretch/>
        </p:blipFill>
        <p:spPr>
          <a:xfrm>
            <a:off x="389616" y="914400"/>
            <a:ext cx="5274425" cy="493776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E716857C-345F-0DAA-E75D-F25B3DD7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16" t="45412" r="17108" b="26117"/>
          <a:stretch/>
        </p:blipFill>
        <p:spPr>
          <a:xfrm>
            <a:off x="6145529" y="834390"/>
            <a:ext cx="50424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0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2021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10675EB-8051-442D-88CD-2828549C7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39" t="19566" r="17441" b="9598"/>
          <a:stretch/>
        </p:blipFill>
        <p:spPr>
          <a:xfrm>
            <a:off x="389617" y="926432"/>
            <a:ext cx="5142784" cy="4969042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40C54D2-5823-8518-21CF-F0CCBD623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49" t="47059" r="17750" b="39071"/>
          <a:stretch/>
        </p:blipFill>
        <p:spPr>
          <a:xfrm>
            <a:off x="6003758" y="926432"/>
            <a:ext cx="5583513" cy="107081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F287E838-F0B1-E573-FAD7-A37648E1B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94" t="33436" r="17595" b="29412"/>
          <a:stretch/>
        </p:blipFill>
        <p:spPr>
          <a:xfrm>
            <a:off x="6003758" y="2526630"/>
            <a:ext cx="5565326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8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2021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789D768-1C52-9F17-27FE-C26F53EB3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5" t="25015" r="17595" b="8607"/>
          <a:stretch/>
        </p:blipFill>
        <p:spPr>
          <a:xfrm>
            <a:off x="0" y="854241"/>
            <a:ext cx="5271087" cy="474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31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2022 Paper 2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E70FC44B-0201-4CE8-0E06-404FA21665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9" t="19071" r="21001" b="9102"/>
          <a:stretch/>
        </p:blipFill>
        <p:spPr>
          <a:xfrm>
            <a:off x="276725" y="717675"/>
            <a:ext cx="4376467" cy="5117641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23923217-8B8C-B7EA-74BC-AB2D363CE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609" t="21053" r="21001" b="13812"/>
          <a:stretch/>
        </p:blipFill>
        <p:spPr>
          <a:xfrm>
            <a:off x="5606715" y="246648"/>
            <a:ext cx="5020668" cy="532397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4F5AC29-F01E-9B64-ABC0-CD3BEC2A35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4" t="37647" r="20846" b="51950"/>
          <a:stretch/>
        </p:blipFill>
        <p:spPr>
          <a:xfrm>
            <a:off x="5606714" y="5751096"/>
            <a:ext cx="5120573" cy="86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60D514-A6F2-FE4E-8D56-B4E1F94F27BD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2022 Paper 2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183F784-7227-6A34-4B79-8ADA5CE83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4" t="42353" r="21311" b="35851"/>
          <a:stretch/>
        </p:blipFill>
        <p:spPr>
          <a:xfrm>
            <a:off x="389616" y="1070810"/>
            <a:ext cx="5301961" cy="18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9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0DE8B9-3CF4-DA45-8DD8-76241BA741CB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Specimen Paper 2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8CE27A-B51A-E24B-96CF-1916C8AE45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0" t="15026" r="25663" b="42857"/>
          <a:stretch/>
        </p:blipFill>
        <p:spPr>
          <a:xfrm>
            <a:off x="182880" y="942798"/>
            <a:ext cx="5692140" cy="2325946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037312E-1663-CC94-F17B-57E87F8D9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63" t="16508" r="29894" b="7090"/>
          <a:stretch/>
        </p:blipFill>
        <p:spPr>
          <a:xfrm>
            <a:off x="6015990" y="111885"/>
            <a:ext cx="5071110" cy="456526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988B252-0939-6C0D-E598-4D63A2D0D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6" t="45714" r="30026" b="29524"/>
          <a:stretch/>
        </p:blipFill>
        <p:spPr>
          <a:xfrm>
            <a:off x="6015990" y="5131433"/>
            <a:ext cx="4757640" cy="13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7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3D3587-4641-794F-8EE3-7F79120F804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Specimen Paper 2</a:t>
            </a:r>
          </a:p>
        </p:txBody>
      </p:sp>
      <p:pic>
        <p:nvPicPr>
          <p:cNvPr id="2" name="Picture 1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347CDFB-5A1A-7E39-AFCE-664E8945B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1" t="16719" r="31349" b="8148"/>
          <a:stretch/>
        </p:blipFill>
        <p:spPr>
          <a:xfrm>
            <a:off x="0" y="862379"/>
            <a:ext cx="5612130" cy="4980766"/>
          </a:xfrm>
          <a:prstGeom prst="rect">
            <a:avLst/>
          </a:prstGeom>
        </p:spPr>
      </p:pic>
      <p:pic>
        <p:nvPicPr>
          <p:cNvPr id="3" name="Picture 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BE678AD-C16B-CE46-3F13-E4026FFBBB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05" t="34498" r="31085" b="32698"/>
          <a:stretch/>
        </p:blipFill>
        <p:spPr>
          <a:xfrm>
            <a:off x="6230347" y="717675"/>
            <a:ext cx="5728606" cy="22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4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3BC824-2177-6849-95D0-551A86FF5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1" t="41693" r="26323" b="30371"/>
          <a:stretch/>
        </p:blipFill>
        <p:spPr>
          <a:xfrm>
            <a:off x="229597" y="717675"/>
            <a:ext cx="4611577" cy="1311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20883A-3A2E-7448-9138-DA9C23B03B37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2016 Paper 2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D60A409-0EA9-9118-26B4-2E51F624D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6" t="16720" r="25794" b="22962"/>
          <a:stretch/>
        </p:blipFill>
        <p:spPr>
          <a:xfrm>
            <a:off x="224880" y="2303743"/>
            <a:ext cx="4891497" cy="2991581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9F7E9A9-4BD4-D937-7C2D-5FD97F784F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71" t="22645" r="34392" b="7725"/>
          <a:stretch/>
        </p:blipFill>
        <p:spPr>
          <a:xfrm>
            <a:off x="5001194" y="66885"/>
            <a:ext cx="2827907" cy="2991581"/>
          </a:xfrm>
          <a:prstGeom prst="rect">
            <a:avLst/>
          </a:prstGeo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60B523A-C531-A74A-16E4-1B6644C1E2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037" t="23916" r="26058" b="36722"/>
          <a:stretch/>
        </p:blipFill>
        <p:spPr>
          <a:xfrm>
            <a:off x="5656055" y="3168302"/>
            <a:ext cx="4699525" cy="1867576"/>
          </a:xfrm>
          <a:prstGeom prst="rect">
            <a:avLst/>
          </a:prstGeom>
        </p:spPr>
      </p:pic>
      <p:pic>
        <p:nvPicPr>
          <p:cNvPr id="7" name="Picture 6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5F078258-EFFE-276E-DA13-906CB048B8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37" t="30265" r="26191" b="48148"/>
          <a:stretch/>
        </p:blipFill>
        <p:spPr>
          <a:xfrm>
            <a:off x="5656055" y="5035879"/>
            <a:ext cx="5150239" cy="112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09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6B725A50-D4AD-DB44-84CB-9A54194E9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7" t="30265" r="26191" b="48148"/>
          <a:stretch/>
        </p:blipFill>
        <p:spPr>
          <a:xfrm>
            <a:off x="1059543" y="841829"/>
            <a:ext cx="9436269" cy="2061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152AF7-B6B8-8147-99BA-6EABFE2C5929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2016 Paper 2</a:t>
            </a:r>
          </a:p>
        </p:txBody>
      </p:sp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E8CFBDA4-5BD1-9882-05CB-446605E4C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71" t="22645" r="34392" b="7725"/>
          <a:stretch/>
        </p:blipFill>
        <p:spPr>
          <a:xfrm>
            <a:off x="1696188" y="2902857"/>
            <a:ext cx="3687342" cy="39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9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703626-4254-1D42-A951-9DC2F4E9C9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5" t="15449" r="32010" b="7936"/>
          <a:stretch/>
        </p:blipFill>
        <p:spPr>
          <a:xfrm>
            <a:off x="693781" y="982980"/>
            <a:ext cx="5021874" cy="4834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DCDF8-C496-CE44-9375-AD8D558C7370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2016 Paper 2</a:t>
            </a:r>
          </a:p>
        </p:txBody>
      </p:sp>
    </p:spTree>
    <p:extLst>
      <p:ext uri="{BB962C8B-B14F-4D97-AF65-F5344CB8AC3E}">
        <p14:creationId xmlns:p14="http://schemas.microsoft.com/office/powerpoint/2010/main" val="388220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07CC13-9B80-7644-A918-B245559AB41B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2017 Paper 2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C1C7AF-40EC-1B44-A866-C5F059AFD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8" t="14815" r="32539" b="7725"/>
          <a:stretch/>
        </p:blipFill>
        <p:spPr>
          <a:xfrm>
            <a:off x="389616" y="1028700"/>
            <a:ext cx="5030294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3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EF08A4C-3B90-4B4B-B064-BD5E69DCE8D6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2018 Paper 2</a:t>
            </a:r>
          </a:p>
        </p:txBody>
      </p:sp>
      <p:pic>
        <p:nvPicPr>
          <p:cNvPr id="6" name="Picture 5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id="{603E5764-1ADA-8C42-9DEF-CBF833F672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76" t="38518" r="31217" b="9206"/>
          <a:stretch/>
        </p:blipFill>
        <p:spPr>
          <a:xfrm>
            <a:off x="174171" y="1095860"/>
            <a:ext cx="5232219" cy="3206844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206161D4-78B8-4842-96A2-5C2BE13B7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22" t="35768" r="35318" b="18729"/>
          <a:stretch/>
        </p:blipFill>
        <p:spPr>
          <a:xfrm>
            <a:off x="1152253" y="4291913"/>
            <a:ext cx="3831227" cy="2566087"/>
          </a:xfrm>
          <a:prstGeom prst="rect">
            <a:avLst/>
          </a:prstGeom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2EE907-460D-0F93-7642-9C6F00C100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13" t="15027" r="30952" b="8148"/>
          <a:stretch/>
        </p:blipFill>
        <p:spPr>
          <a:xfrm>
            <a:off x="6162329" y="893803"/>
            <a:ext cx="5607065" cy="50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8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5F38D95-0595-BF4C-988F-F7007F30D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3" t="25820" r="33862" b="17036"/>
          <a:stretch/>
        </p:blipFill>
        <p:spPr>
          <a:xfrm>
            <a:off x="389617" y="842487"/>
            <a:ext cx="5049701" cy="3808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451D1A-CEBA-0D4F-B0E9-9A9E690A5E04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2018 Paper 2</a:t>
            </a:r>
          </a:p>
        </p:txBody>
      </p:sp>
    </p:spTree>
    <p:extLst>
      <p:ext uri="{BB962C8B-B14F-4D97-AF65-F5344CB8AC3E}">
        <p14:creationId xmlns:p14="http://schemas.microsoft.com/office/powerpoint/2010/main" val="2310857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74</Words>
  <Application>Microsoft Macintosh PowerPoint</Application>
  <PresentationFormat>Widescreen</PresentationFormat>
  <Paragraphs>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3.1.5 Kinetics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41</cp:revision>
  <dcterms:created xsi:type="dcterms:W3CDTF">2021-10-29T07:59:38Z</dcterms:created>
  <dcterms:modified xsi:type="dcterms:W3CDTF">2023-10-22T07:57:23Z</dcterms:modified>
</cp:coreProperties>
</file>