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4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65"/>
  </p:normalViewPr>
  <p:slideViewPr>
    <p:cSldViewPr snapToGrid="0" showGuides="1">
      <p:cViewPr varScale="1">
        <p:scale>
          <a:sx n="107" d="100"/>
          <a:sy n="107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3.1.7 Oxidation, reduction and redox equations</a:t>
            </a:r>
            <a:endParaRPr lang="en-US" sz="4800" b="1" i="1" baseline="-25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FB21D05-F124-3D3B-A063-599D620B3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60" t="45959" r="22129" b="33507"/>
          <a:stretch/>
        </p:blipFill>
        <p:spPr>
          <a:xfrm>
            <a:off x="389617" y="938149"/>
            <a:ext cx="4824772" cy="17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06199CD-F136-ED5C-09C3-65B3F72D4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71" t="20046" r="17698" b="18594"/>
          <a:stretch/>
        </p:blipFill>
        <p:spPr>
          <a:xfrm>
            <a:off x="93539" y="831272"/>
            <a:ext cx="5569102" cy="469075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7E84769-3EA3-8A9D-43EA-D5462C9C6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8" t="45959" r="17698" b="29412"/>
          <a:stretch/>
        </p:blipFill>
        <p:spPr>
          <a:xfrm>
            <a:off x="6004317" y="831271"/>
            <a:ext cx="5920805" cy="19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6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38B4E32-C9E7-6121-7A79-C3629ED37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9" t="22490" r="17239" b="16394"/>
          <a:stretch/>
        </p:blipFill>
        <p:spPr>
          <a:xfrm>
            <a:off x="130627" y="902525"/>
            <a:ext cx="5777963" cy="496388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569A3E9-C9B7-C924-C812-5F6F2C20B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47" t="24202" r="17545" b="56974"/>
          <a:stretch/>
        </p:blipFill>
        <p:spPr>
          <a:xfrm>
            <a:off x="6283412" y="902525"/>
            <a:ext cx="5501200" cy="1460665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DA2366F-D1DE-5861-73E3-C933D5FAF4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52" t="46203" r="17087" b="27151"/>
          <a:stretch/>
        </p:blipFill>
        <p:spPr>
          <a:xfrm>
            <a:off x="6283411" y="2781794"/>
            <a:ext cx="5445137" cy="20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A44850C-174B-2B5A-237E-A6C9CF82B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7" t="19557" r="17545" b="10282"/>
          <a:stretch/>
        </p:blipFill>
        <p:spPr>
          <a:xfrm>
            <a:off x="249382" y="878774"/>
            <a:ext cx="4982093" cy="49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8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300A74E-D16D-8AF3-021C-3ECC4DA25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71" t="18579" r="17392" b="9305"/>
          <a:stretch/>
        </p:blipFill>
        <p:spPr>
          <a:xfrm>
            <a:off x="389617" y="717675"/>
            <a:ext cx="5223925" cy="513686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86E788A-E352-6A8B-ED9C-EE574E380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71" t="62881" r="17392" b="28783"/>
          <a:stretch/>
        </p:blipFill>
        <p:spPr>
          <a:xfrm>
            <a:off x="981404" y="5630101"/>
            <a:ext cx="5223925" cy="59376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6A0F831-423F-8333-D561-47450E1E0B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24" t="18334" r="17545" b="7594"/>
          <a:stretch/>
        </p:blipFill>
        <p:spPr>
          <a:xfrm>
            <a:off x="6440385" y="468702"/>
            <a:ext cx="5541819" cy="56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5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7AEA86F-0440-12C0-F00D-BCCF4FFDF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71" t="47181" r="17851" b="29412"/>
          <a:stretch/>
        </p:blipFill>
        <p:spPr>
          <a:xfrm>
            <a:off x="593765" y="1187533"/>
            <a:ext cx="6519832" cy="2101932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377468E-610C-48C3-0DB7-4B74DD78E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65" t="48159" r="17698" b="26539"/>
          <a:stretch/>
        </p:blipFill>
        <p:spPr>
          <a:xfrm>
            <a:off x="593764" y="3568535"/>
            <a:ext cx="6729339" cy="23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640B0CF-16EC-86A5-B875-4517D2071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71" t="18334" r="17239" b="9549"/>
          <a:stretch/>
        </p:blipFill>
        <p:spPr>
          <a:xfrm>
            <a:off x="389617" y="914399"/>
            <a:ext cx="5108658" cy="50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2312161-8856-8BC2-9058-A478B3039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4" t="21268" r="17545" b="7838"/>
          <a:stretch/>
        </p:blipFill>
        <p:spPr>
          <a:xfrm>
            <a:off x="389617" y="878773"/>
            <a:ext cx="5137430" cy="499951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0E3920F-BC12-F8F3-871B-E909178D3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71" t="50116" r="17698" b="22016"/>
          <a:stretch/>
        </p:blipFill>
        <p:spPr>
          <a:xfrm>
            <a:off x="6317672" y="717675"/>
            <a:ext cx="5325836" cy="20374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D061DCC9-497A-A7A7-F61F-347914CC54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71" t="56715" r="17545" b="18350"/>
          <a:stretch/>
        </p:blipFill>
        <p:spPr>
          <a:xfrm>
            <a:off x="6317671" y="3087584"/>
            <a:ext cx="5395703" cy="18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D495B48-917C-8E90-6695-7439BEC08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4" t="21512" r="17392" b="8327"/>
          <a:stretch/>
        </p:blipFill>
        <p:spPr>
          <a:xfrm>
            <a:off x="389616" y="878774"/>
            <a:ext cx="5258037" cy="5047013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321765D-AB6E-A996-5D83-BF515D198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77" t="47425" r="17239" b="23728"/>
          <a:stretch/>
        </p:blipFill>
        <p:spPr>
          <a:xfrm>
            <a:off x="6974019" y="5938"/>
            <a:ext cx="5220764" cy="2060369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F7B1E080-9E15-A562-9804-C882228CA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78" t="40825" r="17502" b="32040"/>
          <a:stretch/>
        </p:blipFill>
        <p:spPr>
          <a:xfrm>
            <a:off x="6974019" y="2006926"/>
            <a:ext cx="5183947" cy="1935678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F6E3D1CA-C071-36E1-C04E-0D4A681363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70" t="25913" r="17241" b="49885"/>
          <a:stretch/>
        </p:blipFill>
        <p:spPr>
          <a:xfrm>
            <a:off x="6974019" y="4067295"/>
            <a:ext cx="5108976" cy="16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8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F1D8D01-625E-F065-BE77-B9A41F2B9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4" t="18579" r="17545" b="12483"/>
          <a:stretch/>
        </p:blipFill>
        <p:spPr>
          <a:xfrm>
            <a:off x="389617" y="902524"/>
            <a:ext cx="4956895" cy="469075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9E7974A-CC5B-1B26-5D5A-4046430AD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08" t="18579" r="21823" b="8083"/>
          <a:stretch/>
        </p:blipFill>
        <p:spPr>
          <a:xfrm>
            <a:off x="7089568" y="902524"/>
            <a:ext cx="4569625" cy="571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49</Words>
  <Application>Microsoft Macintosh PowerPoint</Application>
  <PresentationFormat>Widescreen</PresentationFormat>
  <Paragraphs>14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Office Theme</vt:lpstr>
      <vt:lpstr>Office Theme</vt:lpstr>
      <vt:lpstr>AQA Past paper questions  3.1.7 Oxidation, reduction and redox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71</cp:revision>
  <dcterms:created xsi:type="dcterms:W3CDTF">2021-10-29T07:59:38Z</dcterms:created>
  <dcterms:modified xsi:type="dcterms:W3CDTF">2023-10-22T18:09:45Z</dcterms:modified>
</cp:coreProperties>
</file>