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0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B16FD-47CA-40B8-AD86-902773DB2140}" v="229" dt="2024-03-15T14:00:40.721"/>
    <p1510:client id="{F04B2B34-13CB-4E35-B095-A0576A6472AD}" v="168" dt="2024-03-15T16:14:34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F04B2B34-13CB-4E35-B095-A0576A6472AD}"/>
    <pc:docChg chg="addSld modSld">
      <pc:chgData name="John Griffiths" userId="55ce029b995a3368" providerId="Windows Live" clId="Web-{F04B2B34-13CB-4E35-B095-A0576A6472AD}" dt="2024-03-15T16:14:34.746" v="128" actId="1076"/>
      <pc:docMkLst>
        <pc:docMk/>
      </pc:docMkLst>
      <pc:sldChg chg="addSp modSp">
        <pc:chgData name="John Griffiths" userId="55ce029b995a3368" providerId="Windows Live" clId="Web-{F04B2B34-13CB-4E35-B095-A0576A6472AD}" dt="2024-03-15T15:53:00.769" v="11" actId="1076"/>
        <pc:sldMkLst>
          <pc:docMk/>
          <pc:sldMk cId="1223429750" sldId="298"/>
        </pc:sldMkLst>
        <pc:picChg chg="add mod">
          <ac:chgData name="John Griffiths" userId="55ce029b995a3368" providerId="Windows Live" clId="Web-{F04B2B34-13CB-4E35-B095-A0576A6472AD}" dt="2024-03-15T15:52:23.487" v="6" actId="14100"/>
          <ac:picMkLst>
            <pc:docMk/>
            <pc:sldMk cId="1223429750" sldId="298"/>
            <ac:picMk id="2" creationId="{3D7B372C-650C-0742-C50E-C9A23938FBFC}"/>
          </ac:picMkLst>
        </pc:picChg>
        <pc:picChg chg="add mod">
          <ac:chgData name="John Griffiths" userId="55ce029b995a3368" providerId="Windows Live" clId="Web-{F04B2B34-13CB-4E35-B095-A0576A6472AD}" dt="2024-03-15T15:52:19.674" v="5" actId="1076"/>
          <ac:picMkLst>
            <pc:docMk/>
            <pc:sldMk cId="1223429750" sldId="298"/>
            <ac:picMk id="3" creationId="{B4D47B44-53BC-CA05-0C9E-70C6A542E202}"/>
          </ac:picMkLst>
        </pc:picChg>
        <pc:picChg chg="add mod">
          <ac:chgData name="John Griffiths" userId="55ce029b995a3368" providerId="Windows Live" clId="Web-{F04B2B34-13CB-4E35-B095-A0576A6472AD}" dt="2024-03-15T15:53:00.769" v="11" actId="1076"/>
          <ac:picMkLst>
            <pc:docMk/>
            <pc:sldMk cId="1223429750" sldId="298"/>
            <ac:picMk id="5" creationId="{CEDA4A7B-DCC2-033A-52A9-84A756C260AB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5:55:39.602" v="25" actId="14100"/>
        <pc:sldMkLst>
          <pc:docMk/>
          <pc:sldMk cId="2219113274" sldId="299"/>
        </pc:sldMkLst>
        <pc:picChg chg="del">
          <ac:chgData name="John Griffiths" userId="55ce029b995a3368" providerId="Windows Live" clId="Web-{F04B2B34-13CB-4E35-B095-A0576A6472AD}" dt="2024-03-15T15:54:22.553" v="13"/>
          <ac:picMkLst>
            <pc:docMk/>
            <pc:sldMk cId="2219113274" sldId="299"/>
            <ac:picMk id="2" creationId="{3D7B372C-650C-0742-C50E-C9A23938FBFC}"/>
          </ac:picMkLst>
        </pc:picChg>
        <pc:picChg chg="del">
          <ac:chgData name="John Griffiths" userId="55ce029b995a3368" providerId="Windows Live" clId="Web-{F04B2B34-13CB-4E35-B095-A0576A6472AD}" dt="2024-03-15T15:54:23.881" v="15"/>
          <ac:picMkLst>
            <pc:docMk/>
            <pc:sldMk cId="2219113274" sldId="299"/>
            <ac:picMk id="3" creationId="{B4D47B44-53BC-CA05-0C9E-70C6A542E202}"/>
          </ac:picMkLst>
        </pc:picChg>
        <pc:picChg chg="del">
          <ac:chgData name="John Griffiths" userId="55ce029b995a3368" providerId="Windows Live" clId="Web-{F04B2B34-13CB-4E35-B095-A0576A6472AD}" dt="2024-03-15T15:54:23.318" v="14"/>
          <ac:picMkLst>
            <pc:docMk/>
            <pc:sldMk cId="2219113274" sldId="299"/>
            <ac:picMk id="5" creationId="{CEDA4A7B-DCC2-033A-52A9-84A756C260AB}"/>
          </ac:picMkLst>
        </pc:picChg>
        <pc:picChg chg="add mod">
          <ac:chgData name="John Griffiths" userId="55ce029b995a3368" providerId="Windows Live" clId="Web-{F04B2B34-13CB-4E35-B095-A0576A6472AD}" dt="2024-03-15T15:54:29.818" v="18" actId="1076"/>
          <ac:picMkLst>
            <pc:docMk/>
            <pc:sldMk cId="2219113274" sldId="299"/>
            <ac:picMk id="6" creationId="{242A7AEE-442E-6B34-8AC6-EEAA5F7DFF24}"/>
          </ac:picMkLst>
        </pc:picChg>
        <pc:picChg chg="add mod">
          <ac:chgData name="John Griffiths" userId="55ce029b995a3368" providerId="Windows Live" clId="Web-{F04B2B34-13CB-4E35-B095-A0576A6472AD}" dt="2024-03-15T15:54:58.226" v="21" actId="1076"/>
          <ac:picMkLst>
            <pc:docMk/>
            <pc:sldMk cId="2219113274" sldId="299"/>
            <ac:picMk id="7" creationId="{69D66618-01B5-4B7C-34B6-EFE11E4EFABE}"/>
          </ac:picMkLst>
        </pc:picChg>
        <pc:picChg chg="add mod">
          <ac:chgData name="John Griffiths" userId="55ce029b995a3368" providerId="Windows Live" clId="Web-{F04B2B34-13CB-4E35-B095-A0576A6472AD}" dt="2024-03-15T15:55:39.602" v="25" actId="14100"/>
          <ac:picMkLst>
            <pc:docMk/>
            <pc:sldMk cId="2219113274" sldId="299"/>
            <ac:picMk id="8" creationId="{1D91627F-5D51-8AF1-094F-50BB4BFDC6D4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5:58:41.107" v="44" actId="14100"/>
        <pc:sldMkLst>
          <pc:docMk/>
          <pc:sldMk cId="2723354699" sldId="300"/>
        </pc:sldMkLst>
        <pc:spChg chg="mod">
          <ac:chgData name="John Griffiths" userId="55ce029b995a3368" providerId="Windows Live" clId="Web-{F04B2B34-13CB-4E35-B095-A0576A6472AD}" dt="2024-03-15T15:55:57.821" v="28" actId="20577"/>
          <ac:spMkLst>
            <pc:docMk/>
            <pc:sldMk cId="2723354699" sldId="300"/>
            <ac:spMk id="4" creationId="{1DE3B9C3-FD6A-9642-AADE-B4C28E2EEBCF}"/>
          </ac:spMkLst>
        </pc:spChg>
        <pc:picChg chg="add mod">
          <ac:chgData name="John Griffiths" userId="55ce029b995a3368" providerId="Windows Live" clId="Web-{F04B2B34-13CB-4E35-B095-A0576A6472AD}" dt="2024-03-15T15:57:40.715" v="35" actId="14100"/>
          <ac:picMkLst>
            <pc:docMk/>
            <pc:sldMk cId="2723354699" sldId="300"/>
            <ac:picMk id="2" creationId="{A6491B6A-7322-220D-745D-73E42E3299BD}"/>
          </ac:picMkLst>
        </pc:picChg>
        <pc:picChg chg="add mod">
          <ac:chgData name="John Griffiths" userId="55ce029b995a3368" providerId="Windows Live" clId="Web-{F04B2B34-13CB-4E35-B095-A0576A6472AD}" dt="2024-03-15T15:58:34.092" v="42" actId="1076"/>
          <ac:picMkLst>
            <pc:docMk/>
            <pc:sldMk cId="2723354699" sldId="300"/>
            <ac:picMk id="3" creationId="{F13A7125-4430-739B-E105-960F998AC466}"/>
          </ac:picMkLst>
        </pc:picChg>
        <pc:picChg chg="add mod">
          <ac:chgData name="John Griffiths" userId="55ce029b995a3368" providerId="Windows Live" clId="Web-{F04B2B34-13CB-4E35-B095-A0576A6472AD}" dt="2024-03-15T15:58:41.107" v="44" actId="14100"/>
          <ac:picMkLst>
            <pc:docMk/>
            <pc:sldMk cId="2723354699" sldId="300"/>
            <ac:picMk id="5" creationId="{3BBBB225-BAE4-A15F-F05D-CB8EAC82411F}"/>
          </ac:picMkLst>
        </pc:picChg>
        <pc:picChg chg="del">
          <ac:chgData name="John Griffiths" userId="55ce029b995a3368" providerId="Windows Live" clId="Web-{F04B2B34-13CB-4E35-B095-A0576A6472AD}" dt="2024-03-15T15:56:00.181" v="29"/>
          <ac:picMkLst>
            <pc:docMk/>
            <pc:sldMk cId="2723354699" sldId="300"/>
            <ac:picMk id="6" creationId="{242A7AEE-442E-6B34-8AC6-EEAA5F7DFF24}"/>
          </ac:picMkLst>
        </pc:picChg>
        <pc:picChg chg="del">
          <ac:chgData name="John Griffiths" userId="55ce029b995a3368" providerId="Windows Live" clId="Web-{F04B2B34-13CB-4E35-B095-A0576A6472AD}" dt="2024-03-15T15:56:02.071" v="30"/>
          <ac:picMkLst>
            <pc:docMk/>
            <pc:sldMk cId="2723354699" sldId="300"/>
            <ac:picMk id="7" creationId="{69D66618-01B5-4B7C-34B6-EFE11E4EFABE}"/>
          </ac:picMkLst>
        </pc:picChg>
        <pc:picChg chg="del">
          <ac:chgData name="John Griffiths" userId="55ce029b995a3368" providerId="Windows Live" clId="Web-{F04B2B34-13CB-4E35-B095-A0576A6472AD}" dt="2024-03-15T15:56:03.837" v="31"/>
          <ac:picMkLst>
            <pc:docMk/>
            <pc:sldMk cId="2723354699" sldId="300"/>
            <ac:picMk id="8" creationId="{1D91627F-5D51-8AF1-094F-50BB4BFDC6D4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1:15.534" v="59" actId="14100"/>
        <pc:sldMkLst>
          <pc:docMk/>
          <pc:sldMk cId="3690062987" sldId="301"/>
        </pc:sldMkLst>
        <pc:picChg chg="del">
          <ac:chgData name="John Griffiths" userId="55ce029b995a3368" providerId="Windows Live" clId="Web-{F04B2B34-13CB-4E35-B095-A0576A6472AD}" dt="2024-03-15T15:59:19.468" v="46"/>
          <ac:picMkLst>
            <pc:docMk/>
            <pc:sldMk cId="3690062987" sldId="301"/>
            <ac:picMk id="2" creationId="{A6491B6A-7322-220D-745D-73E42E3299BD}"/>
          </ac:picMkLst>
        </pc:picChg>
        <pc:picChg chg="del">
          <ac:chgData name="John Griffiths" userId="55ce029b995a3368" providerId="Windows Live" clId="Web-{F04B2B34-13CB-4E35-B095-A0576A6472AD}" dt="2024-03-15T15:59:20.640" v="48"/>
          <ac:picMkLst>
            <pc:docMk/>
            <pc:sldMk cId="3690062987" sldId="301"/>
            <ac:picMk id="3" creationId="{F13A7125-4430-739B-E105-960F998AC466}"/>
          </ac:picMkLst>
        </pc:picChg>
        <pc:picChg chg="del">
          <ac:chgData name="John Griffiths" userId="55ce029b995a3368" providerId="Windows Live" clId="Web-{F04B2B34-13CB-4E35-B095-A0576A6472AD}" dt="2024-03-15T15:59:20.124" v="47"/>
          <ac:picMkLst>
            <pc:docMk/>
            <pc:sldMk cId="3690062987" sldId="301"/>
            <ac:picMk id="5" creationId="{3BBBB225-BAE4-A15F-F05D-CB8EAC82411F}"/>
          </ac:picMkLst>
        </pc:picChg>
        <pc:picChg chg="add mod">
          <ac:chgData name="John Griffiths" userId="55ce029b995a3368" providerId="Windows Live" clId="Web-{F04B2B34-13CB-4E35-B095-A0576A6472AD}" dt="2024-03-15T15:59:26.765" v="51" actId="1076"/>
          <ac:picMkLst>
            <pc:docMk/>
            <pc:sldMk cId="3690062987" sldId="301"/>
            <ac:picMk id="6" creationId="{5C7C1004-0A78-748A-F348-895F871F0903}"/>
          </ac:picMkLst>
        </pc:picChg>
        <pc:picChg chg="add mod">
          <ac:chgData name="John Griffiths" userId="55ce029b995a3368" providerId="Windows Live" clId="Web-{F04B2B34-13CB-4E35-B095-A0576A6472AD}" dt="2024-03-15T16:00:12.001" v="55" actId="14100"/>
          <ac:picMkLst>
            <pc:docMk/>
            <pc:sldMk cId="3690062987" sldId="301"/>
            <ac:picMk id="7" creationId="{575F7C0D-B5C2-43BF-44E6-A07FBCC0721F}"/>
          </ac:picMkLst>
        </pc:picChg>
        <pc:picChg chg="add mod">
          <ac:chgData name="John Griffiths" userId="55ce029b995a3368" providerId="Windows Live" clId="Web-{F04B2B34-13CB-4E35-B095-A0576A6472AD}" dt="2024-03-15T16:01:15.534" v="59" actId="14100"/>
          <ac:picMkLst>
            <pc:docMk/>
            <pc:sldMk cId="3690062987" sldId="301"/>
            <ac:picMk id="8" creationId="{F3209285-08FF-9C45-3B2D-6726D5FD7526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3:12.272" v="67" actId="1076"/>
        <pc:sldMkLst>
          <pc:docMk/>
          <pc:sldMk cId="3155206978" sldId="302"/>
        </pc:sldMkLst>
        <pc:spChg chg="mod">
          <ac:chgData name="John Griffiths" userId="55ce029b995a3368" providerId="Windows Live" clId="Web-{F04B2B34-13CB-4E35-B095-A0576A6472AD}" dt="2024-03-15T16:01:35.644" v="61" actId="20577"/>
          <ac:spMkLst>
            <pc:docMk/>
            <pc:sldMk cId="3155206978" sldId="302"/>
            <ac:spMk id="4" creationId="{1DE3B9C3-FD6A-9642-AADE-B4C28E2EEBCF}"/>
          </ac:spMkLst>
        </pc:spChg>
        <pc:picChg chg="add mod">
          <ac:chgData name="John Griffiths" userId="55ce029b995a3368" providerId="Windows Live" clId="Web-{F04B2B34-13CB-4E35-B095-A0576A6472AD}" dt="2024-03-15T16:03:12.272" v="67" actId="1076"/>
          <ac:picMkLst>
            <pc:docMk/>
            <pc:sldMk cId="3155206978" sldId="302"/>
            <ac:picMk id="2" creationId="{7F87CF9D-A5A6-5CFC-4BAF-351340740FFF}"/>
          </ac:picMkLst>
        </pc:picChg>
        <pc:picChg chg="del">
          <ac:chgData name="John Griffiths" userId="55ce029b995a3368" providerId="Windows Live" clId="Web-{F04B2B34-13CB-4E35-B095-A0576A6472AD}" dt="2024-03-15T16:01:37.957" v="63"/>
          <ac:picMkLst>
            <pc:docMk/>
            <pc:sldMk cId="3155206978" sldId="302"/>
            <ac:picMk id="6" creationId="{5C7C1004-0A78-748A-F348-895F871F0903}"/>
          </ac:picMkLst>
        </pc:picChg>
        <pc:picChg chg="del">
          <ac:chgData name="John Griffiths" userId="55ce029b995a3368" providerId="Windows Live" clId="Web-{F04B2B34-13CB-4E35-B095-A0576A6472AD}" dt="2024-03-15T16:01:37.488" v="62"/>
          <ac:picMkLst>
            <pc:docMk/>
            <pc:sldMk cId="3155206978" sldId="302"/>
            <ac:picMk id="7" creationId="{575F7C0D-B5C2-43BF-44E6-A07FBCC0721F}"/>
          </ac:picMkLst>
        </pc:picChg>
        <pc:picChg chg="del">
          <ac:chgData name="John Griffiths" userId="55ce029b995a3368" providerId="Windows Live" clId="Web-{F04B2B34-13CB-4E35-B095-A0576A6472AD}" dt="2024-03-15T16:01:38.550" v="64"/>
          <ac:picMkLst>
            <pc:docMk/>
            <pc:sldMk cId="3155206978" sldId="302"/>
            <ac:picMk id="8" creationId="{F3209285-08FF-9C45-3B2D-6726D5FD7526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6:06.496" v="80" actId="1076"/>
        <pc:sldMkLst>
          <pc:docMk/>
          <pc:sldMk cId="624836028" sldId="303"/>
        </pc:sldMkLst>
        <pc:spChg chg="mod">
          <ac:chgData name="John Griffiths" userId="55ce029b995a3368" providerId="Windows Live" clId="Web-{F04B2B34-13CB-4E35-B095-A0576A6472AD}" dt="2024-03-15T16:04:25.290" v="71" actId="20577"/>
          <ac:spMkLst>
            <pc:docMk/>
            <pc:sldMk cId="624836028" sldId="303"/>
            <ac:spMk id="4" creationId="{1DE3B9C3-FD6A-9642-AADE-B4C28E2EEBCF}"/>
          </ac:spMkLst>
        </pc:spChg>
        <pc:picChg chg="del">
          <ac:chgData name="John Griffiths" userId="55ce029b995a3368" providerId="Windows Live" clId="Web-{F04B2B34-13CB-4E35-B095-A0576A6472AD}" dt="2024-03-15T16:04:21.040" v="69"/>
          <ac:picMkLst>
            <pc:docMk/>
            <pc:sldMk cId="624836028" sldId="303"/>
            <ac:picMk id="2" creationId="{7F87CF9D-A5A6-5CFC-4BAF-351340740FFF}"/>
          </ac:picMkLst>
        </pc:picChg>
        <pc:picChg chg="add mod">
          <ac:chgData name="John Griffiths" userId="55ce029b995a3368" providerId="Windows Live" clId="Web-{F04B2B34-13CB-4E35-B095-A0576A6472AD}" dt="2024-03-15T16:05:27.042" v="74" actId="1076"/>
          <ac:picMkLst>
            <pc:docMk/>
            <pc:sldMk cId="624836028" sldId="303"/>
            <ac:picMk id="3" creationId="{85E72DB0-CEBE-41D8-1CD8-1E0B6C8029C7}"/>
          </ac:picMkLst>
        </pc:picChg>
        <pc:picChg chg="add mod">
          <ac:chgData name="John Griffiths" userId="55ce029b995a3368" providerId="Windows Live" clId="Web-{F04B2B34-13CB-4E35-B095-A0576A6472AD}" dt="2024-03-15T16:05:44.042" v="77" actId="1076"/>
          <ac:picMkLst>
            <pc:docMk/>
            <pc:sldMk cId="624836028" sldId="303"/>
            <ac:picMk id="5" creationId="{E08F20E1-2C87-6FD7-5903-B1B8783931ED}"/>
          </ac:picMkLst>
        </pc:picChg>
        <pc:picChg chg="add mod">
          <ac:chgData name="John Griffiths" userId="55ce029b995a3368" providerId="Windows Live" clId="Web-{F04B2B34-13CB-4E35-B095-A0576A6472AD}" dt="2024-03-15T16:06:06.496" v="80" actId="1076"/>
          <ac:picMkLst>
            <pc:docMk/>
            <pc:sldMk cId="624836028" sldId="303"/>
            <ac:picMk id="6" creationId="{C20AAB40-A448-AF42-656B-00032C5CC641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7:02.045" v="87" actId="1076"/>
        <pc:sldMkLst>
          <pc:docMk/>
          <pc:sldMk cId="3984511006" sldId="304"/>
        </pc:sldMkLst>
        <pc:picChg chg="add mod">
          <ac:chgData name="John Griffiths" userId="55ce029b995a3368" providerId="Windows Live" clId="Web-{F04B2B34-13CB-4E35-B095-A0576A6472AD}" dt="2024-03-15T16:07:02.045" v="87" actId="1076"/>
          <ac:picMkLst>
            <pc:docMk/>
            <pc:sldMk cId="3984511006" sldId="304"/>
            <ac:picMk id="2" creationId="{D26E60E1-2C8A-C830-41C9-E126D802966C}"/>
          </ac:picMkLst>
        </pc:picChg>
        <pc:picChg chg="del">
          <ac:chgData name="John Griffiths" userId="55ce029b995a3368" providerId="Windows Live" clId="Web-{F04B2B34-13CB-4E35-B095-A0576A6472AD}" dt="2024-03-15T16:06:53.935" v="82"/>
          <ac:picMkLst>
            <pc:docMk/>
            <pc:sldMk cId="3984511006" sldId="304"/>
            <ac:picMk id="3" creationId="{85E72DB0-CEBE-41D8-1CD8-1E0B6C8029C7}"/>
          </ac:picMkLst>
        </pc:picChg>
        <pc:picChg chg="del">
          <ac:chgData name="John Griffiths" userId="55ce029b995a3368" providerId="Windows Live" clId="Web-{F04B2B34-13CB-4E35-B095-A0576A6472AD}" dt="2024-03-15T16:06:54.482" v="83"/>
          <ac:picMkLst>
            <pc:docMk/>
            <pc:sldMk cId="3984511006" sldId="304"/>
            <ac:picMk id="5" creationId="{E08F20E1-2C87-6FD7-5903-B1B8783931ED}"/>
          </ac:picMkLst>
        </pc:picChg>
        <pc:picChg chg="del">
          <ac:chgData name="John Griffiths" userId="55ce029b995a3368" providerId="Windows Live" clId="Web-{F04B2B34-13CB-4E35-B095-A0576A6472AD}" dt="2024-03-15T16:06:55.123" v="84"/>
          <ac:picMkLst>
            <pc:docMk/>
            <pc:sldMk cId="3984511006" sldId="304"/>
            <ac:picMk id="6" creationId="{C20AAB40-A448-AF42-656B-00032C5CC641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0:20.691" v="98" actId="14100"/>
        <pc:sldMkLst>
          <pc:docMk/>
          <pc:sldMk cId="3681941570" sldId="305"/>
        </pc:sldMkLst>
        <pc:spChg chg="mod">
          <ac:chgData name="John Griffiths" userId="55ce029b995a3368" providerId="Windows Live" clId="Web-{F04B2B34-13CB-4E35-B095-A0576A6472AD}" dt="2024-03-15T16:08:02.671" v="91" actId="20577"/>
          <ac:spMkLst>
            <pc:docMk/>
            <pc:sldMk cId="3681941570" sldId="305"/>
            <ac:spMk id="4" creationId="{1DE3B9C3-FD6A-9642-AADE-B4C28E2EEBCF}"/>
          </ac:spMkLst>
        </pc:spChg>
        <pc:picChg chg="del">
          <ac:chgData name="John Griffiths" userId="55ce029b995a3368" providerId="Windows Live" clId="Web-{F04B2B34-13CB-4E35-B095-A0576A6472AD}" dt="2024-03-15T16:07:53.874" v="89"/>
          <ac:picMkLst>
            <pc:docMk/>
            <pc:sldMk cId="3681941570" sldId="305"/>
            <ac:picMk id="2" creationId="{D26E60E1-2C8A-C830-41C9-E126D802966C}"/>
          </ac:picMkLst>
        </pc:picChg>
        <pc:picChg chg="add mod">
          <ac:chgData name="John Griffiths" userId="55ce029b995a3368" providerId="Windows Live" clId="Web-{F04B2B34-13CB-4E35-B095-A0576A6472AD}" dt="2024-03-15T16:08:46.782" v="94" actId="14100"/>
          <ac:picMkLst>
            <pc:docMk/>
            <pc:sldMk cId="3681941570" sldId="305"/>
            <ac:picMk id="3" creationId="{41CF62BD-734D-A523-0B06-68A57D180A0D}"/>
          </ac:picMkLst>
        </pc:picChg>
        <pc:picChg chg="add mod">
          <ac:chgData name="John Griffiths" userId="55ce029b995a3368" providerId="Windows Live" clId="Web-{F04B2B34-13CB-4E35-B095-A0576A6472AD}" dt="2024-03-15T16:10:20.691" v="98" actId="14100"/>
          <ac:picMkLst>
            <pc:docMk/>
            <pc:sldMk cId="3681941570" sldId="305"/>
            <ac:picMk id="5" creationId="{FEBDA73C-7108-44A0-89BC-C43C14F51D46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1:55.163" v="108" actId="1076"/>
        <pc:sldMkLst>
          <pc:docMk/>
          <pc:sldMk cId="2307817746" sldId="306"/>
        </pc:sldMkLst>
        <pc:spChg chg="mod">
          <ac:chgData name="John Griffiths" userId="55ce029b995a3368" providerId="Windows Live" clId="Web-{F04B2B34-13CB-4E35-B095-A0576A6472AD}" dt="2024-03-15T16:11:00.911" v="102" actId="20577"/>
          <ac:spMkLst>
            <pc:docMk/>
            <pc:sldMk cId="2307817746" sldId="306"/>
            <ac:spMk id="4" creationId="{1DE3B9C3-FD6A-9642-AADE-B4C28E2EEBCF}"/>
          </ac:spMkLst>
        </pc:spChg>
        <pc:picChg chg="add mod">
          <ac:chgData name="John Griffiths" userId="55ce029b995a3368" providerId="Windows Live" clId="Web-{F04B2B34-13CB-4E35-B095-A0576A6472AD}" dt="2024-03-15T16:11:33.381" v="105" actId="1076"/>
          <ac:picMkLst>
            <pc:docMk/>
            <pc:sldMk cId="2307817746" sldId="306"/>
            <ac:picMk id="2" creationId="{7D009483-5D36-DFE5-3D78-18145A100457}"/>
          </ac:picMkLst>
        </pc:picChg>
        <pc:picChg chg="del">
          <ac:chgData name="John Griffiths" userId="55ce029b995a3368" providerId="Windows Live" clId="Web-{F04B2B34-13CB-4E35-B095-A0576A6472AD}" dt="2024-03-15T16:10:57.036" v="100"/>
          <ac:picMkLst>
            <pc:docMk/>
            <pc:sldMk cId="2307817746" sldId="306"/>
            <ac:picMk id="3" creationId="{41CF62BD-734D-A523-0B06-68A57D180A0D}"/>
          </ac:picMkLst>
        </pc:picChg>
        <pc:picChg chg="del">
          <ac:chgData name="John Griffiths" userId="55ce029b995a3368" providerId="Windows Live" clId="Web-{F04B2B34-13CB-4E35-B095-A0576A6472AD}" dt="2024-03-15T16:10:57.567" v="101"/>
          <ac:picMkLst>
            <pc:docMk/>
            <pc:sldMk cId="2307817746" sldId="306"/>
            <ac:picMk id="5" creationId="{FEBDA73C-7108-44A0-89BC-C43C14F51D46}"/>
          </ac:picMkLst>
        </pc:picChg>
        <pc:picChg chg="add mod">
          <ac:chgData name="John Griffiths" userId="55ce029b995a3368" providerId="Windows Live" clId="Web-{F04B2B34-13CB-4E35-B095-A0576A6472AD}" dt="2024-03-15T16:11:55.163" v="108" actId="1076"/>
          <ac:picMkLst>
            <pc:docMk/>
            <pc:sldMk cId="2307817746" sldId="306"/>
            <ac:picMk id="6" creationId="{A55426FB-24F8-556D-252A-1306D562ED7F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3:16.244" v="121" actId="1076"/>
        <pc:sldMkLst>
          <pc:docMk/>
          <pc:sldMk cId="3341976911" sldId="307"/>
        </pc:sldMkLst>
        <pc:picChg chg="del">
          <ac:chgData name="John Griffiths" userId="55ce029b995a3368" providerId="Windows Live" clId="Web-{F04B2B34-13CB-4E35-B095-A0576A6472AD}" dt="2024-03-15T16:12:24.523" v="110"/>
          <ac:picMkLst>
            <pc:docMk/>
            <pc:sldMk cId="3341976911" sldId="307"/>
            <ac:picMk id="2" creationId="{7D009483-5D36-DFE5-3D78-18145A100457}"/>
          </ac:picMkLst>
        </pc:picChg>
        <pc:picChg chg="add mod">
          <ac:chgData name="John Griffiths" userId="55ce029b995a3368" providerId="Windows Live" clId="Web-{F04B2B34-13CB-4E35-B095-A0576A6472AD}" dt="2024-03-15T16:12:35.742" v="115" actId="14100"/>
          <ac:picMkLst>
            <pc:docMk/>
            <pc:sldMk cId="3341976911" sldId="307"/>
            <ac:picMk id="3" creationId="{72F21087-72BA-737F-3CBA-C43C74A19FDC}"/>
          </ac:picMkLst>
        </pc:picChg>
        <pc:picChg chg="add mod">
          <ac:chgData name="John Griffiths" userId="55ce029b995a3368" providerId="Windows Live" clId="Web-{F04B2B34-13CB-4E35-B095-A0576A6472AD}" dt="2024-03-15T16:12:56.055" v="118" actId="1076"/>
          <ac:picMkLst>
            <pc:docMk/>
            <pc:sldMk cId="3341976911" sldId="307"/>
            <ac:picMk id="5" creationId="{03F0515B-8D90-9A69-2B39-D8196F241D6C}"/>
          </ac:picMkLst>
        </pc:picChg>
        <pc:picChg chg="del">
          <ac:chgData name="John Griffiths" userId="55ce029b995a3368" providerId="Windows Live" clId="Web-{F04B2B34-13CB-4E35-B095-A0576A6472AD}" dt="2024-03-15T16:12:25.680" v="111"/>
          <ac:picMkLst>
            <pc:docMk/>
            <pc:sldMk cId="3341976911" sldId="307"/>
            <ac:picMk id="6" creationId="{A55426FB-24F8-556D-252A-1306D562ED7F}"/>
          </ac:picMkLst>
        </pc:picChg>
        <pc:picChg chg="add mod">
          <ac:chgData name="John Griffiths" userId="55ce029b995a3368" providerId="Windows Live" clId="Web-{F04B2B34-13CB-4E35-B095-A0576A6472AD}" dt="2024-03-15T16:13:16.244" v="121" actId="1076"/>
          <ac:picMkLst>
            <pc:docMk/>
            <pc:sldMk cId="3341976911" sldId="307"/>
            <ac:picMk id="7" creationId="{13D73B8A-58A8-D342-DA2C-1449B56965FC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4:34.746" v="128" actId="1076"/>
        <pc:sldMkLst>
          <pc:docMk/>
          <pc:sldMk cId="63344" sldId="308"/>
        </pc:sldMkLst>
        <pc:picChg chg="add mod">
          <ac:chgData name="John Griffiths" userId="55ce029b995a3368" providerId="Windows Live" clId="Web-{F04B2B34-13CB-4E35-B095-A0576A6472AD}" dt="2024-03-15T16:14:34.746" v="128" actId="1076"/>
          <ac:picMkLst>
            <pc:docMk/>
            <pc:sldMk cId="63344" sldId="308"/>
            <ac:picMk id="2" creationId="{011F49EA-E79C-6108-41F7-A1BBB2BA3029}"/>
          </ac:picMkLst>
        </pc:picChg>
        <pc:picChg chg="del">
          <ac:chgData name="John Griffiths" userId="55ce029b995a3368" providerId="Windows Live" clId="Web-{F04B2B34-13CB-4E35-B095-A0576A6472AD}" dt="2024-03-15T16:14:09.386" v="123"/>
          <ac:picMkLst>
            <pc:docMk/>
            <pc:sldMk cId="63344" sldId="308"/>
            <ac:picMk id="3" creationId="{72F21087-72BA-737F-3CBA-C43C74A19FDC}"/>
          </ac:picMkLst>
        </pc:picChg>
        <pc:picChg chg="del">
          <ac:chgData name="John Griffiths" userId="55ce029b995a3368" providerId="Windows Live" clId="Web-{F04B2B34-13CB-4E35-B095-A0576A6472AD}" dt="2024-03-15T16:14:09.964" v="124"/>
          <ac:picMkLst>
            <pc:docMk/>
            <pc:sldMk cId="63344" sldId="308"/>
            <ac:picMk id="5" creationId="{03F0515B-8D90-9A69-2B39-D8196F241D6C}"/>
          </ac:picMkLst>
        </pc:picChg>
        <pc:picChg chg="del">
          <ac:chgData name="John Griffiths" userId="55ce029b995a3368" providerId="Windows Live" clId="Web-{F04B2B34-13CB-4E35-B095-A0576A6472AD}" dt="2024-03-15T16:14:10.870" v="125"/>
          <ac:picMkLst>
            <pc:docMk/>
            <pc:sldMk cId="63344" sldId="308"/>
            <ac:picMk id="7" creationId="{13D73B8A-58A8-D342-DA2C-1449B56965FC}"/>
          </ac:picMkLst>
        </pc:pic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DB7B16FD-47CA-40B8-AD86-902773DB2140}"/>
    <pc:docChg chg="addSld delSld modSld">
      <pc:chgData name="John Griffiths" userId="55ce029b995a3368" providerId="Windows Live" clId="Web-{DB7B16FD-47CA-40B8-AD86-902773DB2140}" dt="2024-03-15T14:00:39.299" v="167" actId="20577"/>
      <pc:docMkLst>
        <pc:docMk/>
      </pc:docMkLst>
      <pc:sldChg chg="modSp">
        <pc:chgData name="John Griffiths" userId="55ce029b995a3368" providerId="Windows Live" clId="Web-{DB7B16FD-47CA-40B8-AD86-902773DB2140}" dt="2024-03-15T13:27:33.442" v="3" actId="20577"/>
        <pc:sldMkLst>
          <pc:docMk/>
          <pc:sldMk cId="4120335544" sldId="268"/>
        </pc:sldMkLst>
        <pc:spChg chg="mod">
          <ac:chgData name="John Griffiths" userId="55ce029b995a3368" providerId="Windows Live" clId="Web-{DB7B16FD-47CA-40B8-AD86-902773DB2140}" dt="2024-03-15T13:27:33.442" v="3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DB7B16FD-47CA-40B8-AD86-902773DB2140}" dt="2024-03-15T13:29:15.915" v="20" actId="1076"/>
        <pc:sldMkLst>
          <pc:docMk/>
          <pc:sldMk cId="3500873903" sldId="283"/>
        </pc:sldMkLst>
        <pc:picChg chg="del">
          <ac:chgData name="John Griffiths" userId="55ce029b995a3368" providerId="Windows Live" clId="Web-{DB7B16FD-47CA-40B8-AD86-902773DB2140}" dt="2024-03-15T13:27:40.286" v="4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DB7B16FD-47CA-40B8-AD86-902773DB2140}" dt="2024-03-15T13:28:42.132" v="18" actId="1076"/>
          <ac:picMkLst>
            <pc:docMk/>
            <pc:sldMk cId="3500873903" sldId="283"/>
            <ac:picMk id="3" creationId="{EBDEC350-17DD-DFE5-786B-AA8982AB2C53}"/>
          </ac:picMkLst>
        </pc:picChg>
        <pc:picChg chg="del">
          <ac:chgData name="John Griffiths" userId="55ce029b995a3368" providerId="Windows Live" clId="Web-{DB7B16FD-47CA-40B8-AD86-902773DB2140}" dt="2024-03-15T13:27:40.896" v="5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DB7B16FD-47CA-40B8-AD86-902773DB2140}" dt="2024-03-15T13:29:15.915" v="20" actId="1076"/>
          <ac:picMkLst>
            <pc:docMk/>
            <pc:sldMk cId="3500873903" sldId="283"/>
            <ac:picMk id="6" creationId="{B617FD52-7F11-1891-CF58-F401681020F1}"/>
          </ac:picMkLst>
        </pc:picChg>
      </pc:sldChg>
      <pc:sldChg chg="del">
        <pc:chgData name="John Griffiths" userId="55ce029b995a3368" providerId="Windows Live" clId="Web-{DB7B16FD-47CA-40B8-AD86-902773DB2140}" dt="2024-03-15T13:27:48.755" v="16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DB7B16FD-47CA-40B8-AD86-902773DB2140}" dt="2024-03-15T13:29:56.870" v="25" actId="1076"/>
        <pc:sldMkLst>
          <pc:docMk/>
          <pc:sldMk cId="704234876" sldId="284"/>
        </pc:sldMkLst>
        <pc:picChg chg="add mod">
          <ac:chgData name="John Griffiths" userId="55ce029b995a3368" providerId="Windows Live" clId="Web-{DB7B16FD-47CA-40B8-AD86-902773DB2140}" dt="2024-03-15T13:29:56.870" v="25" actId="1076"/>
          <ac:picMkLst>
            <pc:docMk/>
            <pc:sldMk cId="704234876" sldId="284"/>
            <ac:picMk id="2" creationId="{6BADF97F-8475-3DE8-2B7F-2F190824121A}"/>
          </ac:picMkLst>
        </pc:picChg>
        <pc:picChg chg="del">
          <ac:chgData name="John Griffiths" userId="55ce029b995a3368" providerId="Windows Live" clId="Web-{DB7B16FD-47CA-40B8-AD86-902773DB2140}" dt="2024-03-15T13:29:21.571" v="22"/>
          <ac:picMkLst>
            <pc:docMk/>
            <pc:sldMk cId="704234876" sldId="284"/>
            <ac:picMk id="3" creationId="{EBDEC350-17DD-DFE5-786B-AA8982AB2C53}"/>
          </ac:picMkLst>
        </pc:picChg>
        <pc:picChg chg="del">
          <ac:chgData name="John Griffiths" userId="55ce029b995a3368" providerId="Windows Live" clId="Web-{DB7B16FD-47CA-40B8-AD86-902773DB2140}" dt="2024-03-15T13:29:22.165" v="23"/>
          <ac:picMkLst>
            <pc:docMk/>
            <pc:sldMk cId="704234876" sldId="284"/>
            <ac:picMk id="6" creationId="{B617FD52-7F11-1891-CF58-F401681020F1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32:35.454" v="38" actId="14100"/>
        <pc:sldMkLst>
          <pc:docMk/>
          <pc:sldMk cId="1178106332" sldId="285"/>
        </pc:sldMkLst>
        <pc:spChg chg="mod">
          <ac:chgData name="John Griffiths" userId="55ce029b995a3368" providerId="Windows Live" clId="Web-{DB7B16FD-47CA-40B8-AD86-902773DB2140}" dt="2024-03-15T13:30:57.825" v="27" actId="20577"/>
          <ac:spMkLst>
            <pc:docMk/>
            <pc:sldMk cId="1178106332" sldId="285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31:00.700" v="28"/>
          <ac:picMkLst>
            <pc:docMk/>
            <pc:sldMk cId="1178106332" sldId="285"/>
            <ac:picMk id="2" creationId="{6BADF97F-8475-3DE8-2B7F-2F190824121A}"/>
          </ac:picMkLst>
        </pc:picChg>
        <pc:picChg chg="add mod">
          <ac:chgData name="John Griffiths" userId="55ce029b995a3368" providerId="Windows Live" clId="Web-{DB7B16FD-47CA-40B8-AD86-902773DB2140}" dt="2024-03-15T13:31:32.654" v="31" actId="1076"/>
          <ac:picMkLst>
            <pc:docMk/>
            <pc:sldMk cId="1178106332" sldId="285"/>
            <ac:picMk id="3" creationId="{6647B4AC-E0D0-ACF9-72EF-6F8977CB71CD}"/>
          </ac:picMkLst>
        </pc:picChg>
        <pc:picChg chg="add mod">
          <ac:chgData name="John Griffiths" userId="55ce029b995a3368" providerId="Windows Live" clId="Web-{DB7B16FD-47CA-40B8-AD86-902773DB2140}" dt="2024-03-15T13:31:56.218" v="34" actId="1076"/>
          <ac:picMkLst>
            <pc:docMk/>
            <pc:sldMk cId="1178106332" sldId="285"/>
            <ac:picMk id="5" creationId="{31E6E5F1-A615-E693-8F09-C050C526AEA0}"/>
          </ac:picMkLst>
        </pc:picChg>
        <pc:picChg chg="add mod">
          <ac:chgData name="John Griffiths" userId="55ce029b995a3368" providerId="Windows Live" clId="Web-{DB7B16FD-47CA-40B8-AD86-902773DB2140}" dt="2024-03-15T13:32:35.454" v="38" actId="14100"/>
          <ac:picMkLst>
            <pc:docMk/>
            <pc:sldMk cId="1178106332" sldId="285"/>
            <ac:picMk id="6" creationId="{939A8208-E7D1-E07F-E415-39F70380DE3C}"/>
          </ac:picMkLst>
        </pc:picChg>
      </pc:sldChg>
      <pc:sldChg chg="del">
        <pc:chgData name="John Griffiths" userId="55ce029b995a3368" providerId="Windows Live" clId="Web-{DB7B16FD-47CA-40B8-AD86-902773DB2140}" dt="2024-03-15T13:27:48.755" v="15"/>
        <pc:sldMkLst>
          <pc:docMk/>
          <pc:sldMk cId="3339206991" sldId="285"/>
        </pc:sldMkLst>
      </pc:sldChg>
      <pc:sldChg chg="addSp delSp modSp add replId">
        <pc:chgData name="John Griffiths" userId="55ce029b995a3368" providerId="Windows Live" clId="Web-{DB7B16FD-47CA-40B8-AD86-902773DB2140}" dt="2024-03-15T13:33:45.206" v="47" actId="1076"/>
        <pc:sldMkLst>
          <pc:docMk/>
          <pc:sldMk cId="3108479228" sldId="286"/>
        </pc:sldMkLst>
        <pc:picChg chg="add mod">
          <ac:chgData name="John Griffiths" userId="55ce029b995a3368" providerId="Windows Live" clId="Web-{DB7B16FD-47CA-40B8-AD86-902773DB2140}" dt="2024-03-15T13:33:13.440" v="45" actId="1076"/>
          <ac:picMkLst>
            <pc:docMk/>
            <pc:sldMk cId="3108479228" sldId="286"/>
            <ac:picMk id="2" creationId="{F2D51930-C3A1-FF67-094F-DB1840CE90C7}"/>
          </ac:picMkLst>
        </pc:picChg>
        <pc:picChg chg="del">
          <ac:chgData name="John Griffiths" userId="55ce029b995a3368" providerId="Windows Live" clId="Web-{DB7B16FD-47CA-40B8-AD86-902773DB2140}" dt="2024-03-15T13:32:52.158" v="40"/>
          <ac:picMkLst>
            <pc:docMk/>
            <pc:sldMk cId="3108479228" sldId="286"/>
            <ac:picMk id="3" creationId="{6647B4AC-E0D0-ACF9-72EF-6F8977CB71CD}"/>
          </ac:picMkLst>
        </pc:picChg>
        <pc:picChg chg="del">
          <ac:chgData name="John Griffiths" userId="55ce029b995a3368" providerId="Windows Live" clId="Web-{DB7B16FD-47CA-40B8-AD86-902773DB2140}" dt="2024-03-15T13:32:52.861" v="41"/>
          <ac:picMkLst>
            <pc:docMk/>
            <pc:sldMk cId="3108479228" sldId="286"/>
            <ac:picMk id="5" creationId="{31E6E5F1-A615-E693-8F09-C050C526AEA0}"/>
          </ac:picMkLst>
        </pc:picChg>
        <pc:picChg chg="del">
          <ac:chgData name="John Griffiths" userId="55ce029b995a3368" providerId="Windows Live" clId="Web-{DB7B16FD-47CA-40B8-AD86-902773DB2140}" dt="2024-03-15T13:32:53.423" v="42"/>
          <ac:picMkLst>
            <pc:docMk/>
            <pc:sldMk cId="3108479228" sldId="286"/>
            <ac:picMk id="6" creationId="{939A8208-E7D1-E07F-E415-39F70380DE3C}"/>
          </ac:picMkLst>
        </pc:picChg>
        <pc:picChg chg="add mod">
          <ac:chgData name="John Griffiths" userId="55ce029b995a3368" providerId="Windows Live" clId="Web-{DB7B16FD-47CA-40B8-AD86-902773DB2140}" dt="2024-03-15T13:33:45.206" v="47" actId="1076"/>
          <ac:picMkLst>
            <pc:docMk/>
            <pc:sldMk cId="3108479228" sldId="286"/>
            <ac:picMk id="7" creationId="{E37BBDE3-C19C-8715-C636-84BE872D00C6}"/>
          </ac:picMkLst>
        </pc:picChg>
      </pc:sldChg>
      <pc:sldChg chg="del">
        <pc:chgData name="John Griffiths" userId="55ce029b995a3368" providerId="Windows Live" clId="Web-{DB7B16FD-47CA-40B8-AD86-902773DB2140}" dt="2024-03-15T13:27:48.755" v="14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DB7B16FD-47CA-40B8-AD86-902773DB2140}" dt="2024-03-15T13:36:35.822" v="56" actId="1076"/>
        <pc:sldMkLst>
          <pc:docMk/>
          <pc:sldMk cId="952614308" sldId="287"/>
        </pc:sldMkLst>
        <pc:spChg chg="mod">
          <ac:chgData name="John Griffiths" userId="55ce029b995a3368" providerId="Windows Live" clId="Web-{DB7B16FD-47CA-40B8-AD86-902773DB2140}" dt="2024-03-15T13:33:59.723" v="51" actId="20577"/>
          <ac:spMkLst>
            <pc:docMk/>
            <pc:sldMk cId="952614308" sldId="287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33:54.832" v="49"/>
          <ac:picMkLst>
            <pc:docMk/>
            <pc:sldMk cId="952614308" sldId="287"/>
            <ac:picMk id="2" creationId="{F2D51930-C3A1-FF67-094F-DB1840CE90C7}"/>
          </ac:picMkLst>
        </pc:picChg>
        <pc:picChg chg="add mod">
          <ac:chgData name="John Griffiths" userId="55ce029b995a3368" providerId="Windows Live" clId="Web-{DB7B16FD-47CA-40B8-AD86-902773DB2140}" dt="2024-03-15T13:36:12.150" v="54" actId="1076"/>
          <ac:picMkLst>
            <pc:docMk/>
            <pc:sldMk cId="952614308" sldId="287"/>
            <ac:picMk id="3" creationId="{9D64EA30-96C4-6862-3152-3DBC0099DD9D}"/>
          </ac:picMkLst>
        </pc:picChg>
        <pc:picChg chg="add mod">
          <ac:chgData name="John Griffiths" userId="55ce029b995a3368" providerId="Windows Live" clId="Web-{DB7B16FD-47CA-40B8-AD86-902773DB2140}" dt="2024-03-15T13:36:35.822" v="56" actId="1076"/>
          <ac:picMkLst>
            <pc:docMk/>
            <pc:sldMk cId="952614308" sldId="287"/>
            <ac:picMk id="5" creationId="{48F4D0B1-F878-EF0F-7845-DD3818D93C9A}"/>
          </ac:picMkLst>
        </pc:picChg>
        <pc:picChg chg="del">
          <ac:chgData name="John Griffiths" userId="55ce029b995a3368" providerId="Windows Live" clId="Web-{DB7B16FD-47CA-40B8-AD86-902773DB2140}" dt="2024-03-15T13:33:55.582" v="50"/>
          <ac:picMkLst>
            <pc:docMk/>
            <pc:sldMk cId="952614308" sldId="287"/>
            <ac:picMk id="7" creationId="{E37BBDE3-C19C-8715-C636-84BE872D00C6}"/>
          </ac:picMkLst>
        </pc:picChg>
      </pc:sldChg>
      <pc:sldChg chg="del">
        <pc:chgData name="John Griffiths" userId="55ce029b995a3368" providerId="Windows Live" clId="Web-{DB7B16FD-47CA-40B8-AD86-902773DB2140}" dt="2024-03-15T13:27:48.755" v="13"/>
        <pc:sldMkLst>
          <pc:docMk/>
          <pc:sldMk cId="2821192090" sldId="287"/>
        </pc:sldMkLst>
      </pc:sldChg>
      <pc:sldChg chg="del">
        <pc:chgData name="John Griffiths" userId="55ce029b995a3368" providerId="Windows Live" clId="Web-{DB7B16FD-47CA-40B8-AD86-902773DB2140}" dt="2024-03-15T13:27:48.755" v="12"/>
        <pc:sldMkLst>
          <pc:docMk/>
          <pc:sldMk cId="246184583" sldId="288"/>
        </pc:sldMkLst>
      </pc:sldChg>
      <pc:sldChg chg="addSp delSp modSp add replId">
        <pc:chgData name="John Griffiths" userId="55ce029b995a3368" providerId="Windows Live" clId="Web-{DB7B16FD-47CA-40B8-AD86-902773DB2140}" dt="2024-03-15T13:39:00.328" v="67" actId="1076"/>
        <pc:sldMkLst>
          <pc:docMk/>
          <pc:sldMk cId="1494058448" sldId="288"/>
        </pc:sldMkLst>
        <pc:spChg chg="mod">
          <ac:chgData name="John Griffiths" userId="55ce029b995a3368" providerId="Windows Live" clId="Web-{DB7B16FD-47CA-40B8-AD86-902773DB2140}" dt="2024-03-15T13:37:56.575" v="61" actId="20577"/>
          <ac:spMkLst>
            <pc:docMk/>
            <pc:sldMk cId="1494058448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DB7B16FD-47CA-40B8-AD86-902773DB2140}" dt="2024-03-15T13:38:29.545" v="64" actId="1076"/>
          <ac:picMkLst>
            <pc:docMk/>
            <pc:sldMk cId="1494058448" sldId="288"/>
            <ac:picMk id="2" creationId="{28BBEF89-2431-47D2-4F3C-0E2F16A1C507}"/>
          </ac:picMkLst>
        </pc:picChg>
        <pc:picChg chg="del">
          <ac:chgData name="John Griffiths" userId="55ce029b995a3368" providerId="Windows Live" clId="Web-{DB7B16FD-47CA-40B8-AD86-902773DB2140}" dt="2024-03-15T13:37:50.981" v="58"/>
          <ac:picMkLst>
            <pc:docMk/>
            <pc:sldMk cId="1494058448" sldId="288"/>
            <ac:picMk id="3" creationId="{9D64EA30-96C4-6862-3152-3DBC0099DD9D}"/>
          </ac:picMkLst>
        </pc:picChg>
        <pc:picChg chg="del">
          <ac:chgData name="John Griffiths" userId="55ce029b995a3368" providerId="Windows Live" clId="Web-{DB7B16FD-47CA-40B8-AD86-902773DB2140}" dt="2024-03-15T13:37:52.028" v="59"/>
          <ac:picMkLst>
            <pc:docMk/>
            <pc:sldMk cId="1494058448" sldId="288"/>
            <ac:picMk id="5" creationId="{48F4D0B1-F878-EF0F-7845-DD3818D93C9A}"/>
          </ac:picMkLst>
        </pc:picChg>
        <pc:picChg chg="add mod">
          <ac:chgData name="John Griffiths" userId="55ce029b995a3368" providerId="Windows Live" clId="Web-{DB7B16FD-47CA-40B8-AD86-902773DB2140}" dt="2024-03-15T13:39:00.328" v="67" actId="1076"/>
          <ac:picMkLst>
            <pc:docMk/>
            <pc:sldMk cId="1494058448" sldId="288"/>
            <ac:picMk id="6" creationId="{D4106C89-ED62-660D-4D52-2A5666EC8F72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39:53.799" v="74" actId="1076"/>
        <pc:sldMkLst>
          <pc:docMk/>
          <pc:sldMk cId="3537328394" sldId="289"/>
        </pc:sldMkLst>
        <pc:picChg chg="del">
          <ac:chgData name="John Griffiths" userId="55ce029b995a3368" providerId="Windows Live" clId="Web-{DB7B16FD-47CA-40B8-AD86-902773DB2140}" dt="2024-03-15T13:39:27.407" v="69"/>
          <ac:picMkLst>
            <pc:docMk/>
            <pc:sldMk cId="3537328394" sldId="289"/>
            <ac:picMk id="2" creationId="{28BBEF89-2431-47D2-4F3C-0E2F16A1C507}"/>
          </ac:picMkLst>
        </pc:picChg>
        <pc:picChg chg="add mod">
          <ac:chgData name="John Griffiths" userId="55ce029b995a3368" providerId="Windows Live" clId="Web-{DB7B16FD-47CA-40B8-AD86-902773DB2140}" dt="2024-03-15T13:39:33.501" v="72" actId="1076"/>
          <ac:picMkLst>
            <pc:docMk/>
            <pc:sldMk cId="3537328394" sldId="289"/>
            <ac:picMk id="3" creationId="{E0930356-AF11-1A0A-333D-4BB8466BE6E5}"/>
          </ac:picMkLst>
        </pc:picChg>
        <pc:picChg chg="add mod">
          <ac:chgData name="John Griffiths" userId="55ce029b995a3368" providerId="Windows Live" clId="Web-{DB7B16FD-47CA-40B8-AD86-902773DB2140}" dt="2024-03-15T13:39:53.799" v="74" actId="1076"/>
          <ac:picMkLst>
            <pc:docMk/>
            <pc:sldMk cId="3537328394" sldId="289"/>
            <ac:picMk id="5" creationId="{4B6D398D-8672-8058-1870-50C9B41A9436}"/>
          </ac:picMkLst>
        </pc:picChg>
        <pc:picChg chg="del">
          <ac:chgData name="John Griffiths" userId="55ce029b995a3368" providerId="Windows Live" clId="Web-{DB7B16FD-47CA-40B8-AD86-902773DB2140}" dt="2024-03-15T13:39:28.110" v="70"/>
          <ac:picMkLst>
            <pc:docMk/>
            <pc:sldMk cId="3537328394" sldId="289"/>
            <ac:picMk id="6" creationId="{D4106C89-ED62-660D-4D52-2A5666EC8F72}"/>
          </ac:picMkLst>
        </pc:picChg>
      </pc:sldChg>
      <pc:sldChg chg="del">
        <pc:chgData name="John Griffiths" userId="55ce029b995a3368" providerId="Windows Live" clId="Web-{DB7B16FD-47CA-40B8-AD86-902773DB2140}" dt="2024-03-15T13:27:48.755" v="11"/>
        <pc:sldMkLst>
          <pc:docMk/>
          <pc:sldMk cId="4227479775" sldId="289"/>
        </pc:sldMkLst>
      </pc:sldChg>
      <pc:sldChg chg="del">
        <pc:chgData name="John Griffiths" userId="55ce029b995a3368" providerId="Windows Live" clId="Web-{DB7B16FD-47CA-40B8-AD86-902773DB2140}" dt="2024-03-15T13:27:48.740" v="10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DB7B16FD-47CA-40B8-AD86-902773DB2140}" dt="2024-03-15T13:42:24.023" v="85" actId="1076"/>
        <pc:sldMkLst>
          <pc:docMk/>
          <pc:sldMk cId="1646764755" sldId="290"/>
        </pc:sldMkLst>
        <pc:picChg chg="add mod">
          <ac:chgData name="John Griffiths" userId="55ce029b995a3368" providerId="Windows Live" clId="Web-{DB7B16FD-47CA-40B8-AD86-902773DB2140}" dt="2024-03-15T13:40:58.442" v="79" actId="1076"/>
          <ac:picMkLst>
            <pc:docMk/>
            <pc:sldMk cId="1646764755" sldId="290"/>
            <ac:picMk id="2" creationId="{B36A86EE-268F-E425-F0AC-694E2A75D0CD}"/>
          </ac:picMkLst>
        </pc:picChg>
        <pc:picChg chg="del">
          <ac:chgData name="John Griffiths" userId="55ce029b995a3368" providerId="Windows Live" clId="Web-{DB7B16FD-47CA-40B8-AD86-902773DB2140}" dt="2024-03-15T13:40:51.691" v="76"/>
          <ac:picMkLst>
            <pc:docMk/>
            <pc:sldMk cId="1646764755" sldId="290"/>
            <ac:picMk id="3" creationId="{E0930356-AF11-1A0A-333D-4BB8466BE6E5}"/>
          </ac:picMkLst>
        </pc:picChg>
        <pc:picChg chg="del">
          <ac:chgData name="John Griffiths" userId="55ce029b995a3368" providerId="Windows Live" clId="Web-{DB7B16FD-47CA-40B8-AD86-902773DB2140}" dt="2024-03-15T13:40:52.754" v="77"/>
          <ac:picMkLst>
            <pc:docMk/>
            <pc:sldMk cId="1646764755" sldId="290"/>
            <ac:picMk id="5" creationId="{4B6D398D-8672-8058-1870-50C9B41A9436}"/>
          </ac:picMkLst>
        </pc:picChg>
        <pc:picChg chg="add mod">
          <ac:chgData name="John Griffiths" userId="55ce029b995a3368" providerId="Windows Live" clId="Web-{DB7B16FD-47CA-40B8-AD86-902773DB2140}" dt="2024-03-15T13:41:29.568" v="81" actId="1076"/>
          <ac:picMkLst>
            <pc:docMk/>
            <pc:sldMk cId="1646764755" sldId="290"/>
            <ac:picMk id="6" creationId="{AA09BF66-4AF9-DCCA-AD37-3AF355EC5B34}"/>
          </ac:picMkLst>
        </pc:picChg>
        <pc:picChg chg="add mod">
          <ac:chgData name="John Griffiths" userId="55ce029b995a3368" providerId="Windows Live" clId="Web-{DB7B16FD-47CA-40B8-AD86-902773DB2140}" dt="2024-03-15T13:42:03.022" v="83" actId="1076"/>
          <ac:picMkLst>
            <pc:docMk/>
            <pc:sldMk cId="1646764755" sldId="290"/>
            <ac:picMk id="7" creationId="{EA0F9FFE-42F8-26D5-8239-CD8ECE23498D}"/>
          </ac:picMkLst>
        </pc:picChg>
        <pc:picChg chg="add mod">
          <ac:chgData name="John Griffiths" userId="55ce029b995a3368" providerId="Windows Live" clId="Web-{DB7B16FD-47CA-40B8-AD86-902773DB2140}" dt="2024-03-15T13:42:24.023" v="85" actId="1076"/>
          <ac:picMkLst>
            <pc:docMk/>
            <pc:sldMk cId="1646764755" sldId="290"/>
            <ac:picMk id="8" creationId="{D68C44B3-0B98-76B6-23F1-43BA25665266}"/>
          </ac:picMkLst>
        </pc:picChg>
      </pc:sldChg>
      <pc:sldChg chg="del">
        <pc:chgData name="John Griffiths" userId="55ce029b995a3368" providerId="Windows Live" clId="Web-{DB7B16FD-47CA-40B8-AD86-902773DB2140}" dt="2024-03-15T13:27:48.740" v="9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DB7B16FD-47CA-40B8-AD86-902773DB2140}" dt="2024-03-15T13:43:55.089" v="99" actId="1076"/>
        <pc:sldMkLst>
          <pc:docMk/>
          <pc:sldMk cId="2483491269" sldId="291"/>
        </pc:sldMkLst>
        <pc:spChg chg="mod">
          <ac:chgData name="John Griffiths" userId="55ce029b995a3368" providerId="Windows Live" clId="Web-{DB7B16FD-47CA-40B8-AD86-902773DB2140}" dt="2024-03-15T13:43:17.619" v="92" actId="20577"/>
          <ac:spMkLst>
            <pc:docMk/>
            <pc:sldMk cId="2483491269" sldId="291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42:36.695" v="87"/>
          <ac:picMkLst>
            <pc:docMk/>
            <pc:sldMk cId="2483491269" sldId="291"/>
            <ac:picMk id="2" creationId="{B36A86EE-268F-E425-F0AC-694E2A75D0CD}"/>
          </ac:picMkLst>
        </pc:picChg>
        <pc:picChg chg="add mod">
          <ac:chgData name="John Griffiths" userId="55ce029b995a3368" providerId="Windows Live" clId="Web-{DB7B16FD-47CA-40B8-AD86-902773DB2140}" dt="2024-03-15T13:43:49.105" v="97" actId="1076"/>
          <ac:picMkLst>
            <pc:docMk/>
            <pc:sldMk cId="2483491269" sldId="291"/>
            <ac:picMk id="3" creationId="{011947B6-11FF-BD75-F682-673F26EDED8A}"/>
          </ac:picMkLst>
        </pc:picChg>
        <pc:picChg chg="add mod">
          <ac:chgData name="John Griffiths" userId="55ce029b995a3368" providerId="Windows Live" clId="Web-{DB7B16FD-47CA-40B8-AD86-902773DB2140}" dt="2024-03-15T13:43:55.089" v="99" actId="1076"/>
          <ac:picMkLst>
            <pc:docMk/>
            <pc:sldMk cId="2483491269" sldId="291"/>
            <ac:picMk id="5" creationId="{4DD56760-0532-CF01-6638-BF1EC83A0FF1}"/>
          </ac:picMkLst>
        </pc:picChg>
        <pc:picChg chg="del">
          <ac:chgData name="John Griffiths" userId="55ce029b995a3368" providerId="Windows Live" clId="Web-{DB7B16FD-47CA-40B8-AD86-902773DB2140}" dt="2024-03-15T13:42:38.508" v="90"/>
          <ac:picMkLst>
            <pc:docMk/>
            <pc:sldMk cId="2483491269" sldId="291"/>
            <ac:picMk id="6" creationId="{AA09BF66-4AF9-DCCA-AD37-3AF355EC5B34}"/>
          </ac:picMkLst>
        </pc:picChg>
        <pc:picChg chg="del">
          <ac:chgData name="John Griffiths" userId="55ce029b995a3368" providerId="Windows Live" clId="Web-{DB7B16FD-47CA-40B8-AD86-902773DB2140}" dt="2024-03-15T13:42:37.320" v="88"/>
          <ac:picMkLst>
            <pc:docMk/>
            <pc:sldMk cId="2483491269" sldId="291"/>
            <ac:picMk id="7" creationId="{EA0F9FFE-42F8-26D5-8239-CD8ECE23498D}"/>
          </ac:picMkLst>
        </pc:picChg>
        <pc:picChg chg="del">
          <ac:chgData name="John Griffiths" userId="55ce029b995a3368" providerId="Windows Live" clId="Web-{DB7B16FD-47CA-40B8-AD86-902773DB2140}" dt="2024-03-15T13:42:37.961" v="89"/>
          <ac:picMkLst>
            <pc:docMk/>
            <pc:sldMk cId="2483491269" sldId="291"/>
            <ac:picMk id="8" creationId="{D68C44B3-0B98-76B6-23F1-43BA25665266}"/>
          </ac:picMkLst>
        </pc:picChg>
      </pc:sldChg>
      <pc:sldChg chg="del">
        <pc:chgData name="John Griffiths" userId="55ce029b995a3368" providerId="Windows Live" clId="Web-{DB7B16FD-47CA-40B8-AD86-902773DB2140}" dt="2024-03-15T13:27:48.740" v="8"/>
        <pc:sldMkLst>
          <pc:docMk/>
          <pc:sldMk cId="3529726465" sldId="292"/>
        </pc:sldMkLst>
      </pc:sldChg>
      <pc:sldChg chg="addSp delSp modSp add replId">
        <pc:chgData name="John Griffiths" userId="55ce029b995a3368" providerId="Windows Live" clId="Web-{DB7B16FD-47CA-40B8-AD86-902773DB2140}" dt="2024-03-15T13:44:25.747" v="103"/>
        <pc:sldMkLst>
          <pc:docMk/>
          <pc:sldMk cId="3979327285" sldId="292"/>
        </pc:sldMkLst>
        <pc:picChg chg="add mod">
          <ac:chgData name="John Griffiths" userId="55ce029b995a3368" providerId="Windows Live" clId="Web-{DB7B16FD-47CA-40B8-AD86-902773DB2140}" dt="2024-03-15T13:44:25.747" v="103"/>
          <ac:picMkLst>
            <pc:docMk/>
            <pc:sldMk cId="3979327285" sldId="292"/>
            <ac:picMk id="2" creationId="{DD171B4A-8DA0-476D-D544-E85BB2860B7A}"/>
          </ac:picMkLst>
        </pc:picChg>
        <pc:picChg chg="del">
          <ac:chgData name="John Griffiths" userId="55ce029b995a3368" providerId="Windows Live" clId="Web-{DB7B16FD-47CA-40B8-AD86-902773DB2140}" dt="2024-03-15T13:44:23.340" v="101"/>
          <ac:picMkLst>
            <pc:docMk/>
            <pc:sldMk cId="3979327285" sldId="292"/>
            <ac:picMk id="3" creationId="{011947B6-11FF-BD75-F682-673F26EDED8A}"/>
          </ac:picMkLst>
        </pc:picChg>
        <pc:picChg chg="del">
          <ac:chgData name="John Griffiths" userId="55ce029b995a3368" providerId="Windows Live" clId="Web-{DB7B16FD-47CA-40B8-AD86-902773DB2140}" dt="2024-03-15T13:44:24.059" v="102"/>
          <ac:picMkLst>
            <pc:docMk/>
            <pc:sldMk cId="3979327285" sldId="292"/>
            <ac:picMk id="5" creationId="{4DD56760-0532-CF01-6638-BF1EC83A0FF1}"/>
          </ac:picMkLst>
        </pc:picChg>
      </pc:sldChg>
      <pc:sldChg chg="del">
        <pc:chgData name="John Griffiths" userId="55ce029b995a3368" providerId="Windows Live" clId="Web-{DB7B16FD-47CA-40B8-AD86-902773DB2140}" dt="2024-03-15T13:27:48.740" v="7"/>
        <pc:sldMkLst>
          <pc:docMk/>
          <pc:sldMk cId="3712880073" sldId="293"/>
        </pc:sldMkLst>
      </pc:sldChg>
      <pc:sldChg chg="addSp delSp modSp add replId">
        <pc:chgData name="John Griffiths" userId="55ce029b995a3368" providerId="Windows Live" clId="Web-{DB7B16FD-47CA-40B8-AD86-902773DB2140}" dt="2024-03-15T13:45:53.641" v="109" actId="1076"/>
        <pc:sldMkLst>
          <pc:docMk/>
          <pc:sldMk cId="4188442560" sldId="293"/>
        </pc:sldMkLst>
        <pc:picChg chg="del">
          <ac:chgData name="John Griffiths" userId="55ce029b995a3368" providerId="Windows Live" clId="Web-{DB7B16FD-47CA-40B8-AD86-902773DB2140}" dt="2024-03-15T13:45:22.874" v="105"/>
          <ac:picMkLst>
            <pc:docMk/>
            <pc:sldMk cId="4188442560" sldId="293"/>
            <ac:picMk id="2" creationId="{DD171B4A-8DA0-476D-D544-E85BB2860B7A}"/>
          </ac:picMkLst>
        </pc:picChg>
        <pc:picChg chg="add mod">
          <ac:chgData name="John Griffiths" userId="55ce029b995a3368" providerId="Windows Live" clId="Web-{DB7B16FD-47CA-40B8-AD86-902773DB2140}" dt="2024-03-15T13:45:27.780" v="107" actId="1076"/>
          <ac:picMkLst>
            <pc:docMk/>
            <pc:sldMk cId="4188442560" sldId="293"/>
            <ac:picMk id="3" creationId="{9C45DD00-B9F1-3539-AF32-053945128217}"/>
          </ac:picMkLst>
        </pc:picChg>
        <pc:picChg chg="add mod">
          <ac:chgData name="John Griffiths" userId="55ce029b995a3368" providerId="Windows Live" clId="Web-{DB7B16FD-47CA-40B8-AD86-902773DB2140}" dt="2024-03-15T13:45:53.641" v="109" actId="1076"/>
          <ac:picMkLst>
            <pc:docMk/>
            <pc:sldMk cId="4188442560" sldId="293"/>
            <ac:picMk id="5" creationId="{7AB4ECDB-AD9B-7B3E-F2BD-86A5D29C7B6C}"/>
          </ac:picMkLst>
        </pc:picChg>
      </pc:sldChg>
      <pc:sldChg chg="del">
        <pc:chgData name="John Griffiths" userId="55ce029b995a3368" providerId="Windows Live" clId="Web-{DB7B16FD-47CA-40B8-AD86-902773DB2140}" dt="2024-03-15T13:27:48.740" v="6"/>
        <pc:sldMkLst>
          <pc:docMk/>
          <pc:sldMk cId="2405571119" sldId="294"/>
        </pc:sldMkLst>
      </pc:sldChg>
      <pc:sldChg chg="addSp delSp modSp add replId">
        <pc:chgData name="John Griffiths" userId="55ce029b995a3368" providerId="Windows Live" clId="Web-{DB7B16FD-47CA-40B8-AD86-902773DB2140}" dt="2024-03-15T13:47:14.316" v="115" actId="1076"/>
        <pc:sldMkLst>
          <pc:docMk/>
          <pc:sldMk cId="2442088704" sldId="294"/>
        </pc:sldMkLst>
        <pc:spChg chg="mod">
          <ac:chgData name="John Griffiths" userId="55ce029b995a3368" providerId="Windows Live" clId="Web-{DB7B16FD-47CA-40B8-AD86-902773DB2140}" dt="2024-03-15T13:46:06.954" v="113" actId="20577"/>
          <ac:spMkLst>
            <pc:docMk/>
            <pc:sldMk cId="2442088704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DB7B16FD-47CA-40B8-AD86-902773DB2140}" dt="2024-03-15T13:47:14.316" v="115" actId="1076"/>
          <ac:picMkLst>
            <pc:docMk/>
            <pc:sldMk cId="2442088704" sldId="294"/>
            <ac:picMk id="2" creationId="{B6AFC358-5B4D-421C-4A21-2D54C5FDF825}"/>
          </ac:picMkLst>
        </pc:picChg>
        <pc:picChg chg="del">
          <ac:chgData name="John Griffiths" userId="55ce029b995a3368" providerId="Windows Live" clId="Web-{DB7B16FD-47CA-40B8-AD86-902773DB2140}" dt="2024-03-15T13:46:02" v="111"/>
          <ac:picMkLst>
            <pc:docMk/>
            <pc:sldMk cId="2442088704" sldId="294"/>
            <ac:picMk id="3" creationId="{9C45DD00-B9F1-3539-AF32-053945128217}"/>
          </ac:picMkLst>
        </pc:picChg>
        <pc:picChg chg="del">
          <ac:chgData name="John Griffiths" userId="55ce029b995a3368" providerId="Windows Live" clId="Web-{DB7B16FD-47CA-40B8-AD86-902773DB2140}" dt="2024-03-15T13:46:03.141" v="112"/>
          <ac:picMkLst>
            <pc:docMk/>
            <pc:sldMk cId="2442088704" sldId="294"/>
            <ac:picMk id="5" creationId="{7AB4ECDB-AD9B-7B3E-F2BD-86A5D29C7B6C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51:48.998" v="125" actId="14100"/>
        <pc:sldMkLst>
          <pc:docMk/>
          <pc:sldMk cId="3671125346" sldId="295"/>
        </pc:sldMkLst>
        <pc:spChg chg="mod">
          <ac:chgData name="John Griffiths" userId="55ce029b995a3368" providerId="Windows Live" clId="Web-{DB7B16FD-47CA-40B8-AD86-902773DB2140}" dt="2024-03-15T13:50:02.947" v="121" actId="20577"/>
          <ac:spMkLst>
            <pc:docMk/>
            <pc:sldMk cId="3671125346" sldId="295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48:38.241" v="117"/>
          <ac:picMkLst>
            <pc:docMk/>
            <pc:sldMk cId="3671125346" sldId="295"/>
            <ac:picMk id="2" creationId="{B6AFC358-5B4D-421C-4A21-2D54C5FDF825}"/>
          </ac:picMkLst>
        </pc:picChg>
        <pc:picChg chg="add mod">
          <ac:chgData name="John Griffiths" userId="55ce029b995a3368" providerId="Windows Live" clId="Web-{DB7B16FD-47CA-40B8-AD86-902773DB2140}" dt="2024-03-15T13:51:48.998" v="125" actId="14100"/>
          <ac:picMkLst>
            <pc:docMk/>
            <pc:sldMk cId="3671125346" sldId="295"/>
            <ac:picMk id="3" creationId="{50E80CF8-8696-5F08-001A-67BDB04F8AD0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56:40.056" v="145" actId="14100"/>
        <pc:sldMkLst>
          <pc:docMk/>
          <pc:sldMk cId="3113247077" sldId="296"/>
        </pc:sldMkLst>
        <pc:spChg chg="mod">
          <ac:chgData name="John Griffiths" userId="55ce029b995a3368" providerId="Windows Live" clId="Web-{DB7B16FD-47CA-40B8-AD86-902773DB2140}" dt="2024-03-15T13:54:38.489" v="132" actId="20577"/>
          <ac:spMkLst>
            <pc:docMk/>
            <pc:sldMk cId="3113247077" sldId="296"/>
            <ac:spMk id="4" creationId="{1DE3B9C3-FD6A-9642-AADE-B4C28E2EEBCF}"/>
          </ac:spMkLst>
        </pc:spChg>
        <pc:picChg chg="add mod">
          <ac:chgData name="John Griffiths" userId="55ce029b995a3368" providerId="Windows Live" clId="Web-{DB7B16FD-47CA-40B8-AD86-902773DB2140}" dt="2024-03-15T13:55:44.194" v="135" actId="1076"/>
          <ac:picMkLst>
            <pc:docMk/>
            <pc:sldMk cId="3113247077" sldId="296"/>
            <ac:picMk id="2" creationId="{50650C63-C0A6-607E-B698-A5ACC3459E7E}"/>
          </ac:picMkLst>
        </pc:picChg>
        <pc:picChg chg="del">
          <ac:chgData name="John Griffiths" userId="55ce029b995a3368" providerId="Windows Live" clId="Web-{DB7B16FD-47CA-40B8-AD86-902773DB2140}" dt="2024-03-15T13:52:00.733" v="129"/>
          <ac:picMkLst>
            <pc:docMk/>
            <pc:sldMk cId="3113247077" sldId="296"/>
            <ac:picMk id="3" creationId="{50E80CF8-8696-5F08-001A-67BDB04F8AD0}"/>
          </ac:picMkLst>
        </pc:picChg>
        <pc:picChg chg="add mod">
          <ac:chgData name="John Griffiths" userId="55ce029b995a3368" providerId="Windows Live" clId="Web-{DB7B16FD-47CA-40B8-AD86-902773DB2140}" dt="2024-03-15T13:56:40.056" v="145" actId="14100"/>
          <ac:picMkLst>
            <pc:docMk/>
            <pc:sldMk cId="3113247077" sldId="296"/>
            <ac:picMk id="5" creationId="{795860AF-2204-B60E-3B4C-73F59854E229}"/>
          </ac:picMkLst>
        </pc:picChg>
        <pc:picChg chg="add mod">
          <ac:chgData name="John Griffiths" userId="55ce029b995a3368" providerId="Windows Live" clId="Web-{DB7B16FD-47CA-40B8-AD86-902773DB2140}" dt="2024-03-15T13:56:35.009" v="144" actId="1076"/>
          <ac:picMkLst>
            <pc:docMk/>
            <pc:sldMk cId="3113247077" sldId="296"/>
            <ac:picMk id="6" creationId="{8B3C2A02-8638-D067-31C0-CEB4A36E8C79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58:24.029" v="160" actId="14100"/>
        <pc:sldMkLst>
          <pc:docMk/>
          <pc:sldMk cId="424918206" sldId="297"/>
        </pc:sldMkLst>
        <pc:picChg chg="del">
          <ac:chgData name="John Griffiths" userId="55ce029b995a3368" providerId="Windows Live" clId="Web-{DB7B16FD-47CA-40B8-AD86-902773DB2140}" dt="2024-03-15T13:57:01.760" v="147"/>
          <ac:picMkLst>
            <pc:docMk/>
            <pc:sldMk cId="424918206" sldId="297"/>
            <ac:picMk id="2" creationId="{50650C63-C0A6-607E-B698-A5ACC3459E7E}"/>
          </ac:picMkLst>
        </pc:picChg>
        <pc:picChg chg="add mod">
          <ac:chgData name="John Griffiths" userId="55ce029b995a3368" providerId="Windows Live" clId="Web-{DB7B16FD-47CA-40B8-AD86-902773DB2140}" dt="2024-03-15T13:57:31.511" v="153" actId="14100"/>
          <ac:picMkLst>
            <pc:docMk/>
            <pc:sldMk cId="424918206" sldId="297"/>
            <ac:picMk id="3" creationId="{FAF3F399-8E37-0607-3FBD-B629ED7581F9}"/>
          </ac:picMkLst>
        </pc:picChg>
        <pc:picChg chg="del">
          <ac:chgData name="John Griffiths" userId="55ce029b995a3368" providerId="Windows Live" clId="Web-{DB7B16FD-47CA-40B8-AD86-902773DB2140}" dt="2024-03-15T13:57:02.963" v="149"/>
          <ac:picMkLst>
            <pc:docMk/>
            <pc:sldMk cId="424918206" sldId="297"/>
            <ac:picMk id="5" creationId="{795860AF-2204-B60E-3B4C-73F59854E229}"/>
          </ac:picMkLst>
        </pc:picChg>
        <pc:picChg chg="del">
          <ac:chgData name="John Griffiths" userId="55ce029b995a3368" providerId="Windows Live" clId="Web-{DB7B16FD-47CA-40B8-AD86-902773DB2140}" dt="2024-03-15T13:57:02.322" v="148"/>
          <ac:picMkLst>
            <pc:docMk/>
            <pc:sldMk cId="424918206" sldId="297"/>
            <ac:picMk id="6" creationId="{8B3C2A02-8638-D067-31C0-CEB4A36E8C79}"/>
          </ac:picMkLst>
        </pc:picChg>
        <pc:picChg chg="add mod">
          <ac:chgData name="John Griffiths" userId="55ce029b995a3368" providerId="Windows Live" clId="Web-{DB7B16FD-47CA-40B8-AD86-902773DB2140}" dt="2024-03-15T13:57:53.199" v="156" actId="1076"/>
          <ac:picMkLst>
            <pc:docMk/>
            <pc:sldMk cId="424918206" sldId="297"/>
            <ac:picMk id="7" creationId="{D1344CB6-3792-2C03-59AC-32BD0194476E}"/>
          </ac:picMkLst>
        </pc:picChg>
        <pc:picChg chg="add mod">
          <ac:chgData name="John Griffiths" userId="55ce029b995a3368" providerId="Windows Live" clId="Web-{DB7B16FD-47CA-40B8-AD86-902773DB2140}" dt="2024-03-15T13:58:24.029" v="160" actId="14100"/>
          <ac:picMkLst>
            <pc:docMk/>
            <pc:sldMk cId="424918206" sldId="297"/>
            <ac:picMk id="8" creationId="{EE1E0319-D704-5A33-EF99-A00FBC391B56}"/>
          </ac:picMkLst>
        </pc:picChg>
      </pc:sldChg>
      <pc:sldChg chg="delSp modSp add replId">
        <pc:chgData name="John Griffiths" userId="55ce029b995a3368" providerId="Windows Live" clId="Web-{DB7B16FD-47CA-40B8-AD86-902773DB2140}" dt="2024-03-15T14:00:39.299" v="167" actId="20577"/>
        <pc:sldMkLst>
          <pc:docMk/>
          <pc:sldMk cId="1223429750" sldId="298"/>
        </pc:sldMkLst>
        <pc:spChg chg="mod">
          <ac:chgData name="John Griffiths" userId="55ce029b995a3368" providerId="Windows Live" clId="Web-{DB7B16FD-47CA-40B8-AD86-902773DB2140}" dt="2024-03-15T14:00:39.299" v="167" actId="20577"/>
          <ac:spMkLst>
            <pc:docMk/>
            <pc:sldMk cId="1223429750" sldId="298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58:37.014" v="162"/>
          <ac:picMkLst>
            <pc:docMk/>
            <pc:sldMk cId="1223429750" sldId="298"/>
            <ac:picMk id="3" creationId="{FAF3F399-8E37-0607-3FBD-B629ED7581F9}"/>
          </ac:picMkLst>
        </pc:picChg>
        <pc:picChg chg="del">
          <ac:chgData name="John Griffiths" userId="55ce029b995a3368" providerId="Windows Live" clId="Web-{DB7B16FD-47CA-40B8-AD86-902773DB2140}" dt="2024-03-15T13:58:37.935" v="163"/>
          <ac:picMkLst>
            <pc:docMk/>
            <pc:sldMk cId="1223429750" sldId="298"/>
            <ac:picMk id="7" creationId="{D1344CB6-3792-2C03-59AC-32BD0194476E}"/>
          </ac:picMkLst>
        </pc:picChg>
        <pc:picChg chg="del">
          <ac:chgData name="John Griffiths" userId="55ce029b995a3368" providerId="Windows Live" clId="Web-{DB7B16FD-47CA-40B8-AD86-902773DB2140}" dt="2024-03-15T13:58:38.451" v="164"/>
          <ac:picMkLst>
            <pc:docMk/>
            <pc:sldMk cId="1223429750" sldId="298"/>
            <ac:picMk id="8" creationId="{EE1E0319-D704-5A33-EF99-A00FBC391B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3.1.8 </a:t>
            </a:r>
            <a:r>
              <a:rPr lang="en-US" sz="4800" b="1" dirty="0">
                <a:latin typeface="Calibri Light"/>
                <a:cs typeface="Arial"/>
              </a:rPr>
              <a:t>Thermodynamics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47B6-11FF-BD75-F682-673F26ED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713535"/>
            <a:ext cx="5358653" cy="5330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56760-0532-CF01-6638-BF1EC83A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25" y="777409"/>
            <a:ext cx="5188884" cy="30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9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2" name="Picture 1" descr="A paper with text and numbers&#10;&#10;Description automatically generated">
            <a:extLst>
              <a:ext uri="{FF2B5EF4-FFF2-40B4-BE49-F238E27FC236}">
                <a16:creationId xmlns:a16="http://schemas.microsoft.com/office/drawing/2014/main" id="{DD171B4A-8DA0-476D-D544-E85BB286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47638"/>
            <a:ext cx="56007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1</a:t>
            </a:r>
          </a:p>
        </p:txBody>
      </p:sp>
      <p:pic>
        <p:nvPicPr>
          <p:cNvPr id="3" name="Picture 2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C45DD00-B9F1-3539-AF32-05394512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7" y="791975"/>
            <a:ext cx="5657850" cy="4467225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AB4ECDB-AD9B-7B3E-F2BD-86A5D29C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39" y="592231"/>
            <a:ext cx="56292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FC358-5B4D-421C-4A21-2D54C5FD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6" y="748273"/>
            <a:ext cx="56959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50E80CF8-8696-5F08-001A-67BDB04F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90" y="998164"/>
            <a:ext cx="8604437" cy="26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2" name="Picture 1" descr="A diagram of a gas burner&#10;&#10;Description automatically generated">
            <a:extLst>
              <a:ext uri="{FF2B5EF4-FFF2-40B4-BE49-F238E27FC236}">
                <a16:creationId xmlns:a16="http://schemas.microsoft.com/office/drawing/2014/main" id="{50650C63-C0A6-607E-B698-A5ACC345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" y="918882"/>
            <a:ext cx="6326842" cy="3675530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795860AF-2204-B60E-3B4C-73F5985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096" y="530319"/>
            <a:ext cx="5518337" cy="1808069"/>
          </a:xfrm>
          <a:prstGeom prst="rect">
            <a:avLst/>
          </a:prstGeom>
        </p:spPr>
      </p:pic>
      <p:pic>
        <p:nvPicPr>
          <p:cNvPr id="6" name="Picture 5" descr="A questionnaire with text&#10;&#10;Description automatically generated">
            <a:extLst>
              <a:ext uri="{FF2B5EF4-FFF2-40B4-BE49-F238E27FC236}">
                <a16:creationId xmlns:a16="http://schemas.microsoft.com/office/drawing/2014/main" id="{8B3C2A02-8638-D067-31C0-CEB4A36E8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878" y="2853857"/>
            <a:ext cx="5562040" cy="29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FAF3F399-8E37-0607-3FBD-B629ED75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794217"/>
            <a:ext cx="5651126" cy="4933389"/>
          </a:xfrm>
          <a:prstGeom prst="rect">
            <a:avLst/>
          </a:prstGeom>
        </p:spPr>
      </p:pic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D1344CB6-3792-2C03-59AC-32BD01944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81" y="398369"/>
            <a:ext cx="5892614" cy="2184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E0319-D704-5A33-EF99-A00FBC391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92" y="3030070"/>
            <a:ext cx="5801846" cy="15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B372C-650C-0742-C50E-C9A23938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794217"/>
            <a:ext cx="5615829" cy="4899773"/>
          </a:xfrm>
          <a:prstGeom prst="rect">
            <a:avLst/>
          </a:prstGeom>
        </p:spPr>
      </p:pic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4D47B44-53BC-CA05-0C9E-70C6A542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25" y="531159"/>
            <a:ext cx="5671858" cy="1470212"/>
          </a:xfrm>
          <a:prstGeom prst="rect">
            <a:avLst/>
          </a:prstGeom>
        </p:spPr>
      </p:pic>
      <p:pic>
        <p:nvPicPr>
          <p:cNvPr id="5" name="Picture 4" descr="A screenshot of a math test&#10;&#10;Description automatically generated">
            <a:extLst>
              <a:ext uri="{FF2B5EF4-FFF2-40B4-BE49-F238E27FC236}">
                <a16:creationId xmlns:a16="http://schemas.microsoft.com/office/drawing/2014/main" id="{CEDA4A7B-DCC2-033A-52A9-84A756C2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332" y="1894073"/>
            <a:ext cx="5619191" cy="49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6" name="Picture 5" descr="A diagram of a curve&#10;&#10;Description automatically generated">
            <a:extLst>
              <a:ext uri="{FF2B5EF4-FFF2-40B4-BE49-F238E27FC236}">
                <a16:creationId xmlns:a16="http://schemas.microsoft.com/office/drawing/2014/main" id="{242A7AEE-442E-6B34-8AC6-EEAA5F7D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927007"/>
            <a:ext cx="5135096" cy="4163546"/>
          </a:xfrm>
          <a:prstGeom prst="rect">
            <a:avLst/>
          </a:prstGeom>
        </p:spPr>
      </p:pic>
      <p:pic>
        <p:nvPicPr>
          <p:cNvPr id="7" name="Picture 6" descr="A screenshot of a test&#10;&#10;Description automatically generated">
            <a:extLst>
              <a:ext uri="{FF2B5EF4-FFF2-40B4-BE49-F238E27FC236}">
                <a16:creationId xmlns:a16="http://schemas.microsoft.com/office/drawing/2014/main" id="{69D66618-01B5-4B7C-34B6-EFE11E4E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79" y="347943"/>
            <a:ext cx="4877361" cy="2710703"/>
          </a:xfrm>
          <a:prstGeom prst="rect">
            <a:avLst/>
          </a:prstGeom>
        </p:spPr>
      </p:pic>
      <p:pic>
        <p:nvPicPr>
          <p:cNvPr id="8" name="Picture 7" descr="A white text with black text&#10;&#10;Description automatically generated">
            <a:extLst>
              <a:ext uri="{FF2B5EF4-FFF2-40B4-BE49-F238E27FC236}">
                <a16:creationId xmlns:a16="http://schemas.microsoft.com/office/drawing/2014/main" id="{1D91627F-5D51-8AF1-094F-50BB4BFDC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663" y="3578037"/>
            <a:ext cx="5746937" cy="22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1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491B6A-7322-220D-745D-73E42E32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9" y="979954"/>
            <a:ext cx="5648885" cy="4248150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13A7125-4430-739B-E105-960F998A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214" y="118782"/>
            <a:ext cx="5349689" cy="2182906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BBBB225-BAE4-A15F-F05D-CB8EAC824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134" y="2620775"/>
            <a:ext cx="5546352" cy="41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5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EC350-17DD-DFE5-786B-AA8982AB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79320"/>
            <a:ext cx="5486400" cy="485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7FD52-7F11-1891-CF58-F40168102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55" y="626211"/>
            <a:ext cx="5495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6" name="Picture 5" descr="A white text with black text&#10;&#10;Description automatically generated">
            <a:extLst>
              <a:ext uri="{FF2B5EF4-FFF2-40B4-BE49-F238E27FC236}">
                <a16:creationId xmlns:a16="http://schemas.microsoft.com/office/drawing/2014/main" id="{5C7C1004-0A78-748A-F348-895F871F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4" y="1078566"/>
            <a:ext cx="5778314" cy="1641662"/>
          </a:xfrm>
          <a:prstGeom prst="rect">
            <a:avLst/>
          </a:prstGeom>
        </p:spPr>
      </p:pic>
      <p:pic>
        <p:nvPicPr>
          <p:cNvPr id="7" name="Picture 6" descr="A screenshot of a question&#10;&#10;Description automatically generated">
            <a:extLst>
              <a:ext uri="{FF2B5EF4-FFF2-40B4-BE49-F238E27FC236}">
                <a16:creationId xmlns:a16="http://schemas.microsoft.com/office/drawing/2014/main" id="{575F7C0D-B5C2-43BF-44E6-A07FBCC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4" y="2927537"/>
            <a:ext cx="5877486" cy="2246779"/>
          </a:xfrm>
          <a:prstGeom prst="rect">
            <a:avLst/>
          </a:prstGeom>
        </p:spPr>
      </p:pic>
      <p:pic>
        <p:nvPicPr>
          <p:cNvPr id="8" name="Picture 7" descr="A screenshot of a test&#10;&#10;Description automatically generated">
            <a:extLst>
              <a:ext uri="{FF2B5EF4-FFF2-40B4-BE49-F238E27FC236}">
                <a16:creationId xmlns:a16="http://schemas.microsoft.com/office/drawing/2014/main" id="{F3209285-08FF-9C45-3B2D-6726D5FD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050" y="348783"/>
            <a:ext cx="5430931" cy="2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2" name="Picture 1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7F87CF9D-A5A6-5CFC-4BAF-35134074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6" y="964266"/>
            <a:ext cx="5846109" cy="34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0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85E72DB0-CEBE-41D8-1CD8-1E0B6C80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2" y="835119"/>
            <a:ext cx="5190005" cy="3282764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08F20E1-2C87-6FD7-5903-B1B87839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3" y="4008624"/>
            <a:ext cx="5053853" cy="1384487"/>
          </a:xfrm>
          <a:prstGeom prst="rect">
            <a:avLst/>
          </a:prstGeom>
        </p:spPr>
      </p:pic>
      <p:pic>
        <p:nvPicPr>
          <p:cNvPr id="6" name="Picture 5" descr="A white paper with black lines and a black text&#10;&#10;Description automatically generated">
            <a:extLst>
              <a:ext uri="{FF2B5EF4-FFF2-40B4-BE49-F238E27FC236}">
                <a16:creationId xmlns:a16="http://schemas.microsoft.com/office/drawing/2014/main" id="{C20AAB40-A448-AF42-656B-00032C5CC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73" y="839601"/>
            <a:ext cx="5103720" cy="29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3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D26E60E1-2C8A-C830-41C9-E126D802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16" y="717176"/>
            <a:ext cx="5359640" cy="54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1CF62BD-734D-A523-0B06-68A57D18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8" y="1391491"/>
            <a:ext cx="5399555" cy="1811431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EBDA73C-7108-44A0-89BC-C43C14F5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05" y="3488951"/>
            <a:ext cx="5253877" cy="18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D009483-5D36-DFE5-3D78-18145A10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6" y="918601"/>
            <a:ext cx="5109883" cy="4651002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55426FB-24F8-556D-252A-1306D562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781" y="920003"/>
            <a:ext cx="5623673" cy="41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21087-72BA-737F-3CBA-C43C74A1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717176"/>
            <a:ext cx="5213792" cy="5255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0515B-8D90-9A69-2B39-D8196F24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840" y="535922"/>
            <a:ext cx="5287496" cy="3365687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3D73B8A-58A8-D342-DA2C-1449B569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075" y="4335836"/>
            <a:ext cx="5377143" cy="15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6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011F49EA-E79C-6108-41F7-A1BBB2BA3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1" y="1197908"/>
            <a:ext cx="5290858" cy="20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DF97F-8475-3DE8-2B7F-2F1908241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07" y="1049151"/>
            <a:ext cx="54673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7B4AC-E0D0-ACF9-72EF-6F8977CB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4" y="950259"/>
            <a:ext cx="5694270" cy="4811806"/>
          </a:xfrm>
          <a:prstGeom prst="rect">
            <a:avLst/>
          </a:prstGeom>
        </p:spPr>
      </p:pic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31E6E5F1-A615-E693-8F09-C050C526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03" y="596712"/>
            <a:ext cx="5580530" cy="2941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A8208-E7D1-E07F-E415-39F70380D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10" y="3542740"/>
            <a:ext cx="5438215" cy="29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0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1</a:t>
            </a:r>
          </a:p>
        </p:txBody>
      </p:sp>
      <p:pic>
        <p:nvPicPr>
          <p:cNvPr id="2" name="Picture 1" descr="A questionnaire with text on it&#10;&#10;Description automatically generated">
            <a:extLst>
              <a:ext uri="{FF2B5EF4-FFF2-40B4-BE49-F238E27FC236}">
                <a16:creationId xmlns:a16="http://schemas.microsoft.com/office/drawing/2014/main" id="{F2D51930-C3A1-FF67-094F-DB1840CE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1" y="832036"/>
            <a:ext cx="5737412" cy="3647515"/>
          </a:xfrm>
          <a:prstGeom prst="rect">
            <a:avLst/>
          </a:prstGeom>
        </p:spPr>
      </p:pic>
      <p:pic>
        <p:nvPicPr>
          <p:cNvPr id="7" name="Picture 6" descr="A paper with lines and text&#10;&#10;Description automatically generated">
            <a:extLst>
              <a:ext uri="{FF2B5EF4-FFF2-40B4-BE49-F238E27FC236}">
                <a16:creationId xmlns:a16="http://schemas.microsoft.com/office/drawing/2014/main" id="{E37BBDE3-C19C-8715-C636-84BE872D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278" y="242328"/>
            <a:ext cx="56483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1</a:t>
            </a:r>
          </a:p>
        </p:txBody>
      </p:sp>
      <p:pic>
        <p:nvPicPr>
          <p:cNvPr id="3" name="Picture 2" descr="A screenshot of a diagram&#10;&#10;Description automatically generated">
            <a:extLst>
              <a:ext uri="{FF2B5EF4-FFF2-40B4-BE49-F238E27FC236}">
                <a16:creationId xmlns:a16="http://schemas.microsoft.com/office/drawing/2014/main" id="{9D64EA30-96C4-6862-3152-3DBC0099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643777"/>
            <a:ext cx="4851027" cy="5267886"/>
          </a:xfrm>
          <a:prstGeom prst="rect">
            <a:avLst/>
          </a:prstGeom>
        </p:spPr>
      </p:pic>
      <p:pic>
        <p:nvPicPr>
          <p:cNvPr id="5" name="Picture 4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8F4D0B1-F878-EF0F-7845-DD3818D9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62" y="346262"/>
            <a:ext cx="5676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BEF89-2431-47D2-4F3C-0E2F16A1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92" y="761999"/>
            <a:ext cx="4518369" cy="6051177"/>
          </a:xfrm>
          <a:prstGeom prst="rect">
            <a:avLst/>
          </a:prstGeom>
        </p:spPr>
      </p:pic>
      <p:pic>
        <p:nvPicPr>
          <p:cNvPr id="6" name="Picture 5" descr="A screenshot of a test&#10;&#10;Description automatically generated">
            <a:extLst>
              <a:ext uri="{FF2B5EF4-FFF2-40B4-BE49-F238E27FC236}">
                <a16:creationId xmlns:a16="http://schemas.microsoft.com/office/drawing/2014/main" id="{D4106C89-ED62-660D-4D52-2A5666EC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18" y="821391"/>
            <a:ext cx="4888006" cy="4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3" name="Picture 2" descr="A table of enthalpy of enthalpy&#10;&#10;Description automatically generated">
            <a:extLst>
              <a:ext uri="{FF2B5EF4-FFF2-40B4-BE49-F238E27FC236}">
                <a16:creationId xmlns:a16="http://schemas.microsoft.com/office/drawing/2014/main" id="{E0930356-AF11-1A0A-333D-4BB8466B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3" y="954181"/>
            <a:ext cx="5638800" cy="4591050"/>
          </a:xfrm>
          <a:prstGeom prst="rect">
            <a:avLst/>
          </a:prstGeom>
        </p:spPr>
      </p:pic>
      <p:pic>
        <p:nvPicPr>
          <p:cNvPr id="5" name="Picture 4" descr="A screenshot of a white paper&#10;&#10;Description automatically generated">
            <a:extLst>
              <a:ext uri="{FF2B5EF4-FFF2-40B4-BE49-F238E27FC236}">
                <a16:creationId xmlns:a16="http://schemas.microsoft.com/office/drawing/2014/main" id="{4B6D398D-8672-8058-1870-50C9B41A9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102" y="721659"/>
            <a:ext cx="56483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1</a:t>
            </a:r>
          </a:p>
        </p:txBody>
      </p:sp>
      <p:pic>
        <p:nvPicPr>
          <p:cNvPr id="2" name="Picture 1" descr="A table with a number of formulas&#10;&#10;Description automatically generated">
            <a:extLst>
              <a:ext uri="{FF2B5EF4-FFF2-40B4-BE49-F238E27FC236}">
                <a16:creationId xmlns:a16="http://schemas.microsoft.com/office/drawing/2014/main" id="{B36A86EE-268F-E425-F0AC-694E2A75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" y="1055874"/>
            <a:ext cx="5638800" cy="2886075"/>
          </a:xfrm>
          <a:prstGeom prst="rect">
            <a:avLst/>
          </a:prstGeom>
        </p:spPr>
      </p:pic>
      <p:pic>
        <p:nvPicPr>
          <p:cNvPr id="6" name="Picture 5" descr="A graph of a graph with a line&#10;&#10;Description automatically generated">
            <a:extLst>
              <a:ext uri="{FF2B5EF4-FFF2-40B4-BE49-F238E27FC236}">
                <a16:creationId xmlns:a16="http://schemas.microsoft.com/office/drawing/2014/main" id="{AA09BF66-4AF9-DCCA-AD37-3AF355EC5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49" y="62193"/>
            <a:ext cx="4886325" cy="6038850"/>
          </a:xfrm>
          <a:prstGeom prst="rect">
            <a:avLst/>
          </a:prstGeom>
        </p:spPr>
      </p:pic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EA0F9FFE-42F8-26D5-8239-CD8ECE234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2" y="4094909"/>
            <a:ext cx="5629275" cy="752475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68C44B3-0B98-76B6-23F1-43BA25665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04" y="5145741"/>
            <a:ext cx="56292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AQA Past paper questions  3.1.8 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384</cp:revision>
  <dcterms:created xsi:type="dcterms:W3CDTF">2021-10-29T07:59:38Z</dcterms:created>
  <dcterms:modified xsi:type="dcterms:W3CDTF">2024-03-15T16:14:37Z</dcterms:modified>
</cp:coreProperties>
</file>