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8" r:id="rId2"/>
  </p:sldMasterIdLst>
  <p:notesMasterIdLst>
    <p:notesMasterId r:id="rId32"/>
  </p:notesMasterIdLst>
  <p:sldIdLst>
    <p:sldId id="268" r:id="rId3"/>
    <p:sldId id="283" r:id="rId4"/>
    <p:sldId id="284" r:id="rId5"/>
    <p:sldId id="285" r:id="rId6"/>
    <p:sldId id="286" r:id="rId7"/>
    <p:sldId id="287" r:id="rId8"/>
    <p:sldId id="260" r:id="rId9"/>
    <p:sldId id="288" r:id="rId10"/>
    <p:sldId id="261" r:id="rId11"/>
    <p:sldId id="259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56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4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91856E-D652-45D3-8962-208637FCC565}" v="131" dt="2024-05-15T10:47:08.383"/>
    <p1510:client id="{EE53677D-0586-4E91-814B-C58ECC115C5A}" v="44" dt="2024-05-15T06:56:25.338"/>
    <p1510:client id="{F3B37D26-339A-42BC-B1D5-7B6AF2071A0A}" v="199" dt="2024-05-15T08:58:00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590"/>
  </p:normalViewPr>
  <p:slideViewPr>
    <p:cSldViewPr snapToGrid="0" showGuides="1">
      <p:cViewPr varScale="1">
        <p:scale>
          <a:sx n="105" d="100"/>
          <a:sy n="105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iffiths" userId="55ce029b995a3368" providerId="Windows Live" clId="Web-{F04B2B34-13CB-4E35-B095-A0576A6472AD}"/>
    <pc:docChg chg="addSld modSld">
      <pc:chgData name="John Griffiths" userId="55ce029b995a3368" providerId="Windows Live" clId="Web-{F04B2B34-13CB-4E35-B095-A0576A6472AD}" dt="2024-03-15T16:14:34.746" v="128" actId="1076"/>
      <pc:docMkLst>
        <pc:docMk/>
      </pc:docMkLst>
      <pc:sldChg chg="addSp modSp">
        <pc:chgData name="John Griffiths" userId="55ce029b995a3368" providerId="Windows Live" clId="Web-{F04B2B34-13CB-4E35-B095-A0576A6472AD}" dt="2024-03-15T15:53:00.769" v="11" actId="1076"/>
        <pc:sldMkLst>
          <pc:docMk/>
          <pc:sldMk cId="1223429750" sldId="298"/>
        </pc:sldMkLst>
        <pc:picChg chg="add mod">
          <ac:chgData name="John Griffiths" userId="55ce029b995a3368" providerId="Windows Live" clId="Web-{F04B2B34-13CB-4E35-B095-A0576A6472AD}" dt="2024-03-15T15:52:23.487" v="6" actId="14100"/>
          <ac:picMkLst>
            <pc:docMk/>
            <pc:sldMk cId="1223429750" sldId="298"/>
            <ac:picMk id="2" creationId="{3D7B372C-650C-0742-C50E-C9A23938FBFC}"/>
          </ac:picMkLst>
        </pc:picChg>
        <pc:picChg chg="add mod">
          <ac:chgData name="John Griffiths" userId="55ce029b995a3368" providerId="Windows Live" clId="Web-{F04B2B34-13CB-4E35-B095-A0576A6472AD}" dt="2024-03-15T15:52:19.674" v="5" actId="1076"/>
          <ac:picMkLst>
            <pc:docMk/>
            <pc:sldMk cId="1223429750" sldId="298"/>
            <ac:picMk id="3" creationId="{B4D47B44-53BC-CA05-0C9E-70C6A542E202}"/>
          </ac:picMkLst>
        </pc:picChg>
        <pc:picChg chg="add mod">
          <ac:chgData name="John Griffiths" userId="55ce029b995a3368" providerId="Windows Live" clId="Web-{F04B2B34-13CB-4E35-B095-A0576A6472AD}" dt="2024-03-15T15:53:00.769" v="11" actId="1076"/>
          <ac:picMkLst>
            <pc:docMk/>
            <pc:sldMk cId="1223429750" sldId="298"/>
            <ac:picMk id="5" creationId="{CEDA4A7B-DCC2-033A-52A9-84A756C260AB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5:55:39.602" v="25" actId="14100"/>
        <pc:sldMkLst>
          <pc:docMk/>
          <pc:sldMk cId="2219113274" sldId="299"/>
        </pc:sldMkLst>
        <pc:picChg chg="del">
          <ac:chgData name="John Griffiths" userId="55ce029b995a3368" providerId="Windows Live" clId="Web-{F04B2B34-13CB-4E35-B095-A0576A6472AD}" dt="2024-03-15T15:54:22.553" v="13"/>
          <ac:picMkLst>
            <pc:docMk/>
            <pc:sldMk cId="2219113274" sldId="299"/>
            <ac:picMk id="2" creationId="{3D7B372C-650C-0742-C50E-C9A23938FBFC}"/>
          </ac:picMkLst>
        </pc:picChg>
        <pc:picChg chg="del">
          <ac:chgData name="John Griffiths" userId="55ce029b995a3368" providerId="Windows Live" clId="Web-{F04B2B34-13CB-4E35-B095-A0576A6472AD}" dt="2024-03-15T15:54:23.881" v="15"/>
          <ac:picMkLst>
            <pc:docMk/>
            <pc:sldMk cId="2219113274" sldId="299"/>
            <ac:picMk id="3" creationId="{B4D47B44-53BC-CA05-0C9E-70C6A542E202}"/>
          </ac:picMkLst>
        </pc:picChg>
        <pc:picChg chg="del">
          <ac:chgData name="John Griffiths" userId="55ce029b995a3368" providerId="Windows Live" clId="Web-{F04B2B34-13CB-4E35-B095-A0576A6472AD}" dt="2024-03-15T15:54:23.318" v="14"/>
          <ac:picMkLst>
            <pc:docMk/>
            <pc:sldMk cId="2219113274" sldId="299"/>
            <ac:picMk id="5" creationId="{CEDA4A7B-DCC2-033A-52A9-84A756C260AB}"/>
          </ac:picMkLst>
        </pc:picChg>
        <pc:picChg chg="add mod">
          <ac:chgData name="John Griffiths" userId="55ce029b995a3368" providerId="Windows Live" clId="Web-{F04B2B34-13CB-4E35-B095-A0576A6472AD}" dt="2024-03-15T15:54:29.818" v="18" actId="1076"/>
          <ac:picMkLst>
            <pc:docMk/>
            <pc:sldMk cId="2219113274" sldId="299"/>
            <ac:picMk id="6" creationId="{242A7AEE-442E-6B34-8AC6-EEAA5F7DFF24}"/>
          </ac:picMkLst>
        </pc:picChg>
        <pc:picChg chg="add mod">
          <ac:chgData name="John Griffiths" userId="55ce029b995a3368" providerId="Windows Live" clId="Web-{F04B2B34-13CB-4E35-B095-A0576A6472AD}" dt="2024-03-15T15:54:58.226" v="21" actId="1076"/>
          <ac:picMkLst>
            <pc:docMk/>
            <pc:sldMk cId="2219113274" sldId="299"/>
            <ac:picMk id="7" creationId="{69D66618-01B5-4B7C-34B6-EFE11E4EFABE}"/>
          </ac:picMkLst>
        </pc:picChg>
        <pc:picChg chg="add mod">
          <ac:chgData name="John Griffiths" userId="55ce029b995a3368" providerId="Windows Live" clId="Web-{F04B2B34-13CB-4E35-B095-A0576A6472AD}" dt="2024-03-15T15:55:39.602" v="25" actId="14100"/>
          <ac:picMkLst>
            <pc:docMk/>
            <pc:sldMk cId="2219113274" sldId="299"/>
            <ac:picMk id="8" creationId="{1D91627F-5D51-8AF1-094F-50BB4BFDC6D4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5:58:41.107" v="44" actId="14100"/>
        <pc:sldMkLst>
          <pc:docMk/>
          <pc:sldMk cId="2723354699" sldId="300"/>
        </pc:sldMkLst>
        <pc:spChg chg="mod">
          <ac:chgData name="John Griffiths" userId="55ce029b995a3368" providerId="Windows Live" clId="Web-{F04B2B34-13CB-4E35-B095-A0576A6472AD}" dt="2024-03-15T15:55:57.821" v="28" actId="20577"/>
          <ac:spMkLst>
            <pc:docMk/>
            <pc:sldMk cId="2723354699" sldId="300"/>
            <ac:spMk id="4" creationId="{1DE3B9C3-FD6A-9642-AADE-B4C28E2EEBCF}"/>
          </ac:spMkLst>
        </pc:spChg>
        <pc:picChg chg="add mod">
          <ac:chgData name="John Griffiths" userId="55ce029b995a3368" providerId="Windows Live" clId="Web-{F04B2B34-13CB-4E35-B095-A0576A6472AD}" dt="2024-03-15T15:57:40.715" v="35" actId="14100"/>
          <ac:picMkLst>
            <pc:docMk/>
            <pc:sldMk cId="2723354699" sldId="300"/>
            <ac:picMk id="2" creationId="{A6491B6A-7322-220D-745D-73E42E3299BD}"/>
          </ac:picMkLst>
        </pc:picChg>
        <pc:picChg chg="add mod">
          <ac:chgData name="John Griffiths" userId="55ce029b995a3368" providerId="Windows Live" clId="Web-{F04B2B34-13CB-4E35-B095-A0576A6472AD}" dt="2024-03-15T15:58:34.092" v="42" actId="1076"/>
          <ac:picMkLst>
            <pc:docMk/>
            <pc:sldMk cId="2723354699" sldId="300"/>
            <ac:picMk id="3" creationId="{F13A7125-4430-739B-E105-960F998AC466}"/>
          </ac:picMkLst>
        </pc:picChg>
        <pc:picChg chg="add mod">
          <ac:chgData name="John Griffiths" userId="55ce029b995a3368" providerId="Windows Live" clId="Web-{F04B2B34-13CB-4E35-B095-A0576A6472AD}" dt="2024-03-15T15:58:41.107" v="44" actId="14100"/>
          <ac:picMkLst>
            <pc:docMk/>
            <pc:sldMk cId="2723354699" sldId="300"/>
            <ac:picMk id="5" creationId="{3BBBB225-BAE4-A15F-F05D-CB8EAC82411F}"/>
          </ac:picMkLst>
        </pc:picChg>
        <pc:picChg chg="del">
          <ac:chgData name="John Griffiths" userId="55ce029b995a3368" providerId="Windows Live" clId="Web-{F04B2B34-13CB-4E35-B095-A0576A6472AD}" dt="2024-03-15T15:56:00.181" v="29"/>
          <ac:picMkLst>
            <pc:docMk/>
            <pc:sldMk cId="2723354699" sldId="300"/>
            <ac:picMk id="6" creationId="{242A7AEE-442E-6B34-8AC6-EEAA5F7DFF24}"/>
          </ac:picMkLst>
        </pc:picChg>
        <pc:picChg chg="del">
          <ac:chgData name="John Griffiths" userId="55ce029b995a3368" providerId="Windows Live" clId="Web-{F04B2B34-13CB-4E35-B095-A0576A6472AD}" dt="2024-03-15T15:56:02.071" v="30"/>
          <ac:picMkLst>
            <pc:docMk/>
            <pc:sldMk cId="2723354699" sldId="300"/>
            <ac:picMk id="7" creationId="{69D66618-01B5-4B7C-34B6-EFE11E4EFABE}"/>
          </ac:picMkLst>
        </pc:picChg>
        <pc:picChg chg="del">
          <ac:chgData name="John Griffiths" userId="55ce029b995a3368" providerId="Windows Live" clId="Web-{F04B2B34-13CB-4E35-B095-A0576A6472AD}" dt="2024-03-15T15:56:03.837" v="31"/>
          <ac:picMkLst>
            <pc:docMk/>
            <pc:sldMk cId="2723354699" sldId="300"/>
            <ac:picMk id="8" creationId="{1D91627F-5D51-8AF1-094F-50BB4BFDC6D4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01:15.534" v="59" actId="14100"/>
        <pc:sldMkLst>
          <pc:docMk/>
          <pc:sldMk cId="3690062987" sldId="301"/>
        </pc:sldMkLst>
        <pc:picChg chg="del">
          <ac:chgData name="John Griffiths" userId="55ce029b995a3368" providerId="Windows Live" clId="Web-{F04B2B34-13CB-4E35-B095-A0576A6472AD}" dt="2024-03-15T15:59:19.468" v="46"/>
          <ac:picMkLst>
            <pc:docMk/>
            <pc:sldMk cId="3690062987" sldId="301"/>
            <ac:picMk id="2" creationId="{A6491B6A-7322-220D-745D-73E42E3299BD}"/>
          </ac:picMkLst>
        </pc:picChg>
        <pc:picChg chg="del">
          <ac:chgData name="John Griffiths" userId="55ce029b995a3368" providerId="Windows Live" clId="Web-{F04B2B34-13CB-4E35-B095-A0576A6472AD}" dt="2024-03-15T15:59:20.640" v="48"/>
          <ac:picMkLst>
            <pc:docMk/>
            <pc:sldMk cId="3690062987" sldId="301"/>
            <ac:picMk id="3" creationId="{F13A7125-4430-739B-E105-960F998AC466}"/>
          </ac:picMkLst>
        </pc:picChg>
        <pc:picChg chg="del">
          <ac:chgData name="John Griffiths" userId="55ce029b995a3368" providerId="Windows Live" clId="Web-{F04B2B34-13CB-4E35-B095-A0576A6472AD}" dt="2024-03-15T15:59:20.124" v="47"/>
          <ac:picMkLst>
            <pc:docMk/>
            <pc:sldMk cId="3690062987" sldId="301"/>
            <ac:picMk id="5" creationId="{3BBBB225-BAE4-A15F-F05D-CB8EAC82411F}"/>
          </ac:picMkLst>
        </pc:picChg>
        <pc:picChg chg="add mod">
          <ac:chgData name="John Griffiths" userId="55ce029b995a3368" providerId="Windows Live" clId="Web-{F04B2B34-13CB-4E35-B095-A0576A6472AD}" dt="2024-03-15T15:59:26.765" v="51" actId="1076"/>
          <ac:picMkLst>
            <pc:docMk/>
            <pc:sldMk cId="3690062987" sldId="301"/>
            <ac:picMk id="6" creationId="{5C7C1004-0A78-748A-F348-895F871F0903}"/>
          </ac:picMkLst>
        </pc:picChg>
        <pc:picChg chg="add mod">
          <ac:chgData name="John Griffiths" userId="55ce029b995a3368" providerId="Windows Live" clId="Web-{F04B2B34-13CB-4E35-B095-A0576A6472AD}" dt="2024-03-15T16:00:12.001" v="55" actId="14100"/>
          <ac:picMkLst>
            <pc:docMk/>
            <pc:sldMk cId="3690062987" sldId="301"/>
            <ac:picMk id="7" creationId="{575F7C0D-B5C2-43BF-44E6-A07FBCC0721F}"/>
          </ac:picMkLst>
        </pc:picChg>
        <pc:picChg chg="add mod">
          <ac:chgData name="John Griffiths" userId="55ce029b995a3368" providerId="Windows Live" clId="Web-{F04B2B34-13CB-4E35-B095-A0576A6472AD}" dt="2024-03-15T16:01:15.534" v="59" actId="14100"/>
          <ac:picMkLst>
            <pc:docMk/>
            <pc:sldMk cId="3690062987" sldId="301"/>
            <ac:picMk id="8" creationId="{F3209285-08FF-9C45-3B2D-6726D5FD7526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03:12.272" v="67" actId="1076"/>
        <pc:sldMkLst>
          <pc:docMk/>
          <pc:sldMk cId="3155206978" sldId="302"/>
        </pc:sldMkLst>
        <pc:spChg chg="mod">
          <ac:chgData name="John Griffiths" userId="55ce029b995a3368" providerId="Windows Live" clId="Web-{F04B2B34-13CB-4E35-B095-A0576A6472AD}" dt="2024-03-15T16:01:35.644" v="61" actId="20577"/>
          <ac:spMkLst>
            <pc:docMk/>
            <pc:sldMk cId="3155206978" sldId="302"/>
            <ac:spMk id="4" creationId="{1DE3B9C3-FD6A-9642-AADE-B4C28E2EEBCF}"/>
          </ac:spMkLst>
        </pc:spChg>
        <pc:picChg chg="add mod">
          <ac:chgData name="John Griffiths" userId="55ce029b995a3368" providerId="Windows Live" clId="Web-{F04B2B34-13CB-4E35-B095-A0576A6472AD}" dt="2024-03-15T16:03:12.272" v="67" actId="1076"/>
          <ac:picMkLst>
            <pc:docMk/>
            <pc:sldMk cId="3155206978" sldId="302"/>
            <ac:picMk id="2" creationId="{7F87CF9D-A5A6-5CFC-4BAF-351340740FFF}"/>
          </ac:picMkLst>
        </pc:picChg>
        <pc:picChg chg="del">
          <ac:chgData name="John Griffiths" userId="55ce029b995a3368" providerId="Windows Live" clId="Web-{F04B2B34-13CB-4E35-B095-A0576A6472AD}" dt="2024-03-15T16:01:37.957" v="63"/>
          <ac:picMkLst>
            <pc:docMk/>
            <pc:sldMk cId="3155206978" sldId="302"/>
            <ac:picMk id="6" creationId="{5C7C1004-0A78-748A-F348-895F871F0903}"/>
          </ac:picMkLst>
        </pc:picChg>
        <pc:picChg chg="del">
          <ac:chgData name="John Griffiths" userId="55ce029b995a3368" providerId="Windows Live" clId="Web-{F04B2B34-13CB-4E35-B095-A0576A6472AD}" dt="2024-03-15T16:01:37.488" v="62"/>
          <ac:picMkLst>
            <pc:docMk/>
            <pc:sldMk cId="3155206978" sldId="302"/>
            <ac:picMk id="7" creationId="{575F7C0D-B5C2-43BF-44E6-A07FBCC0721F}"/>
          </ac:picMkLst>
        </pc:picChg>
        <pc:picChg chg="del">
          <ac:chgData name="John Griffiths" userId="55ce029b995a3368" providerId="Windows Live" clId="Web-{F04B2B34-13CB-4E35-B095-A0576A6472AD}" dt="2024-03-15T16:01:38.550" v="64"/>
          <ac:picMkLst>
            <pc:docMk/>
            <pc:sldMk cId="3155206978" sldId="302"/>
            <ac:picMk id="8" creationId="{F3209285-08FF-9C45-3B2D-6726D5FD7526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06:06.496" v="80" actId="1076"/>
        <pc:sldMkLst>
          <pc:docMk/>
          <pc:sldMk cId="624836028" sldId="303"/>
        </pc:sldMkLst>
        <pc:spChg chg="mod">
          <ac:chgData name="John Griffiths" userId="55ce029b995a3368" providerId="Windows Live" clId="Web-{F04B2B34-13CB-4E35-B095-A0576A6472AD}" dt="2024-03-15T16:04:25.290" v="71" actId="20577"/>
          <ac:spMkLst>
            <pc:docMk/>
            <pc:sldMk cId="624836028" sldId="303"/>
            <ac:spMk id="4" creationId="{1DE3B9C3-FD6A-9642-AADE-B4C28E2EEBCF}"/>
          </ac:spMkLst>
        </pc:spChg>
        <pc:picChg chg="del">
          <ac:chgData name="John Griffiths" userId="55ce029b995a3368" providerId="Windows Live" clId="Web-{F04B2B34-13CB-4E35-B095-A0576A6472AD}" dt="2024-03-15T16:04:21.040" v="69"/>
          <ac:picMkLst>
            <pc:docMk/>
            <pc:sldMk cId="624836028" sldId="303"/>
            <ac:picMk id="2" creationId="{7F87CF9D-A5A6-5CFC-4BAF-351340740FFF}"/>
          </ac:picMkLst>
        </pc:picChg>
        <pc:picChg chg="add mod">
          <ac:chgData name="John Griffiths" userId="55ce029b995a3368" providerId="Windows Live" clId="Web-{F04B2B34-13CB-4E35-B095-A0576A6472AD}" dt="2024-03-15T16:05:27.042" v="74" actId="1076"/>
          <ac:picMkLst>
            <pc:docMk/>
            <pc:sldMk cId="624836028" sldId="303"/>
            <ac:picMk id="3" creationId="{85E72DB0-CEBE-41D8-1CD8-1E0B6C8029C7}"/>
          </ac:picMkLst>
        </pc:picChg>
        <pc:picChg chg="add mod">
          <ac:chgData name="John Griffiths" userId="55ce029b995a3368" providerId="Windows Live" clId="Web-{F04B2B34-13CB-4E35-B095-A0576A6472AD}" dt="2024-03-15T16:05:44.042" v="77" actId="1076"/>
          <ac:picMkLst>
            <pc:docMk/>
            <pc:sldMk cId="624836028" sldId="303"/>
            <ac:picMk id="5" creationId="{E08F20E1-2C87-6FD7-5903-B1B8783931ED}"/>
          </ac:picMkLst>
        </pc:picChg>
        <pc:picChg chg="add mod">
          <ac:chgData name="John Griffiths" userId="55ce029b995a3368" providerId="Windows Live" clId="Web-{F04B2B34-13CB-4E35-B095-A0576A6472AD}" dt="2024-03-15T16:06:06.496" v="80" actId="1076"/>
          <ac:picMkLst>
            <pc:docMk/>
            <pc:sldMk cId="624836028" sldId="303"/>
            <ac:picMk id="6" creationId="{C20AAB40-A448-AF42-656B-00032C5CC641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07:02.045" v="87" actId="1076"/>
        <pc:sldMkLst>
          <pc:docMk/>
          <pc:sldMk cId="3984511006" sldId="304"/>
        </pc:sldMkLst>
        <pc:picChg chg="add mod">
          <ac:chgData name="John Griffiths" userId="55ce029b995a3368" providerId="Windows Live" clId="Web-{F04B2B34-13CB-4E35-B095-A0576A6472AD}" dt="2024-03-15T16:07:02.045" v="87" actId="1076"/>
          <ac:picMkLst>
            <pc:docMk/>
            <pc:sldMk cId="3984511006" sldId="304"/>
            <ac:picMk id="2" creationId="{D26E60E1-2C8A-C830-41C9-E126D802966C}"/>
          </ac:picMkLst>
        </pc:picChg>
        <pc:picChg chg="del">
          <ac:chgData name="John Griffiths" userId="55ce029b995a3368" providerId="Windows Live" clId="Web-{F04B2B34-13CB-4E35-B095-A0576A6472AD}" dt="2024-03-15T16:06:53.935" v="82"/>
          <ac:picMkLst>
            <pc:docMk/>
            <pc:sldMk cId="3984511006" sldId="304"/>
            <ac:picMk id="3" creationId="{85E72DB0-CEBE-41D8-1CD8-1E0B6C8029C7}"/>
          </ac:picMkLst>
        </pc:picChg>
        <pc:picChg chg="del">
          <ac:chgData name="John Griffiths" userId="55ce029b995a3368" providerId="Windows Live" clId="Web-{F04B2B34-13CB-4E35-B095-A0576A6472AD}" dt="2024-03-15T16:06:54.482" v="83"/>
          <ac:picMkLst>
            <pc:docMk/>
            <pc:sldMk cId="3984511006" sldId="304"/>
            <ac:picMk id="5" creationId="{E08F20E1-2C87-6FD7-5903-B1B8783931ED}"/>
          </ac:picMkLst>
        </pc:picChg>
        <pc:picChg chg="del">
          <ac:chgData name="John Griffiths" userId="55ce029b995a3368" providerId="Windows Live" clId="Web-{F04B2B34-13CB-4E35-B095-A0576A6472AD}" dt="2024-03-15T16:06:55.123" v="84"/>
          <ac:picMkLst>
            <pc:docMk/>
            <pc:sldMk cId="3984511006" sldId="304"/>
            <ac:picMk id="6" creationId="{C20AAB40-A448-AF42-656B-00032C5CC641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10:20.691" v="98" actId="14100"/>
        <pc:sldMkLst>
          <pc:docMk/>
          <pc:sldMk cId="3681941570" sldId="305"/>
        </pc:sldMkLst>
        <pc:spChg chg="mod">
          <ac:chgData name="John Griffiths" userId="55ce029b995a3368" providerId="Windows Live" clId="Web-{F04B2B34-13CB-4E35-B095-A0576A6472AD}" dt="2024-03-15T16:08:02.671" v="91" actId="20577"/>
          <ac:spMkLst>
            <pc:docMk/>
            <pc:sldMk cId="3681941570" sldId="305"/>
            <ac:spMk id="4" creationId="{1DE3B9C3-FD6A-9642-AADE-B4C28E2EEBCF}"/>
          </ac:spMkLst>
        </pc:spChg>
        <pc:picChg chg="del">
          <ac:chgData name="John Griffiths" userId="55ce029b995a3368" providerId="Windows Live" clId="Web-{F04B2B34-13CB-4E35-B095-A0576A6472AD}" dt="2024-03-15T16:07:53.874" v="89"/>
          <ac:picMkLst>
            <pc:docMk/>
            <pc:sldMk cId="3681941570" sldId="305"/>
            <ac:picMk id="2" creationId="{D26E60E1-2C8A-C830-41C9-E126D802966C}"/>
          </ac:picMkLst>
        </pc:picChg>
        <pc:picChg chg="add mod">
          <ac:chgData name="John Griffiths" userId="55ce029b995a3368" providerId="Windows Live" clId="Web-{F04B2B34-13CB-4E35-B095-A0576A6472AD}" dt="2024-03-15T16:08:46.782" v="94" actId="14100"/>
          <ac:picMkLst>
            <pc:docMk/>
            <pc:sldMk cId="3681941570" sldId="305"/>
            <ac:picMk id="3" creationId="{41CF62BD-734D-A523-0B06-68A57D180A0D}"/>
          </ac:picMkLst>
        </pc:picChg>
        <pc:picChg chg="add mod">
          <ac:chgData name="John Griffiths" userId="55ce029b995a3368" providerId="Windows Live" clId="Web-{F04B2B34-13CB-4E35-B095-A0576A6472AD}" dt="2024-03-15T16:10:20.691" v="98" actId="14100"/>
          <ac:picMkLst>
            <pc:docMk/>
            <pc:sldMk cId="3681941570" sldId="305"/>
            <ac:picMk id="5" creationId="{FEBDA73C-7108-44A0-89BC-C43C14F51D46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11:55.163" v="108" actId="1076"/>
        <pc:sldMkLst>
          <pc:docMk/>
          <pc:sldMk cId="2307817746" sldId="306"/>
        </pc:sldMkLst>
        <pc:spChg chg="mod">
          <ac:chgData name="John Griffiths" userId="55ce029b995a3368" providerId="Windows Live" clId="Web-{F04B2B34-13CB-4E35-B095-A0576A6472AD}" dt="2024-03-15T16:11:00.911" v="102" actId="20577"/>
          <ac:spMkLst>
            <pc:docMk/>
            <pc:sldMk cId="2307817746" sldId="306"/>
            <ac:spMk id="4" creationId="{1DE3B9C3-FD6A-9642-AADE-B4C28E2EEBCF}"/>
          </ac:spMkLst>
        </pc:spChg>
        <pc:picChg chg="add mod">
          <ac:chgData name="John Griffiths" userId="55ce029b995a3368" providerId="Windows Live" clId="Web-{F04B2B34-13CB-4E35-B095-A0576A6472AD}" dt="2024-03-15T16:11:33.381" v="105" actId="1076"/>
          <ac:picMkLst>
            <pc:docMk/>
            <pc:sldMk cId="2307817746" sldId="306"/>
            <ac:picMk id="2" creationId="{7D009483-5D36-DFE5-3D78-18145A100457}"/>
          </ac:picMkLst>
        </pc:picChg>
        <pc:picChg chg="del">
          <ac:chgData name="John Griffiths" userId="55ce029b995a3368" providerId="Windows Live" clId="Web-{F04B2B34-13CB-4E35-B095-A0576A6472AD}" dt="2024-03-15T16:10:57.036" v="100"/>
          <ac:picMkLst>
            <pc:docMk/>
            <pc:sldMk cId="2307817746" sldId="306"/>
            <ac:picMk id="3" creationId="{41CF62BD-734D-A523-0B06-68A57D180A0D}"/>
          </ac:picMkLst>
        </pc:picChg>
        <pc:picChg chg="del">
          <ac:chgData name="John Griffiths" userId="55ce029b995a3368" providerId="Windows Live" clId="Web-{F04B2B34-13CB-4E35-B095-A0576A6472AD}" dt="2024-03-15T16:10:57.567" v="101"/>
          <ac:picMkLst>
            <pc:docMk/>
            <pc:sldMk cId="2307817746" sldId="306"/>
            <ac:picMk id="5" creationId="{FEBDA73C-7108-44A0-89BC-C43C14F51D46}"/>
          </ac:picMkLst>
        </pc:picChg>
        <pc:picChg chg="add mod">
          <ac:chgData name="John Griffiths" userId="55ce029b995a3368" providerId="Windows Live" clId="Web-{F04B2B34-13CB-4E35-B095-A0576A6472AD}" dt="2024-03-15T16:11:55.163" v="108" actId="1076"/>
          <ac:picMkLst>
            <pc:docMk/>
            <pc:sldMk cId="2307817746" sldId="306"/>
            <ac:picMk id="6" creationId="{A55426FB-24F8-556D-252A-1306D562ED7F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13:16.244" v="121" actId="1076"/>
        <pc:sldMkLst>
          <pc:docMk/>
          <pc:sldMk cId="3341976911" sldId="307"/>
        </pc:sldMkLst>
        <pc:picChg chg="del">
          <ac:chgData name="John Griffiths" userId="55ce029b995a3368" providerId="Windows Live" clId="Web-{F04B2B34-13CB-4E35-B095-A0576A6472AD}" dt="2024-03-15T16:12:24.523" v="110"/>
          <ac:picMkLst>
            <pc:docMk/>
            <pc:sldMk cId="3341976911" sldId="307"/>
            <ac:picMk id="2" creationId="{7D009483-5D36-DFE5-3D78-18145A100457}"/>
          </ac:picMkLst>
        </pc:picChg>
        <pc:picChg chg="add mod">
          <ac:chgData name="John Griffiths" userId="55ce029b995a3368" providerId="Windows Live" clId="Web-{F04B2B34-13CB-4E35-B095-A0576A6472AD}" dt="2024-03-15T16:12:35.742" v="115" actId="14100"/>
          <ac:picMkLst>
            <pc:docMk/>
            <pc:sldMk cId="3341976911" sldId="307"/>
            <ac:picMk id="3" creationId="{72F21087-72BA-737F-3CBA-C43C74A19FDC}"/>
          </ac:picMkLst>
        </pc:picChg>
        <pc:picChg chg="add mod">
          <ac:chgData name="John Griffiths" userId="55ce029b995a3368" providerId="Windows Live" clId="Web-{F04B2B34-13CB-4E35-B095-A0576A6472AD}" dt="2024-03-15T16:12:56.055" v="118" actId="1076"/>
          <ac:picMkLst>
            <pc:docMk/>
            <pc:sldMk cId="3341976911" sldId="307"/>
            <ac:picMk id="5" creationId="{03F0515B-8D90-9A69-2B39-D8196F241D6C}"/>
          </ac:picMkLst>
        </pc:picChg>
        <pc:picChg chg="del">
          <ac:chgData name="John Griffiths" userId="55ce029b995a3368" providerId="Windows Live" clId="Web-{F04B2B34-13CB-4E35-B095-A0576A6472AD}" dt="2024-03-15T16:12:25.680" v="111"/>
          <ac:picMkLst>
            <pc:docMk/>
            <pc:sldMk cId="3341976911" sldId="307"/>
            <ac:picMk id="6" creationId="{A55426FB-24F8-556D-252A-1306D562ED7F}"/>
          </ac:picMkLst>
        </pc:picChg>
        <pc:picChg chg="add mod">
          <ac:chgData name="John Griffiths" userId="55ce029b995a3368" providerId="Windows Live" clId="Web-{F04B2B34-13CB-4E35-B095-A0576A6472AD}" dt="2024-03-15T16:13:16.244" v="121" actId="1076"/>
          <ac:picMkLst>
            <pc:docMk/>
            <pc:sldMk cId="3341976911" sldId="307"/>
            <ac:picMk id="7" creationId="{13D73B8A-58A8-D342-DA2C-1449B56965FC}"/>
          </ac:picMkLst>
        </pc:picChg>
      </pc:sldChg>
      <pc:sldChg chg="addSp delSp modSp add replId">
        <pc:chgData name="John Griffiths" userId="55ce029b995a3368" providerId="Windows Live" clId="Web-{F04B2B34-13CB-4E35-B095-A0576A6472AD}" dt="2024-03-15T16:14:34.746" v="128" actId="1076"/>
        <pc:sldMkLst>
          <pc:docMk/>
          <pc:sldMk cId="63344" sldId="308"/>
        </pc:sldMkLst>
        <pc:picChg chg="add mod">
          <ac:chgData name="John Griffiths" userId="55ce029b995a3368" providerId="Windows Live" clId="Web-{F04B2B34-13CB-4E35-B095-A0576A6472AD}" dt="2024-03-15T16:14:34.746" v="128" actId="1076"/>
          <ac:picMkLst>
            <pc:docMk/>
            <pc:sldMk cId="63344" sldId="308"/>
            <ac:picMk id="2" creationId="{011F49EA-E79C-6108-41F7-A1BBB2BA3029}"/>
          </ac:picMkLst>
        </pc:picChg>
        <pc:picChg chg="del">
          <ac:chgData name="John Griffiths" userId="55ce029b995a3368" providerId="Windows Live" clId="Web-{F04B2B34-13CB-4E35-B095-A0576A6472AD}" dt="2024-03-15T16:14:09.386" v="123"/>
          <ac:picMkLst>
            <pc:docMk/>
            <pc:sldMk cId="63344" sldId="308"/>
            <ac:picMk id="3" creationId="{72F21087-72BA-737F-3CBA-C43C74A19FDC}"/>
          </ac:picMkLst>
        </pc:picChg>
        <pc:picChg chg="del">
          <ac:chgData name="John Griffiths" userId="55ce029b995a3368" providerId="Windows Live" clId="Web-{F04B2B34-13CB-4E35-B095-A0576A6472AD}" dt="2024-03-15T16:14:09.964" v="124"/>
          <ac:picMkLst>
            <pc:docMk/>
            <pc:sldMk cId="63344" sldId="308"/>
            <ac:picMk id="5" creationId="{03F0515B-8D90-9A69-2B39-D8196F241D6C}"/>
          </ac:picMkLst>
        </pc:picChg>
        <pc:picChg chg="del">
          <ac:chgData name="John Griffiths" userId="55ce029b995a3368" providerId="Windows Live" clId="Web-{F04B2B34-13CB-4E35-B095-A0576A6472AD}" dt="2024-03-15T16:14:10.870" v="125"/>
          <ac:picMkLst>
            <pc:docMk/>
            <pc:sldMk cId="63344" sldId="308"/>
            <ac:picMk id="7" creationId="{13D73B8A-58A8-D342-DA2C-1449B56965FC}"/>
          </ac:picMkLst>
        </pc:picChg>
      </pc:sldChg>
    </pc:docChg>
  </pc:docChgLst>
  <pc:docChgLst>
    <pc:chgData name="John Griffiths" userId="55ce029b995a3368" providerId="Windows Live" clId="Web-{F3B37D26-339A-42BC-B1D5-7B6AF2071A0A}"/>
    <pc:docChg chg="addSld delSld modSld sldOrd">
      <pc:chgData name="John Griffiths" userId="55ce029b995a3368" providerId="Windows Live" clId="Web-{F3B37D26-339A-42BC-B1D5-7B6AF2071A0A}" dt="2024-05-15T08:57:59.696" v="141" actId="20577"/>
      <pc:docMkLst>
        <pc:docMk/>
      </pc:docMkLst>
      <pc:sldChg chg="delSp modSp">
        <pc:chgData name="John Griffiths" userId="55ce029b995a3368" providerId="Windows Live" clId="Web-{F3B37D26-339A-42BC-B1D5-7B6AF2071A0A}" dt="2024-05-15T08:57:59.696" v="141" actId="20577"/>
        <pc:sldMkLst>
          <pc:docMk/>
          <pc:sldMk cId="3484194627" sldId="256"/>
        </pc:sldMkLst>
        <pc:spChg chg="mod">
          <ac:chgData name="John Griffiths" userId="55ce029b995a3368" providerId="Windows Live" clId="Web-{F3B37D26-339A-42BC-B1D5-7B6AF2071A0A}" dt="2024-05-15T08:57:59.696" v="141" actId="20577"/>
          <ac:spMkLst>
            <pc:docMk/>
            <pc:sldMk cId="3484194627" sldId="256"/>
            <ac:spMk id="6" creationId="{B5F2155E-3CF8-8929-737F-80DFC1478FA2}"/>
          </ac:spMkLst>
        </pc:spChg>
        <pc:picChg chg="del">
          <ac:chgData name="John Griffiths" userId="55ce029b995a3368" providerId="Windows Live" clId="Web-{F3B37D26-339A-42BC-B1D5-7B6AF2071A0A}" dt="2024-05-15T08:57:51.305" v="138"/>
          <ac:picMkLst>
            <pc:docMk/>
            <pc:sldMk cId="3484194627" sldId="256"/>
            <ac:picMk id="5" creationId="{656D90C1-7DBC-D352-C864-B6C2FBA49206}"/>
          </ac:picMkLst>
        </pc:picChg>
        <pc:picChg chg="del">
          <ac:chgData name="John Griffiths" userId="55ce029b995a3368" providerId="Windows Live" clId="Web-{F3B37D26-339A-42BC-B1D5-7B6AF2071A0A}" dt="2024-05-15T08:57:52.852" v="139"/>
          <ac:picMkLst>
            <pc:docMk/>
            <pc:sldMk cId="3484194627" sldId="256"/>
            <ac:picMk id="7" creationId="{9DA6A4F9-30B5-EABE-3BE4-355FA3EB95B5}"/>
          </ac:picMkLst>
        </pc:picChg>
      </pc:sldChg>
      <pc:sldChg chg="del">
        <pc:chgData name="John Griffiths" userId="55ce029b995a3368" providerId="Windows Live" clId="Web-{F3B37D26-339A-42BC-B1D5-7B6AF2071A0A}" dt="2024-05-15T08:44:19.013" v="97"/>
        <pc:sldMkLst>
          <pc:docMk/>
          <pc:sldMk cId="818132368" sldId="258"/>
        </pc:sldMkLst>
      </pc:sldChg>
      <pc:sldChg chg="addSp delSp modSp">
        <pc:chgData name="John Griffiths" userId="55ce029b995a3368" providerId="Windows Live" clId="Web-{F3B37D26-339A-42BC-B1D5-7B6AF2071A0A}" dt="2024-05-15T08:42:49.592" v="82"/>
        <pc:sldMkLst>
          <pc:docMk/>
          <pc:sldMk cId="1117286314" sldId="259"/>
        </pc:sldMkLst>
        <pc:spChg chg="mod">
          <ac:chgData name="John Griffiths" userId="55ce029b995a3368" providerId="Windows Live" clId="Web-{F3B37D26-339A-42BC-B1D5-7B6AF2071A0A}" dt="2024-05-15T08:42:30.436" v="81" actId="1076"/>
          <ac:spMkLst>
            <pc:docMk/>
            <pc:sldMk cId="1117286314" sldId="259"/>
            <ac:spMk id="4" creationId="{28828A46-FD56-DEF0-6D62-BCF2AEAE85B4}"/>
          </ac:spMkLst>
        </pc:spChg>
        <pc:picChg chg="add mod">
          <ac:chgData name="John Griffiths" userId="55ce029b995a3368" providerId="Windows Live" clId="Web-{F3B37D26-339A-42BC-B1D5-7B6AF2071A0A}" dt="2024-05-15T08:42:49.592" v="82"/>
          <ac:picMkLst>
            <pc:docMk/>
            <pc:sldMk cId="1117286314" sldId="259"/>
            <ac:picMk id="2" creationId="{E0856765-6E46-E7BA-BDC8-6B9DD3C01751}"/>
          </ac:picMkLst>
        </pc:picChg>
        <pc:picChg chg="del">
          <ac:chgData name="John Griffiths" userId="55ce029b995a3368" providerId="Windows Live" clId="Web-{F3B37D26-339A-42BC-B1D5-7B6AF2071A0A}" dt="2024-05-15T08:42:23.342" v="79"/>
          <ac:picMkLst>
            <pc:docMk/>
            <pc:sldMk cId="1117286314" sldId="259"/>
            <ac:picMk id="3" creationId="{987C1DC2-72D8-484F-9641-8683200680C5}"/>
          </ac:picMkLst>
        </pc:picChg>
        <pc:picChg chg="del">
          <ac:chgData name="John Griffiths" userId="55ce029b995a3368" providerId="Windows Live" clId="Web-{F3B37D26-339A-42BC-B1D5-7B6AF2071A0A}" dt="2024-05-15T08:42:25.982" v="80"/>
          <ac:picMkLst>
            <pc:docMk/>
            <pc:sldMk cId="1117286314" sldId="259"/>
            <ac:picMk id="6" creationId="{7946F184-15FF-C96F-9CEF-DB12969602CF}"/>
          </ac:picMkLst>
        </pc:picChg>
      </pc:sldChg>
      <pc:sldChg chg="addSp delSp modSp ord">
        <pc:chgData name="John Griffiths" userId="55ce029b995a3368" providerId="Windows Live" clId="Web-{F3B37D26-339A-42BC-B1D5-7B6AF2071A0A}" dt="2024-05-15T08:40:52.045" v="72" actId="1076"/>
        <pc:sldMkLst>
          <pc:docMk/>
          <pc:sldMk cId="4223285644" sldId="260"/>
        </pc:sldMkLst>
        <pc:picChg chg="add mod">
          <ac:chgData name="John Griffiths" userId="55ce029b995a3368" providerId="Windows Live" clId="Web-{F3B37D26-339A-42BC-B1D5-7B6AF2071A0A}" dt="2024-05-15T08:40:52.045" v="72" actId="1076"/>
          <ac:picMkLst>
            <pc:docMk/>
            <pc:sldMk cId="4223285644" sldId="260"/>
            <ac:picMk id="2" creationId="{0AC13BB4-1A32-85C4-1A30-A28DDBAE9FFE}"/>
          </ac:picMkLst>
        </pc:picChg>
        <pc:picChg chg="del">
          <ac:chgData name="John Griffiths" userId="55ce029b995a3368" providerId="Windows Live" clId="Web-{F3B37D26-339A-42BC-B1D5-7B6AF2071A0A}" dt="2024-05-15T08:40:26.452" v="69"/>
          <ac:picMkLst>
            <pc:docMk/>
            <pc:sldMk cId="4223285644" sldId="260"/>
            <ac:picMk id="3" creationId="{503052F0-395A-7ED0-A913-69E0C479AEC3}"/>
          </ac:picMkLst>
        </pc:picChg>
        <pc:picChg chg="del">
          <ac:chgData name="John Griffiths" userId="55ce029b995a3368" providerId="Windows Live" clId="Web-{F3B37D26-339A-42BC-B1D5-7B6AF2071A0A}" dt="2024-05-15T08:40:27.296" v="70"/>
          <ac:picMkLst>
            <pc:docMk/>
            <pc:sldMk cId="4223285644" sldId="260"/>
            <ac:picMk id="8" creationId="{2B02FECB-8D79-BDB5-E42F-DE56C5AEF402}"/>
          </ac:picMkLst>
        </pc:picChg>
      </pc:sldChg>
      <pc:sldChg chg="addSp delSp modSp">
        <pc:chgData name="John Griffiths" userId="55ce029b995a3368" providerId="Windows Live" clId="Web-{F3B37D26-339A-42BC-B1D5-7B6AF2071A0A}" dt="2024-05-15T08:41:40.576" v="78" actId="1076"/>
        <pc:sldMkLst>
          <pc:docMk/>
          <pc:sldMk cId="267570800" sldId="261"/>
        </pc:sldMkLst>
        <pc:spChg chg="mod">
          <ac:chgData name="John Griffiths" userId="55ce029b995a3368" providerId="Windows Live" clId="Web-{F3B37D26-339A-42BC-B1D5-7B6AF2071A0A}" dt="2024-05-15T08:07:22.635" v="22" actId="20577"/>
          <ac:spMkLst>
            <pc:docMk/>
            <pc:sldMk cId="267570800" sldId="261"/>
            <ac:spMk id="6" creationId="{B5F2155E-3CF8-8929-737F-80DFC1478FA2}"/>
          </ac:spMkLst>
        </pc:spChg>
        <pc:picChg chg="add mod">
          <ac:chgData name="John Griffiths" userId="55ce029b995a3368" providerId="Windows Live" clId="Web-{F3B37D26-339A-42BC-B1D5-7B6AF2071A0A}" dt="2024-05-15T08:41:40.576" v="78" actId="1076"/>
          <ac:picMkLst>
            <pc:docMk/>
            <pc:sldMk cId="267570800" sldId="261"/>
            <ac:picMk id="2" creationId="{7C99F0DD-7238-F48C-C452-70A754A200FC}"/>
          </ac:picMkLst>
        </pc:picChg>
        <pc:picChg chg="del">
          <ac:chgData name="John Griffiths" userId="55ce029b995a3368" providerId="Windows Live" clId="Web-{F3B37D26-339A-42BC-B1D5-7B6AF2071A0A}" dt="2024-05-15T08:41:37.030" v="76"/>
          <ac:picMkLst>
            <pc:docMk/>
            <pc:sldMk cId="267570800" sldId="261"/>
            <ac:picMk id="4" creationId="{4258918C-64E5-6F21-94D8-CB0B5BBD206A}"/>
          </ac:picMkLst>
        </pc:picChg>
      </pc:sldChg>
      <pc:sldChg chg="addSp modSp">
        <pc:chgData name="John Griffiths" userId="55ce029b995a3368" providerId="Windows Live" clId="Web-{F3B37D26-339A-42BC-B1D5-7B6AF2071A0A}" dt="2024-05-15T08:09:35.698" v="40" actId="14100"/>
        <pc:sldMkLst>
          <pc:docMk/>
          <pc:sldMk cId="3500873903" sldId="283"/>
        </pc:sldMkLst>
        <pc:spChg chg="mod">
          <ac:chgData name="John Griffiths" userId="55ce029b995a3368" providerId="Windows Live" clId="Web-{F3B37D26-339A-42BC-B1D5-7B6AF2071A0A}" dt="2024-05-15T08:05:02.213" v="3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F3B37D26-339A-42BC-B1D5-7B6AF2071A0A}" dt="2024-05-15T08:09:23.886" v="35" actId="1076"/>
          <ac:picMkLst>
            <pc:docMk/>
            <pc:sldMk cId="3500873903" sldId="283"/>
            <ac:picMk id="2" creationId="{9F5D9B0F-3B68-6447-0110-CE48D7BFEB25}"/>
          </ac:picMkLst>
        </pc:picChg>
        <pc:picChg chg="add mod">
          <ac:chgData name="John Griffiths" userId="55ce029b995a3368" providerId="Windows Live" clId="Web-{F3B37D26-339A-42BC-B1D5-7B6AF2071A0A}" dt="2024-05-15T08:09:35.698" v="40" actId="14100"/>
          <ac:picMkLst>
            <pc:docMk/>
            <pc:sldMk cId="3500873903" sldId="283"/>
            <ac:picMk id="3" creationId="{C4D3FC72-0C6A-6C6D-0716-288CE7C2D9FC}"/>
          </ac:picMkLst>
        </pc:picChg>
        <pc:picChg chg="add mod">
          <ac:chgData name="John Griffiths" userId="55ce029b995a3368" providerId="Windows Live" clId="Web-{F3B37D26-339A-42BC-B1D5-7B6AF2071A0A}" dt="2024-05-15T08:09:30.542" v="38" actId="1076"/>
          <ac:picMkLst>
            <pc:docMk/>
            <pc:sldMk cId="3500873903" sldId="283"/>
            <ac:picMk id="5" creationId="{0AAC5A3D-454A-8D4B-1104-6DF993293C2A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09:16.370" v="34" actId="14100"/>
        <pc:sldMkLst>
          <pc:docMk/>
          <pc:sldMk cId="1683266882" sldId="284"/>
        </pc:sldMkLst>
        <pc:picChg chg="del">
          <ac:chgData name="John Griffiths" userId="55ce029b995a3368" providerId="Windows Live" clId="Web-{F3B37D26-339A-42BC-B1D5-7B6AF2071A0A}" dt="2024-05-15T08:07:36.651" v="24"/>
          <ac:picMkLst>
            <pc:docMk/>
            <pc:sldMk cId="1683266882" sldId="284"/>
            <ac:picMk id="2" creationId="{9F5D9B0F-3B68-6447-0110-CE48D7BFEB25}"/>
          </ac:picMkLst>
        </pc:picChg>
        <pc:picChg chg="del">
          <ac:chgData name="John Griffiths" userId="55ce029b995a3368" providerId="Windows Live" clId="Web-{F3B37D26-339A-42BC-B1D5-7B6AF2071A0A}" dt="2024-05-15T08:07:40.214" v="26"/>
          <ac:picMkLst>
            <pc:docMk/>
            <pc:sldMk cId="1683266882" sldId="284"/>
            <ac:picMk id="3" creationId="{C4D3FC72-0C6A-6C6D-0716-288CE7C2D9FC}"/>
          </ac:picMkLst>
        </pc:picChg>
        <pc:picChg chg="del">
          <ac:chgData name="John Griffiths" userId="55ce029b995a3368" providerId="Windows Live" clId="Web-{F3B37D26-339A-42BC-B1D5-7B6AF2071A0A}" dt="2024-05-15T08:07:37.620" v="25"/>
          <ac:picMkLst>
            <pc:docMk/>
            <pc:sldMk cId="1683266882" sldId="284"/>
            <ac:picMk id="5" creationId="{0AAC5A3D-454A-8D4B-1104-6DF993293C2A}"/>
          </ac:picMkLst>
        </pc:picChg>
        <pc:picChg chg="add mod">
          <ac:chgData name="John Griffiths" userId="55ce029b995a3368" providerId="Windows Live" clId="Web-{F3B37D26-339A-42BC-B1D5-7B6AF2071A0A}" dt="2024-05-15T08:09:16.370" v="34" actId="14100"/>
          <ac:picMkLst>
            <pc:docMk/>
            <pc:sldMk cId="1683266882" sldId="284"/>
            <ac:picMk id="6" creationId="{DEF466D9-C208-F967-972D-D6A216FE3324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09:10.058" v="33" actId="14100"/>
        <pc:sldMkLst>
          <pc:docMk/>
          <pc:sldMk cId="3121702243" sldId="285"/>
        </pc:sldMkLst>
        <pc:picChg chg="add mod">
          <ac:chgData name="John Griffiths" userId="55ce029b995a3368" providerId="Windows Live" clId="Web-{F3B37D26-339A-42BC-B1D5-7B6AF2071A0A}" dt="2024-05-15T08:09:10.058" v="33" actId="14100"/>
          <ac:picMkLst>
            <pc:docMk/>
            <pc:sldMk cId="3121702243" sldId="285"/>
            <ac:picMk id="2" creationId="{60684354-2FCE-B8D2-B20F-FCDF48DA0ACB}"/>
          </ac:picMkLst>
        </pc:picChg>
        <pc:picChg chg="del">
          <ac:chgData name="John Griffiths" userId="55ce029b995a3368" providerId="Windows Live" clId="Web-{F3B37D26-339A-42BC-B1D5-7B6AF2071A0A}" dt="2024-05-15T08:08:26.558" v="30"/>
          <ac:picMkLst>
            <pc:docMk/>
            <pc:sldMk cId="3121702243" sldId="285"/>
            <ac:picMk id="6" creationId="{DEF466D9-C208-F967-972D-D6A216FE3324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38:01.921" v="57" actId="14100"/>
        <pc:sldMkLst>
          <pc:docMk/>
          <pc:sldMk cId="3890701809" sldId="286"/>
        </pc:sldMkLst>
        <pc:spChg chg="mod">
          <ac:chgData name="John Griffiths" userId="55ce029b995a3368" providerId="Windows Live" clId="Web-{F3B37D26-339A-42BC-B1D5-7B6AF2071A0A}" dt="2024-05-15T08:34:17.157" v="43" actId="20577"/>
          <ac:spMkLst>
            <pc:docMk/>
            <pc:sldMk cId="3890701809" sldId="286"/>
            <ac:spMk id="4" creationId="{1DE3B9C3-FD6A-9642-AADE-B4C28E2EEBCF}"/>
          </ac:spMkLst>
        </pc:spChg>
        <pc:picChg chg="del">
          <ac:chgData name="John Griffiths" userId="55ce029b995a3368" providerId="Windows Live" clId="Web-{F3B37D26-339A-42BC-B1D5-7B6AF2071A0A}" dt="2024-05-15T08:34:13.720" v="42"/>
          <ac:picMkLst>
            <pc:docMk/>
            <pc:sldMk cId="3890701809" sldId="286"/>
            <ac:picMk id="2" creationId="{60684354-2FCE-B8D2-B20F-FCDF48DA0ACB}"/>
          </ac:picMkLst>
        </pc:picChg>
        <pc:picChg chg="add mod">
          <ac:chgData name="John Griffiths" userId="55ce029b995a3368" providerId="Windows Live" clId="Web-{F3B37D26-339A-42BC-B1D5-7B6AF2071A0A}" dt="2024-05-15T08:36:14.109" v="47" actId="1076"/>
          <ac:picMkLst>
            <pc:docMk/>
            <pc:sldMk cId="3890701809" sldId="286"/>
            <ac:picMk id="3" creationId="{41E5B01B-8B32-25FA-68C6-A92E630F0AF7}"/>
          </ac:picMkLst>
        </pc:picChg>
        <pc:picChg chg="add mod">
          <ac:chgData name="John Griffiths" userId="55ce029b995a3368" providerId="Windows Live" clId="Web-{F3B37D26-339A-42BC-B1D5-7B6AF2071A0A}" dt="2024-05-15T08:37:43.500" v="54" actId="1076"/>
          <ac:picMkLst>
            <pc:docMk/>
            <pc:sldMk cId="3890701809" sldId="286"/>
            <ac:picMk id="5" creationId="{C84AF3A1-72D8-6F0B-F12D-5FCA16B1F377}"/>
          </ac:picMkLst>
        </pc:picChg>
        <pc:picChg chg="add mod">
          <ac:chgData name="John Griffiths" userId="55ce029b995a3368" providerId="Windows Live" clId="Web-{F3B37D26-339A-42BC-B1D5-7B6AF2071A0A}" dt="2024-05-15T08:38:01.921" v="57" actId="14100"/>
          <ac:picMkLst>
            <pc:docMk/>
            <pc:sldMk cId="3890701809" sldId="286"/>
            <ac:picMk id="6" creationId="{6669FD20-F9D3-1FDE-6597-871F7F7E30DE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39:10.921" v="67" actId="14100"/>
        <pc:sldMkLst>
          <pc:docMk/>
          <pc:sldMk cId="314647063" sldId="287"/>
        </pc:sldMkLst>
        <pc:picChg chg="add mod">
          <ac:chgData name="John Griffiths" userId="55ce029b995a3368" providerId="Windows Live" clId="Web-{F3B37D26-339A-42BC-B1D5-7B6AF2071A0A}" dt="2024-05-15T08:39:10.921" v="67" actId="14100"/>
          <ac:picMkLst>
            <pc:docMk/>
            <pc:sldMk cId="314647063" sldId="287"/>
            <ac:picMk id="2" creationId="{EA1B4B28-2256-1563-A464-69B25808DACF}"/>
          </ac:picMkLst>
        </pc:picChg>
        <pc:picChg chg="del">
          <ac:chgData name="John Griffiths" userId="55ce029b995a3368" providerId="Windows Live" clId="Web-{F3B37D26-339A-42BC-B1D5-7B6AF2071A0A}" dt="2024-05-15T08:38:33.312" v="59"/>
          <ac:picMkLst>
            <pc:docMk/>
            <pc:sldMk cId="314647063" sldId="287"/>
            <ac:picMk id="3" creationId="{41E5B01B-8B32-25FA-68C6-A92E630F0AF7}"/>
          </ac:picMkLst>
        </pc:picChg>
        <pc:picChg chg="del">
          <ac:chgData name="John Griffiths" userId="55ce029b995a3368" providerId="Windows Live" clId="Web-{F3B37D26-339A-42BC-B1D5-7B6AF2071A0A}" dt="2024-05-15T08:38:33.937" v="60"/>
          <ac:picMkLst>
            <pc:docMk/>
            <pc:sldMk cId="314647063" sldId="287"/>
            <ac:picMk id="5" creationId="{C84AF3A1-72D8-6F0B-F12D-5FCA16B1F377}"/>
          </ac:picMkLst>
        </pc:picChg>
        <pc:picChg chg="del">
          <ac:chgData name="John Griffiths" userId="55ce029b995a3368" providerId="Windows Live" clId="Web-{F3B37D26-339A-42BC-B1D5-7B6AF2071A0A}" dt="2024-05-15T08:38:35.312" v="61"/>
          <ac:picMkLst>
            <pc:docMk/>
            <pc:sldMk cId="314647063" sldId="287"/>
            <ac:picMk id="6" creationId="{6669FD20-F9D3-1FDE-6597-871F7F7E30DE}"/>
          </ac:picMkLst>
        </pc:picChg>
        <pc:picChg chg="add mod">
          <ac:chgData name="John Griffiths" userId="55ce029b995a3368" providerId="Windows Live" clId="Web-{F3B37D26-339A-42BC-B1D5-7B6AF2071A0A}" dt="2024-05-15T08:39:05.734" v="66" actId="14100"/>
          <ac:picMkLst>
            <pc:docMk/>
            <pc:sldMk cId="314647063" sldId="287"/>
            <ac:picMk id="7" creationId="{76EAC2FC-80AD-AE61-B3D3-7E3E1C095FA2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41:17.014" v="75"/>
        <pc:sldMkLst>
          <pc:docMk/>
          <pc:sldMk cId="4085821156" sldId="288"/>
        </pc:sldMkLst>
        <pc:picChg chg="del">
          <ac:chgData name="John Griffiths" userId="55ce029b995a3368" providerId="Windows Live" clId="Web-{F3B37D26-339A-42BC-B1D5-7B6AF2071A0A}" dt="2024-05-15T08:41:00.920" v="74"/>
          <ac:picMkLst>
            <pc:docMk/>
            <pc:sldMk cId="4085821156" sldId="288"/>
            <ac:picMk id="2" creationId="{0AC13BB4-1A32-85C4-1A30-A28DDBAE9FFE}"/>
          </ac:picMkLst>
        </pc:picChg>
        <pc:picChg chg="add mod">
          <ac:chgData name="John Griffiths" userId="55ce029b995a3368" providerId="Windows Live" clId="Web-{F3B37D26-339A-42BC-B1D5-7B6AF2071A0A}" dt="2024-05-15T08:41:17.014" v="75"/>
          <ac:picMkLst>
            <pc:docMk/>
            <pc:sldMk cId="4085821156" sldId="288"/>
            <ac:picMk id="3" creationId="{06B1B893-BE47-B0AF-7DE3-ABCB7C1F4E5C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43:47.498" v="92" actId="1076"/>
        <pc:sldMkLst>
          <pc:docMk/>
          <pc:sldMk cId="1023935955" sldId="289"/>
        </pc:sldMkLst>
        <pc:picChg chg="del">
          <ac:chgData name="John Griffiths" userId="55ce029b995a3368" providerId="Windows Live" clId="Web-{F3B37D26-339A-42BC-B1D5-7B6AF2071A0A}" dt="2024-05-15T08:42:55.748" v="84"/>
          <ac:picMkLst>
            <pc:docMk/>
            <pc:sldMk cId="1023935955" sldId="289"/>
            <ac:picMk id="2" creationId="{E0856765-6E46-E7BA-BDC8-6B9DD3C01751}"/>
          </ac:picMkLst>
        </pc:picChg>
        <pc:picChg chg="add mod">
          <ac:chgData name="John Griffiths" userId="55ce029b995a3368" providerId="Windows Live" clId="Web-{F3B37D26-339A-42BC-B1D5-7B6AF2071A0A}" dt="2024-05-15T08:43:38.045" v="90" actId="14100"/>
          <ac:picMkLst>
            <pc:docMk/>
            <pc:sldMk cId="1023935955" sldId="289"/>
            <ac:picMk id="3" creationId="{B34E2384-83F7-EB9D-774B-B699D52BD978}"/>
          </ac:picMkLst>
        </pc:picChg>
        <pc:picChg chg="add mod">
          <ac:chgData name="John Griffiths" userId="55ce029b995a3368" providerId="Windows Live" clId="Web-{F3B37D26-339A-42BC-B1D5-7B6AF2071A0A}" dt="2024-05-15T08:43:47.498" v="92" actId="1076"/>
          <ac:picMkLst>
            <pc:docMk/>
            <pc:sldMk cId="1023935955" sldId="289"/>
            <ac:picMk id="5" creationId="{A5C9FDA7-4DBD-C0BE-78FF-F0BF36DAA7AD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44:12.357" v="96"/>
        <pc:sldMkLst>
          <pc:docMk/>
          <pc:sldMk cId="539184521" sldId="290"/>
        </pc:sldMkLst>
        <pc:picChg chg="add mod">
          <ac:chgData name="John Griffiths" userId="55ce029b995a3368" providerId="Windows Live" clId="Web-{F3B37D26-339A-42BC-B1D5-7B6AF2071A0A}" dt="2024-05-15T08:44:12.357" v="96"/>
          <ac:picMkLst>
            <pc:docMk/>
            <pc:sldMk cId="539184521" sldId="290"/>
            <ac:picMk id="2" creationId="{C0CFE4F3-21E0-366B-61E3-5F95DD459605}"/>
          </ac:picMkLst>
        </pc:picChg>
        <pc:picChg chg="del">
          <ac:chgData name="John Griffiths" userId="55ce029b995a3368" providerId="Windows Live" clId="Web-{F3B37D26-339A-42BC-B1D5-7B6AF2071A0A}" dt="2024-05-15T08:44:07.951" v="94"/>
          <ac:picMkLst>
            <pc:docMk/>
            <pc:sldMk cId="539184521" sldId="290"/>
            <ac:picMk id="3" creationId="{B34E2384-83F7-EB9D-774B-B699D52BD978}"/>
          </ac:picMkLst>
        </pc:picChg>
        <pc:picChg chg="del">
          <ac:chgData name="John Griffiths" userId="55ce029b995a3368" providerId="Windows Live" clId="Web-{F3B37D26-339A-42BC-B1D5-7B6AF2071A0A}" dt="2024-05-15T08:44:10.404" v="95"/>
          <ac:picMkLst>
            <pc:docMk/>
            <pc:sldMk cId="539184521" sldId="290"/>
            <ac:picMk id="5" creationId="{A5C9FDA7-4DBD-C0BE-78FF-F0BF36DAA7AD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47:39.543" v="101"/>
        <pc:sldMkLst>
          <pc:docMk/>
          <pc:sldMk cId="218612633" sldId="291"/>
        </pc:sldMkLst>
        <pc:spChg chg="mod">
          <ac:chgData name="John Griffiths" userId="55ce029b995a3368" providerId="Windows Live" clId="Web-{F3B37D26-339A-42BC-B1D5-7B6AF2071A0A}" dt="2024-05-15T08:44:38.857" v="99" actId="20577"/>
          <ac:spMkLst>
            <pc:docMk/>
            <pc:sldMk cId="218612633" sldId="291"/>
            <ac:spMk id="4" creationId="{28828A46-FD56-DEF0-6D62-BCF2AEAE85B4}"/>
          </ac:spMkLst>
        </pc:spChg>
        <pc:picChg chg="del">
          <ac:chgData name="John Griffiths" userId="55ce029b995a3368" providerId="Windows Live" clId="Web-{F3B37D26-339A-42BC-B1D5-7B6AF2071A0A}" dt="2024-05-15T08:44:40.872" v="100"/>
          <ac:picMkLst>
            <pc:docMk/>
            <pc:sldMk cId="218612633" sldId="291"/>
            <ac:picMk id="2" creationId="{C0CFE4F3-21E0-366B-61E3-5F95DD459605}"/>
          </ac:picMkLst>
        </pc:picChg>
        <pc:picChg chg="add mod">
          <ac:chgData name="John Griffiths" userId="55ce029b995a3368" providerId="Windows Live" clId="Web-{F3B37D26-339A-42BC-B1D5-7B6AF2071A0A}" dt="2024-05-15T08:47:39.543" v="101"/>
          <ac:picMkLst>
            <pc:docMk/>
            <pc:sldMk cId="218612633" sldId="291"/>
            <ac:picMk id="3" creationId="{7732509E-53F5-7ED8-90CF-340ADC7ADC22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49:07.121" v="109" actId="1076"/>
        <pc:sldMkLst>
          <pc:docMk/>
          <pc:sldMk cId="1478791238" sldId="292"/>
        </pc:sldMkLst>
        <pc:picChg chg="add mod">
          <ac:chgData name="John Griffiths" userId="55ce029b995a3368" providerId="Windows Live" clId="Web-{F3B37D26-339A-42BC-B1D5-7B6AF2071A0A}" dt="2024-05-15T08:48:27.699" v="105" actId="1076"/>
          <ac:picMkLst>
            <pc:docMk/>
            <pc:sldMk cId="1478791238" sldId="292"/>
            <ac:picMk id="2" creationId="{04D47C0A-55B8-4E53-EE43-2F7E04AAD424}"/>
          </ac:picMkLst>
        </pc:picChg>
        <pc:picChg chg="del">
          <ac:chgData name="John Griffiths" userId="55ce029b995a3368" providerId="Windows Live" clId="Web-{F3B37D26-339A-42BC-B1D5-7B6AF2071A0A}" dt="2024-05-15T08:47:45.278" v="103"/>
          <ac:picMkLst>
            <pc:docMk/>
            <pc:sldMk cId="1478791238" sldId="292"/>
            <ac:picMk id="3" creationId="{7732509E-53F5-7ED8-90CF-340ADC7ADC22}"/>
          </ac:picMkLst>
        </pc:picChg>
        <pc:picChg chg="add mod">
          <ac:chgData name="John Griffiths" userId="55ce029b995a3368" providerId="Windows Live" clId="Web-{F3B37D26-339A-42BC-B1D5-7B6AF2071A0A}" dt="2024-05-15T08:48:47.949" v="107" actId="1076"/>
          <ac:picMkLst>
            <pc:docMk/>
            <pc:sldMk cId="1478791238" sldId="292"/>
            <ac:picMk id="5" creationId="{F0BAB295-3ECC-5C77-2E83-404E8890B873}"/>
          </ac:picMkLst>
        </pc:picChg>
        <pc:picChg chg="add mod">
          <ac:chgData name="John Griffiths" userId="55ce029b995a3368" providerId="Windows Live" clId="Web-{F3B37D26-339A-42BC-B1D5-7B6AF2071A0A}" dt="2024-05-15T08:49:07.121" v="109" actId="1076"/>
          <ac:picMkLst>
            <pc:docMk/>
            <pc:sldMk cId="1478791238" sldId="292"/>
            <ac:picMk id="6" creationId="{C04E27BD-6DFF-D7B8-3907-142CB3CC4841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50:03.792" v="117" actId="1076"/>
        <pc:sldMkLst>
          <pc:docMk/>
          <pc:sldMk cId="1976366115" sldId="293"/>
        </pc:sldMkLst>
        <pc:picChg chg="del">
          <ac:chgData name="John Griffiths" userId="55ce029b995a3368" providerId="Windows Live" clId="Web-{F3B37D26-339A-42BC-B1D5-7B6AF2071A0A}" dt="2024-05-15T08:49:16.699" v="111"/>
          <ac:picMkLst>
            <pc:docMk/>
            <pc:sldMk cId="1976366115" sldId="293"/>
            <ac:picMk id="2" creationId="{04D47C0A-55B8-4E53-EE43-2F7E04AAD424}"/>
          </ac:picMkLst>
        </pc:picChg>
        <pc:picChg chg="add mod">
          <ac:chgData name="John Griffiths" userId="55ce029b995a3368" providerId="Windows Live" clId="Web-{F3B37D26-339A-42BC-B1D5-7B6AF2071A0A}" dt="2024-05-15T08:49:45.464" v="115" actId="1076"/>
          <ac:picMkLst>
            <pc:docMk/>
            <pc:sldMk cId="1976366115" sldId="293"/>
            <ac:picMk id="3" creationId="{0F56AC1E-46F8-44D5-3CDB-BD7B5AC81850}"/>
          </ac:picMkLst>
        </pc:picChg>
        <pc:picChg chg="del">
          <ac:chgData name="John Griffiths" userId="55ce029b995a3368" providerId="Windows Live" clId="Web-{F3B37D26-339A-42BC-B1D5-7B6AF2071A0A}" dt="2024-05-15T08:49:17.277" v="112"/>
          <ac:picMkLst>
            <pc:docMk/>
            <pc:sldMk cId="1976366115" sldId="293"/>
            <ac:picMk id="5" creationId="{F0BAB295-3ECC-5C77-2E83-404E8890B873}"/>
          </ac:picMkLst>
        </pc:picChg>
        <pc:picChg chg="del">
          <ac:chgData name="John Griffiths" userId="55ce029b995a3368" providerId="Windows Live" clId="Web-{F3B37D26-339A-42BC-B1D5-7B6AF2071A0A}" dt="2024-05-15T08:49:18.168" v="113"/>
          <ac:picMkLst>
            <pc:docMk/>
            <pc:sldMk cId="1976366115" sldId="293"/>
            <ac:picMk id="6" creationId="{C04E27BD-6DFF-D7B8-3907-142CB3CC4841}"/>
          </ac:picMkLst>
        </pc:picChg>
        <pc:picChg chg="add mod">
          <ac:chgData name="John Griffiths" userId="55ce029b995a3368" providerId="Windows Live" clId="Web-{F3B37D26-339A-42BC-B1D5-7B6AF2071A0A}" dt="2024-05-15T08:50:03.792" v="117" actId="1076"/>
          <ac:picMkLst>
            <pc:docMk/>
            <pc:sldMk cId="1976366115" sldId="293"/>
            <ac:picMk id="7" creationId="{E236A9DB-288B-FB5C-ABC2-B27EDF2C842C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51:33.464" v="128" actId="1076"/>
        <pc:sldMkLst>
          <pc:docMk/>
          <pc:sldMk cId="3516836668" sldId="294"/>
        </pc:sldMkLst>
        <pc:spChg chg="mod">
          <ac:chgData name="John Griffiths" userId="55ce029b995a3368" providerId="Windows Live" clId="Web-{F3B37D26-339A-42BC-B1D5-7B6AF2071A0A}" dt="2024-05-15T08:50:18.433" v="121" actId="20577"/>
          <ac:spMkLst>
            <pc:docMk/>
            <pc:sldMk cId="3516836668" sldId="294"/>
            <ac:spMk id="4" creationId="{28828A46-FD56-DEF0-6D62-BCF2AEAE85B4}"/>
          </ac:spMkLst>
        </pc:spChg>
        <pc:picChg chg="add mod">
          <ac:chgData name="John Griffiths" userId="55ce029b995a3368" providerId="Windows Live" clId="Web-{F3B37D26-339A-42BC-B1D5-7B6AF2071A0A}" dt="2024-05-15T08:51:26.901" v="126" actId="1076"/>
          <ac:picMkLst>
            <pc:docMk/>
            <pc:sldMk cId="3516836668" sldId="294"/>
            <ac:picMk id="2" creationId="{1F07658C-1592-7BD9-1003-DD04F5556045}"/>
          </ac:picMkLst>
        </pc:picChg>
        <pc:picChg chg="del">
          <ac:chgData name="John Griffiths" userId="55ce029b995a3368" providerId="Windows Live" clId="Web-{F3B37D26-339A-42BC-B1D5-7B6AF2071A0A}" dt="2024-05-15T08:50:14.683" v="119"/>
          <ac:picMkLst>
            <pc:docMk/>
            <pc:sldMk cId="3516836668" sldId="294"/>
            <ac:picMk id="3" creationId="{0F56AC1E-46F8-44D5-3CDB-BD7B5AC81850}"/>
          </ac:picMkLst>
        </pc:picChg>
        <pc:picChg chg="add mod">
          <ac:chgData name="John Griffiths" userId="55ce029b995a3368" providerId="Windows Live" clId="Web-{F3B37D26-339A-42BC-B1D5-7B6AF2071A0A}" dt="2024-05-15T08:51:33.464" v="128" actId="1076"/>
          <ac:picMkLst>
            <pc:docMk/>
            <pc:sldMk cId="3516836668" sldId="294"/>
            <ac:picMk id="5" creationId="{9A2CAECC-FDC6-818B-C41F-74B907516297}"/>
          </ac:picMkLst>
        </pc:picChg>
        <pc:picChg chg="del">
          <ac:chgData name="John Griffiths" userId="55ce029b995a3368" providerId="Windows Live" clId="Web-{F3B37D26-339A-42BC-B1D5-7B6AF2071A0A}" dt="2024-05-15T08:50:15.870" v="120"/>
          <ac:picMkLst>
            <pc:docMk/>
            <pc:sldMk cId="3516836668" sldId="294"/>
            <ac:picMk id="7" creationId="{E236A9DB-288B-FB5C-ABC2-B27EDF2C842C}"/>
          </ac:picMkLst>
        </pc:picChg>
      </pc:sldChg>
      <pc:sldChg chg="addSp delSp modSp add replId">
        <pc:chgData name="John Griffiths" userId="55ce029b995a3368" providerId="Windows Live" clId="Web-{F3B37D26-339A-42BC-B1D5-7B6AF2071A0A}" dt="2024-05-15T08:52:56.354" v="137" actId="1076"/>
        <pc:sldMkLst>
          <pc:docMk/>
          <pc:sldMk cId="3877471067" sldId="295"/>
        </pc:sldMkLst>
        <pc:picChg chg="del">
          <ac:chgData name="John Griffiths" userId="55ce029b995a3368" providerId="Windows Live" clId="Web-{F3B37D26-339A-42BC-B1D5-7B6AF2071A0A}" dt="2024-05-15T08:51:58.432" v="130"/>
          <ac:picMkLst>
            <pc:docMk/>
            <pc:sldMk cId="3877471067" sldId="295"/>
            <ac:picMk id="2" creationId="{1F07658C-1592-7BD9-1003-DD04F5556045}"/>
          </ac:picMkLst>
        </pc:picChg>
        <pc:picChg chg="add mod">
          <ac:chgData name="John Griffiths" userId="55ce029b995a3368" providerId="Windows Live" clId="Web-{F3B37D26-339A-42BC-B1D5-7B6AF2071A0A}" dt="2024-05-15T08:52:06.432" v="133" actId="1076"/>
          <ac:picMkLst>
            <pc:docMk/>
            <pc:sldMk cId="3877471067" sldId="295"/>
            <ac:picMk id="3" creationId="{C097CDAA-9CBC-808B-D3E5-C449140AF286}"/>
          </ac:picMkLst>
        </pc:picChg>
        <pc:picChg chg="del">
          <ac:chgData name="John Griffiths" userId="55ce029b995a3368" providerId="Windows Live" clId="Web-{F3B37D26-339A-42BC-B1D5-7B6AF2071A0A}" dt="2024-05-15T08:52:00.042" v="131"/>
          <ac:picMkLst>
            <pc:docMk/>
            <pc:sldMk cId="3877471067" sldId="295"/>
            <ac:picMk id="5" creationId="{9A2CAECC-FDC6-818B-C41F-74B907516297}"/>
          </ac:picMkLst>
        </pc:picChg>
        <pc:picChg chg="add mod">
          <ac:chgData name="John Griffiths" userId="55ce029b995a3368" providerId="Windows Live" clId="Web-{F3B37D26-339A-42BC-B1D5-7B6AF2071A0A}" dt="2024-05-15T08:52:31.307" v="135" actId="1076"/>
          <ac:picMkLst>
            <pc:docMk/>
            <pc:sldMk cId="3877471067" sldId="295"/>
            <ac:picMk id="6" creationId="{DC4B7DBE-CACF-F541-E178-2245D38977FA}"/>
          </ac:picMkLst>
        </pc:picChg>
        <pc:picChg chg="add mod">
          <ac:chgData name="John Griffiths" userId="55ce029b995a3368" providerId="Windows Live" clId="Web-{F3B37D26-339A-42BC-B1D5-7B6AF2071A0A}" dt="2024-05-15T08:52:56.354" v="137" actId="1076"/>
          <ac:picMkLst>
            <pc:docMk/>
            <pc:sldMk cId="3877471067" sldId="295"/>
            <ac:picMk id="7" creationId="{8129AFC9-D2EA-6E60-E23D-4979CAA52511}"/>
          </ac:picMkLst>
        </pc:picChg>
      </pc:sldChg>
    </pc:docChg>
  </pc:docChgLst>
  <pc:docChgLst>
    <pc:chgData clId="Web-{EE53677D-0586-4E91-814B-C58ECC115C5A}"/>
    <pc:docChg chg="modSld">
      <pc:chgData name="" userId="" providerId="" clId="Web-{EE53677D-0586-4E91-814B-C58ECC115C5A}" dt="2024-05-15T06:53:51.100" v="1" actId="20577"/>
      <pc:docMkLst>
        <pc:docMk/>
      </pc:docMkLst>
      <pc:sldChg chg="modSp">
        <pc:chgData name="" userId="" providerId="" clId="Web-{EE53677D-0586-4E91-814B-C58ECC115C5A}" dt="2024-05-15T06:53:51.100" v="1" actId="20577"/>
        <pc:sldMkLst>
          <pc:docMk/>
          <pc:sldMk cId="4120335544" sldId="268"/>
        </pc:sldMkLst>
        <pc:spChg chg="mod">
          <ac:chgData name="" userId="" providerId="" clId="Web-{EE53677D-0586-4E91-814B-C58ECC115C5A}" dt="2024-05-15T06:53:51.100" v="1" actId="20577"/>
          <ac:spMkLst>
            <pc:docMk/>
            <pc:sldMk cId="4120335544" sldId="268"/>
            <ac:spMk id="7" creationId="{22E9F414-BA03-4A4A-A8BA-79FBE18902C4}"/>
          </ac:spMkLst>
        </pc:spChg>
      </pc:sldChg>
    </pc:docChg>
  </pc:docChgLst>
  <pc:docChgLst>
    <pc:chgData name="John Griffiths" userId="55ce029b995a3368" providerId="Windows Live" clId="Web-{EE53677D-0586-4E91-814B-C58ECC115C5A}"/>
    <pc:docChg chg="addSld delSld modSld sldOrd">
      <pc:chgData name="John Griffiths" userId="55ce029b995a3368" providerId="Windows Live" clId="Web-{EE53677D-0586-4E91-814B-C58ECC115C5A}" dt="2024-05-15T06:56:25.338" v="40"/>
      <pc:docMkLst>
        <pc:docMk/>
      </pc:docMkLst>
      <pc:sldChg chg="add">
        <pc:chgData name="John Griffiths" userId="55ce029b995a3368" providerId="Windows Live" clId="Web-{EE53677D-0586-4E91-814B-C58ECC115C5A}" dt="2024-05-15T06:55:03.680" v="35"/>
        <pc:sldMkLst>
          <pc:docMk/>
          <pc:sldMk cId="3484194627" sldId="256"/>
        </pc:sldMkLst>
      </pc:sldChg>
      <pc:sldChg chg="add">
        <pc:chgData name="John Griffiths" userId="55ce029b995a3368" providerId="Windows Live" clId="Web-{EE53677D-0586-4E91-814B-C58ECC115C5A}" dt="2024-05-15T06:55:03.680" v="34"/>
        <pc:sldMkLst>
          <pc:docMk/>
          <pc:sldMk cId="818132368" sldId="258"/>
        </pc:sldMkLst>
      </pc:sldChg>
      <pc:sldChg chg="add">
        <pc:chgData name="John Griffiths" userId="55ce029b995a3368" providerId="Windows Live" clId="Web-{EE53677D-0586-4E91-814B-C58ECC115C5A}" dt="2024-05-15T06:55:03.664" v="33"/>
        <pc:sldMkLst>
          <pc:docMk/>
          <pc:sldMk cId="1117286314" sldId="259"/>
        </pc:sldMkLst>
      </pc:sldChg>
      <pc:sldChg chg="add ord">
        <pc:chgData name="John Griffiths" userId="55ce029b995a3368" providerId="Windows Live" clId="Web-{EE53677D-0586-4E91-814B-C58ECC115C5A}" dt="2024-05-15T06:56:16.978" v="39"/>
        <pc:sldMkLst>
          <pc:docMk/>
          <pc:sldMk cId="4223285644" sldId="260"/>
        </pc:sldMkLst>
      </pc:sldChg>
      <pc:sldChg chg="add ord">
        <pc:chgData name="John Griffiths" userId="55ce029b995a3368" providerId="Windows Live" clId="Web-{EE53677D-0586-4E91-814B-C58ECC115C5A}" dt="2024-05-15T06:56:25.338" v="40"/>
        <pc:sldMkLst>
          <pc:docMk/>
          <pc:sldMk cId="267570800" sldId="261"/>
        </pc:sldMkLst>
      </pc:sldChg>
      <pc:sldChg chg="modSp">
        <pc:chgData name="John Griffiths" userId="55ce029b995a3368" providerId="Windows Live" clId="Web-{EE53677D-0586-4E91-814B-C58ECC115C5A}" dt="2024-05-15T06:54:03.616" v="5" actId="20577"/>
        <pc:sldMkLst>
          <pc:docMk/>
          <pc:sldMk cId="4120335544" sldId="268"/>
        </pc:sldMkLst>
        <pc:spChg chg="mod">
          <ac:chgData name="John Griffiths" userId="55ce029b995a3368" providerId="Windows Live" clId="Web-{EE53677D-0586-4E91-814B-C58ECC115C5A}" dt="2024-05-15T06:54:03.616" v="5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delSp">
        <pc:chgData name="John Griffiths" userId="55ce029b995a3368" providerId="Windows Live" clId="Web-{EE53677D-0586-4E91-814B-C58ECC115C5A}" dt="2024-05-15T06:54:10.475" v="7"/>
        <pc:sldMkLst>
          <pc:docMk/>
          <pc:sldMk cId="3500873903" sldId="283"/>
        </pc:sldMkLst>
        <pc:picChg chg="del">
          <ac:chgData name="John Griffiths" userId="55ce029b995a3368" providerId="Windows Live" clId="Web-{EE53677D-0586-4E91-814B-C58ECC115C5A}" dt="2024-05-15T06:54:08.507" v="6"/>
          <ac:picMkLst>
            <pc:docMk/>
            <pc:sldMk cId="3500873903" sldId="283"/>
            <ac:picMk id="3" creationId="{EBDEC350-17DD-DFE5-786B-AA8982AB2C53}"/>
          </ac:picMkLst>
        </pc:picChg>
        <pc:picChg chg="del">
          <ac:chgData name="John Griffiths" userId="55ce029b995a3368" providerId="Windows Live" clId="Web-{EE53677D-0586-4E91-814B-C58ECC115C5A}" dt="2024-05-15T06:54:10.475" v="7"/>
          <ac:picMkLst>
            <pc:docMk/>
            <pc:sldMk cId="3500873903" sldId="283"/>
            <ac:picMk id="6" creationId="{B617FD52-7F11-1891-CF58-F401681020F1}"/>
          </ac:picMkLst>
        </pc:picChg>
      </pc:sldChg>
      <pc:sldChg chg="del">
        <pc:chgData name="John Griffiths" userId="55ce029b995a3368" providerId="Windows Live" clId="Web-{EE53677D-0586-4E91-814B-C58ECC115C5A}" dt="2024-05-15T06:54:17.616" v="32"/>
        <pc:sldMkLst>
          <pc:docMk/>
          <pc:sldMk cId="704234876" sldId="284"/>
        </pc:sldMkLst>
      </pc:sldChg>
      <pc:sldChg chg="del">
        <pc:chgData name="John Griffiths" userId="55ce029b995a3368" providerId="Windows Live" clId="Web-{EE53677D-0586-4E91-814B-C58ECC115C5A}" dt="2024-05-15T06:54:17.616" v="31"/>
        <pc:sldMkLst>
          <pc:docMk/>
          <pc:sldMk cId="1178106332" sldId="285"/>
        </pc:sldMkLst>
      </pc:sldChg>
      <pc:sldChg chg="del">
        <pc:chgData name="John Griffiths" userId="55ce029b995a3368" providerId="Windows Live" clId="Web-{EE53677D-0586-4E91-814B-C58ECC115C5A}" dt="2024-05-15T06:54:17.616" v="30"/>
        <pc:sldMkLst>
          <pc:docMk/>
          <pc:sldMk cId="3108479228" sldId="286"/>
        </pc:sldMkLst>
      </pc:sldChg>
      <pc:sldChg chg="del">
        <pc:chgData name="John Griffiths" userId="55ce029b995a3368" providerId="Windows Live" clId="Web-{EE53677D-0586-4E91-814B-C58ECC115C5A}" dt="2024-05-15T06:54:17.616" v="29"/>
        <pc:sldMkLst>
          <pc:docMk/>
          <pc:sldMk cId="952614308" sldId="287"/>
        </pc:sldMkLst>
      </pc:sldChg>
      <pc:sldChg chg="del">
        <pc:chgData name="John Griffiths" userId="55ce029b995a3368" providerId="Windows Live" clId="Web-{EE53677D-0586-4E91-814B-C58ECC115C5A}" dt="2024-05-15T06:54:17.616" v="28"/>
        <pc:sldMkLst>
          <pc:docMk/>
          <pc:sldMk cId="1494058448" sldId="288"/>
        </pc:sldMkLst>
      </pc:sldChg>
      <pc:sldChg chg="del">
        <pc:chgData name="John Griffiths" userId="55ce029b995a3368" providerId="Windows Live" clId="Web-{EE53677D-0586-4E91-814B-C58ECC115C5A}" dt="2024-05-15T06:54:17.616" v="27"/>
        <pc:sldMkLst>
          <pc:docMk/>
          <pc:sldMk cId="3537328394" sldId="289"/>
        </pc:sldMkLst>
      </pc:sldChg>
      <pc:sldChg chg="del">
        <pc:chgData name="John Griffiths" userId="55ce029b995a3368" providerId="Windows Live" clId="Web-{EE53677D-0586-4E91-814B-C58ECC115C5A}" dt="2024-05-15T06:54:17.616" v="26"/>
        <pc:sldMkLst>
          <pc:docMk/>
          <pc:sldMk cId="1646764755" sldId="290"/>
        </pc:sldMkLst>
      </pc:sldChg>
      <pc:sldChg chg="del">
        <pc:chgData name="John Griffiths" userId="55ce029b995a3368" providerId="Windows Live" clId="Web-{EE53677D-0586-4E91-814B-C58ECC115C5A}" dt="2024-05-15T06:54:17.616" v="25"/>
        <pc:sldMkLst>
          <pc:docMk/>
          <pc:sldMk cId="2483491269" sldId="291"/>
        </pc:sldMkLst>
      </pc:sldChg>
      <pc:sldChg chg="del">
        <pc:chgData name="John Griffiths" userId="55ce029b995a3368" providerId="Windows Live" clId="Web-{EE53677D-0586-4E91-814B-C58ECC115C5A}" dt="2024-05-15T06:54:17.616" v="24"/>
        <pc:sldMkLst>
          <pc:docMk/>
          <pc:sldMk cId="3979327285" sldId="292"/>
        </pc:sldMkLst>
      </pc:sldChg>
      <pc:sldChg chg="del">
        <pc:chgData name="John Griffiths" userId="55ce029b995a3368" providerId="Windows Live" clId="Web-{EE53677D-0586-4E91-814B-C58ECC115C5A}" dt="2024-05-15T06:54:17.616" v="23"/>
        <pc:sldMkLst>
          <pc:docMk/>
          <pc:sldMk cId="4188442560" sldId="293"/>
        </pc:sldMkLst>
      </pc:sldChg>
      <pc:sldChg chg="del">
        <pc:chgData name="John Griffiths" userId="55ce029b995a3368" providerId="Windows Live" clId="Web-{EE53677D-0586-4E91-814B-C58ECC115C5A}" dt="2024-05-15T06:54:17.616" v="22"/>
        <pc:sldMkLst>
          <pc:docMk/>
          <pc:sldMk cId="2442088704" sldId="294"/>
        </pc:sldMkLst>
      </pc:sldChg>
      <pc:sldChg chg="del">
        <pc:chgData name="John Griffiths" userId="55ce029b995a3368" providerId="Windows Live" clId="Web-{EE53677D-0586-4E91-814B-C58ECC115C5A}" dt="2024-05-15T06:54:17.616" v="21"/>
        <pc:sldMkLst>
          <pc:docMk/>
          <pc:sldMk cId="3671125346" sldId="295"/>
        </pc:sldMkLst>
      </pc:sldChg>
      <pc:sldChg chg="del">
        <pc:chgData name="John Griffiths" userId="55ce029b995a3368" providerId="Windows Live" clId="Web-{EE53677D-0586-4E91-814B-C58ECC115C5A}" dt="2024-05-15T06:54:17.616" v="20"/>
        <pc:sldMkLst>
          <pc:docMk/>
          <pc:sldMk cId="3113247077" sldId="296"/>
        </pc:sldMkLst>
      </pc:sldChg>
      <pc:sldChg chg="del">
        <pc:chgData name="John Griffiths" userId="55ce029b995a3368" providerId="Windows Live" clId="Web-{EE53677D-0586-4E91-814B-C58ECC115C5A}" dt="2024-05-15T06:54:17.601" v="19"/>
        <pc:sldMkLst>
          <pc:docMk/>
          <pc:sldMk cId="424918206" sldId="297"/>
        </pc:sldMkLst>
      </pc:sldChg>
      <pc:sldChg chg="del">
        <pc:chgData name="John Griffiths" userId="55ce029b995a3368" providerId="Windows Live" clId="Web-{EE53677D-0586-4E91-814B-C58ECC115C5A}" dt="2024-05-15T06:54:17.601" v="18"/>
        <pc:sldMkLst>
          <pc:docMk/>
          <pc:sldMk cId="1223429750" sldId="298"/>
        </pc:sldMkLst>
      </pc:sldChg>
      <pc:sldChg chg="del">
        <pc:chgData name="John Griffiths" userId="55ce029b995a3368" providerId="Windows Live" clId="Web-{EE53677D-0586-4E91-814B-C58ECC115C5A}" dt="2024-05-15T06:54:17.601" v="17"/>
        <pc:sldMkLst>
          <pc:docMk/>
          <pc:sldMk cId="2219113274" sldId="299"/>
        </pc:sldMkLst>
      </pc:sldChg>
      <pc:sldChg chg="del">
        <pc:chgData name="John Griffiths" userId="55ce029b995a3368" providerId="Windows Live" clId="Web-{EE53677D-0586-4E91-814B-C58ECC115C5A}" dt="2024-05-15T06:54:17.601" v="16"/>
        <pc:sldMkLst>
          <pc:docMk/>
          <pc:sldMk cId="2723354699" sldId="300"/>
        </pc:sldMkLst>
      </pc:sldChg>
      <pc:sldChg chg="del">
        <pc:chgData name="John Griffiths" userId="55ce029b995a3368" providerId="Windows Live" clId="Web-{EE53677D-0586-4E91-814B-C58ECC115C5A}" dt="2024-05-15T06:54:17.601" v="15"/>
        <pc:sldMkLst>
          <pc:docMk/>
          <pc:sldMk cId="3690062987" sldId="301"/>
        </pc:sldMkLst>
      </pc:sldChg>
      <pc:sldChg chg="del">
        <pc:chgData name="John Griffiths" userId="55ce029b995a3368" providerId="Windows Live" clId="Web-{EE53677D-0586-4E91-814B-C58ECC115C5A}" dt="2024-05-15T06:54:17.601" v="14"/>
        <pc:sldMkLst>
          <pc:docMk/>
          <pc:sldMk cId="3155206978" sldId="302"/>
        </pc:sldMkLst>
      </pc:sldChg>
      <pc:sldChg chg="del">
        <pc:chgData name="John Griffiths" userId="55ce029b995a3368" providerId="Windows Live" clId="Web-{EE53677D-0586-4E91-814B-C58ECC115C5A}" dt="2024-05-15T06:54:17.601" v="13"/>
        <pc:sldMkLst>
          <pc:docMk/>
          <pc:sldMk cId="624836028" sldId="303"/>
        </pc:sldMkLst>
      </pc:sldChg>
      <pc:sldChg chg="del">
        <pc:chgData name="John Griffiths" userId="55ce029b995a3368" providerId="Windows Live" clId="Web-{EE53677D-0586-4E91-814B-C58ECC115C5A}" dt="2024-05-15T06:54:17.601" v="12"/>
        <pc:sldMkLst>
          <pc:docMk/>
          <pc:sldMk cId="3984511006" sldId="304"/>
        </pc:sldMkLst>
      </pc:sldChg>
      <pc:sldChg chg="del">
        <pc:chgData name="John Griffiths" userId="55ce029b995a3368" providerId="Windows Live" clId="Web-{EE53677D-0586-4E91-814B-C58ECC115C5A}" dt="2024-05-15T06:54:17.601" v="11"/>
        <pc:sldMkLst>
          <pc:docMk/>
          <pc:sldMk cId="3681941570" sldId="305"/>
        </pc:sldMkLst>
      </pc:sldChg>
      <pc:sldChg chg="del">
        <pc:chgData name="John Griffiths" userId="55ce029b995a3368" providerId="Windows Live" clId="Web-{EE53677D-0586-4E91-814B-C58ECC115C5A}" dt="2024-05-15T06:54:17.601" v="10"/>
        <pc:sldMkLst>
          <pc:docMk/>
          <pc:sldMk cId="2307817746" sldId="306"/>
        </pc:sldMkLst>
      </pc:sldChg>
      <pc:sldChg chg="del">
        <pc:chgData name="John Griffiths" userId="55ce029b995a3368" providerId="Windows Live" clId="Web-{EE53677D-0586-4E91-814B-C58ECC115C5A}" dt="2024-05-15T06:54:17.601" v="9"/>
        <pc:sldMkLst>
          <pc:docMk/>
          <pc:sldMk cId="3341976911" sldId="307"/>
        </pc:sldMkLst>
      </pc:sldChg>
      <pc:sldChg chg="del">
        <pc:chgData name="John Griffiths" userId="55ce029b995a3368" providerId="Windows Live" clId="Web-{EE53677D-0586-4E91-814B-C58ECC115C5A}" dt="2024-05-15T06:54:17.601" v="8"/>
        <pc:sldMkLst>
          <pc:docMk/>
          <pc:sldMk cId="63344" sldId="308"/>
        </pc:sldMkLst>
      </pc:sldChg>
      <pc:sldMasterChg chg="addSldLayout">
        <pc:chgData name="John Griffiths" userId="55ce029b995a3368" providerId="Windows Live" clId="Web-{EE53677D-0586-4E91-814B-C58ECC115C5A}" dt="2024-05-15T06:55:03.680" v="35"/>
        <pc:sldMasterMkLst>
          <pc:docMk/>
          <pc:sldMasterMk cId="2964010195" sldId="2147483648"/>
        </pc:sldMasterMkLst>
        <pc:sldLayoutChg chg="add">
          <pc:chgData name="John Griffiths" userId="55ce029b995a3368" providerId="Windows Live" clId="Web-{EE53677D-0586-4E91-814B-C58ECC115C5A}" dt="2024-05-15T06:55:03.680" v="35"/>
          <pc:sldLayoutMkLst>
            <pc:docMk/>
            <pc:sldMasterMk cId="2964010195" sldId="2147483648"/>
            <pc:sldLayoutMk cId="2330679976" sldId="2147483700"/>
          </pc:sldLayoutMkLst>
        </pc:sldLayoutChg>
      </pc:sldMasterChg>
    </pc:docChg>
  </pc:docChgLst>
  <pc:docChgLst>
    <pc:chgData name="John Griffiths" userId="55ce029b995a3368" providerId="Windows Live" clId="Web-{539A3260-78E2-4500-B13E-82CB315B4AFA}"/>
    <pc:docChg chg="addSld delSld modSld">
      <pc:chgData name="John Griffiths" userId="55ce029b995a3368" providerId="Windows Live" clId="Web-{539A3260-78E2-4500-B13E-82CB315B4AFA}" dt="2024-03-13T10:53:48.504" v="142"/>
      <pc:docMkLst>
        <pc:docMk/>
      </pc:docMkLst>
      <pc:sldChg chg="modSp">
        <pc:chgData name="John Griffiths" userId="55ce029b995a3368" providerId="Windows Live" clId="Web-{539A3260-78E2-4500-B13E-82CB315B4AFA}" dt="2024-03-13T10:08:37.677" v="9" actId="20577"/>
        <pc:sldMkLst>
          <pc:docMk/>
          <pc:sldMk cId="4120335544" sldId="268"/>
        </pc:sldMkLst>
        <pc:spChg chg="mod">
          <ac:chgData name="John Griffiths" userId="55ce029b995a3368" providerId="Windows Live" clId="Web-{539A3260-78E2-4500-B13E-82CB315B4AFA}" dt="2024-03-13T10:08:37.677" v="9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539A3260-78E2-4500-B13E-82CB315B4AFA}" dt="2024-03-13T10:19:11.511" v="26" actId="1076"/>
        <pc:sldMkLst>
          <pc:docMk/>
          <pc:sldMk cId="3500873903" sldId="283"/>
        </pc:sldMkLst>
        <pc:spChg chg="mod">
          <ac:chgData name="John Griffiths" userId="55ce029b995a3368" providerId="Windows Live" clId="Web-{539A3260-78E2-4500-B13E-82CB315B4AFA}" dt="2024-03-13T10:09:25.960" v="22" actId="20577"/>
          <ac:spMkLst>
            <pc:docMk/>
            <pc:sldMk cId="3500873903" sldId="28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18:13.821" v="24" actId="1076"/>
          <ac:picMkLst>
            <pc:docMk/>
            <pc:sldMk cId="3500873903" sldId="283"/>
            <ac:picMk id="2" creationId="{1058A836-4E74-DD28-F173-19D0FB0F4DD6}"/>
          </ac:picMkLst>
        </pc:picChg>
        <pc:picChg chg="del">
          <ac:chgData name="John Griffiths" userId="55ce029b995a3368" providerId="Windows Live" clId="Web-{539A3260-78E2-4500-B13E-82CB315B4AFA}" dt="2024-03-13T10:08:54.349" v="10"/>
          <ac:picMkLst>
            <pc:docMk/>
            <pc:sldMk cId="3500873903" sldId="283"/>
            <ac:picMk id="3" creationId="{9A2EE3F4-5847-042E-7898-B264881A393B}"/>
          </ac:picMkLst>
        </pc:picChg>
        <pc:picChg chg="add mod">
          <ac:chgData name="John Griffiths" userId="55ce029b995a3368" providerId="Windows Live" clId="Web-{539A3260-78E2-4500-B13E-82CB315B4AFA}" dt="2024-03-13T10:19:11.511" v="26" actId="1076"/>
          <ac:picMkLst>
            <pc:docMk/>
            <pc:sldMk cId="3500873903" sldId="283"/>
            <ac:picMk id="5" creationId="{AE84772C-DFDF-2E82-FDDF-17913A8B7DE7}"/>
          </ac:picMkLst>
        </pc:picChg>
        <pc:picChg chg="del">
          <ac:chgData name="John Griffiths" userId="55ce029b995a3368" providerId="Windows Live" clId="Web-{539A3260-78E2-4500-B13E-82CB315B4AFA}" dt="2024-03-13T10:08:56.131" v="12"/>
          <ac:picMkLst>
            <pc:docMk/>
            <pc:sldMk cId="3500873903" sldId="283"/>
            <ac:picMk id="6" creationId="{5388B733-EF5C-FAFF-DD5D-4B543DC4228F}"/>
          </ac:picMkLst>
        </pc:picChg>
        <pc:picChg chg="del">
          <ac:chgData name="John Griffiths" userId="55ce029b995a3368" providerId="Windows Live" clId="Web-{539A3260-78E2-4500-B13E-82CB315B4AFA}" dt="2024-03-13T10:08:55.162" v="11"/>
          <ac:picMkLst>
            <pc:docMk/>
            <pc:sldMk cId="3500873903" sldId="283"/>
            <ac:picMk id="8" creationId="{83377407-E8BD-3150-B2DF-00CF8CD0C715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19:43.293" v="31" actId="1076"/>
        <pc:sldMkLst>
          <pc:docMk/>
          <pc:sldMk cId="21380273" sldId="284"/>
        </pc:sldMkLst>
        <pc:picChg chg="del">
          <ac:chgData name="John Griffiths" userId="55ce029b995a3368" providerId="Windows Live" clId="Web-{539A3260-78E2-4500-B13E-82CB315B4AFA}" dt="2024-03-13T10:19:18.230" v="28"/>
          <ac:picMkLst>
            <pc:docMk/>
            <pc:sldMk cId="21380273" sldId="284"/>
            <ac:picMk id="2" creationId="{1058A836-4E74-DD28-F173-19D0FB0F4DD6}"/>
          </ac:picMkLst>
        </pc:picChg>
        <pc:picChg chg="add mod">
          <ac:chgData name="John Griffiths" userId="55ce029b995a3368" providerId="Windows Live" clId="Web-{539A3260-78E2-4500-B13E-82CB315B4AFA}" dt="2024-03-13T10:19:43.293" v="31" actId="1076"/>
          <ac:picMkLst>
            <pc:docMk/>
            <pc:sldMk cId="21380273" sldId="284"/>
            <ac:picMk id="3" creationId="{F62BD056-F3E5-30A4-E85C-5D86CB7C7817}"/>
          </ac:picMkLst>
        </pc:picChg>
        <pc:picChg chg="del">
          <ac:chgData name="John Griffiths" userId="55ce029b995a3368" providerId="Windows Live" clId="Web-{539A3260-78E2-4500-B13E-82CB315B4AFA}" dt="2024-03-13T10:19:18.855" v="29"/>
          <ac:picMkLst>
            <pc:docMk/>
            <pc:sldMk cId="21380273" sldId="284"/>
            <ac:picMk id="5" creationId="{AE84772C-DFDF-2E82-FDDF-17913A8B7DE7}"/>
          </ac:picMkLst>
        </pc:picChg>
      </pc:sldChg>
      <pc:sldChg chg="del">
        <pc:chgData name="John Griffiths" userId="55ce029b995a3368" providerId="Windows Live" clId="Web-{539A3260-78E2-4500-B13E-82CB315B4AFA}" dt="2024-03-13T10:09:06.084" v="21"/>
        <pc:sldMkLst>
          <pc:docMk/>
          <pc:sldMk cId="3356280049" sldId="284"/>
        </pc:sldMkLst>
      </pc:sldChg>
      <pc:sldChg chg="del">
        <pc:chgData name="John Griffiths" userId="55ce029b995a3368" providerId="Windows Live" clId="Web-{539A3260-78E2-4500-B13E-82CB315B4AFA}" dt="2024-03-13T10:09:06.084" v="20"/>
        <pc:sldMkLst>
          <pc:docMk/>
          <pc:sldMk cId="3316786614" sldId="285"/>
        </pc:sldMkLst>
      </pc:sldChg>
      <pc:sldChg chg="addSp delSp modSp add replId">
        <pc:chgData name="John Griffiths" userId="55ce029b995a3368" providerId="Windows Live" clId="Web-{539A3260-78E2-4500-B13E-82CB315B4AFA}" dt="2024-03-13T10:23:05.566" v="41" actId="14100"/>
        <pc:sldMkLst>
          <pc:docMk/>
          <pc:sldMk cId="3339206991" sldId="285"/>
        </pc:sldMkLst>
        <pc:spChg chg="mod">
          <ac:chgData name="John Griffiths" userId="55ce029b995a3368" providerId="Windows Live" clId="Web-{539A3260-78E2-4500-B13E-82CB315B4AFA}" dt="2024-03-13T10:19:52.981" v="34" actId="20577"/>
          <ac:spMkLst>
            <pc:docMk/>
            <pc:sldMk cId="3339206991" sldId="285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1:56.298" v="37" actId="1076"/>
          <ac:picMkLst>
            <pc:docMk/>
            <pc:sldMk cId="3339206991" sldId="285"/>
            <ac:picMk id="2" creationId="{6A11EBC4-0A5B-2E68-E392-F7F710AB4163}"/>
          </ac:picMkLst>
        </pc:picChg>
        <pc:picChg chg="del">
          <ac:chgData name="John Griffiths" userId="55ce029b995a3368" providerId="Windows Live" clId="Web-{539A3260-78E2-4500-B13E-82CB315B4AFA}" dt="2024-03-13T10:19:50.200" v="33"/>
          <ac:picMkLst>
            <pc:docMk/>
            <pc:sldMk cId="3339206991" sldId="285"/>
            <ac:picMk id="3" creationId="{F62BD056-F3E5-30A4-E85C-5D86CB7C7817}"/>
          </ac:picMkLst>
        </pc:picChg>
        <pc:picChg chg="add mod">
          <ac:chgData name="John Griffiths" userId="55ce029b995a3368" providerId="Windows Live" clId="Web-{539A3260-78E2-4500-B13E-82CB315B4AFA}" dt="2024-03-13T10:23:05.566" v="41" actId="14100"/>
          <ac:picMkLst>
            <pc:docMk/>
            <pc:sldMk cId="3339206991" sldId="285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9"/>
        <pc:sldMkLst>
          <pc:docMk/>
          <pc:sldMk cId="1993523805" sldId="286"/>
        </pc:sldMkLst>
      </pc:sldChg>
      <pc:sldChg chg="addSp delSp modSp add replId">
        <pc:chgData name="John Griffiths" userId="55ce029b995a3368" providerId="Windows Live" clId="Web-{539A3260-78E2-4500-B13E-82CB315B4AFA}" dt="2024-03-13T10:24:30.991" v="49" actId="1076"/>
        <pc:sldMkLst>
          <pc:docMk/>
          <pc:sldMk cId="3647648216" sldId="286"/>
        </pc:sldMkLst>
        <pc:spChg chg="mod">
          <ac:chgData name="John Griffiths" userId="55ce029b995a3368" providerId="Windows Live" clId="Web-{539A3260-78E2-4500-B13E-82CB315B4AFA}" dt="2024-03-13T10:24:30.991" v="49" actId="1076"/>
          <ac:spMkLst>
            <pc:docMk/>
            <pc:sldMk cId="3647648216" sldId="286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4:13.943" v="43"/>
          <ac:picMkLst>
            <pc:docMk/>
            <pc:sldMk cId="3647648216" sldId="286"/>
            <ac:picMk id="2" creationId="{6A11EBC4-0A5B-2E68-E392-F7F710AB4163}"/>
          </ac:picMkLst>
        </pc:picChg>
        <pc:picChg chg="add mod">
          <ac:chgData name="John Griffiths" userId="55ce029b995a3368" providerId="Windows Live" clId="Web-{539A3260-78E2-4500-B13E-82CB315B4AFA}" dt="2024-03-13T10:24:28.256" v="48" actId="1076"/>
          <ac:picMkLst>
            <pc:docMk/>
            <pc:sldMk cId="3647648216" sldId="286"/>
            <ac:picMk id="3" creationId="{90FD00F5-4FCF-45D0-6276-CB2A19E24542}"/>
          </ac:picMkLst>
        </pc:picChg>
        <pc:picChg chg="del">
          <ac:chgData name="John Griffiths" userId="55ce029b995a3368" providerId="Windows Live" clId="Web-{539A3260-78E2-4500-B13E-82CB315B4AFA}" dt="2024-03-13T10:24:15.068" v="44"/>
          <ac:picMkLst>
            <pc:docMk/>
            <pc:sldMk cId="3647648216" sldId="286"/>
            <ac:picMk id="5" creationId="{A426C16E-FDFA-0269-FC54-1CCBA0557823}"/>
          </ac:picMkLst>
        </pc:picChg>
      </pc:sldChg>
      <pc:sldChg chg="del">
        <pc:chgData name="John Griffiths" userId="55ce029b995a3368" providerId="Windows Live" clId="Web-{539A3260-78E2-4500-B13E-82CB315B4AFA}" dt="2024-03-13T10:09:06.084" v="18"/>
        <pc:sldMkLst>
          <pc:docMk/>
          <pc:sldMk cId="1396402701" sldId="287"/>
        </pc:sldMkLst>
      </pc:sldChg>
      <pc:sldChg chg="addSp delSp modSp add replId">
        <pc:chgData name="John Griffiths" userId="55ce029b995a3368" providerId="Windows Live" clId="Web-{539A3260-78E2-4500-B13E-82CB315B4AFA}" dt="2024-03-13T10:27:05.621" v="59" actId="1076"/>
        <pc:sldMkLst>
          <pc:docMk/>
          <pc:sldMk cId="2821192090" sldId="287"/>
        </pc:sldMkLst>
        <pc:spChg chg="mod">
          <ac:chgData name="John Griffiths" userId="55ce029b995a3368" providerId="Windows Live" clId="Web-{539A3260-78E2-4500-B13E-82CB315B4AFA}" dt="2024-03-13T10:26:36.604" v="53" actId="20577"/>
          <ac:spMkLst>
            <pc:docMk/>
            <pc:sldMk cId="2821192090" sldId="287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26:43.448" v="56" actId="1076"/>
          <ac:picMkLst>
            <pc:docMk/>
            <pc:sldMk cId="2821192090" sldId="287"/>
            <ac:picMk id="2" creationId="{0B892DBE-9C1F-223A-4837-2446CB7F52BB}"/>
          </ac:picMkLst>
        </pc:picChg>
        <pc:picChg chg="del">
          <ac:chgData name="John Griffiths" userId="55ce029b995a3368" providerId="Windows Live" clId="Web-{539A3260-78E2-4500-B13E-82CB315B4AFA}" dt="2024-03-13T10:26:30.792" v="51"/>
          <ac:picMkLst>
            <pc:docMk/>
            <pc:sldMk cId="2821192090" sldId="287"/>
            <ac:picMk id="3" creationId="{90FD00F5-4FCF-45D0-6276-CB2A19E24542}"/>
          </ac:picMkLst>
        </pc:picChg>
        <pc:picChg chg="add mod">
          <ac:chgData name="John Griffiths" userId="55ce029b995a3368" providerId="Windows Live" clId="Web-{539A3260-78E2-4500-B13E-82CB315B4AFA}" dt="2024-03-13T10:27:05.621" v="59" actId="1076"/>
          <ac:picMkLst>
            <pc:docMk/>
            <pc:sldMk cId="2821192090" sldId="287"/>
            <ac:picMk id="5" creationId="{A730DF8F-21D8-38E5-18B4-539B0FB95B3F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29:26.782" v="70" actId="1076"/>
        <pc:sldMkLst>
          <pc:docMk/>
          <pc:sldMk cId="246184583" sldId="288"/>
        </pc:sldMkLst>
        <pc:spChg chg="mod">
          <ac:chgData name="John Griffiths" userId="55ce029b995a3368" providerId="Windows Live" clId="Web-{539A3260-78E2-4500-B13E-82CB315B4AFA}" dt="2024-03-13T10:28:57.203" v="62" actId="20577"/>
          <ac:spMkLst>
            <pc:docMk/>
            <pc:sldMk cId="246184583" sldId="288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28:58.328" v="63"/>
          <ac:picMkLst>
            <pc:docMk/>
            <pc:sldMk cId="246184583" sldId="288"/>
            <ac:picMk id="2" creationId="{0B892DBE-9C1F-223A-4837-2446CB7F52BB}"/>
          </ac:picMkLst>
        </pc:picChg>
        <pc:picChg chg="add mod">
          <ac:chgData name="John Griffiths" userId="55ce029b995a3368" providerId="Windows Live" clId="Web-{539A3260-78E2-4500-B13E-82CB315B4AFA}" dt="2024-03-13T10:29:05.703" v="67" actId="1076"/>
          <ac:picMkLst>
            <pc:docMk/>
            <pc:sldMk cId="246184583" sldId="288"/>
            <ac:picMk id="3" creationId="{5F2190E3-3657-D9E2-B7C8-136D986C4D60}"/>
          </ac:picMkLst>
        </pc:picChg>
        <pc:picChg chg="del">
          <ac:chgData name="John Griffiths" userId="55ce029b995a3368" providerId="Windows Live" clId="Web-{539A3260-78E2-4500-B13E-82CB315B4AFA}" dt="2024-03-13T10:28:59.234" v="64"/>
          <ac:picMkLst>
            <pc:docMk/>
            <pc:sldMk cId="246184583" sldId="288"/>
            <ac:picMk id="5" creationId="{A730DF8F-21D8-38E5-18B4-539B0FB95B3F}"/>
          </ac:picMkLst>
        </pc:picChg>
        <pc:picChg chg="add mod">
          <ac:chgData name="John Griffiths" userId="55ce029b995a3368" providerId="Windows Live" clId="Web-{539A3260-78E2-4500-B13E-82CB315B4AFA}" dt="2024-03-13T10:29:26.782" v="70" actId="1076"/>
          <ac:picMkLst>
            <pc:docMk/>
            <pc:sldMk cId="246184583" sldId="288"/>
            <ac:picMk id="6" creationId="{70A7121B-C1B3-5955-3767-72A0A1278DA5}"/>
          </ac:picMkLst>
        </pc:picChg>
      </pc:sldChg>
      <pc:sldChg chg="del">
        <pc:chgData name="John Griffiths" userId="55ce029b995a3368" providerId="Windows Live" clId="Web-{539A3260-78E2-4500-B13E-82CB315B4AFA}" dt="2024-03-13T10:09:06.084" v="17"/>
        <pc:sldMkLst>
          <pc:docMk/>
          <pc:sldMk cId="2354801154" sldId="288"/>
        </pc:sldMkLst>
      </pc:sldChg>
      <pc:sldChg chg="del">
        <pc:chgData name="John Griffiths" userId="55ce029b995a3368" providerId="Windows Live" clId="Web-{539A3260-78E2-4500-B13E-82CB315B4AFA}" dt="2024-03-13T10:09:06.084" v="16"/>
        <pc:sldMkLst>
          <pc:docMk/>
          <pc:sldMk cId="145095048" sldId="289"/>
        </pc:sldMkLst>
      </pc:sldChg>
      <pc:sldChg chg="addSp delSp modSp add replId">
        <pc:chgData name="John Griffiths" userId="55ce029b995a3368" providerId="Windows Live" clId="Web-{539A3260-78E2-4500-B13E-82CB315B4AFA}" dt="2024-03-13T10:31:58.990" v="84" actId="14100"/>
        <pc:sldMkLst>
          <pc:docMk/>
          <pc:sldMk cId="4227479775" sldId="289"/>
        </pc:sldMkLst>
        <pc:spChg chg="mod">
          <ac:chgData name="John Griffiths" userId="55ce029b995a3368" providerId="Windows Live" clId="Web-{539A3260-78E2-4500-B13E-82CB315B4AFA}" dt="2024-03-13T10:30:42.019" v="74" actId="20577"/>
          <ac:spMkLst>
            <pc:docMk/>
            <pc:sldMk cId="4227479775" sldId="289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0:48.628" v="77" actId="1076"/>
          <ac:picMkLst>
            <pc:docMk/>
            <pc:sldMk cId="4227479775" sldId="289"/>
            <ac:picMk id="2" creationId="{8FB88A6E-1D61-6C73-A49A-C028C940D493}"/>
          </ac:picMkLst>
        </pc:picChg>
        <pc:picChg chg="del">
          <ac:chgData name="John Griffiths" userId="55ce029b995a3368" providerId="Windows Live" clId="Web-{539A3260-78E2-4500-B13E-82CB315B4AFA}" dt="2024-03-13T10:30:37.987" v="72"/>
          <ac:picMkLst>
            <pc:docMk/>
            <pc:sldMk cId="4227479775" sldId="289"/>
            <ac:picMk id="3" creationId="{5F2190E3-3657-D9E2-B7C8-136D986C4D60}"/>
          </ac:picMkLst>
        </pc:picChg>
        <pc:picChg chg="add mod">
          <ac:chgData name="John Griffiths" userId="55ce029b995a3368" providerId="Windows Live" clId="Web-{539A3260-78E2-4500-B13E-82CB315B4AFA}" dt="2024-03-13T10:31:32.192" v="80" actId="1076"/>
          <ac:picMkLst>
            <pc:docMk/>
            <pc:sldMk cId="4227479775" sldId="289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0:38.831" v="73"/>
          <ac:picMkLst>
            <pc:docMk/>
            <pc:sldMk cId="4227479775" sldId="289"/>
            <ac:picMk id="6" creationId="{70A7121B-C1B3-5955-3767-72A0A1278DA5}"/>
          </ac:picMkLst>
        </pc:picChg>
        <pc:picChg chg="add mod">
          <ac:chgData name="John Griffiths" userId="55ce029b995a3368" providerId="Windows Live" clId="Web-{539A3260-78E2-4500-B13E-82CB315B4AFA}" dt="2024-03-13T10:31:58.990" v="84" actId="14100"/>
          <ac:picMkLst>
            <pc:docMk/>
            <pc:sldMk cId="4227479775" sldId="289"/>
            <ac:picMk id="7" creationId="{BE8006A3-5022-02C8-9E0E-202D18E7E5C7}"/>
          </ac:picMkLst>
        </pc:picChg>
      </pc:sldChg>
      <pc:sldChg chg="del">
        <pc:chgData name="John Griffiths" userId="55ce029b995a3368" providerId="Windows Live" clId="Web-{539A3260-78E2-4500-B13E-82CB315B4AFA}" dt="2024-03-13T10:09:06.084" v="15"/>
        <pc:sldMkLst>
          <pc:docMk/>
          <pc:sldMk cId="1246843668" sldId="290"/>
        </pc:sldMkLst>
      </pc:sldChg>
      <pc:sldChg chg="addSp delSp modSp add replId">
        <pc:chgData name="John Griffiths" userId="55ce029b995a3368" providerId="Windows Live" clId="Web-{539A3260-78E2-4500-B13E-82CB315B4AFA}" dt="2024-03-13T10:35:20.403" v="93" actId="1076"/>
        <pc:sldMkLst>
          <pc:docMk/>
          <pc:sldMk cId="1494751236" sldId="290"/>
        </pc:sldMkLst>
        <pc:spChg chg="mod">
          <ac:chgData name="John Griffiths" userId="55ce029b995a3368" providerId="Windows Live" clId="Web-{539A3260-78E2-4500-B13E-82CB315B4AFA}" dt="2024-03-13T10:34:15.448" v="91" actId="20577"/>
          <ac:spMkLst>
            <pc:docMk/>
            <pc:sldMk cId="1494751236" sldId="290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34:06.666" v="86"/>
          <ac:picMkLst>
            <pc:docMk/>
            <pc:sldMk cId="1494751236" sldId="290"/>
            <ac:picMk id="2" creationId="{8FB88A6E-1D61-6C73-A49A-C028C940D493}"/>
          </ac:picMkLst>
        </pc:picChg>
        <pc:picChg chg="add mod">
          <ac:chgData name="John Griffiths" userId="55ce029b995a3368" providerId="Windows Live" clId="Web-{539A3260-78E2-4500-B13E-82CB315B4AFA}" dt="2024-03-13T10:35:20.403" v="93" actId="1076"/>
          <ac:picMkLst>
            <pc:docMk/>
            <pc:sldMk cId="1494751236" sldId="290"/>
            <ac:picMk id="3" creationId="{5A883902-7002-2E20-293A-8B0AE05340A7}"/>
          </ac:picMkLst>
        </pc:picChg>
        <pc:picChg chg="del">
          <ac:chgData name="John Griffiths" userId="55ce029b995a3368" providerId="Windows Live" clId="Web-{539A3260-78E2-4500-B13E-82CB315B4AFA}" dt="2024-03-13T10:34:07.854" v="87"/>
          <ac:picMkLst>
            <pc:docMk/>
            <pc:sldMk cId="1494751236" sldId="290"/>
            <ac:picMk id="5" creationId="{EAEECFED-AD96-9AC0-CF82-1EDCDE83408D}"/>
          </ac:picMkLst>
        </pc:picChg>
        <pc:picChg chg="del">
          <ac:chgData name="John Griffiths" userId="55ce029b995a3368" providerId="Windows Live" clId="Web-{539A3260-78E2-4500-B13E-82CB315B4AFA}" dt="2024-03-13T10:34:08.370" v="88"/>
          <ac:picMkLst>
            <pc:docMk/>
            <pc:sldMk cId="1494751236" sldId="290"/>
            <ac:picMk id="7" creationId="{BE8006A3-5022-02C8-9E0E-202D18E7E5C7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37:53.159" v="104" actId="1076"/>
        <pc:sldMkLst>
          <pc:docMk/>
          <pc:sldMk cId="577693646" sldId="291"/>
        </pc:sldMkLst>
        <pc:spChg chg="mod">
          <ac:chgData name="John Griffiths" userId="55ce029b995a3368" providerId="Windows Live" clId="Web-{539A3260-78E2-4500-B13E-82CB315B4AFA}" dt="2024-03-13T10:37:09.329" v="96" actId="20577"/>
          <ac:spMkLst>
            <pc:docMk/>
            <pc:sldMk cId="577693646" sldId="291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37:21.673" v="100" actId="14100"/>
          <ac:picMkLst>
            <pc:docMk/>
            <pc:sldMk cId="577693646" sldId="291"/>
            <ac:picMk id="2" creationId="{C1249C29-1C89-994F-BCD5-7B0CAAFF465B}"/>
          </ac:picMkLst>
        </pc:picChg>
        <pc:picChg chg="del">
          <ac:chgData name="John Griffiths" userId="55ce029b995a3368" providerId="Windows Live" clId="Web-{539A3260-78E2-4500-B13E-82CB315B4AFA}" dt="2024-03-13T10:37:04.376" v="95"/>
          <ac:picMkLst>
            <pc:docMk/>
            <pc:sldMk cId="577693646" sldId="291"/>
            <ac:picMk id="3" creationId="{5A883902-7002-2E20-293A-8B0AE05340A7}"/>
          </ac:picMkLst>
        </pc:picChg>
        <pc:picChg chg="add mod">
          <ac:chgData name="John Griffiths" userId="55ce029b995a3368" providerId="Windows Live" clId="Web-{539A3260-78E2-4500-B13E-82CB315B4AFA}" dt="2024-03-13T10:37:53.159" v="104" actId="1076"/>
          <ac:picMkLst>
            <pc:docMk/>
            <pc:sldMk cId="577693646" sldId="291"/>
            <ac:picMk id="5" creationId="{B9130D8A-3200-7632-A668-BF167F71AB11}"/>
          </ac:picMkLst>
        </pc:picChg>
      </pc:sldChg>
      <pc:sldChg chg="del">
        <pc:chgData name="John Griffiths" userId="55ce029b995a3368" providerId="Windows Live" clId="Web-{539A3260-78E2-4500-B13E-82CB315B4AFA}" dt="2024-03-13T10:09:06.084" v="14"/>
        <pc:sldMkLst>
          <pc:docMk/>
          <pc:sldMk cId="1499610632" sldId="291"/>
        </pc:sldMkLst>
      </pc:sldChg>
      <pc:sldChg chg="addSp delSp modSp add replId">
        <pc:chgData name="John Griffiths" userId="55ce029b995a3368" providerId="Windows Live" clId="Web-{539A3260-78E2-4500-B13E-82CB315B4AFA}" dt="2024-03-13T10:41:18.009" v="121" actId="1076"/>
        <pc:sldMkLst>
          <pc:docMk/>
          <pc:sldMk cId="3529726465" sldId="292"/>
        </pc:sldMkLst>
        <pc:picChg chg="del">
          <ac:chgData name="John Griffiths" userId="55ce029b995a3368" providerId="Windows Live" clId="Web-{539A3260-78E2-4500-B13E-82CB315B4AFA}" dt="2024-03-13T10:38:04.815" v="106"/>
          <ac:picMkLst>
            <pc:docMk/>
            <pc:sldMk cId="3529726465" sldId="292"/>
            <ac:picMk id="2" creationId="{C1249C29-1C89-994F-BCD5-7B0CAAFF465B}"/>
          </ac:picMkLst>
        </pc:picChg>
        <pc:picChg chg="add mod">
          <ac:chgData name="John Griffiths" userId="55ce029b995a3368" providerId="Windows Live" clId="Web-{539A3260-78E2-4500-B13E-82CB315B4AFA}" dt="2024-03-13T10:39:22.427" v="110" actId="14100"/>
          <ac:picMkLst>
            <pc:docMk/>
            <pc:sldMk cId="3529726465" sldId="292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38:05.550" v="107"/>
          <ac:picMkLst>
            <pc:docMk/>
            <pc:sldMk cId="3529726465" sldId="292"/>
            <ac:picMk id="5" creationId="{B9130D8A-3200-7632-A668-BF167F71AB11}"/>
          </ac:picMkLst>
        </pc:picChg>
        <pc:picChg chg="add del mod">
          <ac:chgData name="John Griffiths" userId="55ce029b995a3368" providerId="Windows Live" clId="Web-{539A3260-78E2-4500-B13E-82CB315B4AFA}" dt="2024-03-13T10:40:16.320" v="114"/>
          <ac:picMkLst>
            <pc:docMk/>
            <pc:sldMk cId="3529726465" sldId="292"/>
            <ac:picMk id="6" creationId="{CE021FD5-2DDB-FC35-F715-B27B6D499692}"/>
          </ac:picMkLst>
        </pc:picChg>
        <pc:picChg chg="add mod">
          <ac:chgData name="John Griffiths" userId="55ce029b995a3368" providerId="Windows Live" clId="Web-{539A3260-78E2-4500-B13E-82CB315B4AFA}" dt="2024-03-13T10:40:42.196" v="118" actId="14100"/>
          <ac:picMkLst>
            <pc:docMk/>
            <pc:sldMk cId="3529726465" sldId="292"/>
            <ac:picMk id="7" creationId="{1B775750-9706-DC72-2A62-991777B88513}"/>
          </ac:picMkLst>
        </pc:picChg>
        <pc:picChg chg="add mod">
          <ac:chgData name="John Griffiths" userId="55ce029b995a3368" providerId="Windows Live" clId="Web-{539A3260-78E2-4500-B13E-82CB315B4AFA}" dt="2024-03-13T10:41:18.009" v="121" actId="1076"/>
          <ac:picMkLst>
            <pc:docMk/>
            <pc:sldMk cId="3529726465" sldId="292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2:35.793" v="130" actId="1076"/>
        <pc:sldMkLst>
          <pc:docMk/>
          <pc:sldMk cId="3712880073" sldId="293"/>
        </pc:sldMkLst>
        <pc:spChg chg="mod">
          <ac:chgData name="John Griffiths" userId="55ce029b995a3368" providerId="Windows Live" clId="Web-{539A3260-78E2-4500-B13E-82CB315B4AFA}" dt="2024-03-13T10:42:02.089" v="127" actId="20577"/>
          <ac:spMkLst>
            <pc:docMk/>
            <pc:sldMk cId="3712880073" sldId="293"/>
            <ac:spMk id="4" creationId="{1DE3B9C3-FD6A-9642-AADE-B4C28E2EEBCF}"/>
          </ac:spMkLst>
        </pc:spChg>
        <pc:picChg chg="add mod">
          <ac:chgData name="John Griffiths" userId="55ce029b995a3368" providerId="Windows Live" clId="Web-{539A3260-78E2-4500-B13E-82CB315B4AFA}" dt="2024-03-13T10:42:35.793" v="130" actId="1076"/>
          <ac:picMkLst>
            <pc:docMk/>
            <pc:sldMk cId="3712880073" sldId="293"/>
            <ac:picMk id="2" creationId="{F5D4F94E-5FE0-5BCA-8E52-E23B57682DFA}"/>
          </ac:picMkLst>
        </pc:picChg>
        <pc:picChg chg="del">
          <ac:chgData name="John Griffiths" userId="55ce029b995a3368" providerId="Windows Live" clId="Web-{539A3260-78E2-4500-B13E-82CB315B4AFA}" dt="2024-03-13T10:41:58.073" v="123"/>
          <ac:picMkLst>
            <pc:docMk/>
            <pc:sldMk cId="3712880073" sldId="293"/>
            <ac:picMk id="3" creationId="{79E2BAC0-375C-E19F-0099-F01943FDD885}"/>
          </ac:picMkLst>
        </pc:picChg>
        <pc:picChg chg="del">
          <ac:chgData name="John Griffiths" userId="55ce029b995a3368" providerId="Windows Live" clId="Web-{539A3260-78E2-4500-B13E-82CB315B4AFA}" dt="2024-03-13T10:41:58.714" v="124"/>
          <ac:picMkLst>
            <pc:docMk/>
            <pc:sldMk cId="3712880073" sldId="293"/>
            <ac:picMk id="7" creationId="{1B775750-9706-DC72-2A62-991777B88513}"/>
          </ac:picMkLst>
        </pc:picChg>
        <pc:picChg chg="del">
          <ac:chgData name="John Griffiths" userId="55ce029b995a3368" providerId="Windows Live" clId="Web-{539A3260-78E2-4500-B13E-82CB315B4AFA}" dt="2024-03-13T10:41:59.276" v="125"/>
          <ac:picMkLst>
            <pc:docMk/>
            <pc:sldMk cId="3712880073" sldId="293"/>
            <ac:picMk id="8" creationId="{F7B116FE-0146-0818-077D-92B053015619}"/>
          </ac:picMkLst>
        </pc:picChg>
      </pc:sldChg>
      <pc:sldChg chg="addSp delSp modSp add replId">
        <pc:chgData name="John Griffiths" userId="55ce029b995a3368" providerId="Windows Live" clId="Web-{539A3260-78E2-4500-B13E-82CB315B4AFA}" dt="2024-03-13T10:46:49.927" v="137" actId="1076"/>
        <pc:sldMkLst>
          <pc:docMk/>
          <pc:sldMk cId="2405571119" sldId="294"/>
        </pc:sldMkLst>
        <pc:spChg chg="mod">
          <ac:chgData name="John Griffiths" userId="55ce029b995a3368" providerId="Windows Live" clId="Web-{539A3260-78E2-4500-B13E-82CB315B4AFA}" dt="2024-03-13T10:45:45.003" v="133" actId="20577"/>
          <ac:spMkLst>
            <pc:docMk/>
            <pc:sldMk cId="2405571119" sldId="294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5:47.472" v="134"/>
          <ac:picMkLst>
            <pc:docMk/>
            <pc:sldMk cId="2405571119" sldId="294"/>
            <ac:picMk id="2" creationId="{F5D4F94E-5FE0-5BCA-8E52-E23B57682DFA}"/>
          </ac:picMkLst>
        </pc:picChg>
        <pc:picChg chg="add mod">
          <ac:chgData name="John Griffiths" userId="55ce029b995a3368" providerId="Windows Live" clId="Web-{539A3260-78E2-4500-B13E-82CB315B4AFA}" dt="2024-03-13T10:46:49.927" v="137" actId="1076"/>
          <ac:picMkLst>
            <pc:docMk/>
            <pc:sldMk cId="2405571119" sldId="294"/>
            <ac:picMk id="3" creationId="{5E618397-5041-216B-0F0D-A94E9C234EB4}"/>
          </ac:picMkLst>
        </pc:picChg>
      </pc:sldChg>
      <pc:sldChg chg="delSp modSp add del replId">
        <pc:chgData name="John Griffiths" userId="55ce029b995a3368" providerId="Windows Live" clId="Web-{539A3260-78E2-4500-B13E-82CB315B4AFA}" dt="2024-03-13T10:53:48.504" v="142"/>
        <pc:sldMkLst>
          <pc:docMk/>
          <pc:sldMk cId="1573430793" sldId="295"/>
        </pc:sldMkLst>
        <pc:spChg chg="mod">
          <ac:chgData name="John Griffiths" userId="55ce029b995a3368" providerId="Windows Live" clId="Web-{539A3260-78E2-4500-B13E-82CB315B4AFA}" dt="2024-03-13T10:51:09.295" v="141" actId="20577"/>
          <ac:spMkLst>
            <pc:docMk/>
            <pc:sldMk cId="1573430793" sldId="295"/>
            <ac:spMk id="4" creationId="{1DE3B9C3-FD6A-9642-AADE-B4C28E2EEBCF}"/>
          </ac:spMkLst>
        </pc:spChg>
        <pc:picChg chg="del">
          <ac:chgData name="John Griffiths" userId="55ce029b995a3368" providerId="Windows Live" clId="Web-{539A3260-78E2-4500-B13E-82CB315B4AFA}" dt="2024-03-13T10:49:01.494" v="140"/>
          <ac:picMkLst>
            <pc:docMk/>
            <pc:sldMk cId="1573430793" sldId="295"/>
            <ac:picMk id="3" creationId="{5E618397-5041-216B-0F0D-A94E9C234EB4}"/>
          </ac:picMkLst>
        </pc:picChg>
      </pc:sldChg>
    </pc:docChg>
  </pc:docChgLst>
  <pc:docChgLst>
    <pc:chgData name="John Griffiths" userId="55ce029b995a3368" providerId="Windows Live" clId="Web-{DB7B16FD-47CA-40B8-AD86-902773DB2140}"/>
    <pc:docChg chg="addSld delSld modSld">
      <pc:chgData name="John Griffiths" userId="55ce029b995a3368" providerId="Windows Live" clId="Web-{DB7B16FD-47CA-40B8-AD86-902773DB2140}" dt="2024-03-15T14:00:39.299" v="167" actId="20577"/>
      <pc:docMkLst>
        <pc:docMk/>
      </pc:docMkLst>
      <pc:sldChg chg="modSp">
        <pc:chgData name="John Griffiths" userId="55ce029b995a3368" providerId="Windows Live" clId="Web-{DB7B16FD-47CA-40B8-AD86-902773DB2140}" dt="2024-03-15T13:27:33.442" v="3" actId="20577"/>
        <pc:sldMkLst>
          <pc:docMk/>
          <pc:sldMk cId="4120335544" sldId="268"/>
        </pc:sldMkLst>
        <pc:spChg chg="mod">
          <ac:chgData name="John Griffiths" userId="55ce029b995a3368" providerId="Windows Live" clId="Web-{DB7B16FD-47CA-40B8-AD86-902773DB2140}" dt="2024-03-15T13:27:33.442" v="3" actId="20577"/>
          <ac:spMkLst>
            <pc:docMk/>
            <pc:sldMk cId="4120335544" sldId="268"/>
            <ac:spMk id="7" creationId="{22E9F414-BA03-4A4A-A8BA-79FBE18902C4}"/>
          </ac:spMkLst>
        </pc:spChg>
      </pc:sldChg>
      <pc:sldChg chg="addSp delSp modSp">
        <pc:chgData name="John Griffiths" userId="55ce029b995a3368" providerId="Windows Live" clId="Web-{DB7B16FD-47CA-40B8-AD86-902773DB2140}" dt="2024-03-15T13:29:15.915" v="20" actId="1076"/>
        <pc:sldMkLst>
          <pc:docMk/>
          <pc:sldMk cId="3500873903" sldId="283"/>
        </pc:sldMkLst>
        <pc:picChg chg="del">
          <ac:chgData name="John Griffiths" userId="55ce029b995a3368" providerId="Windows Live" clId="Web-{DB7B16FD-47CA-40B8-AD86-902773DB2140}" dt="2024-03-15T13:27:40.286" v="4"/>
          <ac:picMkLst>
            <pc:docMk/>
            <pc:sldMk cId="3500873903" sldId="283"/>
            <ac:picMk id="2" creationId="{1058A836-4E74-DD28-F173-19D0FB0F4DD6}"/>
          </ac:picMkLst>
        </pc:picChg>
        <pc:picChg chg="add mod">
          <ac:chgData name="John Griffiths" userId="55ce029b995a3368" providerId="Windows Live" clId="Web-{DB7B16FD-47CA-40B8-AD86-902773DB2140}" dt="2024-03-15T13:28:42.132" v="18" actId="1076"/>
          <ac:picMkLst>
            <pc:docMk/>
            <pc:sldMk cId="3500873903" sldId="283"/>
            <ac:picMk id="3" creationId="{EBDEC350-17DD-DFE5-786B-AA8982AB2C53}"/>
          </ac:picMkLst>
        </pc:picChg>
        <pc:picChg chg="del">
          <ac:chgData name="John Griffiths" userId="55ce029b995a3368" providerId="Windows Live" clId="Web-{DB7B16FD-47CA-40B8-AD86-902773DB2140}" dt="2024-03-15T13:27:40.896" v="5"/>
          <ac:picMkLst>
            <pc:docMk/>
            <pc:sldMk cId="3500873903" sldId="283"/>
            <ac:picMk id="5" creationId="{AE84772C-DFDF-2E82-FDDF-17913A8B7DE7}"/>
          </ac:picMkLst>
        </pc:picChg>
        <pc:picChg chg="add mod">
          <ac:chgData name="John Griffiths" userId="55ce029b995a3368" providerId="Windows Live" clId="Web-{DB7B16FD-47CA-40B8-AD86-902773DB2140}" dt="2024-03-15T13:29:15.915" v="20" actId="1076"/>
          <ac:picMkLst>
            <pc:docMk/>
            <pc:sldMk cId="3500873903" sldId="283"/>
            <ac:picMk id="6" creationId="{B617FD52-7F11-1891-CF58-F401681020F1}"/>
          </ac:picMkLst>
        </pc:picChg>
      </pc:sldChg>
      <pc:sldChg chg="del">
        <pc:chgData name="John Griffiths" userId="55ce029b995a3368" providerId="Windows Live" clId="Web-{DB7B16FD-47CA-40B8-AD86-902773DB2140}" dt="2024-03-15T13:27:48.755" v="16"/>
        <pc:sldMkLst>
          <pc:docMk/>
          <pc:sldMk cId="21380273" sldId="284"/>
        </pc:sldMkLst>
      </pc:sldChg>
      <pc:sldChg chg="addSp delSp modSp add replId">
        <pc:chgData name="John Griffiths" userId="55ce029b995a3368" providerId="Windows Live" clId="Web-{DB7B16FD-47CA-40B8-AD86-902773DB2140}" dt="2024-03-15T13:29:56.870" v="25" actId="1076"/>
        <pc:sldMkLst>
          <pc:docMk/>
          <pc:sldMk cId="704234876" sldId="284"/>
        </pc:sldMkLst>
        <pc:picChg chg="add mod">
          <ac:chgData name="John Griffiths" userId="55ce029b995a3368" providerId="Windows Live" clId="Web-{DB7B16FD-47CA-40B8-AD86-902773DB2140}" dt="2024-03-15T13:29:56.870" v="25" actId="1076"/>
          <ac:picMkLst>
            <pc:docMk/>
            <pc:sldMk cId="704234876" sldId="284"/>
            <ac:picMk id="2" creationId="{6BADF97F-8475-3DE8-2B7F-2F190824121A}"/>
          </ac:picMkLst>
        </pc:picChg>
        <pc:picChg chg="del">
          <ac:chgData name="John Griffiths" userId="55ce029b995a3368" providerId="Windows Live" clId="Web-{DB7B16FD-47CA-40B8-AD86-902773DB2140}" dt="2024-03-15T13:29:21.571" v="22"/>
          <ac:picMkLst>
            <pc:docMk/>
            <pc:sldMk cId="704234876" sldId="284"/>
            <ac:picMk id="3" creationId="{EBDEC350-17DD-DFE5-786B-AA8982AB2C53}"/>
          </ac:picMkLst>
        </pc:picChg>
        <pc:picChg chg="del">
          <ac:chgData name="John Griffiths" userId="55ce029b995a3368" providerId="Windows Live" clId="Web-{DB7B16FD-47CA-40B8-AD86-902773DB2140}" dt="2024-03-15T13:29:22.165" v="23"/>
          <ac:picMkLst>
            <pc:docMk/>
            <pc:sldMk cId="704234876" sldId="284"/>
            <ac:picMk id="6" creationId="{B617FD52-7F11-1891-CF58-F401681020F1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32:35.454" v="38" actId="14100"/>
        <pc:sldMkLst>
          <pc:docMk/>
          <pc:sldMk cId="1178106332" sldId="285"/>
        </pc:sldMkLst>
        <pc:spChg chg="mod">
          <ac:chgData name="John Griffiths" userId="55ce029b995a3368" providerId="Windows Live" clId="Web-{DB7B16FD-47CA-40B8-AD86-902773DB2140}" dt="2024-03-15T13:30:57.825" v="27" actId="20577"/>
          <ac:spMkLst>
            <pc:docMk/>
            <pc:sldMk cId="1178106332" sldId="285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31:00.700" v="28"/>
          <ac:picMkLst>
            <pc:docMk/>
            <pc:sldMk cId="1178106332" sldId="285"/>
            <ac:picMk id="2" creationId="{6BADF97F-8475-3DE8-2B7F-2F190824121A}"/>
          </ac:picMkLst>
        </pc:picChg>
        <pc:picChg chg="add mod">
          <ac:chgData name="John Griffiths" userId="55ce029b995a3368" providerId="Windows Live" clId="Web-{DB7B16FD-47CA-40B8-AD86-902773DB2140}" dt="2024-03-15T13:31:32.654" v="31" actId="1076"/>
          <ac:picMkLst>
            <pc:docMk/>
            <pc:sldMk cId="1178106332" sldId="285"/>
            <ac:picMk id="3" creationId="{6647B4AC-E0D0-ACF9-72EF-6F8977CB71CD}"/>
          </ac:picMkLst>
        </pc:picChg>
        <pc:picChg chg="add mod">
          <ac:chgData name="John Griffiths" userId="55ce029b995a3368" providerId="Windows Live" clId="Web-{DB7B16FD-47CA-40B8-AD86-902773DB2140}" dt="2024-03-15T13:31:56.218" v="34" actId="1076"/>
          <ac:picMkLst>
            <pc:docMk/>
            <pc:sldMk cId="1178106332" sldId="285"/>
            <ac:picMk id="5" creationId="{31E6E5F1-A615-E693-8F09-C050C526AEA0}"/>
          </ac:picMkLst>
        </pc:picChg>
        <pc:picChg chg="add mod">
          <ac:chgData name="John Griffiths" userId="55ce029b995a3368" providerId="Windows Live" clId="Web-{DB7B16FD-47CA-40B8-AD86-902773DB2140}" dt="2024-03-15T13:32:35.454" v="38" actId="14100"/>
          <ac:picMkLst>
            <pc:docMk/>
            <pc:sldMk cId="1178106332" sldId="285"/>
            <ac:picMk id="6" creationId="{939A8208-E7D1-E07F-E415-39F70380DE3C}"/>
          </ac:picMkLst>
        </pc:picChg>
      </pc:sldChg>
      <pc:sldChg chg="del">
        <pc:chgData name="John Griffiths" userId="55ce029b995a3368" providerId="Windows Live" clId="Web-{DB7B16FD-47CA-40B8-AD86-902773DB2140}" dt="2024-03-15T13:27:48.755" v="15"/>
        <pc:sldMkLst>
          <pc:docMk/>
          <pc:sldMk cId="3339206991" sldId="285"/>
        </pc:sldMkLst>
      </pc:sldChg>
      <pc:sldChg chg="addSp delSp modSp add replId">
        <pc:chgData name="John Griffiths" userId="55ce029b995a3368" providerId="Windows Live" clId="Web-{DB7B16FD-47CA-40B8-AD86-902773DB2140}" dt="2024-03-15T13:33:45.206" v="47" actId="1076"/>
        <pc:sldMkLst>
          <pc:docMk/>
          <pc:sldMk cId="3108479228" sldId="286"/>
        </pc:sldMkLst>
        <pc:picChg chg="add mod">
          <ac:chgData name="John Griffiths" userId="55ce029b995a3368" providerId="Windows Live" clId="Web-{DB7B16FD-47CA-40B8-AD86-902773DB2140}" dt="2024-03-15T13:33:13.440" v="45" actId="1076"/>
          <ac:picMkLst>
            <pc:docMk/>
            <pc:sldMk cId="3108479228" sldId="286"/>
            <ac:picMk id="2" creationId="{F2D51930-C3A1-FF67-094F-DB1840CE90C7}"/>
          </ac:picMkLst>
        </pc:picChg>
        <pc:picChg chg="del">
          <ac:chgData name="John Griffiths" userId="55ce029b995a3368" providerId="Windows Live" clId="Web-{DB7B16FD-47CA-40B8-AD86-902773DB2140}" dt="2024-03-15T13:32:52.158" v="40"/>
          <ac:picMkLst>
            <pc:docMk/>
            <pc:sldMk cId="3108479228" sldId="286"/>
            <ac:picMk id="3" creationId="{6647B4AC-E0D0-ACF9-72EF-6F8977CB71CD}"/>
          </ac:picMkLst>
        </pc:picChg>
        <pc:picChg chg="del">
          <ac:chgData name="John Griffiths" userId="55ce029b995a3368" providerId="Windows Live" clId="Web-{DB7B16FD-47CA-40B8-AD86-902773DB2140}" dt="2024-03-15T13:32:52.861" v="41"/>
          <ac:picMkLst>
            <pc:docMk/>
            <pc:sldMk cId="3108479228" sldId="286"/>
            <ac:picMk id="5" creationId="{31E6E5F1-A615-E693-8F09-C050C526AEA0}"/>
          </ac:picMkLst>
        </pc:picChg>
        <pc:picChg chg="del">
          <ac:chgData name="John Griffiths" userId="55ce029b995a3368" providerId="Windows Live" clId="Web-{DB7B16FD-47CA-40B8-AD86-902773DB2140}" dt="2024-03-15T13:32:53.423" v="42"/>
          <ac:picMkLst>
            <pc:docMk/>
            <pc:sldMk cId="3108479228" sldId="286"/>
            <ac:picMk id="6" creationId="{939A8208-E7D1-E07F-E415-39F70380DE3C}"/>
          </ac:picMkLst>
        </pc:picChg>
        <pc:picChg chg="add mod">
          <ac:chgData name="John Griffiths" userId="55ce029b995a3368" providerId="Windows Live" clId="Web-{DB7B16FD-47CA-40B8-AD86-902773DB2140}" dt="2024-03-15T13:33:45.206" v="47" actId="1076"/>
          <ac:picMkLst>
            <pc:docMk/>
            <pc:sldMk cId="3108479228" sldId="286"/>
            <ac:picMk id="7" creationId="{E37BBDE3-C19C-8715-C636-84BE872D00C6}"/>
          </ac:picMkLst>
        </pc:picChg>
      </pc:sldChg>
      <pc:sldChg chg="del">
        <pc:chgData name="John Griffiths" userId="55ce029b995a3368" providerId="Windows Live" clId="Web-{DB7B16FD-47CA-40B8-AD86-902773DB2140}" dt="2024-03-15T13:27:48.755" v="14"/>
        <pc:sldMkLst>
          <pc:docMk/>
          <pc:sldMk cId="3647648216" sldId="286"/>
        </pc:sldMkLst>
      </pc:sldChg>
      <pc:sldChg chg="addSp delSp modSp add replId">
        <pc:chgData name="John Griffiths" userId="55ce029b995a3368" providerId="Windows Live" clId="Web-{DB7B16FD-47CA-40B8-AD86-902773DB2140}" dt="2024-03-15T13:36:35.822" v="56" actId="1076"/>
        <pc:sldMkLst>
          <pc:docMk/>
          <pc:sldMk cId="952614308" sldId="287"/>
        </pc:sldMkLst>
        <pc:spChg chg="mod">
          <ac:chgData name="John Griffiths" userId="55ce029b995a3368" providerId="Windows Live" clId="Web-{DB7B16FD-47CA-40B8-AD86-902773DB2140}" dt="2024-03-15T13:33:59.723" v="51" actId="20577"/>
          <ac:spMkLst>
            <pc:docMk/>
            <pc:sldMk cId="952614308" sldId="287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33:54.832" v="49"/>
          <ac:picMkLst>
            <pc:docMk/>
            <pc:sldMk cId="952614308" sldId="287"/>
            <ac:picMk id="2" creationId="{F2D51930-C3A1-FF67-094F-DB1840CE90C7}"/>
          </ac:picMkLst>
        </pc:picChg>
        <pc:picChg chg="add mod">
          <ac:chgData name="John Griffiths" userId="55ce029b995a3368" providerId="Windows Live" clId="Web-{DB7B16FD-47CA-40B8-AD86-902773DB2140}" dt="2024-03-15T13:36:12.150" v="54" actId="1076"/>
          <ac:picMkLst>
            <pc:docMk/>
            <pc:sldMk cId="952614308" sldId="287"/>
            <ac:picMk id="3" creationId="{9D64EA30-96C4-6862-3152-3DBC0099DD9D}"/>
          </ac:picMkLst>
        </pc:picChg>
        <pc:picChg chg="add mod">
          <ac:chgData name="John Griffiths" userId="55ce029b995a3368" providerId="Windows Live" clId="Web-{DB7B16FD-47CA-40B8-AD86-902773DB2140}" dt="2024-03-15T13:36:35.822" v="56" actId="1076"/>
          <ac:picMkLst>
            <pc:docMk/>
            <pc:sldMk cId="952614308" sldId="287"/>
            <ac:picMk id="5" creationId="{48F4D0B1-F878-EF0F-7845-DD3818D93C9A}"/>
          </ac:picMkLst>
        </pc:picChg>
        <pc:picChg chg="del">
          <ac:chgData name="John Griffiths" userId="55ce029b995a3368" providerId="Windows Live" clId="Web-{DB7B16FD-47CA-40B8-AD86-902773DB2140}" dt="2024-03-15T13:33:55.582" v="50"/>
          <ac:picMkLst>
            <pc:docMk/>
            <pc:sldMk cId="952614308" sldId="287"/>
            <ac:picMk id="7" creationId="{E37BBDE3-C19C-8715-C636-84BE872D00C6}"/>
          </ac:picMkLst>
        </pc:picChg>
      </pc:sldChg>
      <pc:sldChg chg="del">
        <pc:chgData name="John Griffiths" userId="55ce029b995a3368" providerId="Windows Live" clId="Web-{DB7B16FD-47CA-40B8-AD86-902773DB2140}" dt="2024-03-15T13:27:48.755" v="13"/>
        <pc:sldMkLst>
          <pc:docMk/>
          <pc:sldMk cId="2821192090" sldId="287"/>
        </pc:sldMkLst>
      </pc:sldChg>
      <pc:sldChg chg="del">
        <pc:chgData name="John Griffiths" userId="55ce029b995a3368" providerId="Windows Live" clId="Web-{DB7B16FD-47CA-40B8-AD86-902773DB2140}" dt="2024-03-15T13:27:48.755" v="12"/>
        <pc:sldMkLst>
          <pc:docMk/>
          <pc:sldMk cId="246184583" sldId="288"/>
        </pc:sldMkLst>
      </pc:sldChg>
      <pc:sldChg chg="addSp delSp modSp add replId">
        <pc:chgData name="John Griffiths" userId="55ce029b995a3368" providerId="Windows Live" clId="Web-{DB7B16FD-47CA-40B8-AD86-902773DB2140}" dt="2024-03-15T13:39:00.328" v="67" actId="1076"/>
        <pc:sldMkLst>
          <pc:docMk/>
          <pc:sldMk cId="1494058448" sldId="288"/>
        </pc:sldMkLst>
        <pc:spChg chg="mod">
          <ac:chgData name="John Griffiths" userId="55ce029b995a3368" providerId="Windows Live" clId="Web-{DB7B16FD-47CA-40B8-AD86-902773DB2140}" dt="2024-03-15T13:37:56.575" v="61" actId="20577"/>
          <ac:spMkLst>
            <pc:docMk/>
            <pc:sldMk cId="1494058448" sldId="288"/>
            <ac:spMk id="4" creationId="{1DE3B9C3-FD6A-9642-AADE-B4C28E2EEBCF}"/>
          </ac:spMkLst>
        </pc:spChg>
        <pc:picChg chg="add mod">
          <ac:chgData name="John Griffiths" userId="55ce029b995a3368" providerId="Windows Live" clId="Web-{DB7B16FD-47CA-40B8-AD86-902773DB2140}" dt="2024-03-15T13:38:29.545" v="64" actId="1076"/>
          <ac:picMkLst>
            <pc:docMk/>
            <pc:sldMk cId="1494058448" sldId="288"/>
            <ac:picMk id="2" creationId="{28BBEF89-2431-47D2-4F3C-0E2F16A1C507}"/>
          </ac:picMkLst>
        </pc:picChg>
        <pc:picChg chg="del">
          <ac:chgData name="John Griffiths" userId="55ce029b995a3368" providerId="Windows Live" clId="Web-{DB7B16FD-47CA-40B8-AD86-902773DB2140}" dt="2024-03-15T13:37:50.981" v="58"/>
          <ac:picMkLst>
            <pc:docMk/>
            <pc:sldMk cId="1494058448" sldId="288"/>
            <ac:picMk id="3" creationId="{9D64EA30-96C4-6862-3152-3DBC0099DD9D}"/>
          </ac:picMkLst>
        </pc:picChg>
        <pc:picChg chg="del">
          <ac:chgData name="John Griffiths" userId="55ce029b995a3368" providerId="Windows Live" clId="Web-{DB7B16FD-47CA-40B8-AD86-902773DB2140}" dt="2024-03-15T13:37:52.028" v="59"/>
          <ac:picMkLst>
            <pc:docMk/>
            <pc:sldMk cId="1494058448" sldId="288"/>
            <ac:picMk id="5" creationId="{48F4D0B1-F878-EF0F-7845-DD3818D93C9A}"/>
          </ac:picMkLst>
        </pc:picChg>
        <pc:picChg chg="add mod">
          <ac:chgData name="John Griffiths" userId="55ce029b995a3368" providerId="Windows Live" clId="Web-{DB7B16FD-47CA-40B8-AD86-902773DB2140}" dt="2024-03-15T13:39:00.328" v="67" actId="1076"/>
          <ac:picMkLst>
            <pc:docMk/>
            <pc:sldMk cId="1494058448" sldId="288"/>
            <ac:picMk id="6" creationId="{D4106C89-ED62-660D-4D52-2A5666EC8F72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39:53.799" v="74" actId="1076"/>
        <pc:sldMkLst>
          <pc:docMk/>
          <pc:sldMk cId="3537328394" sldId="289"/>
        </pc:sldMkLst>
        <pc:picChg chg="del">
          <ac:chgData name="John Griffiths" userId="55ce029b995a3368" providerId="Windows Live" clId="Web-{DB7B16FD-47CA-40B8-AD86-902773DB2140}" dt="2024-03-15T13:39:27.407" v="69"/>
          <ac:picMkLst>
            <pc:docMk/>
            <pc:sldMk cId="3537328394" sldId="289"/>
            <ac:picMk id="2" creationId="{28BBEF89-2431-47D2-4F3C-0E2F16A1C507}"/>
          </ac:picMkLst>
        </pc:picChg>
        <pc:picChg chg="add mod">
          <ac:chgData name="John Griffiths" userId="55ce029b995a3368" providerId="Windows Live" clId="Web-{DB7B16FD-47CA-40B8-AD86-902773DB2140}" dt="2024-03-15T13:39:33.501" v="72" actId="1076"/>
          <ac:picMkLst>
            <pc:docMk/>
            <pc:sldMk cId="3537328394" sldId="289"/>
            <ac:picMk id="3" creationId="{E0930356-AF11-1A0A-333D-4BB8466BE6E5}"/>
          </ac:picMkLst>
        </pc:picChg>
        <pc:picChg chg="add mod">
          <ac:chgData name="John Griffiths" userId="55ce029b995a3368" providerId="Windows Live" clId="Web-{DB7B16FD-47CA-40B8-AD86-902773DB2140}" dt="2024-03-15T13:39:53.799" v="74" actId="1076"/>
          <ac:picMkLst>
            <pc:docMk/>
            <pc:sldMk cId="3537328394" sldId="289"/>
            <ac:picMk id="5" creationId="{4B6D398D-8672-8058-1870-50C9B41A9436}"/>
          </ac:picMkLst>
        </pc:picChg>
        <pc:picChg chg="del">
          <ac:chgData name="John Griffiths" userId="55ce029b995a3368" providerId="Windows Live" clId="Web-{DB7B16FD-47CA-40B8-AD86-902773DB2140}" dt="2024-03-15T13:39:28.110" v="70"/>
          <ac:picMkLst>
            <pc:docMk/>
            <pc:sldMk cId="3537328394" sldId="289"/>
            <ac:picMk id="6" creationId="{D4106C89-ED62-660D-4D52-2A5666EC8F72}"/>
          </ac:picMkLst>
        </pc:picChg>
      </pc:sldChg>
      <pc:sldChg chg="del">
        <pc:chgData name="John Griffiths" userId="55ce029b995a3368" providerId="Windows Live" clId="Web-{DB7B16FD-47CA-40B8-AD86-902773DB2140}" dt="2024-03-15T13:27:48.755" v="11"/>
        <pc:sldMkLst>
          <pc:docMk/>
          <pc:sldMk cId="4227479775" sldId="289"/>
        </pc:sldMkLst>
      </pc:sldChg>
      <pc:sldChg chg="del">
        <pc:chgData name="John Griffiths" userId="55ce029b995a3368" providerId="Windows Live" clId="Web-{DB7B16FD-47CA-40B8-AD86-902773DB2140}" dt="2024-03-15T13:27:48.740" v="10"/>
        <pc:sldMkLst>
          <pc:docMk/>
          <pc:sldMk cId="1494751236" sldId="290"/>
        </pc:sldMkLst>
      </pc:sldChg>
      <pc:sldChg chg="addSp delSp modSp add replId">
        <pc:chgData name="John Griffiths" userId="55ce029b995a3368" providerId="Windows Live" clId="Web-{DB7B16FD-47CA-40B8-AD86-902773DB2140}" dt="2024-03-15T13:42:24.023" v="85" actId="1076"/>
        <pc:sldMkLst>
          <pc:docMk/>
          <pc:sldMk cId="1646764755" sldId="290"/>
        </pc:sldMkLst>
        <pc:picChg chg="add mod">
          <ac:chgData name="John Griffiths" userId="55ce029b995a3368" providerId="Windows Live" clId="Web-{DB7B16FD-47CA-40B8-AD86-902773DB2140}" dt="2024-03-15T13:40:58.442" v="79" actId="1076"/>
          <ac:picMkLst>
            <pc:docMk/>
            <pc:sldMk cId="1646764755" sldId="290"/>
            <ac:picMk id="2" creationId="{B36A86EE-268F-E425-F0AC-694E2A75D0CD}"/>
          </ac:picMkLst>
        </pc:picChg>
        <pc:picChg chg="del">
          <ac:chgData name="John Griffiths" userId="55ce029b995a3368" providerId="Windows Live" clId="Web-{DB7B16FD-47CA-40B8-AD86-902773DB2140}" dt="2024-03-15T13:40:51.691" v="76"/>
          <ac:picMkLst>
            <pc:docMk/>
            <pc:sldMk cId="1646764755" sldId="290"/>
            <ac:picMk id="3" creationId="{E0930356-AF11-1A0A-333D-4BB8466BE6E5}"/>
          </ac:picMkLst>
        </pc:picChg>
        <pc:picChg chg="del">
          <ac:chgData name="John Griffiths" userId="55ce029b995a3368" providerId="Windows Live" clId="Web-{DB7B16FD-47CA-40B8-AD86-902773DB2140}" dt="2024-03-15T13:40:52.754" v="77"/>
          <ac:picMkLst>
            <pc:docMk/>
            <pc:sldMk cId="1646764755" sldId="290"/>
            <ac:picMk id="5" creationId="{4B6D398D-8672-8058-1870-50C9B41A9436}"/>
          </ac:picMkLst>
        </pc:picChg>
        <pc:picChg chg="add mod">
          <ac:chgData name="John Griffiths" userId="55ce029b995a3368" providerId="Windows Live" clId="Web-{DB7B16FD-47CA-40B8-AD86-902773DB2140}" dt="2024-03-15T13:41:29.568" v="81" actId="1076"/>
          <ac:picMkLst>
            <pc:docMk/>
            <pc:sldMk cId="1646764755" sldId="290"/>
            <ac:picMk id="6" creationId="{AA09BF66-4AF9-DCCA-AD37-3AF355EC5B34}"/>
          </ac:picMkLst>
        </pc:picChg>
        <pc:picChg chg="add mod">
          <ac:chgData name="John Griffiths" userId="55ce029b995a3368" providerId="Windows Live" clId="Web-{DB7B16FD-47CA-40B8-AD86-902773DB2140}" dt="2024-03-15T13:42:03.022" v="83" actId="1076"/>
          <ac:picMkLst>
            <pc:docMk/>
            <pc:sldMk cId="1646764755" sldId="290"/>
            <ac:picMk id="7" creationId="{EA0F9FFE-42F8-26D5-8239-CD8ECE23498D}"/>
          </ac:picMkLst>
        </pc:picChg>
        <pc:picChg chg="add mod">
          <ac:chgData name="John Griffiths" userId="55ce029b995a3368" providerId="Windows Live" clId="Web-{DB7B16FD-47CA-40B8-AD86-902773DB2140}" dt="2024-03-15T13:42:24.023" v="85" actId="1076"/>
          <ac:picMkLst>
            <pc:docMk/>
            <pc:sldMk cId="1646764755" sldId="290"/>
            <ac:picMk id="8" creationId="{D68C44B3-0B98-76B6-23F1-43BA25665266}"/>
          </ac:picMkLst>
        </pc:picChg>
      </pc:sldChg>
      <pc:sldChg chg="del">
        <pc:chgData name="John Griffiths" userId="55ce029b995a3368" providerId="Windows Live" clId="Web-{DB7B16FD-47CA-40B8-AD86-902773DB2140}" dt="2024-03-15T13:27:48.740" v="9"/>
        <pc:sldMkLst>
          <pc:docMk/>
          <pc:sldMk cId="577693646" sldId="291"/>
        </pc:sldMkLst>
      </pc:sldChg>
      <pc:sldChg chg="addSp delSp modSp add replId">
        <pc:chgData name="John Griffiths" userId="55ce029b995a3368" providerId="Windows Live" clId="Web-{DB7B16FD-47CA-40B8-AD86-902773DB2140}" dt="2024-03-15T13:43:55.089" v="99" actId="1076"/>
        <pc:sldMkLst>
          <pc:docMk/>
          <pc:sldMk cId="2483491269" sldId="291"/>
        </pc:sldMkLst>
        <pc:spChg chg="mod">
          <ac:chgData name="John Griffiths" userId="55ce029b995a3368" providerId="Windows Live" clId="Web-{DB7B16FD-47CA-40B8-AD86-902773DB2140}" dt="2024-03-15T13:43:17.619" v="92" actId="20577"/>
          <ac:spMkLst>
            <pc:docMk/>
            <pc:sldMk cId="2483491269" sldId="291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42:36.695" v="87"/>
          <ac:picMkLst>
            <pc:docMk/>
            <pc:sldMk cId="2483491269" sldId="291"/>
            <ac:picMk id="2" creationId="{B36A86EE-268F-E425-F0AC-694E2A75D0CD}"/>
          </ac:picMkLst>
        </pc:picChg>
        <pc:picChg chg="add mod">
          <ac:chgData name="John Griffiths" userId="55ce029b995a3368" providerId="Windows Live" clId="Web-{DB7B16FD-47CA-40B8-AD86-902773DB2140}" dt="2024-03-15T13:43:49.105" v="97" actId="1076"/>
          <ac:picMkLst>
            <pc:docMk/>
            <pc:sldMk cId="2483491269" sldId="291"/>
            <ac:picMk id="3" creationId="{011947B6-11FF-BD75-F682-673F26EDED8A}"/>
          </ac:picMkLst>
        </pc:picChg>
        <pc:picChg chg="add mod">
          <ac:chgData name="John Griffiths" userId="55ce029b995a3368" providerId="Windows Live" clId="Web-{DB7B16FD-47CA-40B8-AD86-902773DB2140}" dt="2024-03-15T13:43:55.089" v="99" actId="1076"/>
          <ac:picMkLst>
            <pc:docMk/>
            <pc:sldMk cId="2483491269" sldId="291"/>
            <ac:picMk id="5" creationId="{4DD56760-0532-CF01-6638-BF1EC83A0FF1}"/>
          </ac:picMkLst>
        </pc:picChg>
        <pc:picChg chg="del">
          <ac:chgData name="John Griffiths" userId="55ce029b995a3368" providerId="Windows Live" clId="Web-{DB7B16FD-47CA-40B8-AD86-902773DB2140}" dt="2024-03-15T13:42:38.508" v="90"/>
          <ac:picMkLst>
            <pc:docMk/>
            <pc:sldMk cId="2483491269" sldId="291"/>
            <ac:picMk id="6" creationId="{AA09BF66-4AF9-DCCA-AD37-3AF355EC5B34}"/>
          </ac:picMkLst>
        </pc:picChg>
        <pc:picChg chg="del">
          <ac:chgData name="John Griffiths" userId="55ce029b995a3368" providerId="Windows Live" clId="Web-{DB7B16FD-47CA-40B8-AD86-902773DB2140}" dt="2024-03-15T13:42:37.320" v="88"/>
          <ac:picMkLst>
            <pc:docMk/>
            <pc:sldMk cId="2483491269" sldId="291"/>
            <ac:picMk id="7" creationId="{EA0F9FFE-42F8-26D5-8239-CD8ECE23498D}"/>
          </ac:picMkLst>
        </pc:picChg>
        <pc:picChg chg="del">
          <ac:chgData name="John Griffiths" userId="55ce029b995a3368" providerId="Windows Live" clId="Web-{DB7B16FD-47CA-40B8-AD86-902773DB2140}" dt="2024-03-15T13:42:37.961" v="89"/>
          <ac:picMkLst>
            <pc:docMk/>
            <pc:sldMk cId="2483491269" sldId="291"/>
            <ac:picMk id="8" creationId="{D68C44B3-0B98-76B6-23F1-43BA25665266}"/>
          </ac:picMkLst>
        </pc:picChg>
      </pc:sldChg>
      <pc:sldChg chg="del">
        <pc:chgData name="John Griffiths" userId="55ce029b995a3368" providerId="Windows Live" clId="Web-{DB7B16FD-47CA-40B8-AD86-902773DB2140}" dt="2024-03-15T13:27:48.740" v="8"/>
        <pc:sldMkLst>
          <pc:docMk/>
          <pc:sldMk cId="3529726465" sldId="292"/>
        </pc:sldMkLst>
      </pc:sldChg>
      <pc:sldChg chg="addSp delSp modSp add replId">
        <pc:chgData name="John Griffiths" userId="55ce029b995a3368" providerId="Windows Live" clId="Web-{DB7B16FD-47CA-40B8-AD86-902773DB2140}" dt="2024-03-15T13:44:25.747" v="103"/>
        <pc:sldMkLst>
          <pc:docMk/>
          <pc:sldMk cId="3979327285" sldId="292"/>
        </pc:sldMkLst>
        <pc:picChg chg="add mod">
          <ac:chgData name="John Griffiths" userId="55ce029b995a3368" providerId="Windows Live" clId="Web-{DB7B16FD-47CA-40B8-AD86-902773DB2140}" dt="2024-03-15T13:44:25.747" v="103"/>
          <ac:picMkLst>
            <pc:docMk/>
            <pc:sldMk cId="3979327285" sldId="292"/>
            <ac:picMk id="2" creationId="{DD171B4A-8DA0-476D-D544-E85BB2860B7A}"/>
          </ac:picMkLst>
        </pc:picChg>
        <pc:picChg chg="del">
          <ac:chgData name="John Griffiths" userId="55ce029b995a3368" providerId="Windows Live" clId="Web-{DB7B16FD-47CA-40B8-AD86-902773DB2140}" dt="2024-03-15T13:44:23.340" v="101"/>
          <ac:picMkLst>
            <pc:docMk/>
            <pc:sldMk cId="3979327285" sldId="292"/>
            <ac:picMk id="3" creationId="{011947B6-11FF-BD75-F682-673F26EDED8A}"/>
          </ac:picMkLst>
        </pc:picChg>
        <pc:picChg chg="del">
          <ac:chgData name="John Griffiths" userId="55ce029b995a3368" providerId="Windows Live" clId="Web-{DB7B16FD-47CA-40B8-AD86-902773DB2140}" dt="2024-03-15T13:44:24.059" v="102"/>
          <ac:picMkLst>
            <pc:docMk/>
            <pc:sldMk cId="3979327285" sldId="292"/>
            <ac:picMk id="5" creationId="{4DD56760-0532-CF01-6638-BF1EC83A0FF1}"/>
          </ac:picMkLst>
        </pc:picChg>
      </pc:sldChg>
      <pc:sldChg chg="del">
        <pc:chgData name="John Griffiths" userId="55ce029b995a3368" providerId="Windows Live" clId="Web-{DB7B16FD-47CA-40B8-AD86-902773DB2140}" dt="2024-03-15T13:27:48.740" v="7"/>
        <pc:sldMkLst>
          <pc:docMk/>
          <pc:sldMk cId="3712880073" sldId="293"/>
        </pc:sldMkLst>
      </pc:sldChg>
      <pc:sldChg chg="addSp delSp modSp add replId">
        <pc:chgData name="John Griffiths" userId="55ce029b995a3368" providerId="Windows Live" clId="Web-{DB7B16FD-47CA-40B8-AD86-902773DB2140}" dt="2024-03-15T13:45:53.641" v="109" actId="1076"/>
        <pc:sldMkLst>
          <pc:docMk/>
          <pc:sldMk cId="4188442560" sldId="293"/>
        </pc:sldMkLst>
        <pc:picChg chg="del">
          <ac:chgData name="John Griffiths" userId="55ce029b995a3368" providerId="Windows Live" clId="Web-{DB7B16FD-47CA-40B8-AD86-902773DB2140}" dt="2024-03-15T13:45:22.874" v="105"/>
          <ac:picMkLst>
            <pc:docMk/>
            <pc:sldMk cId="4188442560" sldId="293"/>
            <ac:picMk id="2" creationId="{DD171B4A-8DA0-476D-D544-E85BB2860B7A}"/>
          </ac:picMkLst>
        </pc:picChg>
        <pc:picChg chg="add mod">
          <ac:chgData name="John Griffiths" userId="55ce029b995a3368" providerId="Windows Live" clId="Web-{DB7B16FD-47CA-40B8-AD86-902773DB2140}" dt="2024-03-15T13:45:27.780" v="107" actId="1076"/>
          <ac:picMkLst>
            <pc:docMk/>
            <pc:sldMk cId="4188442560" sldId="293"/>
            <ac:picMk id="3" creationId="{9C45DD00-B9F1-3539-AF32-053945128217}"/>
          </ac:picMkLst>
        </pc:picChg>
        <pc:picChg chg="add mod">
          <ac:chgData name="John Griffiths" userId="55ce029b995a3368" providerId="Windows Live" clId="Web-{DB7B16FD-47CA-40B8-AD86-902773DB2140}" dt="2024-03-15T13:45:53.641" v="109" actId="1076"/>
          <ac:picMkLst>
            <pc:docMk/>
            <pc:sldMk cId="4188442560" sldId="293"/>
            <ac:picMk id="5" creationId="{7AB4ECDB-AD9B-7B3E-F2BD-86A5D29C7B6C}"/>
          </ac:picMkLst>
        </pc:picChg>
      </pc:sldChg>
      <pc:sldChg chg="del">
        <pc:chgData name="John Griffiths" userId="55ce029b995a3368" providerId="Windows Live" clId="Web-{DB7B16FD-47CA-40B8-AD86-902773DB2140}" dt="2024-03-15T13:27:48.740" v="6"/>
        <pc:sldMkLst>
          <pc:docMk/>
          <pc:sldMk cId="2405571119" sldId="294"/>
        </pc:sldMkLst>
      </pc:sldChg>
      <pc:sldChg chg="addSp delSp modSp add replId">
        <pc:chgData name="John Griffiths" userId="55ce029b995a3368" providerId="Windows Live" clId="Web-{DB7B16FD-47CA-40B8-AD86-902773DB2140}" dt="2024-03-15T13:47:14.316" v="115" actId="1076"/>
        <pc:sldMkLst>
          <pc:docMk/>
          <pc:sldMk cId="2442088704" sldId="294"/>
        </pc:sldMkLst>
        <pc:spChg chg="mod">
          <ac:chgData name="John Griffiths" userId="55ce029b995a3368" providerId="Windows Live" clId="Web-{DB7B16FD-47CA-40B8-AD86-902773DB2140}" dt="2024-03-15T13:46:06.954" v="113" actId="20577"/>
          <ac:spMkLst>
            <pc:docMk/>
            <pc:sldMk cId="2442088704" sldId="294"/>
            <ac:spMk id="4" creationId="{1DE3B9C3-FD6A-9642-AADE-B4C28E2EEBCF}"/>
          </ac:spMkLst>
        </pc:spChg>
        <pc:picChg chg="add mod">
          <ac:chgData name="John Griffiths" userId="55ce029b995a3368" providerId="Windows Live" clId="Web-{DB7B16FD-47CA-40B8-AD86-902773DB2140}" dt="2024-03-15T13:47:14.316" v="115" actId="1076"/>
          <ac:picMkLst>
            <pc:docMk/>
            <pc:sldMk cId="2442088704" sldId="294"/>
            <ac:picMk id="2" creationId="{B6AFC358-5B4D-421C-4A21-2D54C5FDF825}"/>
          </ac:picMkLst>
        </pc:picChg>
        <pc:picChg chg="del">
          <ac:chgData name="John Griffiths" userId="55ce029b995a3368" providerId="Windows Live" clId="Web-{DB7B16FD-47CA-40B8-AD86-902773DB2140}" dt="2024-03-15T13:46:02" v="111"/>
          <ac:picMkLst>
            <pc:docMk/>
            <pc:sldMk cId="2442088704" sldId="294"/>
            <ac:picMk id="3" creationId="{9C45DD00-B9F1-3539-AF32-053945128217}"/>
          </ac:picMkLst>
        </pc:picChg>
        <pc:picChg chg="del">
          <ac:chgData name="John Griffiths" userId="55ce029b995a3368" providerId="Windows Live" clId="Web-{DB7B16FD-47CA-40B8-AD86-902773DB2140}" dt="2024-03-15T13:46:03.141" v="112"/>
          <ac:picMkLst>
            <pc:docMk/>
            <pc:sldMk cId="2442088704" sldId="294"/>
            <ac:picMk id="5" creationId="{7AB4ECDB-AD9B-7B3E-F2BD-86A5D29C7B6C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51:48.998" v="125" actId="14100"/>
        <pc:sldMkLst>
          <pc:docMk/>
          <pc:sldMk cId="3671125346" sldId="295"/>
        </pc:sldMkLst>
        <pc:spChg chg="mod">
          <ac:chgData name="John Griffiths" userId="55ce029b995a3368" providerId="Windows Live" clId="Web-{DB7B16FD-47CA-40B8-AD86-902773DB2140}" dt="2024-03-15T13:50:02.947" v="121" actId="20577"/>
          <ac:spMkLst>
            <pc:docMk/>
            <pc:sldMk cId="3671125346" sldId="295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48:38.241" v="117"/>
          <ac:picMkLst>
            <pc:docMk/>
            <pc:sldMk cId="3671125346" sldId="295"/>
            <ac:picMk id="2" creationId="{B6AFC358-5B4D-421C-4A21-2D54C5FDF825}"/>
          </ac:picMkLst>
        </pc:picChg>
        <pc:picChg chg="add mod">
          <ac:chgData name="John Griffiths" userId="55ce029b995a3368" providerId="Windows Live" clId="Web-{DB7B16FD-47CA-40B8-AD86-902773DB2140}" dt="2024-03-15T13:51:48.998" v="125" actId="14100"/>
          <ac:picMkLst>
            <pc:docMk/>
            <pc:sldMk cId="3671125346" sldId="295"/>
            <ac:picMk id="3" creationId="{50E80CF8-8696-5F08-001A-67BDB04F8AD0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56:40.056" v="145" actId="14100"/>
        <pc:sldMkLst>
          <pc:docMk/>
          <pc:sldMk cId="3113247077" sldId="296"/>
        </pc:sldMkLst>
        <pc:spChg chg="mod">
          <ac:chgData name="John Griffiths" userId="55ce029b995a3368" providerId="Windows Live" clId="Web-{DB7B16FD-47CA-40B8-AD86-902773DB2140}" dt="2024-03-15T13:54:38.489" v="132" actId="20577"/>
          <ac:spMkLst>
            <pc:docMk/>
            <pc:sldMk cId="3113247077" sldId="296"/>
            <ac:spMk id="4" creationId="{1DE3B9C3-FD6A-9642-AADE-B4C28E2EEBCF}"/>
          </ac:spMkLst>
        </pc:spChg>
        <pc:picChg chg="add mod">
          <ac:chgData name="John Griffiths" userId="55ce029b995a3368" providerId="Windows Live" clId="Web-{DB7B16FD-47CA-40B8-AD86-902773DB2140}" dt="2024-03-15T13:55:44.194" v="135" actId="1076"/>
          <ac:picMkLst>
            <pc:docMk/>
            <pc:sldMk cId="3113247077" sldId="296"/>
            <ac:picMk id="2" creationId="{50650C63-C0A6-607E-B698-A5ACC3459E7E}"/>
          </ac:picMkLst>
        </pc:picChg>
        <pc:picChg chg="del">
          <ac:chgData name="John Griffiths" userId="55ce029b995a3368" providerId="Windows Live" clId="Web-{DB7B16FD-47CA-40B8-AD86-902773DB2140}" dt="2024-03-15T13:52:00.733" v="129"/>
          <ac:picMkLst>
            <pc:docMk/>
            <pc:sldMk cId="3113247077" sldId="296"/>
            <ac:picMk id="3" creationId="{50E80CF8-8696-5F08-001A-67BDB04F8AD0}"/>
          </ac:picMkLst>
        </pc:picChg>
        <pc:picChg chg="add mod">
          <ac:chgData name="John Griffiths" userId="55ce029b995a3368" providerId="Windows Live" clId="Web-{DB7B16FD-47CA-40B8-AD86-902773DB2140}" dt="2024-03-15T13:56:40.056" v="145" actId="14100"/>
          <ac:picMkLst>
            <pc:docMk/>
            <pc:sldMk cId="3113247077" sldId="296"/>
            <ac:picMk id="5" creationId="{795860AF-2204-B60E-3B4C-73F59854E229}"/>
          </ac:picMkLst>
        </pc:picChg>
        <pc:picChg chg="add mod">
          <ac:chgData name="John Griffiths" userId="55ce029b995a3368" providerId="Windows Live" clId="Web-{DB7B16FD-47CA-40B8-AD86-902773DB2140}" dt="2024-03-15T13:56:35.009" v="144" actId="1076"/>
          <ac:picMkLst>
            <pc:docMk/>
            <pc:sldMk cId="3113247077" sldId="296"/>
            <ac:picMk id="6" creationId="{8B3C2A02-8638-D067-31C0-CEB4A36E8C79}"/>
          </ac:picMkLst>
        </pc:picChg>
      </pc:sldChg>
      <pc:sldChg chg="addSp delSp modSp add replId">
        <pc:chgData name="John Griffiths" userId="55ce029b995a3368" providerId="Windows Live" clId="Web-{DB7B16FD-47CA-40B8-AD86-902773DB2140}" dt="2024-03-15T13:58:24.029" v="160" actId="14100"/>
        <pc:sldMkLst>
          <pc:docMk/>
          <pc:sldMk cId="424918206" sldId="297"/>
        </pc:sldMkLst>
        <pc:picChg chg="del">
          <ac:chgData name="John Griffiths" userId="55ce029b995a3368" providerId="Windows Live" clId="Web-{DB7B16FD-47CA-40B8-AD86-902773DB2140}" dt="2024-03-15T13:57:01.760" v="147"/>
          <ac:picMkLst>
            <pc:docMk/>
            <pc:sldMk cId="424918206" sldId="297"/>
            <ac:picMk id="2" creationId="{50650C63-C0A6-607E-B698-A5ACC3459E7E}"/>
          </ac:picMkLst>
        </pc:picChg>
        <pc:picChg chg="add mod">
          <ac:chgData name="John Griffiths" userId="55ce029b995a3368" providerId="Windows Live" clId="Web-{DB7B16FD-47CA-40B8-AD86-902773DB2140}" dt="2024-03-15T13:57:31.511" v="153" actId="14100"/>
          <ac:picMkLst>
            <pc:docMk/>
            <pc:sldMk cId="424918206" sldId="297"/>
            <ac:picMk id="3" creationId="{FAF3F399-8E37-0607-3FBD-B629ED7581F9}"/>
          </ac:picMkLst>
        </pc:picChg>
        <pc:picChg chg="del">
          <ac:chgData name="John Griffiths" userId="55ce029b995a3368" providerId="Windows Live" clId="Web-{DB7B16FD-47CA-40B8-AD86-902773DB2140}" dt="2024-03-15T13:57:02.963" v="149"/>
          <ac:picMkLst>
            <pc:docMk/>
            <pc:sldMk cId="424918206" sldId="297"/>
            <ac:picMk id="5" creationId="{795860AF-2204-B60E-3B4C-73F59854E229}"/>
          </ac:picMkLst>
        </pc:picChg>
        <pc:picChg chg="del">
          <ac:chgData name="John Griffiths" userId="55ce029b995a3368" providerId="Windows Live" clId="Web-{DB7B16FD-47CA-40B8-AD86-902773DB2140}" dt="2024-03-15T13:57:02.322" v="148"/>
          <ac:picMkLst>
            <pc:docMk/>
            <pc:sldMk cId="424918206" sldId="297"/>
            <ac:picMk id="6" creationId="{8B3C2A02-8638-D067-31C0-CEB4A36E8C79}"/>
          </ac:picMkLst>
        </pc:picChg>
        <pc:picChg chg="add mod">
          <ac:chgData name="John Griffiths" userId="55ce029b995a3368" providerId="Windows Live" clId="Web-{DB7B16FD-47CA-40B8-AD86-902773DB2140}" dt="2024-03-15T13:57:53.199" v="156" actId="1076"/>
          <ac:picMkLst>
            <pc:docMk/>
            <pc:sldMk cId="424918206" sldId="297"/>
            <ac:picMk id="7" creationId="{D1344CB6-3792-2C03-59AC-32BD0194476E}"/>
          </ac:picMkLst>
        </pc:picChg>
        <pc:picChg chg="add mod">
          <ac:chgData name="John Griffiths" userId="55ce029b995a3368" providerId="Windows Live" clId="Web-{DB7B16FD-47CA-40B8-AD86-902773DB2140}" dt="2024-03-15T13:58:24.029" v="160" actId="14100"/>
          <ac:picMkLst>
            <pc:docMk/>
            <pc:sldMk cId="424918206" sldId="297"/>
            <ac:picMk id="8" creationId="{EE1E0319-D704-5A33-EF99-A00FBC391B56}"/>
          </ac:picMkLst>
        </pc:picChg>
      </pc:sldChg>
      <pc:sldChg chg="delSp modSp add replId">
        <pc:chgData name="John Griffiths" userId="55ce029b995a3368" providerId="Windows Live" clId="Web-{DB7B16FD-47CA-40B8-AD86-902773DB2140}" dt="2024-03-15T14:00:39.299" v="167" actId="20577"/>
        <pc:sldMkLst>
          <pc:docMk/>
          <pc:sldMk cId="1223429750" sldId="298"/>
        </pc:sldMkLst>
        <pc:spChg chg="mod">
          <ac:chgData name="John Griffiths" userId="55ce029b995a3368" providerId="Windows Live" clId="Web-{DB7B16FD-47CA-40B8-AD86-902773DB2140}" dt="2024-03-15T14:00:39.299" v="167" actId="20577"/>
          <ac:spMkLst>
            <pc:docMk/>
            <pc:sldMk cId="1223429750" sldId="298"/>
            <ac:spMk id="4" creationId="{1DE3B9C3-FD6A-9642-AADE-B4C28E2EEBCF}"/>
          </ac:spMkLst>
        </pc:spChg>
        <pc:picChg chg="del">
          <ac:chgData name="John Griffiths" userId="55ce029b995a3368" providerId="Windows Live" clId="Web-{DB7B16FD-47CA-40B8-AD86-902773DB2140}" dt="2024-03-15T13:58:37.014" v="162"/>
          <ac:picMkLst>
            <pc:docMk/>
            <pc:sldMk cId="1223429750" sldId="298"/>
            <ac:picMk id="3" creationId="{FAF3F399-8E37-0607-3FBD-B629ED7581F9}"/>
          </ac:picMkLst>
        </pc:picChg>
        <pc:picChg chg="del">
          <ac:chgData name="John Griffiths" userId="55ce029b995a3368" providerId="Windows Live" clId="Web-{DB7B16FD-47CA-40B8-AD86-902773DB2140}" dt="2024-03-15T13:58:37.935" v="163"/>
          <ac:picMkLst>
            <pc:docMk/>
            <pc:sldMk cId="1223429750" sldId="298"/>
            <ac:picMk id="7" creationId="{D1344CB6-3792-2C03-59AC-32BD0194476E}"/>
          </ac:picMkLst>
        </pc:picChg>
        <pc:picChg chg="del">
          <ac:chgData name="John Griffiths" userId="55ce029b995a3368" providerId="Windows Live" clId="Web-{DB7B16FD-47CA-40B8-AD86-902773DB2140}" dt="2024-03-15T13:58:38.451" v="164"/>
          <ac:picMkLst>
            <pc:docMk/>
            <pc:sldMk cId="1223429750" sldId="298"/>
            <ac:picMk id="8" creationId="{EE1E0319-D704-5A33-EF99-A00FBC391B56}"/>
          </ac:picMkLst>
        </pc:picChg>
      </pc:sldChg>
    </pc:docChg>
  </pc:docChgLst>
  <pc:docChgLst>
    <pc:chgData name="John Griffiths" userId="55ce029b995a3368" providerId="Windows Live" clId="Web-{D091856E-D652-45D3-8962-208637FCC565}"/>
    <pc:docChg chg="addSld delSld modSld">
      <pc:chgData name="John Griffiths" userId="55ce029b995a3368" providerId="Windows Live" clId="Web-{D091856E-D652-45D3-8962-208637FCC565}" dt="2024-05-15T10:47:08.383" v="95"/>
      <pc:docMkLst>
        <pc:docMk/>
      </pc:docMkLst>
      <pc:sldChg chg="addSp modSp">
        <pc:chgData name="John Griffiths" userId="55ce029b995a3368" providerId="Windows Live" clId="Web-{D091856E-D652-45D3-8962-208637FCC565}" dt="2024-05-15T10:21:00.187" v="1" actId="1076"/>
        <pc:sldMkLst>
          <pc:docMk/>
          <pc:sldMk cId="3484194627" sldId="256"/>
        </pc:sldMkLst>
        <pc:picChg chg="add mod">
          <ac:chgData name="John Griffiths" userId="55ce029b995a3368" providerId="Windows Live" clId="Web-{D091856E-D652-45D3-8962-208637FCC565}" dt="2024-05-15T10:21:00.187" v="1" actId="1076"/>
          <ac:picMkLst>
            <pc:docMk/>
            <pc:sldMk cId="3484194627" sldId="256"/>
            <ac:picMk id="2" creationId="{41D18794-4129-BF58-7858-AFD581E661DF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25:01.664" v="6"/>
        <pc:sldMkLst>
          <pc:docMk/>
          <pc:sldMk cId="418904594" sldId="296"/>
        </pc:sldMkLst>
        <pc:spChg chg="mod">
          <ac:chgData name="John Griffiths" userId="55ce029b995a3368" providerId="Windows Live" clId="Web-{D091856E-D652-45D3-8962-208637FCC565}" dt="2024-05-15T10:24:58.383" v="4" actId="20577"/>
          <ac:spMkLst>
            <pc:docMk/>
            <pc:sldMk cId="418904594" sldId="296"/>
            <ac:spMk id="6" creationId="{B5F2155E-3CF8-8929-737F-80DFC1478FA2}"/>
          </ac:spMkLst>
        </pc:spChg>
        <pc:picChg chg="del">
          <ac:chgData name="John Griffiths" userId="55ce029b995a3368" providerId="Windows Live" clId="Web-{D091856E-D652-45D3-8962-208637FCC565}" dt="2024-05-15T10:25:00.320" v="5"/>
          <ac:picMkLst>
            <pc:docMk/>
            <pc:sldMk cId="418904594" sldId="296"/>
            <ac:picMk id="2" creationId="{41D18794-4129-BF58-7858-AFD581E661DF}"/>
          </ac:picMkLst>
        </pc:picChg>
        <pc:picChg chg="add mod">
          <ac:chgData name="John Griffiths" userId="55ce029b995a3368" providerId="Windows Live" clId="Web-{D091856E-D652-45D3-8962-208637FCC565}" dt="2024-05-15T10:25:01.664" v="6"/>
          <ac:picMkLst>
            <pc:docMk/>
            <pc:sldMk cId="418904594" sldId="296"/>
            <ac:picMk id="3" creationId="{3783CB65-9CEE-C026-7704-CAFAE62D7E39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26:00.713" v="15" actId="1076"/>
        <pc:sldMkLst>
          <pc:docMk/>
          <pc:sldMk cId="1386008630" sldId="297"/>
        </pc:sldMkLst>
        <pc:picChg chg="add mod">
          <ac:chgData name="John Griffiths" userId="55ce029b995a3368" providerId="Windows Live" clId="Web-{D091856E-D652-45D3-8962-208637FCC565}" dt="2024-05-15T10:25:33.978" v="11" actId="1076"/>
          <ac:picMkLst>
            <pc:docMk/>
            <pc:sldMk cId="1386008630" sldId="297"/>
            <ac:picMk id="2" creationId="{2B39BC8C-4406-785D-9110-93A5A93A68AD}"/>
          </ac:picMkLst>
        </pc:picChg>
        <pc:picChg chg="del">
          <ac:chgData name="John Griffiths" userId="55ce029b995a3368" providerId="Windows Live" clId="Web-{D091856E-D652-45D3-8962-208637FCC565}" dt="2024-05-15T10:25:27.602" v="8"/>
          <ac:picMkLst>
            <pc:docMk/>
            <pc:sldMk cId="1386008630" sldId="297"/>
            <ac:picMk id="3" creationId="{3783CB65-9CEE-C026-7704-CAFAE62D7E39}"/>
          </ac:picMkLst>
        </pc:picChg>
        <pc:picChg chg="add mod">
          <ac:chgData name="John Griffiths" userId="55ce029b995a3368" providerId="Windows Live" clId="Web-{D091856E-D652-45D3-8962-208637FCC565}" dt="2024-05-15T10:26:00.713" v="15" actId="1076"/>
          <ac:picMkLst>
            <pc:docMk/>
            <pc:sldMk cId="1386008630" sldId="297"/>
            <ac:picMk id="4" creationId="{D2946413-B629-BB79-01B4-5F62D42D66E7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27:17.778" v="25" actId="1076"/>
        <pc:sldMkLst>
          <pc:docMk/>
          <pc:sldMk cId="583240264" sldId="298"/>
        </pc:sldMkLst>
        <pc:picChg chg="del">
          <ac:chgData name="John Griffiths" userId="55ce029b995a3368" providerId="Windows Live" clId="Web-{D091856E-D652-45D3-8962-208637FCC565}" dt="2024-05-15T10:26:33.589" v="17"/>
          <ac:picMkLst>
            <pc:docMk/>
            <pc:sldMk cId="583240264" sldId="298"/>
            <ac:picMk id="2" creationId="{2B39BC8C-4406-785D-9110-93A5A93A68AD}"/>
          </ac:picMkLst>
        </pc:picChg>
        <pc:picChg chg="add mod">
          <ac:chgData name="John Griffiths" userId="55ce029b995a3368" providerId="Windows Live" clId="Web-{D091856E-D652-45D3-8962-208637FCC565}" dt="2024-05-15T10:27:13.137" v="23" actId="1076"/>
          <ac:picMkLst>
            <pc:docMk/>
            <pc:sldMk cId="583240264" sldId="298"/>
            <ac:picMk id="3" creationId="{75F859E7-7375-F2DE-3DDD-D4E813E37EE9}"/>
          </ac:picMkLst>
        </pc:picChg>
        <pc:picChg chg="del">
          <ac:chgData name="John Griffiths" userId="55ce029b995a3368" providerId="Windows Live" clId="Web-{D091856E-D652-45D3-8962-208637FCC565}" dt="2024-05-15T10:26:34.698" v="18"/>
          <ac:picMkLst>
            <pc:docMk/>
            <pc:sldMk cId="583240264" sldId="298"/>
            <ac:picMk id="4" creationId="{D2946413-B629-BB79-01B4-5F62D42D66E7}"/>
          </ac:picMkLst>
        </pc:picChg>
        <pc:picChg chg="add mod">
          <ac:chgData name="John Griffiths" userId="55ce029b995a3368" providerId="Windows Live" clId="Web-{D091856E-D652-45D3-8962-208637FCC565}" dt="2024-05-15T10:27:17.778" v="25" actId="1076"/>
          <ac:picMkLst>
            <pc:docMk/>
            <pc:sldMk cId="583240264" sldId="298"/>
            <ac:picMk id="5" creationId="{29CBCD01-4B2D-64A4-C677-1BA1F940B6F5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29:55.940" v="36" actId="14100"/>
        <pc:sldMkLst>
          <pc:docMk/>
          <pc:sldMk cId="3210559371" sldId="299"/>
        </pc:sldMkLst>
        <pc:picChg chg="add mod">
          <ac:chgData name="John Griffiths" userId="55ce029b995a3368" providerId="Windows Live" clId="Web-{D091856E-D652-45D3-8962-208637FCC565}" dt="2024-05-15T10:27:48.576" v="30" actId="1076"/>
          <ac:picMkLst>
            <pc:docMk/>
            <pc:sldMk cId="3210559371" sldId="299"/>
            <ac:picMk id="2" creationId="{16FE3C1B-29DE-89F0-E13B-3B7B4C6676C5}"/>
          </ac:picMkLst>
        </pc:picChg>
        <pc:picChg chg="del">
          <ac:chgData name="John Griffiths" userId="55ce029b995a3368" providerId="Windows Live" clId="Web-{D091856E-D652-45D3-8962-208637FCC565}" dt="2024-05-15T10:27:29.169" v="27"/>
          <ac:picMkLst>
            <pc:docMk/>
            <pc:sldMk cId="3210559371" sldId="299"/>
            <ac:picMk id="3" creationId="{75F859E7-7375-F2DE-3DDD-D4E813E37EE9}"/>
          </ac:picMkLst>
        </pc:picChg>
        <pc:picChg chg="add mod">
          <ac:chgData name="John Griffiths" userId="55ce029b995a3368" providerId="Windows Live" clId="Web-{D091856E-D652-45D3-8962-208637FCC565}" dt="2024-05-15T10:29:31.798" v="33" actId="1076"/>
          <ac:picMkLst>
            <pc:docMk/>
            <pc:sldMk cId="3210559371" sldId="299"/>
            <ac:picMk id="4" creationId="{A93B4711-CA44-89AF-40B7-6369D3E17345}"/>
          </ac:picMkLst>
        </pc:picChg>
        <pc:picChg chg="del">
          <ac:chgData name="John Griffiths" userId="55ce029b995a3368" providerId="Windows Live" clId="Web-{D091856E-D652-45D3-8962-208637FCC565}" dt="2024-05-15T10:27:30.154" v="28"/>
          <ac:picMkLst>
            <pc:docMk/>
            <pc:sldMk cId="3210559371" sldId="299"/>
            <ac:picMk id="5" creationId="{29CBCD01-4B2D-64A4-C677-1BA1F940B6F5}"/>
          </ac:picMkLst>
        </pc:picChg>
        <pc:picChg chg="add mod">
          <ac:chgData name="John Griffiths" userId="55ce029b995a3368" providerId="Windows Live" clId="Web-{D091856E-D652-45D3-8962-208637FCC565}" dt="2024-05-15T10:29:55.940" v="36" actId="14100"/>
          <ac:picMkLst>
            <pc:docMk/>
            <pc:sldMk cId="3210559371" sldId="299"/>
            <ac:picMk id="7" creationId="{43FD3B2C-ED54-A652-4491-861B9222070C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34:51.888" v="48" actId="20577"/>
        <pc:sldMkLst>
          <pc:docMk/>
          <pc:sldMk cId="4249473073" sldId="300"/>
        </pc:sldMkLst>
        <pc:spChg chg="mod">
          <ac:chgData name="John Griffiths" userId="55ce029b995a3368" providerId="Windows Live" clId="Web-{D091856E-D652-45D3-8962-208637FCC565}" dt="2024-05-15T10:34:51.888" v="48" actId="20577"/>
          <ac:spMkLst>
            <pc:docMk/>
            <pc:sldMk cId="4249473073" sldId="300"/>
            <ac:spMk id="6" creationId="{B5F2155E-3CF8-8929-737F-80DFC1478FA2}"/>
          </ac:spMkLst>
        </pc:spChg>
        <pc:picChg chg="del">
          <ac:chgData name="John Griffiths" userId="55ce029b995a3368" providerId="Windows Live" clId="Web-{D091856E-D652-45D3-8962-208637FCC565}" dt="2024-05-15T10:31:00.583" v="39"/>
          <ac:picMkLst>
            <pc:docMk/>
            <pc:sldMk cId="4249473073" sldId="300"/>
            <ac:picMk id="2" creationId="{16FE3C1B-29DE-89F0-E13B-3B7B4C6676C5}"/>
          </ac:picMkLst>
        </pc:picChg>
        <pc:picChg chg="add mod">
          <ac:chgData name="John Griffiths" userId="55ce029b995a3368" providerId="Windows Live" clId="Web-{D091856E-D652-45D3-8962-208637FCC565}" dt="2024-05-15T10:32:59.962" v="47" actId="14100"/>
          <ac:picMkLst>
            <pc:docMk/>
            <pc:sldMk cId="4249473073" sldId="300"/>
            <ac:picMk id="3" creationId="{2B8A44C5-27C7-6019-A188-7C90C6298D7A}"/>
          </ac:picMkLst>
        </pc:picChg>
        <pc:picChg chg="del">
          <ac:chgData name="John Griffiths" userId="55ce029b995a3368" providerId="Windows Live" clId="Web-{D091856E-D652-45D3-8962-208637FCC565}" dt="2024-05-15T10:31:01.411" v="40"/>
          <ac:picMkLst>
            <pc:docMk/>
            <pc:sldMk cId="4249473073" sldId="300"/>
            <ac:picMk id="4" creationId="{A93B4711-CA44-89AF-40B7-6369D3E17345}"/>
          </ac:picMkLst>
        </pc:picChg>
        <pc:picChg chg="add mod">
          <ac:chgData name="John Griffiths" userId="55ce029b995a3368" providerId="Windows Live" clId="Web-{D091856E-D652-45D3-8962-208637FCC565}" dt="2024-05-15T10:32:55.227" v="46" actId="1076"/>
          <ac:picMkLst>
            <pc:docMk/>
            <pc:sldMk cId="4249473073" sldId="300"/>
            <ac:picMk id="5" creationId="{A8E35275-E4BF-C603-413C-91CB1D768235}"/>
          </ac:picMkLst>
        </pc:picChg>
        <pc:picChg chg="del">
          <ac:chgData name="John Griffiths" userId="55ce029b995a3368" providerId="Windows Live" clId="Web-{D091856E-D652-45D3-8962-208637FCC565}" dt="2024-05-15T10:31:02.020" v="41"/>
          <ac:picMkLst>
            <pc:docMk/>
            <pc:sldMk cId="4249473073" sldId="300"/>
            <ac:picMk id="7" creationId="{43FD3B2C-ED54-A652-4491-861B9222070C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36:48.503" v="58" actId="1076"/>
        <pc:sldMkLst>
          <pc:docMk/>
          <pc:sldMk cId="2321503170" sldId="301"/>
        </pc:sldMkLst>
        <pc:spChg chg="mod">
          <ac:chgData name="John Griffiths" userId="55ce029b995a3368" providerId="Windows Live" clId="Web-{D091856E-D652-45D3-8962-208637FCC565}" dt="2024-05-15T10:36:12.156" v="52" actId="20577"/>
          <ac:spMkLst>
            <pc:docMk/>
            <pc:sldMk cId="2321503170" sldId="301"/>
            <ac:spMk id="6" creationId="{B5F2155E-3CF8-8929-737F-80DFC1478FA2}"/>
          </ac:spMkLst>
        </pc:spChg>
        <pc:picChg chg="add mod">
          <ac:chgData name="John Griffiths" userId="55ce029b995a3368" providerId="Windows Live" clId="Web-{D091856E-D652-45D3-8962-208637FCC565}" dt="2024-05-15T10:36:48.503" v="58" actId="1076"/>
          <ac:picMkLst>
            <pc:docMk/>
            <pc:sldMk cId="2321503170" sldId="301"/>
            <ac:picMk id="2" creationId="{BA372C19-B752-9476-32FE-8B79A246BED7}"/>
          </ac:picMkLst>
        </pc:picChg>
        <pc:picChg chg="del">
          <ac:chgData name="John Griffiths" userId="55ce029b995a3368" providerId="Windows Live" clId="Web-{D091856E-D652-45D3-8962-208637FCC565}" dt="2024-05-15T10:36:14.297" v="53"/>
          <ac:picMkLst>
            <pc:docMk/>
            <pc:sldMk cId="2321503170" sldId="301"/>
            <ac:picMk id="3" creationId="{2B8A44C5-27C7-6019-A188-7C90C6298D7A}"/>
          </ac:picMkLst>
        </pc:picChg>
        <pc:picChg chg="add mod">
          <ac:chgData name="John Griffiths" userId="55ce029b995a3368" providerId="Windows Live" clId="Web-{D091856E-D652-45D3-8962-208637FCC565}" dt="2024-05-15T10:36:45.314" v="57" actId="1076"/>
          <ac:picMkLst>
            <pc:docMk/>
            <pc:sldMk cId="2321503170" sldId="301"/>
            <ac:picMk id="4" creationId="{E269ADFF-60DD-19CB-E9DF-A678CF269CB0}"/>
          </ac:picMkLst>
        </pc:picChg>
        <pc:picChg chg="del">
          <ac:chgData name="John Griffiths" userId="55ce029b995a3368" providerId="Windows Live" clId="Web-{D091856E-D652-45D3-8962-208637FCC565}" dt="2024-05-15T10:36:15.172" v="54"/>
          <ac:picMkLst>
            <pc:docMk/>
            <pc:sldMk cId="2321503170" sldId="301"/>
            <ac:picMk id="5" creationId="{A8E35275-E4BF-C603-413C-91CB1D768235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37:24.237" v="62"/>
        <pc:sldMkLst>
          <pc:docMk/>
          <pc:sldMk cId="837211167" sldId="302"/>
        </pc:sldMkLst>
        <pc:picChg chg="del">
          <ac:chgData name="John Griffiths" userId="55ce029b995a3368" providerId="Windows Live" clId="Web-{D091856E-D652-45D3-8962-208637FCC565}" dt="2024-05-15T10:37:23.612" v="61"/>
          <ac:picMkLst>
            <pc:docMk/>
            <pc:sldMk cId="837211167" sldId="302"/>
            <ac:picMk id="2" creationId="{BA372C19-B752-9476-32FE-8B79A246BED7}"/>
          </ac:picMkLst>
        </pc:picChg>
        <pc:picChg chg="add mod">
          <ac:chgData name="John Griffiths" userId="55ce029b995a3368" providerId="Windows Live" clId="Web-{D091856E-D652-45D3-8962-208637FCC565}" dt="2024-05-15T10:37:24.237" v="62"/>
          <ac:picMkLst>
            <pc:docMk/>
            <pc:sldMk cId="837211167" sldId="302"/>
            <ac:picMk id="3" creationId="{C06EB7E4-F6DB-6FDE-F128-39627429E228}"/>
          </ac:picMkLst>
        </pc:picChg>
        <pc:picChg chg="del">
          <ac:chgData name="John Griffiths" userId="55ce029b995a3368" providerId="Windows Live" clId="Web-{D091856E-D652-45D3-8962-208637FCC565}" dt="2024-05-15T10:37:21.221" v="60"/>
          <ac:picMkLst>
            <pc:docMk/>
            <pc:sldMk cId="837211167" sldId="302"/>
            <ac:picMk id="4" creationId="{E269ADFF-60DD-19CB-E9DF-A678CF269CB0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38:01.598" v="65"/>
        <pc:sldMkLst>
          <pc:docMk/>
          <pc:sldMk cId="65312269" sldId="303"/>
        </pc:sldMkLst>
        <pc:picChg chg="add mod">
          <ac:chgData name="John Griffiths" userId="55ce029b995a3368" providerId="Windows Live" clId="Web-{D091856E-D652-45D3-8962-208637FCC565}" dt="2024-05-15T10:38:01.598" v="65"/>
          <ac:picMkLst>
            <pc:docMk/>
            <pc:sldMk cId="65312269" sldId="303"/>
            <ac:picMk id="2" creationId="{359D5D39-D7A5-8359-4C45-0B7A09A91AB5}"/>
          </ac:picMkLst>
        </pc:picChg>
        <pc:picChg chg="del">
          <ac:chgData name="John Griffiths" userId="55ce029b995a3368" providerId="Windows Live" clId="Web-{D091856E-D652-45D3-8962-208637FCC565}" dt="2024-05-15T10:37:59.910" v="64"/>
          <ac:picMkLst>
            <pc:docMk/>
            <pc:sldMk cId="65312269" sldId="303"/>
            <ac:picMk id="3" creationId="{C06EB7E4-F6DB-6FDE-F128-39627429E228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39:54.992" v="71" actId="1076"/>
        <pc:sldMkLst>
          <pc:docMk/>
          <pc:sldMk cId="2605756090" sldId="304"/>
        </pc:sldMkLst>
        <pc:picChg chg="del">
          <ac:chgData name="John Griffiths" userId="55ce029b995a3368" providerId="Windows Live" clId="Web-{D091856E-D652-45D3-8962-208637FCC565}" dt="2024-05-15T10:39:02.834" v="67"/>
          <ac:picMkLst>
            <pc:docMk/>
            <pc:sldMk cId="2605756090" sldId="304"/>
            <ac:picMk id="2" creationId="{359D5D39-D7A5-8359-4C45-0B7A09A91AB5}"/>
          </ac:picMkLst>
        </pc:picChg>
        <pc:picChg chg="add mod">
          <ac:chgData name="John Griffiths" userId="55ce029b995a3368" providerId="Windows Live" clId="Web-{D091856E-D652-45D3-8962-208637FCC565}" dt="2024-05-15T10:39:50.398" v="69" actId="1076"/>
          <ac:picMkLst>
            <pc:docMk/>
            <pc:sldMk cId="2605756090" sldId="304"/>
            <ac:picMk id="3" creationId="{57D36ADF-DAFB-67C6-1D38-7A45A3260261}"/>
          </ac:picMkLst>
        </pc:picChg>
        <pc:picChg chg="add mod">
          <ac:chgData name="John Griffiths" userId="55ce029b995a3368" providerId="Windows Live" clId="Web-{D091856E-D652-45D3-8962-208637FCC565}" dt="2024-05-15T10:39:54.992" v="71" actId="1076"/>
          <ac:picMkLst>
            <pc:docMk/>
            <pc:sldMk cId="2605756090" sldId="304"/>
            <ac:picMk id="4" creationId="{C10DED84-B701-B726-31FB-4644841F2749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43:56.766" v="83" actId="1076"/>
        <pc:sldMkLst>
          <pc:docMk/>
          <pc:sldMk cId="2665917433" sldId="305"/>
        </pc:sldMkLst>
        <pc:spChg chg="mod">
          <ac:chgData name="John Griffiths" userId="55ce029b995a3368" providerId="Windows Live" clId="Web-{D091856E-D652-45D3-8962-208637FCC565}" dt="2024-05-15T10:42:31.357" v="74" actId="20577"/>
          <ac:spMkLst>
            <pc:docMk/>
            <pc:sldMk cId="2665917433" sldId="305"/>
            <ac:spMk id="6" creationId="{B5F2155E-3CF8-8929-737F-80DFC1478FA2}"/>
          </ac:spMkLst>
        </pc:spChg>
        <pc:picChg chg="add mod">
          <ac:chgData name="John Griffiths" userId="55ce029b995a3368" providerId="Windows Live" clId="Web-{D091856E-D652-45D3-8962-208637FCC565}" dt="2024-05-15T10:43:30.859" v="79" actId="14100"/>
          <ac:picMkLst>
            <pc:docMk/>
            <pc:sldMk cId="2665917433" sldId="305"/>
            <ac:picMk id="2" creationId="{E49126D1-8B6A-9207-6C4C-A19FDE6AE8AE}"/>
          </ac:picMkLst>
        </pc:picChg>
        <pc:picChg chg="del">
          <ac:chgData name="John Griffiths" userId="55ce029b995a3368" providerId="Windows Live" clId="Web-{D091856E-D652-45D3-8962-208637FCC565}" dt="2024-05-15T10:42:32.420" v="75"/>
          <ac:picMkLst>
            <pc:docMk/>
            <pc:sldMk cId="2665917433" sldId="305"/>
            <ac:picMk id="3" creationId="{57D36ADF-DAFB-67C6-1D38-7A45A3260261}"/>
          </ac:picMkLst>
        </pc:picChg>
        <pc:picChg chg="del">
          <ac:chgData name="John Griffiths" userId="55ce029b995a3368" providerId="Windows Live" clId="Web-{D091856E-D652-45D3-8962-208637FCC565}" dt="2024-05-15T10:42:33.217" v="76"/>
          <ac:picMkLst>
            <pc:docMk/>
            <pc:sldMk cId="2665917433" sldId="305"/>
            <ac:picMk id="4" creationId="{C10DED84-B701-B726-31FB-4644841F2749}"/>
          </ac:picMkLst>
        </pc:picChg>
        <pc:picChg chg="add mod">
          <ac:chgData name="John Griffiths" userId="55ce029b995a3368" providerId="Windows Live" clId="Web-{D091856E-D652-45D3-8962-208637FCC565}" dt="2024-05-15T10:43:56.766" v="83" actId="1076"/>
          <ac:picMkLst>
            <pc:docMk/>
            <pc:sldMk cId="2665917433" sldId="305"/>
            <ac:picMk id="5" creationId="{82716B9D-0E21-8ADD-CBCF-F90E1EE57592}"/>
          </ac:picMkLst>
        </pc:picChg>
      </pc:sldChg>
      <pc:sldChg chg="addSp delSp modSp add replId">
        <pc:chgData name="John Griffiths" userId="55ce029b995a3368" providerId="Windows Live" clId="Web-{D091856E-D652-45D3-8962-208637FCC565}" dt="2024-05-15T10:45:37.832" v="91" actId="1076"/>
        <pc:sldMkLst>
          <pc:docMk/>
          <pc:sldMk cId="789473920" sldId="306"/>
        </pc:sldMkLst>
        <pc:picChg chg="del">
          <ac:chgData name="John Griffiths" userId="55ce029b995a3368" providerId="Windows Live" clId="Web-{D091856E-D652-45D3-8962-208637FCC565}" dt="2024-05-15T10:44:38.424" v="85"/>
          <ac:picMkLst>
            <pc:docMk/>
            <pc:sldMk cId="789473920" sldId="306"/>
            <ac:picMk id="2" creationId="{E49126D1-8B6A-9207-6C4C-A19FDE6AE8AE}"/>
          </ac:picMkLst>
        </pc:picChg>
        <pc:picChg chg="add mod">
          <ac:chgData name="John Griffiths" userId="55ce029b995a3368" providerId="Windows Live" clId="Web-{D091856E-D652-45D3-8962-208637FCC565}" dt="2024-05-15T10:44:46.987" v="89" actId="14100"/>
          <ac:picMkLst>
            <pc:docMk/>
            <pc:sldMk cId="789473920" sldId="306"/>
            <ac:picMk id="3" creationId="{3241C536-A093-141D-75EF-1824CC7AA7DB}"/>
          </ac:picMkLst>
        </pc:picChg>
        <pc:picChg chg="add mod">
          <ac:chgData name="John Griffiths" userId="55ce029b995a3368" providerId="Windows Live" clId="Web-{D091856E-D652-45D3-8962-208637FCC565}" dt="2024-05-15T10:45:37.832" v="91" actId="1076"/>
          <ac:picMkLst>
            <pc:docMk/>
            <pc:sldMk cId="789473920" sldId="306"/>
            <ac:picMk id="4" creationId="{6173053A-DAEE-FABF-65FF-3BD7C2CBBEA6}"/>
          </ac:picMkLst>
        </pc:picChg>
        <pc:picChg chg="del">
          <ac:chgData name="John Griffiths" userId="55ce029b995a3368" providerId="Windows Live" clId="Web-{D091856E-D652-45D3-8962-208637FCC565}" dt="2024-05-15T10:44:39.549" v="86"/>
          <ac:picMkLst>
            <pc:docMk/>
            <pc:sldMk cId="789473920" sldId="306"/>
            <ac:picMk id="5" creationId="{82716B9D-0E21-8ADD-CBCF-F90E1EE57592}"/>
          </ac:picMkLst>
        </pc:picChg>
      </pc:sldChg>
      <pc:sldChg chg="delSp add del replId">
        <pc:chgData name="John Griffiths" userId="55ce029b995a3368" providerId="Windows Live" clId="Web-{D091856E-D652-45D3-8962-208637FCC565}" dt="2024-05-15T10:47:08.383" v="95"/>
        <pc:sldMkLst>
          <pc:docMk/>
          <pc:sldMk cId="2240606834" sldId="307"/>
        </pc:sldMkLst>
        <pc:picChg chg="del">
          <ac:chgData name="John Griffiths" userId="55ce029b995a3368" providerId="Windows Live" clId="Web-{D091856E-D652-45D3-8962-208637FCC565}" dt="2024-05-15T10:45:45.114" v="93"/>
          <ac:picMkLst>
            <pc:docMk/>
            <pc:sldMk cId="2240606834" sldId="307"/>
            <ac:picMk id="3" creationId="{3241C536-A093-141D-75EF-1824CC7AA7DB}"/>
          </ac:picMkLst>
        </pc:picChg>
        <pc:picChg chg="del">
          <ac:chgData name="John Griffiths" userId="55ce029b995a3368" providerId="Windows Live" clId="Web-{D091856E-D652-45D3-8962-208637FCC565}" dt="2024-05-15T10:45:46.411" v="94"/>
          <ac:picMkLst>
            <pc:docMk/>
            <pc:sldMk cId="2240606834" sldId="307"/>
            <ac:picMk id="4" creationId="{6173053A-DAEE-FABF-65FF-3BD7C2CBBEA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45737-5C97-1E4A-B8A7-92E716815C5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085B8-C78B-3446-A7CF-8BB016A5F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F085B8-C78B-3446-A7CF-8BB016A5FC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6504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FC05-FF43-804E-9E8A-EF7897D2B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5574A-CE07-BC4F-A773-65B0CC8CBB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CA264-8451-934C-A2D8-0B7383CB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B5153-485D-C84B-A6CF-B016828F7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329B0-6796-D144-AC42-CEC56412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61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EA7F6-6825-3046-9685-A303BF855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9FC9DE-9E52-1A44-BE37-75FDDB0E28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17AC82-8C06-9A4E-9856-25D64055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EFA127-EBBD-EA48-9CA2-E0B84D3D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349C4-D761-AD40-9B92-EBFD7C26C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9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A5D1BC-CF63-A74A-820D-A86F7F088A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15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EF918-75FA-5947-BE68-8A77F9E0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3D9D4-56B5-5B4F-86F9-D368D9CDC2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EB729-A0C4-574A-95FC-DC12D03F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32EF8-B62A-8941-8462-A6C0A6DDFE0B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1399-EE8D-034C-8C89-AD9F8CD7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9A67C-2073-4844-B068-7370871F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BB9AE-CD81-B940-BE7C-A34914DF7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8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10F8-4E3C-1D6D-2126-93DBD83F9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04255-50FD-5B1C-8667-1B458A866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B9E32-15C8-E899-7FDD-65675185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22921-6170-AD46-8642-4700C74E5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A7D36-7BF4-B11F-15ED-18E2C27F6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A7CB-C44D-FF25-6F4B-39BAD8C7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DB394-A5C7-554D-B43F-F93367B7F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79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97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59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82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94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49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35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58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0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02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56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37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3"/>
            <a:ext cx="109728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3EA2-A704-437B-86EF-779EA255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2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8B3D2-10E1-B546-8123-AB02B8F51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82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10972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CBB5D-CDAF-4DB0-A755-0B42D9D1B3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63177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8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5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7A2F2-E8B6-4EE4-B6BA-69999B478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054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1121-0937-8F40-AC67-A8FCC4482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FD173-6510-E04B-A299-E6565CAB57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EF5DD-4A8B-FF43-A8C0-3F1B40BA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0A19C-73FB-2646-BFBF-BEAADEB3F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50B34-6F97-AF47-A81C-2098A1A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12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96333" y="53975"/>
            <a:ext cx="1128606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13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618-5BD0-D147-BC30-B6E09398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E557-3CC1-2843-A34F-EA265938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C2247-028B-5446-9148-B5372D5B7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74A35-C5BA-5F45-BA0D-169343CD10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7EA83-25E7-B24D-947B-C68764AB2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80B5-807F-4246-9120-27F6757D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0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6FBB4-1E04-434D-A874-26CA3F23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70618-A1C3-9E45-A379-E1C787A1E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3E68F-41EF-8840-8B5D-356ABF60A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3FC27-B3BD-384C-BEFB-7AE900993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9072C1-5271-0746-8E19-9EBF1B4842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AC5BB-B1DD-414E-8FBB-7D79606BC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D71F4-E8CB-AF44-9DC6-A1CC1B6CB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CEA225-EFE0-D043-8000-26CB8303A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9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266DD12-74CC-8E44-976F-F1ACACC86FE4}"/>
              </a:ext>
            </a:extLst>
          </p:cNvPr>
          <p:cNvGrpSpPr/>
          <p:nvPr userDrawn="1"/>
        </p:nvGrpSpPr>
        <p:grpSpPr>
          <a:xfrm>
            <a:off x="-76200" y="5292725"/>
            <a:ext cx="2016224" cy="1428750"/>
            <a:chOff x="-76200" y="5292725"/>
            <a:chExt cx="2016224" cy="14287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488DBE6-08B2-514B-90F5-55FEB2BA40A1}"/>
                </a:ext>
              </a:extLst>
            </p:cNvPr>
            <p:cNvGrpSpPr/>
            <p:nvPr userDrawn="1"/>
          </p:nvGrpSpPr>
          <p:grpSpPr>
            <a:xfrm>
              <a:off x="217537" y="5292725"/>
              <a:ext cx="1428750" cy="1428750"/>
              <a:chOff x="2135560" y="1916832"/>
              <a:chExt cx="1428750" cy="1428750"/>
            </a:xfrm>
          </p:grpSpPr>
          <p:pic>
            <p:nvPicPr>
              <p:cNvPr id="9" name="Picture 2" descr="Triphenylene (CAS 217-59-4) - Chemical &amp; Physical Properties by Cheméo">
                <a:extLst>
                  <a:ext uri="{FF2B5EF4-FFF2-40B4-BE49-F238E27FC236}">
                    <a16:creationId xmlns:a16="http://schemas.microsoft.com/office/drawing/2014/main" id="{81D14BE6-CC4A-3B40-8D50-E72DE8C656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5560" y="1916832"/>
                <a:ext cx="1428750" cy="1428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5AE1AE00-879F-7C4D-86C1-1F76A7FE19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41925" y="2614159"/>
                <a:ext cx="216019" cy="16556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38E97A2-5B82-EC49-BCF5-7540D5F62304}"/>
                  </a:ext>
                </a:extLst>
              </p:cNvPr>
              <p:cNvSpPr txBox="1"/>
              <p:nvPr/>
            </p:nvSpPr>
            <p:spPr>
              <a:xfrm>
                <a:off x="2700808" y="2218028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ea typeface="Arial" charset="0"/>
                    <a:cs typeface="Arial" charset="0"/>
                  </a:rPr>
                  <a:t>S</a:t>
                </a:r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FF48CB-CA7F-AE47-856F-79417902B973}"/>
                  </a:ext>
                </a:extLst>
              </p:cNvPr>
              <p:cNvSpPr txBox="1"/>
              <p:nvPr/>
            </p:nvSpPr>
            <p:spPr>
              <a:xfrm>
                <a:off x="2409614" y="2684611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E</a:t>
                </a:r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DA3CA51-D99D-BB4D-B73D-02B6CFCB4143}"/>
                  </a:ext>
                </a:extLst>
              </p:cNvPr>
              <p:cNvSpPr txBox="1"/>
              <p:nvPr/>
            </p:nvSpPr>
            <p:spPr>
              <a:xfrm>
                <a:off x="2957944" y="2671122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00B0F0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Garamond" panose="02020404030301010803" pitchFamily="18" charset="0"/>
                    <a:cs typeface="Arial" charset="0"/>
                  </a:rPr>
                  <a:t>T</a:t>
                </a:r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1E655F-7C6D-8748-A725-87F9C8949967}"/>
                </a:ext>
              </a:extLst>
            </p:cNvPr>
            <p:cNvSpPr txBox="1"/>
            <p:nvPr userDrawn="1"/>
          </p:nvSpPr>
          <p:spPr>
            <a:xfrm>
              <a:off x="-76200" y="635214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800" b="1">
                  <a:solidFill>
                    <a:srgbClr val="00B0F0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Garamond" panose="02020404030301010803" pitchFamily="18" charset="0"/>
                  <a:ea typeface="Arial" charset="0"/>
                  <a:cs typeface="Arial" charset="0"/>
                </a:rPr>
                <a:t>Sci-Excel Tuition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769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583F4D-03F3-8B43-8F6D-C5F2D7F54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954614-FFFD-AB43-8F7D-B2BCBECC0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34E2A-25EC-7646-A3BA-A9D1654B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0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2CB8-15DD-6944-86E8-FFCC20CCD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36547-1DFE-3C48-99EB-F90B6C6405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EAD05-6102-FB4E-A547-B2DC207E5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11DA-D516-B24F-B356-1F7752560A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80B38-AB2B-3A47-AF41-70E2B1077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40CBE6-9577-2F41-ABFE-A9C9B13AE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27CBD-C096-5043-A32F-6108CACBE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B60640-C183-7A44-A9D6-AD099D60A9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F52704-487C-D543-9436-6A2262E46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D9364-4E91-B949-AEE4-7E324A9C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3B1E73-4220-7649-9547-C386014EEE01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68828-0CA4-9642-9EDF-3F23E2914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F3C3C7-B67D-2F41-B243-B3CD2E6E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B94D0A-D0BA-9E43-95C9-356830D5C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7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F578B-0237-8445-B9B0-F52A64A26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DCADCD-F447-CB4C-9EB8-D66F1E57B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834B491-91A0-4C0E-8307-0F87E984B022}"/>
              </a:ext>
            </a:extLst>
          </p:cNvPr>
          <p:cNvGrpSpPr/>
          <p:nvPr userDrawn="1"/>
        </p:nvGrpSpPr>
        <p:grpSpPr>
          <a:xfrm>
            <a:off x="52428" y="5990641"/>
            <a:ext cx="797647" cy="797647"/>
            <a:chOff x="40553" y="5532437"/>
            <a:chExt cx="1255852" cy="12558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4D29FDE-7C76-8E35-916C-B4003B2D54EE}"/>
                </a:ext>
              </a:extLst>
            </p:cNvPr>
            <p:cNvSpPr/>
            <p:nvPr userDrawn="1"/>
          </p:nvSpPr>
          <p:spPr>
            <a:xfrm>
              <a:off x="40553" y="5532437"/>
              <a:ext cx="1255852" cy="125585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70A417-CFD8-45AA-CE3D-D29F09221ADB}"/>
                </a:ext>
              </a:extLst>
            </p:cNvPr>
            <p:cNvGrpSpPr/>
            <p:nvPr userDrawn="1"/>
          </p:nvGrpSpPr>
          <p:grpSpPr>
            <a:xfrm>
              <a:off x="80857" y="5784209"/>
              <a:ext cx="1175893" cy="976209"/>
              <a:chOff x="2538285" y="2210574"/>
              <a:chExt cx="1265984" cy="1051002"/>
            </a:xfrm>
          </p:grpSpPr>
          <p:pic>
            <p:nvPicPr>
              <p:cNvPr id="11" name="Picture 10" descr="Application&#10;&#10;Description automatically generated with low confidence">
                <a:extLst>
                  <a:ext uri="{FF2B5EF4-FFF2-40B4-BE49-F238E27FC236}">
                    <a16:creationId xmlns:a16="http://schemas.microsoft.com/office/drawing/2014/main" id="{C34D6486-5CD9-AC2E-3F65-1894F8AD0A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07988" y="2273337"/>
                <a:ext cx="1152343" cy="981818"/>
              </a:xfrm>
              <a:prstGeom prst="rect">
                <a:avLst/>
              </a:prstGeom>
            </p:spPr>
          </p:pic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5B356D7-22B4-ADD2-7D39-9AF7B639DCB8}"/>
                  </a:ext>
                </a:extLst>
              </p:cNvPr>
              <p:cNvSpPr/>
              <p:nvPr/>
            </p:nvSpPr>
            <p:spPr>
              <a:xfrm>
                <a:off x="2538285" y="2210574"/>
                <a:ext cx="1265984" cy="10510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01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99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11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80" r:id="rId11"/>
    <p:sldLayoutId id="2147483691" r:id="rId12"/>
    <p:sldLayoutId id="2147483690" r:id="rId13"/>
    <p:sldLayoutId id="2147483693" r:id="rId14"/>
    <p:sldLayoutId id="2147483694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2E9F414-BA03-4A4A-A8BA-79FBE18902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4502"/>
            <a:ext cx="121920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AQA Past paper questions </a:t>
            </a:r>
            <a:br>
              <a:rPr lang="en-US" sz="4800" b="1" dirty="0"/>
            </a:br>
            <a:r>
              <a:rPr lang="en-US" sz="4800" b="1" dirty="0"/>
              <a:t>3.1.9 Rate equations</a:t>
            </a:r>
            <a:endParaRPr lang="en-US" sz="4800" b="1" dirty="0">
              <a:latin typeface="Calibri Light"/>
              <a:cs typeface="Arial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8A4AB01-86FE-964C-A8A4-F8CBB4CDF7B4}"/>
              </a:ext>
            </a:extLst>
          </p:cNvPr>
          <p:cNvSpPr txBox="1">
            <a:spLocks/>
          </p:cNvSpPr>
          <p:nvPr/>
        </p:nvSpPr>
        <p:spPr>
          <a:xfrm>
            <a:off x="630379" y="3108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Dr John R Griffiths</a:t>
            </a:r>
            <a:endParaRPr lang="en-US" b="1">
              <a:latin typeface="Garamond" panose="02020404030301010803" pitchFamily="18" charset="0"/>
            </a:endParaRPr>
          </a:p>
          <a:p>
            <a:pPr algn="ctr"/>
            <a:r>
              <a:rPr lang="en-US" b="1" err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SciExcel</a:t>
            </a:r>
            <a:r>
              <a:rPr lang="en-US" b="1">
                <a:solidFill>
                  <a:srgbClr val="00B0F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Garamond" panose="02020404030301010803" pitchFamily="18" charset="0"/>
                <a:ea typeface="Arial" charset="0"/>
                <a:cs typeface="Arial" charset="0"/>
              </a:rPr>
              <a:t> Tuition</a:t>
            </a:r>
          </a:p>
        </p:txBody>
      </p:sp>
      <p:pic>
        <p:nvPicPr>
          <p:cNvPr id="1030" name="Picture 6" descr="AQA to pay out £1.1m for serious breaches on exam re-marks">
            <a:extLst>
              <a:ext uri="{FF2B5EF4-FFF2-40B4-BE49-F238E27FC236}">
                <a16:creationId xmlns:a16="http://schemas.microsoft.com/office/drawing/2014/main" id="{F986C080-FDED-6042-AF80-A2FD96D37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344" y="180494"/>
            <a:ext cx="1398796" cy="735496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49BB861-8D6B-E749-A0D3-C53540C02B67}"/>
              </a:ext>
            </a:extLst>
          </p:cNvPr>
          <p:cNvSpPr/>
          <p:nvPr/>
        </p:nvSpPr>
        <p:spPr>
          <a:xfrm>
            <a:off x="10640345" y="180494"/>
            <a:ext cx="1398795" cy="735496"/>
          </a:xfrm>
          <a:prstGeom prst="rect">
            <a:avLst/>
          </a:prstGeom>
          <a:solidFill>
            <a:schemeClr val="accent6">
              <a:lumMod val="40000"/>
              <a:lumOff val="60000"/>
              <a:alpha val="2893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584B1D7-7385-7584-314E-B07FFF4B3547}"/>
              </a:ext>
            </a:extLst>
          </p:cNvPr>
          <p:cNvSpPr/>
          <p:nvPr/>
        </p:nvSpPr>
        <p:spPr>
          <a:xfrm>
            <a:off x="40553" y="5532437"/>
            <a:ext cx="1255852" cy="125585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D46F7C7-C31B-1C61-7C24-1357B38A48FD}"/>
              </a:ext>
            </a:extLst>
          </p:cNvPr>
          <p:cNvGrpSpPr/>
          <p:nvPr/>
        </p:nvGrpSpPr>
        <p:grpSpPr>
          <a:xfrm>
            <a:off x="80857" y="5784209"/>
            <a:ext cx="1175893" cy="976209"/>
            <a:chOff x="2538285" y="2210574"/>
            <a:chExt cx="1265984" cy="1051002"/>
          </a:xfrm>
        </p:grpSpPr>
        <p:pic>
          <p:nvPicPr>
            <p:cNvPr id="11" name="Picture 10" descr="Application&#10;&#10;Description automatically generated with low confidence">
              <a:extLst>
                <a:ext uri="{FF2B5EF4-FFF2-40B4-BE49-F238E27FC236}">
                  <a16:creationId xmlns:a16="http://schemas.microsoft.com/office/drawing/2014/main" id="{6057A0F3-80EE-0A32-272A-349045130C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07988" y="2273337"/>
              <a:ext cx="1152343" cy="98181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DAED71A-2900-C562-421A-71894B8366E0}"/>
                </a:ext>
              </a:extLst>
            </p:cNvPr>
            <p:cNvSpPr/>
            <p:nvPr/>
          </p:nvSpPr>
          <p:spPr>
            <a:xfrm>
              <a:off x="2538285" y="2210574"/>
              <a:ext cx="1265984" cy="105100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C49E7B73-85A3-B487-2595-4E31A77BF997}"/>
              </a:ext>
            </a:extLst>
          </p:cNvPr>
          <p:cNvSpPr/>
          <p:nvPr/>
        </p:nvSpPr>
        <p:spPr>
          <a:xfrm>
            <a:off x="3938867" y="5707153"/>
            <a:ext cx="989252" cy="821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3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28A46-FD56-DEF0-6D62-BCF2AEAE85B4}"/>
              </a:ext>
            </a:extLst>
          </p:cNvPr>
          <p:cNvSpPr txBox="1"/>
          <p:nvPr/>
        </p:nvSpPr>
        <p:spPr>
          <a:xfrm>
            <a:off x="3735" y="15674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AQA Paper 2 2020</a:t>
            </a:r>
          </a:p>
        </p:txBody>
      </p:sp>
      <p:pic>
        <p:nvPicPr>
          <p:cNvPr id="2" name="Picture 1" descr="A graph on a graph&#10;&#10;Description automatically generated">
            <a:extLst>
              <a:ext uri="{FF2B5EF4-FFF2-40B4-BE49-F238E27FC236}">
                <a16:creationId xmlns:a16="http://schemas.microsoft.com/office/drawing/2014/main" id="{E0856765-6E46-E7BA-BDC8-6B9DD3C01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216" y="0"/>
            <a:ext cx="6721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8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28A46-FD56-DEF0-6D62-BCF2AEAE85B4}"/>
              </a:ext>
            </a:extLst>
          </p:cNvPr>
          <p:cNvSpPr txBox="1"/>
          <p:nvPr/>
        </p:nvSpPr>
        <p:spPr>
          <a:xfrm>
            <a:off x="3735" y="15674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AQA Paper 2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4E2384-83F7-EB9D-774B-B699D52BD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0" y="1272428"/>
            <a:ext cx="5862358" cy="3764056"/>
          </a:xfrm>
          <a:prstGeom prst="rect">
            <a:avLst/>
          </a:prstGeom>
        </p:spPr>
      </p:pic>
      <p:pic>
        <p:nvPicPr>
          <p:cNvPr id="5" name="Picture 4" descr="A diagram of a chemical reaction&#10;&#10;Description automatically generated">
            <a:extLst>
              <a:ext uri="{FF2B5EF4-FFF2-40B4-BE49-F238E27FC236}">
                <a16:creationId xmlns:a16="http://schemas.microsoft.com/office/drawing/2014/main" id="{A5C9FDA7-4DBD-C0BE-78FF-F0BF36DAA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53" y="158284"/>
            <a:ext cx="6339169" cy="539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93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28A46-FD56-DEF0-6D62-BCF2AEAE85B4}"/>
              </a:ext>
            </a:extLst>
          </p:cNvPr>
          <p:cNvSpPr txBox="1"/>
          <p:nvPr/>
        </p:nvSpPr>
        <p:spPr>
          <a:xfrm>
            <a:off x="3735" y="156740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AQA Paper 2 2020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C0CFE4F3-21E0-366B-61E3-5F95DD45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8" y="576263"/>
            <a:ext cx="7019925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84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28A46-FD56-DEF0-6D62-BCF2AEAE85B4}"/>
              </a:ext>
            </a:extLst>
          </p:cNvPr>
          <p:cNvSpPr txBox="1"/>
          <p:nvPr/>
        </p:nvSpPr>
        <p:spPr>
          <a:xfrm>
            <a:off x="3735" y="156740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2 2021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32509E-53F5-7ED8-90CF-340ADC7AD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225" y="85725"/>
            <a:ext cx="706755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2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28A46-FD56-DEF0-6D62-BCF2AEAE85B4}"/>
              </a:ext>
            </a:extLst>
          </p:cNvPr>
          <p:cNvSpPr txBox="1"/>
          <p:nvPr/>
        </p:nvSpPr>
        <p:spPr>
          <a:xfrm>
            <a:off x="3735" y="156740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2 2021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D47C0A-55B8-4E53-EE43-2F7E04AAD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891148"/>
            <a:ext cx="5591175" cy="3305175"/>
          </a:xfrm>
          <a:prstGeom prst="rect">
            <a:avLst/>
          </a:prstGeom>
        </p:spPr>
      </p:pic>
      <p:pic>
        <p:nvPicPr>
          <p:cNvPr id="5" name="Picture 4" descr="A graph paper with a graph on it&#10;&#10;Description automatically generated">
            <a:extLst>
              <a:ext uri="{FF2B5EF4-FFF2-40B4-BE49-F238E27FC236}">
                <a16:creationId xmlns:a16="http://schemas.microsoft.com/office/drawing/2014/main" id="{F0BAB295-3ECC-5C77-2E83-404E8890B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482" y="337857"/>
            <a:ext cx="5638800" cy="4591050"/>
          </a:xfrm>
          <a:prstGeom prst="rect">
            <a:avLst/>
          </a:prstGeom>
        </p:spPr>
      </p:pic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C04E27BD-6DFF-D7B8-3907-142CB3CC4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388" y="5251357"/>
            <a:ext cx="56102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9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28A46-FD56-DEF0-6D62-BCF2AEAE85B4}"/>
              </a:ext>
            </a:extLst>
          </p:cNvPr>
          <p:cNvSpPr txBox="1"/>
          <p:nvPr/>
        </p:nvSpPr>
        <p:spPr>
          <a:xfrm>
            <a:off x="3735" y="156740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2 2021</a:t>
            </a:r>
          </a:p>
        </p:txBody>
      </p:sp>
      <p:pic>
        <p:nvPicPr>
          <p:cNvPr id="3" name="Picture 2" descr="A graph of a function&#10;&#10;Description automatically generated">
            <a:extLst>
              <a:ext uri="{FF2B5EF4-FFF2-40B4-BE49-F238E27FC236}">
                <a16:creationId xmlns:a16="http://schemas.microsoft.com/office/drawing/2014/main" id="{0F56AC1E-46F8-44D5-3CDB-BD7B5AC81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235" y="0"/>
            <a:ext cx="5328000" cy="6858000"/>
          </a:xfrm>
          <a:prstGeom prst="rect">
            <a:avLst/>
          </a:prstGeom>
        </p:spPr>
      </p:pic>
      <p:pic>
        <p:nvPicPr>
          <p:cNvPr id="7" name="Picture 6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236A9DB-288B-FB5C-ABC2-B27EDF2C8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762" y="242328"/>
            <a:ext cx="49434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6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28A46-FD56-DEF0-6D62-BCF2AEAE85B4}"/>
              </a:ext>
            </a:extLst>
          </p:cNvPr>
          <p:cNvSpPr txBox="1"/>
          <p:nvPr/>
        </p:nvSpPr>
        <p:spPr>
          <a:xfrm>
            <a:off x="3735" y="156740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2 2022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F07658C-1592-7BD9-1003-DD04F5556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72" y="201706"/>
            <a:ext cx="5619750" cy="1905000"/>
          </a:xfrm>
          <a:prstGeom prst="rect">
            <a:avLst/>
          </a:prstGeom>
        </p:spPr>
      </p:pic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9A2CAECC-FDC6-818B-C41F-74B907516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843" y="2110628"/>
            <a:ext cx="56673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36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828A46-FD56-DEF0-6D62-BCF2AEAE85B4}"/>
              </a:ext>
            </a:extLst>
          </p:cNvPr>
          <p:cNvSpPr txBox="1"/>
          <p:nvPr/>
        </p:nvSpPr>
        <p:spPr>
          <a:xfrm>
            <a:off x="3735" y="156740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2 2022</a:t>
            </a:r>
          </a:p>
        </p:txBody>
      </p:sp>
      <p:pic>
        <p:nvPicPr>
          <p:cNvPr id="3" name="Picture 2" descr="A graph on a white background&#10;&#10;Description automatically generated">
            <a:extLst>
              <a:ext uri="{FF2B5EF4-FFF2-40B4-BE49-F238E27FC236}">
                <a16:creationId xmlns:a16="http://schemas.microsoft.com/office/drawing/2014/main" id="{C097CDAA-9CBC-808B-D3E5-C449140AF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4" y="629490"/>
            <a:ext cx="5648325" cy="5038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B7DBE-CACF-F541-E178-2245D3897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039" y="157723"/>
            <a:ext cx="5629275" cy="3629025"/>
          </a:xfrm>
          <a:prstGeom prst="rect">
            <a:avLst/>
          </a:prstGeom>
        </p:spPr>
      </p:pic>
      <p:pic>
        <p:nvPicPr>
          <p:cNvPr id="7" name="Picture 6" descr="A table with numbers and equations&#10;&#10;Description automatically generated">
            <a:extLst>
              <a:ext uri="{FF2B5EF4-FFF2-40B4-BE49-F238E27FC236}">
                <a16:creationId xmlns:a16="http://schemas.microsoft.com/office/drawing/2014/main" id="{8129AFC9-D2EA-6E60-E23D-4979CAA52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770" y="3835493"/>
            <a:ext cx="56102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71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2017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41D18794-4129-BF58-7858-AFD581E66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46" y="842963"/>
            <a:ext cx="70580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9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83CB65-9CEE-C026-7704-CAFAE62D7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681" y="0"/>
            <a:ext cx="71426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04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2" name="Picture 1" descr="A graph on a graph&#10;&#10;Description automatically generated">
            <a:extLst>
              <a:ext uri="{FF2B5EF4-FFF2-40B4-BE49-F238E27FC236}">
                <a16:creationId xmlns:a16="http://schemas.microsoft.com/office/drawing/2014/main" id="{9F5D9B0F-3B68-6447-0110-CE48D7BFE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60" y="717176"/>
            <a:ext cx="5365634" cy="5535706"/>
          </a:xfrm>
          <a:prstGeom prst="rect">
            <a:avLst/>
          </a:prstGeom>
        </p:spPr>
      </p:pic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C4D3FC72-0C6A-6C6D-0716-288CE7C2D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996" y="428625"/>
            <a:ext cx="5953685" cy="2257985"/>
          </a:xfrm>
          <a:prstGeom prst="rect">
            <a:avLst/>
          </a:prstGeom>
        </p:spPr>
      </p:pic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0AAC5A3D-454A-8D4B-1104-6DF993293C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478" y="3031471"/>
            <a:ext cx="5944721" cy="358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73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2018</a:t>
            </a:r>
          </a:p>
        </p:txBody>
      </p:sp>
      <p:pic>
        <p:nvPicPr>
          <p:cNvPr id="2" name="Picture 1" descr="A graph on a graph&#10;&#10;Description automatically generated">
            <a:extLst>
              <a:ext uri="{FF2B5EF4-FFF2-40B4-BE49-F238E27FC236}">
                <a16:creationId xmlns:a16="http://schemas.microsoft.com/office/drawing/2014/main" id="{2B39BC8C-4406-785D-9110-93A5A93A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22" y="568698"/>
            <a:ext cx="6652933" cy="5720603"/>
          </a:xfrm>
          <a:prstGeom prst="rect">
            <a:avLst/>
          </a:prstGeom>
        </p:spPr>
      </p:pic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2946413-B629-BB79-01B4-5F62D42D6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714" y="-4202"/>
            <a:ext cx="6178924" cy="13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08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2018</a:t>
            </a:r>
          </a:p>
        </p:txBody>
      </p:sp>
      <p:pic>
        <p:nvPicPr>
          <p:cNvPr id="3" name="Picture 2" descr="A graph on a graph&#10;&#10;Description automatically generated">
            <a:extLst>
              <a:ext uri="{FF2B5EF4-FFF2-40B4-BE49-F238E27FC236}">
                <a16:creationId xmlns:a16="http://schemas.microsoft.com/office/drawing/2014/main" id="{75F859E7-7375-F2DE-3DDD-D4E813E37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084" y="571499"/>
            <a:ext cx="5020097" cy="6185648"/>
          </a:xfrm>
          <a:prstGeom prst="rect">
            <a:avLst/>
          </a:prstGeom>
        </p:spPr>
      </p:pic>
      <p:pic>
        <p:nvPicPr>
          <p:cNvPr id="5" name="Picture 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29CBCD01-4B2D-64A4-C677-1BA1F940B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804" y="725861"/>
            <a:ext cx="562927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0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2018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16FE3C1B-29DE-89F0-E13B-3B7B4C667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48" y="772926"/>
            <a:ext cx="5591175" cy="3362325"/>
          </a:xfrm>
          <a:prstGeom prst="rect">
            <a:avLst/>
          </a:prstGeom>
        </p:spPr>
      </p:pic>
      <p:pic>
        <p:nvPicPr>
          <p:cNvPr id="4" name="Picture 3" descr="A screenshot of a math test&#10;&#10;Description automatically generated">
            <a:extLst>
              <a:ext uri="{FF2B5EF4-FFF2-40B4-BE49-F238E27FC236}">
                <a16:creationId xmlns:a16="http://schemas.microsoft.com/office/drawing/2014/main" id="{A93B4711-CA44-89AF-40B7-6369D3E17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746" y="390525"/>
            <a:ext cx="4675095" cy="2491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D3B2C-ED54-A652-4491-861B92220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0983" y="3068170"/>
            <a:ext cx="4684620" cy="370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5593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2019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2B8A44C5-27C7-6019-A188-7C90C6298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3" y="1056995"/>
            <a:ext cx="6473639" cy="3589805"/>
          </a:xfrm>
          <a:prstGeom prst="rect">
            <a:avLst/>
          </a:prstGeom>
        </p:spPr>
      </p:pic>
      <p:pic>
        <p:nvPicPr>
          <p:cNvPr id="5" name="Picture 4" descr="A screenshot of a test&#10;&#10;Description automatically generated">
            <a:extLst>
              <a:ext uri="{FF2B5EF4-FFF2-40B4-BE49-F238E27FC236}">
                <a16:creationId xmlns:a16="http://schemas.microsoft.com/office/drawing/2014/main" id="{A8E35275-E4BF-C603-413C-91CB1D768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543" y="483534"/>
            <a:ext cx="5311589" cy="37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73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2020</a:t>
            </a:r>
          </a:p>
        </p:txBody>
      </p:sp>
      <p:pic>
        <p:nvPicPr>
          <p:cNvPr id="2" name="Picture 1" descr="A close-up of text&#10;&#10;Description automatically generated">
            <a:extLst>
              <a:ext uri="{FF2B5EF4-FFF2-40B4-BE49-F238E27FC236}">
                <a16:creationId xmlns:a16="http://schemas.microsoft.com/office/drawing/2014/main" id="{BA372C19-B752-9476-32FE-8B79A246B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963" y="4145336"/>
            <a:ext cx="7077075" cy="1704975"/>
          </a:xfrm>
          <a:prstGeom prst="rect">
            <a:avLst/>
          </a:prstGeom>
        </p:spPr>
      </p:pic>
      <p:pic>
        <p:nvPicPr>
          <p:cNvPr id="4" name="Picture 3" descr="A screenshot of a paper&#10;&#10;Description automatically generated">
            <a:extLst>
              <a:ext uri="{FF2B5EF4-FFF2-40B4-BE49-F238E27FC236}">
                <a16:creationId xmlns:a16="http://schemas.microsoft.com/office/drawing/2014/main" id="{E269ADFF-60DD-19CB-E9DF-A678CF269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187" y="389125"/>
            <a:ext cx="70294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03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2020</a:t>
            </a:r>
          </a:p>
        </p:txBody>
      </p:sp>
      <p:pic>
        <p:nvPicPr>
          <p:cNvPr id="3" name="Picture 2" descr="A table with numbers and a question&#10;&#10;Description automatically generated">
            <a:extLst>
              <a:ext uri="{FF2B5EF4-FFF2-40B4-BE49-F238E27FC236}">
                <a16:creationId xmlns:a16="http://schemas.microsoft.com/office/drawing/2014/main" id="{C06EB7E4-F6DB-6FDE-F128-39627429E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038" y="1038225"/>
            <a:ext cx="7019925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11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2020</a:t>
            </a:r>
          </a:p>
        </p:txBody>
      </p:sp>
      <p:pic>
        <p:nvPicPr>
          <p:cNvPr id="2" name="Picture 1" descr="A graph paper with a graph on it&#10;&#10;Description automatically generated">
            <a:extLst>
              <a:ext uri="{FF2B5EF4-FFF2-40B4-BE49-F238E27FC236}">
                <a16:creationId xmlns:a16="http://schemas.microsoft.com/office/drawing/2014/main" id="{359D5D39-D7A5-8359-4C45-0B7A09A91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913" y="0"/>
            <a:ext cx="6392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2020</a:t>
            </a:r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57D36ADF-DAFB-67C6-1D38-7A45A326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99" y="783291"/>
            <a:ext cx="7105650" cy="3162300"/>
          </a:xfrm>
          <a:prstGeom prst="rect">
            <a:avLst/>
          </a:prstGeom>
        </p:spPr>
      </p:pic>
      <p:pic>
        <p:nvPicPr>
          <p:cNvPr id="4" name="Picture 3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10DED84-B701-B726-31FB-4644841F2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074" y="4277285"/>
            <a:ext cx="7048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756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2022</a:t>
            </a:r>
          </a:p>
        </p:txBody>
      </p:sp>
      <p:pic>
        <p:nvPicPr>
          <p:cNvPr id="2" name="Picture 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E49126D1-8B6A-9207-6C4C-A19FDE6AE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99" y="1111904"/>
            <a:ext cx="5758143" cy="2314576"/>
          </a:xfrm>
          <a:prstGeom prst="rect">
            <a:avLst/>
          </a:prstGeom>
        </p:spPr>
      </p:pic>
      <p:pic>
        <p:nvPicPr>
          <p:cNvPr id="5" name="Picture 4" descr="A graph of a graph on a graph&#10;&#10;Description automatically generated">
            <a:extLst>
              <a:ext uri="{FF2B5EF4-FFF2-40B4-BE49-F238E27FC236}">
                <a16:creationId xmlns:a16="http://schemas.microsoft.com/office/drawing/2014/main" id="{82716B9D-0E21-8ADD-CBCF-F90E1EE57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485" y="88526"/>
            <a:ext cx="6208059" cy="573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17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AQA Paper 3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41C536-A093-141D-75EF-1824CC7AA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1" y="668711"/>
            <a:ext cx="5787278" cy="3369049"/>
          </a:xfrm>
          <a:prstGeom prst="rect">
            <a:avLst/>
          </a:prstGeom>
        </p:spPr>
      </p:pic>
      <p:pic>
        <p:nvPicPr>
          <p:cNvPr id="4" name="Picture 3" descr="A graph on a white background&#10;&#10;Description automatically generated">
            <a:extLst>
              <a:ext uri="{FF2B5EF4-FFF2-40B4-BE49-F238E27FC236}">
                <a16:creationId xmlns:a16="http://schemas.microsoft.com/office/drawing/2014/main" id="{6173053A-DAEE-FABF-65FF-3BD7C2CBBE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804" y="0"/>
            <a:ext cx="5807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3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6" name="Picture 5" descr="A screenshot of a test&#10;&#10;Description automatically generated">
            <a:extLst>
              <a:ext uri="{FF2B5EF4-FFF2-40B4-BE49-F238E27FC236}">
                <a16:creationId xmlns:a16="http://schemas.microsoft.com/office/drawing/2014/main" id="{DEF466D9-C208-F967-972D-D6A216FE3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437" y="826714"/>
            <a:ext cx="7421655" cy="603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66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2017 A2 Paper 2</a:t>
            </a:r>
          </a:p>
        </p:txBody>
      </p:sp>
      <p:pic>
        <p:nvPicPr>
          <p:cNvPr id="2" name="Picture 1" descr="A math equations and formulas on a white background&#10;&#10;Description automatically generated">
            <a:extLst>
              <a:ext uri="{FF2B5EF4-FFF2-40B4-BE49-F238E27FC236}">
                <a16:creationId xmlns:a16="http://schemas.microsoft.com/office/drawing/2014/main" id="{60684354-2FCE-B8D2-B20F-FCDF48DA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34" y="1044109"/>
            <a:ext cx="8649820" cy="350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0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3" name="Picture 2" descr="A screenshot of a test&#10;&#10;Description automatically generated">
            <a:extLst>
              <a:ext uri="{FF2B5EF4-FFF2-40B4-BE49-F238E27FC236}">
                <a16:creationId xmlns:a16="http://schemas.microsoft.com/office/drawing/2014/main" id="{41E5B01B-8B32-25FA-68C6-A92E630F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12" y="717176"/>
            <a:ext cx="5403329" cy="5625353"/>
          </a:xfrm>
          <a:prstGeom prst="rect">
            <a:avLst/>
          </a:prstGeom>
        </p:spPr>
      </p:pic>
      <p:pic>
        <p:nvPicPr>
          <p:cNvPr id="5" name="Picture 4" descr="A table with numbers and symbols&#10;&#10;Description automatically generated">
            <a:extLst>
              <a:ext uri="{FF2B5EF4-FFF2-40B4-BE49-F238E27FC236}">
                <a16:creationId xmlns:a16="http://schemas.microsoft.com/office/drawing/2014/main" id="{C84AF3A1-72D8-6F0B-F12D-5FCA16B1F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052" y="2405903"/>
            <a:ext cx="5921189" cy="4455459"/>
          </a:xfrm>
          <a:prstGeom prst="rect">
            <a:avLst/>
          </a:prstGeom>
        </p:spPr>
      </p:pic>
      <p:pic>
        <p:nvPicPr>
          <p:cNvPr id="6" name="Picture 5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6669FD20-F9D3-1FDE-6597-871F7F7E3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217" y="628089"/>
            <a:ext cx="5908861" cy="48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01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3B9C3-FD6A-9642-AADE-B4C28E2EEBCF}"/>
              </a:ext>
            </a:extLst>
          </p:cNvPr>
          <p:cNvSpPr txBox="1"/>
          <p:nvPr/>
        </p:nvSpPr>
        <p:spPr>
          <a:xfrm>
            <a:off x="389617" y="348343"/>
            <a:ext cx="2281012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2018 A2 Paper 2</a:t>
            </a:r>
          </a:p>
        </p:txBody>
      </p:sp>
      <p:pic>
        <p:nvPicPr>
          <p:cNvPr id="2" name="Picture 1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A1B4B28-2256-1563-A464-69B25808D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46" y="1297641"/>
            <a:ext cx="6284820" cy="3960159"/>
          </a:xfrm>
          <a:prstGeom prst="rect">
            <a:avLst/>
          </a:prstGeom>
        </p:spPr>
      </p:pic>
      <p:pic>
        <p:nvPicPr>
          <p:cNvPr id="7" name="Picture 6" descr="A graph paper with numbers and a grid&#10;&#10;Description automatically generated">
            <a:extLst>
              <a:ext uri="{FF2B5EF4-FFF2-40B4-BE49-F238E27FC236}">
                <a16:creationId xmlns:a16="http://schemas.microsoft.com/office/drawing/2014/main" id="{76EAC2FC-80AD-AE61-B3D3-7E3E1C095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145" y="1069321"/>
            <a:ext cx="5514415" cy="46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7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AQA Paper 2 2019</a:t>
            </a:r>
          </a:p>
        </p:txBody>
      </p:sp>
      <p:pic>
        <p:nvPicPr>
          <p:cNvPr id="2" name="Picture 1" descr="A screenshot of a test&#10;&#10;Description automatically generated">
            <a:extLst>
              <a:ext uri="{FF2B5EF4-FFF2-40B4-BE49-F238E27FC236}">
                <a16:creationId xmlns:a16="http://schemas.microsoft.com/office/drawing/2014/main" id="{0AC13BB4-1A32-85C4-1A30-A28DDBAE9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19" y="89647"/>
            <a:ext cx="6489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28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AQA Paper 2 2019</a:t>
            </a:r>
          </a:p>
        </p:txBody>
      </p:sp>
      <p:pic>
        <p:nvPicPr>
          <p:cNvPr id="3" name="Picture 2" descr="A paper with text and images&#10;&#10;Description automatically generated">
            <a:extLst>
              <a:ext uri="{FF2B5EF4-FFF2-40B4-BE49-F238E27FC236}">
                <a16:creationId xmlns:a16="http://schemas.microsoft.com/office/drawing/2014/main" id="{06B1B893-BE47-B0AF-7DE3-ABCB7C1F4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87" y="585788"/>
            <a:ext cx="7058025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21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5F2155E-3CF8-8929-737F-80DFC1478FA2}"/>
              </a:ext>
            </a:extLst>
          </p:cNvPr>
          <p:cNvSpPr txBox="1"/>
          <p:nvPr/>
        </p:nvSpPr>
        <p:spPr>
          <a:xfrm>
            <a:off x="117014" y="203977"/>
            <a:ext cx="3289300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2019 A2 Paper 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99F0DD-7238-F48C-C452-70A754A20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01" y="752475"/>
            <a:ext cx="70675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708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50</Words>
  <Application>Microsoft Office PowerPoint</Application>
  <PresentationFormat>Widescreen</PresentationFormat>
  <Paragraphs>13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Office Theme</vt:lpstr>
      <vt:lpstr>AQA Past paper questions  3.1.9 Rate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Griffiths</dc:creator>
  <cp:lastModifiedBy>John Griffiths</cp:lastModifiedBy>
  <cp:revision>572</cp:revision>
  <dcterms:created xsi:type="dcterms:W3CDTF">2021-10-29T07:59:38Z</dcterms:created>
  <dcterms:modified xsi:type="dcterms:W3CDTF">2024-05-15T10:47:09Z</dcterms:modified>
</cp:coreProperties>
</file>