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3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3.2.1 Periodicity</a:t>
            </a:r>
            <a:endParaRPr lang="en-US" sz="4800" b="1" i="1" baseline="-25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AS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71367F9-7B19-4A45-658A-8D0FCAFBF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9" t="37145" r="17490" b="29412"/>
          <a:stretch/>
        </p:blipFill>
        <p:spPr>
          <a:xfrm>
            <a:off x="389617" y="1170432"/>
            <a:ext cx="6023260" cy="276758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9C1F215-D35F-84FB-27C6-B9A289FB2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6" t="46180" r="17334" b="29412"/>
          <a:stretch/>
        </p:blipFill>
        <p:spPr>
          <a:xfrm>
            <a:off x="389617" y="3938016"/>
            <a:ext cx="5583372" cy="185318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843EDC6-114B-21A4-E9C9-0799C6D52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20" t="58228" r="17176" b="18933"/>
          <a:stretch/>
        </p:blipFill>
        <p:spPr>
          <a:xfrm>
            <a:off x="6522719" y="412350"/>
            <a:ext cx="5327521" cy="16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AS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A2EE3F4-5847-042E-7898-B264881A3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77" t="22043" r="17595" b="22725"/>
          <a:stretch/>
        </p:blipFill>
        <p:spPr>
          <a:xfrm>
            <a:off x="240631" y="830178"/>
            <a:ext cx="4815708" cy="374182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388B733-EF5C-FAFF-DD5D-4B543DC42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32" t="22972" r="17750" b="12322"/>
          <a:stretch/>
        </p:blipFill>
        <p:spPr>
          <a:xfrm>
            <a:off x="6096000" y="285749"/>
            <a:ext cx="4997116" cy="458069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3377407-E8BD-3150-B2DF-00CF8CD0C7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18" t="17090" r="17176" b="58839"/>
          <a:stretch/>
        </p:blipFill>
        <p:spPr>
          <a:xfrm>
            <a:off x="240630" y="4281784"/>
            <a:ext cx="4883903" cy="1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2016 AS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C5041B5-339E-0B99-2744-85ED611A5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74" t="26854" r="16863" b="11405"/>
          <a:stretch/>
        </p:blipFill>
        <p:spPr>
          <a:xfrm>
            <a:off x="389617" y="902208"/>
            <a:ext cx="4918530" cy="42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8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 AS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9E95199-7255-CB64-8D99-1F17263EA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50" t="55718" r="17176" b="21192"/>
          <a:stretch/>
        </p:blipFill>
        <p:spPr>
          <a:xfrm>
            <a:off x="389617" y="2913888"/>
            <a:ext cx="5434054" cy="169468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0E7A79B-5338-FF40-833B-BA190AC5E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6" t="23341" r="17334" b="56078"/>
          <a:stretch/>
        </p:blipFill>
        <p:spPr>
          <a:xfrm>
            <a:off x="389617" y="1133856"/>
            <a:ext cx="5576204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8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AS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4141E2-C066-0623-D8ED-15EB1108A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37898" r="17647" b="16172"/>
          <a:stretch/>
        </p:blipFill>
        <p:spPr>
          <a:xfrm>
            <a:off x="389617" y="1024128"/>
            <a:ext cx="5098854" cy="320649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BDBB06E-34F8-13B2-1B74-0C98F2F28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3" t="39153" r="17490" b="9396"/>
          <a:stretch/>
        </p:blipFill>
        <p:spPr>
          <a:xfrm>
            <a:off x="6522720" y="717674"/>
            <a:ext cx="4986674" cy="3512949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D08A371-0417-DFFB-1F95-AFB4DB0048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19" t="52957" r="17334" b="21694"/>
          <a:stretch/>
        </p:blipFill>
        <p:spPr>
          <a:xfrm>
            <a:off x="6522719" y="4559808"/>
            <a:ext cx="5128607" cy="17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 AS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DA68096-C5AB-5ADF-B645-1A857526E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06" t="49192" r="17647" b="22447"/>
          <a:stretch/>
        </p:blipFill>
        <p:spPr>
          <a:xfrm>
            <a:off x="389616" y="1048512"/>
            <a:ext cx="5682875" cy="220675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5E084A5-38BC-0FF5-F76E-58B5AB0ED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6" t="32125" r="17490" b="34996"/>
          <a:stretch/>
        </p:blipFill>
        <p:spPr>
          <a:xfrm>
            <a:off x="6119510" y="1048512"/>
            <a:ext cx="5924381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AS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A4FA705-739A-4CED-6840-623E11ACD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6" t="20579" r="17334" b="8142"/>
          <a:stretch/>
        </p:blipFill>
        <p:spPr>
          <a:xfrm>
            <a:off x="389616" y="853440"/>
            <a:ext cx="5222641" cy="5010912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F082E77-19EA-4C4B-61A5-4155306FF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6" t="50447" r="17647" b="24957"/>
          <a:stretch/>
        </p:blipFill>
        <p:spPr>
          <a:xfrm>
            <a:off x="6230112" y="853440"/>
            <a:ext cx="543041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0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AS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6365298-4063-A494-148F-A767015EE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20" t="26353" r="17647" b="22949"/>
          <a:stretch/>
        </p:blipFill>
        <p:spPr>
          <a:xfrm>
            <a:off x="389617" y="966216"/>
            <a:ext cx="5542516" cy="387400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AC60C2D-9AE8-5618-AB42-0C3C3D2222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9" t="42667" r="17334" b="32737"/>
          <a:stretch/>
        </p:blipFill>
        <p:spPr>
          <a:xfrm>
            <a:off x="6449568" y="877824"/>
            <a:ext cx="5522976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AS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C4AA5E6-3568-222E-D860-55C10F780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59" t="18322" r="19686" b="7890"/>
          <a:stretch/>
        </p:blipFill>
        <p:spPr>
          <a:xfrm>
            <a:off x="389617" y="853440"/>
            <a:ext cx="4526176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Macintosh PowerPoint</Application>
  <PresentationFormat>Widescreen</PresentationFormat>
  <Paragraphs>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3.2.1 Periodicity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95</cp:revision>
  <dcterms:created xsi:type="dcterms:W3CDTF">2021-10-29T07:59:38Z</dcterms:created>
  <dcterms:modified xsi:type="dcterms:W3CDTF">2023-10-31T10:25:02Z</dcterms:modified>
</cp:coreProperties>
</file>