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20"/>
  </p:notesMasterIdLst>
  <p:sldIdLst>
    <p:sldId id="268" r:id="rId3"/>
    <p:sldId id="29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3" r:id="rId13"/>
    <p:sldId id="291" r:id="rId14"/>
    <p:sldId id="294" r:id="rId15"/>
    <p:sldId id="295" r:id="rId16"/>
    <p:sldId id="296" r:id="rId17"/>
    <p:sldId id="297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590"/>
  </p:normalViewPr>
  <p:slideViewPr>
    <p:cSldViewPr snapToGrid="0" showGuides="1">
      <p:cViewPr varScale="1">
        <p:scale>
          <a:sx n="105" d="100"/>
          <a:sy n="105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3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3.2.2 Group 2 – The alkaline earth metals</a:t>
            </a:r>
            <a:endParaRPr lang="en-US" sz="4800" b="1" i="1" baseline="-25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AS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1FE4C36-C760-13BC-58BD-4BEF78152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63" t="18823" r="17647" b="13914"/>
          <a:stretch/>
        </p:blipFill>
        <p:spPr>
          <a:xfrm>
            <a:off x="389617" y="865632"/>
            <a:ext cx="5369484" cy="496214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2C289CA-4234-9015-C26F-2957EF4D6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92" t="39655" r="17334" b="35247"/>
          <a:stretch/>
        </p:blipFill>
        <p:spPr>
          <a:xfrm>
            <a:off x="6432901" y="865632"/>
            <a:ext cx="5574792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1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7200" y="2467686"/>
            <a:ext cx="3011424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A2 Papers</a:t>
            </a:r>
            <a:endParaRPr lang="en-US" sz="4800" b="1" i="1" baseline="-25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8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A2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55E38AA-ED47-A705-6509-022CBE9B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6" t="23091" r="17647" b="7890"/>
          <a:stretch/>
        </p:blipFill>
        <p:spPr>
          <a:xfrm>
            <a:off x="389617" y="804672"/>
            <a:ext cx="5418568" cy="512064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A670A43-B7EF-0D25-CF18-6EA16F59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06" t="25600" r="17490" b="21444"/>
          <a:stretch/>
        </p:blipFill>
        <p:spPr>
          <a:xfrm>
            <a:off x="6027641" y="533008"/>
            <a:ext cx="5960696" cy="43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0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A2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BD953B9-EEC1-C794-DCF1-2EFC22F1E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9" t="21835" r="17490" b="62102"/>
          <a:stretch/>
        </p:blipFill>
        <p:spPr>
          <a:xfrm>
            <a:off x="633983" y="1365504"/>
            <a:ext cx="8010525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1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A2 Paper 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AE03D7-2E20-8FF3-D69F-3229AA588B78}"/>
              </a:ext>
            </a:extLst>
          </p:cNvPr>
          <p:cNvGrpSpPr/>
          <p:nvPr/>
        </p:nvGrpSpPr>
        <p:grpSpPr>
          <a:xfrm>
            <a:off x="389617" y="975361"/>
            <a:ext cx="6767088" cy="4986528"/>
            <a:chOff x="389616" y="975360"/>
            <a:chExt cx="7386215" cy="5614871"/>
          </a:xfrm>
        </p:grpSpPr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944E8335-A199-FB49-C76F-02565B20C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020" t="40157" r="17176" b="35498"/>
            <a:stretch/>
          </p:blipFill>
          <p:spPr>
            <a:xfrm>
              <a:off x="389616" y="975360"/>
              <a:ext cx="7386215" cy="2453640"/>
            </a:xfrm>
            <a:prstGeom prst="rect">
              <a:avLst/>
            </a:prstGeom>
          </p:spPr>
        </p:pic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1C3DD6F-190B-C02B-B350-CBD977CEB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019" t="45427" r="17490" b="25961"/>
            <a:stretch/>
          </p:blipFill>
          <p:spPr>
            <a:xfrm>
              <a:off x="389616" y="3686685"/>
              <a:ext cx="7386214" cy="2903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915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A2 Paper 3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93B5E7F-4C86-633E-C30B-128C3074C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6" t="26604" r="17490" b="48800"/>
          <a:stretch/>
        </p:blipFill>
        <p:spPr>
          <a:xfrm>
            <a:off x="389617" y="1219200"/>
            <a:ext cx="658430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5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A2 Paper 3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F50D965-255C-8D89-B76E-9CB11B790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9" t="41412" r="17490" b="29411"/>
          <a:stretch/>
        </p:blipFill>
        <p:spPr>
          <a:xfrm>
            <a:off x="389616" y="1048512"/>
            <a:ext cx="6265377" cy="25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59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A2 Paper 3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3303B53-75BA-C522-05B8-D78B03D6C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76" t="39153" r="17334" b="31984"/>
          <a:stretch/>
        </p:blipFill>
        <p:spPr>
          <a:xfrm>
            <a:off x="389617" y="1048512"/>
            <a:ext cx="6002970" cy="23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6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7200" y="2467686"/>
            <a:ext cx="3011424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AS Papers</a:t>
            </a:r>
            <a:endParaRPr lang="en-US" sz="4800" b="1" i="1" baseline="-25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6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 AS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159ED7E-9BB5-7E31-6D79-94C70324E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87" t="21548" r="17905" b="47740"/>
          <a:stretch/>
        </p:blipFill>
        <p:spPr>
          <a:xfrm>
            <a:off x="389616" y="962525"/>
            <a:ext cx="5409453" cy="237022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1159B4F-0316-78E6-7C0D-56D823EC2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23" t="38390" r="17286" b="38080"/>
          <a:stretch/>
        </p:blipFill>
        <p:spPr>
          <a:xfrm>
            <a:off x="389616" y="3577597"/>
            <a:ext cx="5386132" cy="17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AS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FFF51A-668A-5540-72AA-1B33C2991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94" t="64149" r="18215" b="12322"/>
          <a:stretch/>
        </p:blipFill>
        <p:spPr>
          <a:xfrm>
            <a:off x="389617" y="950494"/>
            <a:ext cx="5509196" cy="1804738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0794711-2BFE-6A6F-0D01-9FEA5EE246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46" t="18994" r="17750" b="10095"/>
          <a:stretch/>
        </p:blipFill>
        <p:spPr>
          <a:xfrm>
            <a:off x="6882063" y="818147"/>
            <a:ext cx="5188238" cy="50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2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AS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659C5B9-24A2-3A67-D8C6-845CC0B37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94" t="46068" r="17286" b="27183"/>
          <a:stretch/>
        </p:blipFill>
        <p:spPr>
          <a:xfrm>
            <a:off x="389617" y="974557"/>
            <a:ext cx="6001532" cy="21897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D333C06-C2F3-D957-1E34-574AEFDDA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39" t="40867" r="17441" b="34861"/>
          <a:stretch/>
        </p:blipFill>
        <p:spPr>
          <a:xfrm>
            <a:off x="389617" y="3421185"/>
            <a:ext cx="5838050" cy="193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AS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D9B4C3B-C205-6965-3CF4-B21CD62BB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39" t="19566" r="17596" b="18019"/>
          <a:stretch/>
        </p:blipFill>
        <p:spPr>
          <a:xfrm>
            <a:off x="389616" y="950494"/>
            <a:ext cx="5633833" cy="4812632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4EC03D4-0266-3022-4E37-21F161678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63" t="45678" r="17647" b="26965"/>
          <a:stretch/>
        </p:blipFill>
        <p:spPr>
          <a:xfrm>
            <a:off x="6364223" y="1094874"/>
            <a:ext cx="5163953" cy="194093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C65C15DD-8F62-69D7-2CB5-748F12FA23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63" t="55718" r="17647" b="18682"/>
          <a:stretch/>
        </p:blipFill>
        <p:spPr>
          <a:xfrm>
            <a:off x="6364223" y="3429000"/>
            <a:ext cx="5190864" cy="18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AS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CAE2CF8-7A08-E626-2F07-43FFAF13C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49" t="31373" r="17334" b="13913"/>
          <a:stretch/>
        </p:blipFill>
        <p:spPr>
          <a:xfrm>
            <a:off x="389616" y="1011936"/>
            <a:ext cx="5327345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9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AS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4E0B88F-B692-7206-1F7C-31E68746E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59" t="21835" r="19686" b="13412"/>
          <a:stretch/>
        </p:blipFill>
        <p:spPr>
          <a:xfrm>
            <a:off x="389616" y="999744"/>
            <a:ext cx="4921599" cy="4828032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AF1A3F1-2BAB-49F5-532E-1643E1E6D9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16" t="36392" r="19314" b="47797"/>
          <a:stretch/>
        </p:blipFill>
        <p:spPr>
          <a:xfrm>
            <a:off x="6096000" y="1030224"/>
            <a:ext cx="5295236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4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AS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7DB94D4-CA8A-1D41-9A40-2DAEE672D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76" t="21082" r="17334" b="22196"/>
          <a:stretch/>
        </p:blipFill>
        <p:spPr>
          <a:xfrm>
            <a:off x="389617" y="987552"/>
            <a:ext cx="5053206" cy="393801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FD5C2B9-EE02-559B-E863-B630EF855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63" t="28361" r="17490" b="24957"/>
          <a:stretch/>
        </p:blipFill>
        <p:spPr>
          <a:xfrm>
            <a:off x="6096000" y="348342"/>
            <a:ext cx="5387206" cy="3443369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4258B60-05F7-9659-53A3-B9E4C54A8D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06" t="52455" r="17490" b="21945"/>
          <a:stretch/>
        </p:blipFill>
        <p:spPr>
          <a:xfrm>
            <a:off x="6096000" y="4047744"/>
            <a:ext cx="5689126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3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82</Words>
  <Application>Microsoft Macintosh PowerPoint</Application>
  <PresentationFormat>Widescreen</PresentationFormat>
  <Paragraphs>22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Office Theme</vt:lpstr>
      <vt:lpstr>Office Theme</vt:lpstr>
      <vt:lpstr>AQA Past paper questions  3.2.2 Group 2 – The alkaline earth metals</vt:lpstr>
      <vt:lpstr>AS Papers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A2 Papers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98</cp:revision>
  <dcterms:created xsi:type="dcterms:W3CDTF">2021-10-29T07:59:38Z</dcterms:created>
  <dcterms:modified xsi:type="dcterms:W3CDTF">2023-10-31T11:21:46Z</dcterms:modified>
</cp:coreProperties>
</file>