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6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A3260-78E2-4500-B13E-82CB315B4AFA}" v="204" dt="2024-03-13T10:53:48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3.2.4 </a:t>
            </a:r>
            <a:r>
              <a:rPr lang="en-US" sz="4800" b="1" dirty="0">
                <a:latin typeface="Calibri Light"/>
                <a:cs typeface="Arial"/>
              </a:rPr>
              <a:t>Properties of Period 3 elements and their oxides</a:t>
            </a:r>
            <a:endParaRPr lang="en-US" sz="4800" b="1" i="1" baseline="-25000" dirty="0">
              <a:latin typeface="Calibri Ligh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143088" y="45784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C1249C29-1C89-994F-BCD5-7B0CAAFF4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33" y="493058"/>
            <a:ext cx="5308665" cy="5457265"/>
          </a:xfrm>
          <a:prstGeom prst="rect">
            <a:avLst/>
          </a:prstGeom>
        </p:spPr>
      </p:pic>
      <p:pic>
        <p:nvPicPr>
          <p:cNvPr id="5" name="Picture 4" descr="A white lined paper with black text&#10;&#10;Description automatically generated">
            <a:extLst>
              <a:ext uri="{FF2B5EF4-FFF2-40B4-BE49-F238E27FC236}">
                <a16:creationId xmlns:a16="http://schemas.microsoft.com/office/drawing/2014/main" id="{B9130D8A-3200-7632-A668-BF167F71A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261096"/>
            <a:ext cx="6436659" cy="48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143088" y="45784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79E2BAC0-375C-E19F-0099-F01943FD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" y="621086"/>
            <a:ext cx="5094195" cy="2164417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B775750-9706-DC72-2A62-991777B8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7" y="3084698"/>
            <a:ext cx="5247154" cy="2279837"/>
          </a:xfrm>
          <a:prstGeom prst="rect">
            <a:avLst/>
          </a:prstGeom>
        </p:spPr>
      </p:pic>
      <p:pic>
        <p:nvPicPr>
          <p:cNvPr id="8" name="Picture 7" descr="A black and white image of a row of squares&#10;&#10;Description automatically generated">
            <a:extLst>
              <a:ext uri="{FF2B5EF4-FFF2-40B4-BE49-F238E27FC236}">
                <a16:creationId xmlns:a16="http://schemas.microsoft.com/office/drawing/2014/main" id="{F7B116FE-0146-0818-077D-92B053015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984" y="465604"/>
            <a:ext cx="4819090" cy="20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2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143088" y="45784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5D4F94E-5FE0-5BCA-8E52-E23B57682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7" y="650501"/>
            <a:ext cx="5546352" cy="34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143088" y="45784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3" name="Picture 2" descr="A questionnaire with black text&#10;&#10;Description automatically generated">
            <a:extLst>
              <a:ext uri="{FF2B5EF4-FFF2-40B4-BE49-F238E27FC236}">
                <a16:creationId xmlns:a16="http://schemas.microsoft.com/office/drawing/2014/main" id="{5E618397-5041-216B-0F0D-A94E9C23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1" y="610441"/>
            <a:ext cx="5758143" cy="44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7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8A836-4E74-DD28-F173-19D0FB0F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26" y="876581"/>
            <a:ext cx="5524500" cy="3648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4772C-DFDF-2E82-FDDF-17913A8B7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40" y="233363"/>
            <a:ext cx="55054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BD056-F3E5-30A4-E85C-5D86CB7C7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34" y="898431"/>
            <a:ext cx="54768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1</a:t>
            </a:r>
          </a:p>
        </p:txBody>
      </p:sp>
      <p:pic>
        <p:nvPicPr>
          <p:cNvPr id="2" name="Picture 1" descr="A paper with text on it&#10;&#10;Description automatically generated">
            <a:extLst>
              <a:ext uri="{FF2B5EF4-FFF2-40B4-BE49-F238E27FC236}">
                <a16:creationId xmlns:a16="http://schemas.microsoft.com/office/drawing/2014/main" id="{6A11EBC4-0A5B-2E68-E392-F7F710AB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08" y="761999"/>
            <a:ext cx="5373166" cy="5871883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426C16E-FDFA-0269-FC54-1CCBA0557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720" y="527796"/>
            <a:ext cx="5479678" cy="10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143088" y="45784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1</a:t>
            </a:r>
          </a:p>
        </p:txBody>
      </p:sp>
      <p:pic>
        <p:nvPicPr>
          <p:cNvPr id="3" name="Picture 2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0FD00F5-4FCF-45D0-6276-CB2A19E2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01" y="582705"/>
            <a:ext cx="4542045" cy="62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4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143088" y="45784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1</a:t>
            </a:r>
          </a:p>
        </p:txBody>
      </p:sp>
      <p:pic>
        <p:nvPicPr>
          <p:cNvPr id="2" name="Picture 1" descr="A graph on a graph&#10;&#10;Description automatically generated">
            <a:extLst>
              <a:ext uri="{FF2B5EF4-FFF2-40B4-BE49-F238E27FC236}">
                <a16:creationId xmlns:a16="http://schemas.microsoft.com/office/drawing/2014/main" id="{0B892DBE-9C1F-223A-4837-2446CB7F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553291"/>
            <a:ext cx="4695825" cy="5583331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30DF8F-21D8-38E5-18B4-539B0FB95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697" y="495860"/>
            <a:ext cx="5150224" cy="16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9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143088" y="45784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1</a:t>
            </a:r>
          </a:p>
        </p:txBody>
      </p:sp>
      <p:pic>
        <p:nvPicPr>
          <p:cNvPr id="3" name="Picture 2" descr="A paper with text and images&#10;&#10;Description automatically generated">
            <a:extLst>
              <a:ext uri="{FF2B5EF4-FFF2-40B4-BE49-F238E27FC236}">
                <a16:creationId xmlns:a16="http://schemas.microsoft.com/office/drawing/2014/main" id="{5F2190E3-3657-D9E2-B7C8-136D986C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4" y="527796"/>
            <a:ext cx="4574242" cy="5477436"/>
          </a:xfrm>
          <a:prstGeom prst="rect">
            <a:avLst/>
          </a:prstGeom>
        </p:spPr>
      </p:pic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70A7121B-C1B3-5955-3767-72A0A1278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91" y="233363"/>
            <a:ext cx="5147423" cy="37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143088" y="45784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88A6E-1D61-6C73-A49A-C028C940D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47" y="472048"/>
            <a:ext cx="4787153" cy="5801845"/>
          </a:xfrm>
          <a:prstGeom prst="rect">
            <a:avLst/>
          </a:prstGeom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AEECFED-AD96-9AC0-CF82-1EDCDE834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248" y="357467"/>
            <a:ext cx="4516532" cy="2837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006A3-5022-02C8-9E0E-202D18E7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866" y="3481387"/>
            <a:ext cx="4482915" cy="20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7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143088" y="45784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3" name="Picture 2" descr="A group of black text&#10;&#10;Description automatically generated">
            <a:extLst>
              <a:ext uri="{FF2B5EF4-FFF2-40B4-BE49-F238E27FC236}">
                <a16:creationId xmlns:a16="http://schemas.microsoft.com/office/drawing/2014/main" id="{5A883902-7002-2E20-293A-8B0AE053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4" y="644338"/>
            <a:ext cx="61055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Office PowerPoint</Application>
  <PresentationFormat>Widescreen</PresentationFormat>
  <Paragraphs>13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AQA Past paper questions  3.2.4 Properties of Period 3 elements and their oxides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193</cp:revision>
  <dcterms:created xsi:type="dcterms:W3CDTF">2021-10-29T07:59:38Z</dcterms:created>
  <dcterms:modified xsi:type="dcterms:W3CDTF">2024-03-13T10:53:48Z</dcterms:modified>
</cp:coreProperties>
</file>