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8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BB790A-4098-4578-A1D1-A268ADA51A13}" v="177" dt="2024-05-13T09:57:25.620"/>
    <p1510:client id="{CCD16CA0-CADE-40E1-B894-B5B2E510D00C}" v="239" dt="2024-05-13T13:50:54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90"/>
  </p:normalViewPr>
  <p:slideViewPr>
    <p:cSldViewPr snapToGrid="0" showGuides="1">
      <p:cViewPr varScale="1">
        <p:scale>
          <a:sx n="105" d="100"/>
          <a:sy n="105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72BB790A-4098-4578-A1D1-A268ADA51A13}"/>
    <pc:docChg chg="addSld delSld modSld">
      <pc:chgData name="John Griffiths" userId="55ce029b995a3368" providerId="Windows Live" clId="Web-{72BB790A-4098-4578-A1D1-A268ADA51A13}" dt="2024-05-13T09:57:23.791" v="123" actId="1076"/>
      <pc:docMkLst>
        <pc:docMk/>
      </pc:docMkLst>
      <pc:sldChg chg="modSp">
        <pc:chgData name="John Griffiths" userId="55ce029b995a3368" providerId="Windows Live" clId="Web-{72BB790A-4098-4578-A1D1-A268ADA51A13}" dt="2024-05-13T08:45:24.851" v="10" actId="20577"/>
        <pc:sldMkLst>
          <pc:docMk/>
          <pc:sldMk cId="4120335544" sldId="268"/>
        </pc:sldMkLst>
        <pc:spChg chg="mod">
          <ac:chgData name="John Griffiths" userId="55ce029b995a3368" providerId="Windows Live" clId="Web-{72BB790A-4098-4578-A1D1-A268ADA51A13}" dt="2024-05-13T08:45:24.851" v="10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72BB790A-4098-4578-A1D1-A268ADA51A13}" dt="2024-05-13T08:52:24.677" v="29" actId="1076"/>
        <pc:sldMkLst>
          <pc:docMk/>
          <pc:sldMk cId="3500873903" sldId="283"/>
        </pc:sldMkLst>
        <pc:picChg chg="del">
          <ac:chgData name="John Griffiths" userId="55ce029b995a3368" providerId="Windows Live" clId="Web-{72BB790A-4098-4578-A1D1-A268ADA51A13}" dt="2024-05-13T08:45:31.258" v="11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72BB790A-4098-4578-A1D1-A268ADA51A13}" dt="2024-05-13T08:52:00.785" v="25" actId="1076"/>
          <ac:picMkLst>
            <pc:docMk/>
            <pc:sldMk cId="3500873903" sldId="283"/>
            <ac:picMk id="3" creationId="{6CEE098C-E27A-3531-9F57-BD32888FB996}"/>
          </ac:picMkLst>
        </pc:picChg>
        <pc:picChg chg="del">
          <ac:chgData name="John Griffiths" userId="55ce029b995a3368" providerId="Windows Live" clId="Web-{72BB790A-4098-4578-A1D1-A268ADA51A13}" dt="2024-05-13T08:45:31.274" v="12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72BB790A-4098-4578-A1D1-A268ADA51A13}" dt="2024-05-13T08:52:24.677" v="29" actId="1076"/>
          <ac:picMkLst>
            <pc:docMk/>
            <pc:sldMk cId="3500873903" sldId="283"/>
            <ac:picMk id="6" creationId="{17D585BC-C3C1-082E-4F11-12203761AF9C}"/>
          </ac:picMkLst>
        </pc:picChg>
      </pc:sldChg>
      <pc:sldChg chg="del">
        <pc:chgData name="John Griffiths" userId="55ce029b995a3368" providerId="Windows Live" clId="Web-{72BB790A-4098-4578-A1D1-A268ADA51A13}" dt="2024-05-13T08:45:37.133" v="23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72BB790A-4098-4578-A1D1-A268ADA51A13}" dt="2024-05-13T08:57:09.228" v="36" actId="1076"/>
        <pc:sldMkLst>
          <pc:docMk/>
          <pc:sldMk cId="2518065695" sldId="284"/>
        </pc:sldMkLst>
        <pc:picChg chg="add mod">
          <ac:chgData name="John Griffiths" userId="55ce029b995a3368" providerId="Windows Live" clId="Web-{72BB790A-4098-4578-A1D1-A268ADA51A13}" dt="2024-05-13T08:55:42.737" v="34" actId="1076"/>
          <ac:picMkLst>
            <pc:docMk/>
            <pc:sldMk cId="2518065695" sldId="284"/>
            <ac:picMk id="2" creationId="{8D54FA5F-3C88-A59A-C810-271E6EDA9EDE}"/>
          </ac:picMkLst>
        </pc:picChg>
        <pc:picChg chg="del">
          <ac:chgData name="John Griffiths" userId="55ce029b995a3368" providerId="Windows Live" clId="Web-{72BB790A-4098-4578-A1D1-A268ADA51A13}" dt="2024-05-13T08:55:30.283" v="31"/>
          <ac:picMkLst>
            <pc:docMk/>
            <pc:sldMk cId="2518065695" sldId="284"/>
            <ac:picMk id="3" creationId="{6CEE098C-E27A-3531-9F57-BD32888FB996}"/>
          </ac:picMkLst>
        </pc:picChg>
        <pc:picChg chg="add mod">
          <ac:chgData name="John Griffiths" userId="55ce029b995a3368" providerId="Windows Live" clId="Web-{72BB790A-4098-4578-A1D1-A268ADA51A13}" dt="2024-05-13T08:57:09.228" v="36" actId="1076"/>
          <ac:picMkLst>
            <pc:docMk/>
            <pc:sldMk cId="2518065695" sldId="284"/>
            <ac:picMk id="5" creationId="{C84A58CB-0CC1-C927-F5FD-8C2F75F08040}"/>
          </ac:picMkLst>
        </pc:picChg>
        <pc:picChg chg="del">
          <ac:chgData name="John Griffiths" userId="55ce029b995a3368" providerId="Windows Live" clId="Web-{72BB790A-4098-4578-A1D1-A268ADA51A13}" dt="2024-05-13T08:55:31.205" v="32"/>
          <ac:picMkLst>
            <pc:docMk/>
            <pc:sldMk cId="2518065695" sldId="284"/>
            <ac:picMk id="6" creationId="{17D585BC-C3C1-082E-4F11-12203761AF9C}"/>
          </ac:picMkLst>
        </pc:picChg>
      </pc:sldChg>
      <pc:sldChg chg="addSp delSp modSp add replId">
        <pc:chgData name="John Griffiths" userId="55ce029b995a3368" providerId="Windows Live" clId="Web-{72BB790A-4098-4578-A1D1-A268ADA51A13}" dt="2024-05-13T09:00:33.038" v="41"/>
        <pc:sldMkLst>
          <pc:docMk/>
          <pc:sldMk cId="2952798326" sldId="285"/>
        </pc:sldMkLst>
        <pc:spChg chg="mod">
          <ac:chgData name="John Griffiths" userId="55ce029b995a3368" providerId="Windows Live" clId="Web-{72BB790A-4098-4578-A1D1-A268ADA51A13}" dt="2024-05-13T08:58:41.031" v="40" actId="20577"/>
          <ac:spMkLst>
            <pc:docMk/>
            <pc:sldMk cId="2952798326" sldId="285"/>
            <ac:spMk id="4" creationId="{1DE3B9C3-FD6A-9642-AADE-B4C28E2EEBCF}"/>
          </ac:spMkLst>
        </pc:spChg>
        <pc:picChg chg="del">
          <ac:chgData name="John Griffiths" userId="55ce029b995a3368" providerId="Windows Live" clId="Web-{72BB790A-4098-4578-A1D1-A268ADA51A13}" dt="2024-05-13T08:58:30.905" v="38"/>
          <ac:picMkLst>
            <pc:docMk/>
            <pc:sldMk cId="2952798326" sldId="285"/>
            <ac:picMk id="2" creationId="{8D54FA5F-3C88-A59A-C810-271E6EDA9EDE}"/>
          </ac:picMkLst>
        </pc:picChg>
        <pc:picChg chg="add mod">
          <ac:chgData name="John Griffiths" userId="55ce029b995a3368" providerId="Windows Live" clId="Web-{72BB790A-4098-4578-A1D1-A268ADA51A13}" dt="2024-05-13T09:00:33.038" v="41"/>
          <ac:picMkLst>
            <pc:docMk/>
            <pc:sldMk cId="2952798326" sldId="285"/>
            <ac:picMk id="3" creationId="{D18E8696-A552-C9B5-AE75-14CC8F53C74E}"/>
          </ac:picMkLst>
        </pc:picChg>
        <pc:picChg chg="del">
          <ac:chgData name="John Griffiths" userId="55ce029b995a3368" providerId="Windows Live" clId="Web-{72BB790A-4098-4578-A1D1-A268ADA51A13}" dt="2024-05-13T08:58:35.983" v="39"/>
          <ac:picMkLst>
            <pc:docMk/>
            <pc:sldMk cId="2952798326" sldId="285"/>
            <ac:picMk id="5" creationId="{C84A58CB-0CC1-C927-F5FD-8C2F75F08040}"/>
          </ac:picMkLst>
        </pc:picChg>
      </pc:sldChg>
      <pc:sldChg chg="del">
        <pc:chgData name="John Griffiths" userId="55ce029b995a3368" providerId="Windows Live" clId="Web-{72BB790A-4098-4578-A1D1-A268ADA51A13}" dt="2024-05-13T08:45:37.133" v="22"/>
        <pc:sldMkLst>
          <pc:docMk/>
          <pc:sldMk cId="3339206991" sldId="285"/>
        </pc:sldMkLst>
      </pc:sldChg>
      <pc:sldChg chg="del">
        <pc:chgData name="John Griffiths" userId="55ce029b995a3368" providerId="Windows Live" clId="Web-{72BB790A-4098-4578-A1D1-A268ADA51A13}" dt="2024-05-13T08:45:37.133" v="21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72BB790A-4098-4578-A1D1-A268ADA51A13}" dt="2024-05-13T09:01:13.275" v="44"/>
        <pc:sldMkLst>
          <pc:docMk/>
          <pc:sldMk cId="3886670029" sldId="286"/>
        </pc:sldMkLst>
        <pc:picChg chg="add mod">
          <ac:chgData name="John Griffiths" userId="55ce029b995a3368" providerId="Windows Live" clId="Web-{72BB790A-4098-4578-A1D1-A268ADA51A13}" dt="2024-05-13T09:01:13.275" v="44"/>
          <ac:picMkLst>
            <pc:docMk/>
            <pc:sldMk cId="3886670029" sldId="286"/>
            <ac:picMk id="2" creationId="{16E54F29-F560-596F-0BF1-4FED1C32100B}"/>
          </ac:picMkLst>
        </pc:picChg>
        <pc:picChg chg="del">
          <ac:chgData name="John Griffiths" userId="55ce029b995a3368" providerId="Windows Live" clId="Web-{72BB790A-4098-4578-A1D1-A268ADA51A13}" dt="2024-05-13T09:01:11.932" v="43"/>
          <ac:picMkLst>
            <pc:docMk/>
            <pc:sldMk cId="3886670029" sldId="286"/>
            <ac:picMk id="3" creationId="{D18E8696-A552-C9B5-AE75-14CC8F53C74E}"/>
          </ac:picMkLst>
        </pc:picChg>
      </pc:sldChg>
      <pc:sldChg chg="addSp delSp modSp add replId">
        <pc:chgData name="John Griffiths" userId="55ce029b995a3368" providerId="Windows Live" clId="Web-{72BB790A-4098-4578-A1D1-A268ADA51A13}" dt="2024-05-13T09:04:50.728" v="58" actId="1076"/>
        <pc:sldMkLst>
          <pc:docMk/>
          <pc:sldMk cId="1031158530" sldId="287"/>
        </pc:sldMkLst>
        <pc:spChg chg="mod">
          <ac:chgData name="John Griffiths" userId="55ce029b995a3368" providerId="Windows Live" clId="Web-{72BB790A-4098-4578-A1D1-A268ADA51A13}" dt="2024-05-13T09:03:06.064" v="48" actId="20577"/>
          <ac:spMkLst>
            <pc:docMk/>
            <pc:sldMk cId="1031158530" sldId="287"/>
            <ac:spMk id="4" creationId="{1DE3B9C3-FD6A-9642-AADE-B4C28E2EEBCF}"/>
          </ac:spMkLst>
        </pc:spChg>
        <pc:picChg chg="del">
          <ac:chgData name="John Griffiths" userId="55ce029b995a3368" providerId="Windows Live" clId="Web-{72BB790A-4098-4578-A1D1-A268ADA51A13}" dt="2024-05-13T09:02:54.345" v="46"/>
          <ac:picMkLst>
            <pc:docMk/>
            <pc:sldMk cId="1031158530" sldId="287"/>
            <ac:picMk id="2" creationId="{16E54F29-F560-596F-0BF1-4FED1C32100B}"/>
          </ac:picMkLst>
        </pc:picChg>
        <pc:picChg chg="add mod">
          <ac:chgData name="John Griffiths" userId="55ce029b995a3368" providerId="Windows Live" clId="Web-{72BB790A-4098-4578-A1D1-A268ADA51A13}" dt="2024-05-13T09:03:34.363" v="51" actId="1076"/>
          <ac:picMkLst>
            <pc:docMk/>
            <pc:sldMk cId="1031158530" sldId="287"/>
            <ac:picMk id="3" creationId="{823F4D9A-5C20-5075-0D55-C1410B35D4B3}"/>
          </ac:picMkLst>
        </pc:picChg>
        <pc:picChg chg="add mod">
          <ac:chgData name="John Griffiths" userId="55ce029b995a3368" providerId="Windows Live" clId="Web-{72BB790A-4098-4578-A1D1-A268ADA51A13}" dt="2024-05-13T09:04:00.912" v="54" actId="14100"/>
          <ac:picMkLst>
            <pc:docMk/>
            <pc:sldMk cId="1031158530" sldId="287"/>
            <ac:picMk id="5" creationId="{B35FFD80-51B7-6B95-F6F7-F4F63B393E21}"/>
          </ac:picMkLst>
        </pc:picChg>
        <pc:picChg chg="add mod">
          <ac:chgData name="John Griffiths" userId="55ce029b995a3368" providerId="Windows Live" clId="Web-{72BB790A-4098-4578-A1D1-A268ADA51A13}" dt="2024-05-13T09:04:50.728" v="58" actId="1076"/>
          <ac:picMkLst>
            <pc:docMk/>
            <pc:sldMk cId="1031158530" sldId="287"/>
            <ac:picMk id="6" creationId="{754FB6DC-DF96-6825-D4D4-5B19511535AB}"/>
          </ac:picMkLst>
        </pc:picChg>
      </pc:sldChg>
      <pc:sldChg chg="del">
        <pc:chgData name="John Griffiths" userId="55ce029b995a3368" providerId="Windows Live" clId="Web-{72BB790A-4098-4578-A1D1-A268ADA51A13}" dt="2024-05-13T08:45:37.133" v="20"/>
        <pc:sldMkLst>
          <pc:docMk/>
          <pc:sldMk cId="2821192090" sldId="287"/>
        </pc:sldMkLst>
      </pc:sldChg>
      <pc:sldChg chg="del">
        <pc:chgData name="John Griffiths" userId="55ce029b995a3368" providerId="Windows Live" clId="Web-{72BB790A-4098-4578-A1D1-A268ADA51A13}" dt="2024-05-13T08:45:37.133" v="19"/>
        <pc:sldMkLst>
          <pc:docMk/>
          <pc:sldMk cId="246184583" sldId="288"/>
        </pc:sldMkLst>
      </pc:sldChg>
      <pc:sldChg chg="addSp delSp modSp add replId">
        <pc:chgData name="John Griffiths" userId="55ce029b995a3368" providerId="Windows Live" clId="Web-{72BB790A-4098-4578-A1D1-A268ADA51A13}" dt="2024-05-13T09:08:23.305" v="65"/>
        <pc:sldMkLst>
          <pc:docMk/>
          <pc:sldMk cId="3411353460" sldId="288"/>
        </pc:sldMkLst>
        <pc:spChg chg="mod">
          <ac:chgData name="John Griffiths" userId="55ce029b995a3368" providerId="Windows Live" clId="Web-{72BB790A-4098-4578-A1D1-A268ADA51A13}" dt="2024-05-13T09:06:53.174" v="64" actId="20577"/>
          <ac:spMkLst>
            <pc:docMk/>
            <pc:sldMk cId="3411353460" sldId="288"/>
            <ac:spMk id="4" creationId="{1DE3B9C3-FD6A-9642-AADE-B4C28E2EEBCF}"/>
          </ac:spMkLst>
        </pc:spChg>
        <pc:picChg chg="add mod">
          <ac:chgData name="John Griffiths" userId="55ce029b995a3368" providerId="Windows Live" clId="Web-{72BB790A-4098-4578-A1D1-A268ADA51A13}" dt="2024-05-13T09:08:23.305" v="65"/>
          <ac:picMkLst>
            <pc:docMk/>
            <pc:sldMk cId="3411353460" sldId="288"/>
            <ac:picMk id="2" creationId="{9FE532F1-DC27-9997-2FCD-CFFEF722BDA4}"/>
          </ac:picMkLst>
        </pc:picChg>
        <pc:picChg chg="del">
          <ac:chgData name="John Griffiths" userId="55ce029b995a3368" providerId="Windows Live" clId="Web-{72BB790A-4098-4578-A1D1-A268ADA51A13}" dt="2024-05-13T09:06:47.064" v="60"/>
          <ac:picMkLst>
            <pc:docMk/>
            <pc:sldMk cId="3411353460" sldId="288"/>
            <ac:picMk id="3" creationId="{823F4D9A-5C20-5075-0D55-C1410B35D4B3}"/>
          </ac:picMkLst>
        </pc:picChg>
        <pc:picChg chg="del">
          <ac:chgData name="John Griffiths" userId="55ce029b995a3368" providerId="Windows Live" clId="Web-{72BB790A-4098-4578-A1D1-A268ADA51A13}" dt="2024-05-13T09:06:48.627" v="61"/>
          <ac:picMkLst>
            <pc:docMk/>
            <pc:sldMk cId="3411353460" sldId="288"/>
            <ac:picMk id="5" creationId="{B35FFD80-51B7-6B95-F6F7-F4F63B393E21}"/>
          </ac:picMkLst>
        </pc:picChg>
        <pc:picChg chg="del">
          <ac:chgData name="John Griffiths" userId="55ce029b995a3368" providerId="Windows Live" clId="Web-{72BB790A-4098-4578-A1D1-A268ADA51A13}" dt="2024-05-13T09:06:49.533" v="62"/>
          <ac:picMkLst>
            <pc:docMk/>
            <pc:sldMk cId="3411353460" sldId="288"/>
            <ac:picMk id="6" creationId="{754FB6DC-DF96-6825-D4D4-5B19511535AB}"/>
          </ac:picMkLst>
        </pc:picChg>
      </pc:sldChg>
      <pc:sldChg chg="addSp delSp modSp add replId">
        <pc:chgData name="John Griffiths" userId="55ce029b995a3368" providerId="Windows Live" clId="Web-{72BB790A-4098-4578-A1D1-A268ADA51A13}" dt="2024-05-13T09:09:23.200" v="69" actId="1076"/>
        <pc:sldMkLst>
          <pc:docMk/>
          <pc:sldMk cId="1303561700" sldId="289"/>
        </pc:sldMkLst>
        <pc:picChg chg="del">
          <ac:chgData name="John Griffiths" userId="55ce029b995a3368" providerId="Windows Live" clId="Web-{72BB790A-4098-4578-A1D1-A268ADA51A13}" dt="2024-05-13T09:08:32.165" v="67"/>
          <ac:picMkLst>
            <pc:docMk/>
            <pc:sldMk cId="1303561700" sldId="289"/>
            <ac:picMk id="2" creationId="{9FE532F1-DC27-9997-2FCD-CFFEF722BDA4}"/>
          </ac:picMkLst>
        </pc:picChg>
        <pc:picChg chg="add mod">
          <ac:chgData name="John Griffiths" userId="55ce029b995a3368" providerId="Windows Live" clId="Web-{72BB790A-4098-4578-A1D1-A268ADA51A13}" dt="2024-05-13T09:09:23.200" v="69" actId="1076"/>
          <ac:picMkLst>
            <pc:docMk/>
            <pc:sldMk cId="1303561700" sldId="289"/>
            <ac:picMk id="3" creationId="{21EDA5E0-4DCA-15E7-FCC7-622DE16C4C02}"/>
          </ac:picMkLst>
        </pc:picChg>
      </pc:sldChg>
      <pc:sldChg chg="del">
        <pc:chgData name="John Griffiths" userId="55ce029b995a3368" providerId="Windows Live" clId="Web-{72BB790A-4098-4578-A1D1-A268ADA51A13}" dt="2024-05-13T08:45:37.133" v="18"/>
        <pc:sldMkLst>
          <pc:docMk/>
          <pc:sldMk cId="4227479775" sldId="289"/>
        </pc:sldMkLst>
      </pc:sldChg>
      <pc:sldChg chg="addSp delSp modSp add replId">
        <pc:chgData name="John Griffiths" userId="55ce029b995a3368" providerId="Windows Live" clId="Web-{72BB790A-4098-4578-A1D1-A268ADA51A13}" dt="2024-05-13T09:11:48.241" v="79" actId="14100"/>
        <pc:sldMkLst>
          <pc:docMk/>
          <pc:sldMk cId="264306551" sldId="290"/>
        </pc:sldMkLst>
        <pc:spChg chg="mod">
          <ac:chgData name="John Griffiths" userId="55ce029b995a3368" providerId="Windows Live" clId="Web-{72BB790A-4098-4578-A1D1-A268ADA51A13}" dt="2024-05-13T09:09:35.935" v="72" actId="20577"/>
          <ac:spMkLst>
            <pc:docMk/>
            <pc:sldMk cId="264306551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72BB790A-4098-4578-A1D1-A268ADA51A13}" dt="2024-05-13T09:11:33.771" v="76" actId="1076"/>
          <ac:picMkLst>
            <pc:docMk/>
            <pc:sldMk cId="264306551" sldId="290"/>
            <ac:picMk id="2" creationId="{59247FFE-0398-4198-AC5D-4E053B2AEEF3}"/>
          </ac:picMkLst>
        </pc:picChg>
        <pc:picChg chg="del">
          <ac:chgData name="John Griffiths" userId="55ce029b995a3368" providerId="Windows Live" clId="Web-{72BB790A-4098-4578-A1D1-A268ADA51A13}" dt="2024-05-13T09:09:32.606" v="71"/>
          <ac:picMkLst>
            <pc:docMk/>
            <pc:sldMk cId="264306551" sldId="290"/>
            <ac:picMk id="3" creationId="{21EDA5E0-4DCA-15E7-FCC7-622DE16C4C02}"/>
          </ac:picMkLst>
        </pc:picChg>
        <pc:picChg chg="add mod">
          <ac:chgData name="John Griffiths" userId="55ce029b995a3368" providerId="Windows Live" clId="Web-{72BB790A-4098-4578-A1D1-A268ADA51A13}" dt="2024-05-13T09:11:48.241" v="79" actId="14100"/>
          <ac:picMkLst>
            <pc:docMk/>
            <pc:sldMk cId="264306551" sldId="290"/>
            <ac:picMk id="5" creationId="{49486638-FA03-EC58-CF73-6C8706BB13C4}"/>
          </ac:picMkLst>
        </pc:picChg>
      </pc:sldChg>
      <pc:sldChg chg="del">
        <pc:chgData name="John Griffiths" userId="55ce029b995a3368" providerId="Windows Live" clId="Web-{72BB790A-4098-4578-A1D1-A268ADA51A13}" dt="2024-05-13T08:45:37.133" v="17"/>
        <pc:sldMkLst>
          <pc:docMk/>
          <pc:sldMk cId="1494751236" sldId="290"/>
        </pc:sldMkLst>
      </pc:sldChg>
      <pc:sldChg chg="del">
        <pc:chgData name="John Griffiths" userId="55ce029b995a3368" providerId="Windows Live" clId="Web-{72BB790A-4098-4578-A1D1-A268ADA51A13}" dt="2024-05-13T08:45:37.133" v="16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72BB790A-4098-4578-A1D1-A268ADA51A13}" dt="2024-05-13T09:16:29.260" v="96" actId="14100"/>
        <pc:sldMkLst>
          <pc:docMk/>
          <pc:sldMk cId="1626573006" sldId="291"/>
        </pc:sldMkLst>
        <pc:spChg chg="mod">
          <ac:chgData name="John Griffiths" userId="55ce029b995a3368" providerId="Windows Live" clId="Web-{72BB790A-4098-4578-A1D1-A268ADA51A13}" dt="2024-05-13T09:12:45.838" v="81" actId="20577"/>
          <ac:spMkLst>
            <pc:docMk/>
            <pc:sldMk cId="1626573006" sldId="291"/>
            <ac:spMk id="4" creationId="{1DE3B9C3-FD6A-9642-AADE-B4C28E2EEBCF}"/>
          </ac:spMkLst>
        </pc:spChg>
        <pc:picChg chg="del">
          <ac:chgData name="John Griffiths" userId="55ce029b995a3368" providerId="Windows Live" clId="Web-{72BB790A-4098-4578-A1D1-A268ADA51A13}" dt="2024-05-13T09:12:48.292" v="82"/>
          <ac:picMkLst>
            <pc:docMk/>
            <pc:sldMk cId="1626573006" sldId="291"/>
            <ac:picMk id="2" creationId="{59247FFE-0398-4198-AC5D-4E053B2AEEF3}"/>
          </ac:picMkLst>
        </pc:picChg>
        <pc:picChg chg="add mod">
          <ac:chgData name="John Griffiths" userId="55ce029b995a3368" providerId="Windows Live" clId="Web-{72BB790A-4098-4578-A1D1-A268ADA51A13}" dt="2024-05-13T09:15:34.631" v="86" actId="1076"/>
          <ac:picMkLst>
            <pc:docMk/>
            <pc:sldMk cId="1626573006" sldId="291"/>
            <ac:picMk id="3" creationId="{4CCD07E5-2B5B-FDFC-17BA-1DF4F8C20C28}"/>
          </ac:picMkLst>
        </pc:picChg>
        <pc:picChg chg="del">
          <ac:chgData name="John Griffiths" userId="55ce029b995a3368" providerId="Windows Live" clId="Web-{72BB790A-4098-4578-A1D1-A268ADA51A13}" dt="2024-05-13T09:12:49.073" v="83"/>
          <ac:picMkLst>
            <pc:docMk/>
            <pc:sldMk cId="1626573006" sldId="291"/>
            <ac:picMk id="5" creationId="{49486638-FA03-EC58-CF73-6C8706BB13C4}"/>
          </ac:picMkLst>
        </pc:picChg>
        <pc:picChg chg="add mod modCrop">
          <ac:chgData name="John Griffiths" userId="55ce029b995a3368" providerId="Windows Live" clId="Web-{72BB790A-4098-4578-A1D1-A268ADA51A13}" dt="2024-05-13T09:16:29.260" v="96" actId="14100"/>
          <ac:picMkLst>
            <pc:docMk/>
            <pc:sldMk cId="1626573006" sldId="291"/>
            <ac:picMk id="6" creationId="{217F6799-DAE5-E2D6-9397-CD509131ECE6}"/>
          </ac:picMkLst>
        </pc:picChg>
      </pc:sldChg>
      <pc:sldChg chg="addSp delSp modSp add replId">
        <pc:chgData name="John Griffiths" userId="55ce029b995a3368" providerId="Windows Live" clId="Web-{72BB790A-4098-4578-A1D1-A268ADA51A13}" dt="2024-05-13T09:19:12.505" v="105" actId="1076"/>
        <pc:sldMkLst>
          <pc:docMk/>
          <pc:sldMk cId="337802" sldId="292"/>
        </pc:sldMkLst>
        <pc:spChg chg="mod">
          <ac:chgData name="John Griffiths" userId="55ce029b995a3368" providerId="Windows Live" clId="Web-{72BB790A-4098-4578-A1D1-A268ADA51A13}" dt="2024-05-13T09:17:12.575" v="103" actId="20577"/>
          <ac:spMkLst>
            <pc:docMk/>
            <pc:sldMk cId="337802" sldId="292"/>
            <ac:spMk id="4" creationId="{1DE3B9C3-FD6A-9642-AADE-B4C28E2EEBCF}"/>
          </ac:spMkLst>
        </pc:spChg>
        <pc:picChg chg="add mod">
          <ac:chgData name="John Griffiths" userId="55ce029b995a3368" providerId="Windows Live" clId="Web-{72BB790A-4098-4578-A1D1-A268ADA51A13}" dt="2024-05-13T09:19:12.505" v="105" actId="1076"/>
          <ac:picMkLst>
            <pc:docMk/>
            <pc:sldMk cId="337802" sldId="292"/>
            <ac:picMk id="2" creationId="{86A3028E-A125-E359-58F7-E9BAF5500745}"/>
          </ac:picMkLst>
        </pc:picChg>
        <pc:picChg chg="del">
          <ac:chgData name="John Griffiths" userId="55ce029b995a3368" providerId="Windows Live" clId="Web-{72BB790A-4098-4578-A1D1-A268ADA51A13}" dt="2024-05-13T09:17:04.215" v="98"/>
          <ac:picMkLst>
            <pc:docMk/>
            <pc:sldMk cId="337802" sldId="292"/>
            <ac:picMk id="3" creationId="{4CCD07E5-2B5B-FDFC-17BA-1DF4F8C20C28}"/>
          </ac:picMkLst>
        </pc:picChg>
        <pc:picChg chg="del">
          <ac:chgData name="John Griffiths" userId="55ce029b995a3368" providerId="Windows Live" clId="Web-{72BB790A-4098-4578-A1D1-A268ADA51A13}" dt="2024-05-13T09:17:05.075" v="99"/>
          <ac:picMkLst>
            <pc:docMk/>
            <pc:sldMk cId="337802" sldId="292"/>
            <ac:picMk id="6" creationId="{217F6799-DAE5-E2D6-9397-CD509131ECE6}"/>
          </ac:picMkLst>
        </pc:picChg>
      </pc:sldChg>
      <pc:sldChg chg="del">
        <pc:chgData name="John Griffiths" userId="55ce029b995a3368" providerId="Windows Live" clId="Web-{72BB790A-4098-4578-A1D1-A268ADA51A13}" dt="2024-05-13T08:45:37.133" v="15"/>
        <pc:sldMkLst>
          <pc:docMk/>
          <pc:sldMk cId="3529726465" sldId="292"/>
        </pc:sldMkLst>
      </pc:sldChg>
      <pc:sldChg chg="addSp delSp modSp add replId">
        <pc:chgData name="John Griffiths" userId="55ce029b995a3368" providerId="Windows Live" clId="Web-{72BB790A-4098-4578-A1D1-A268ADA51A13}" dt="2024-05-13T09:50:49.106" v="114" actId="1076"/>
        <pc:sldMkLst>
          <pc:docMk/>
          <pc:sldMk cId="2474155291" sldId="293"/>
        </pc:sldMkLst>
        <pc:spChg chg="mod">
          <ac:chgData name="John Griffiths" userId="55ce029b995a3368" providerId="Windows Live" clId="Web-{72BB790A-4098-4578-A1D1-A268ADA51A13}" dt="2024-05-13T09:25:57.799" v="112" actId="20577"/>
          <ac:spMkLst>
            <pc:docMk/>
            <pc:sldMk cId="2474155291" sldId="293"/>
            <ac:spMk id="4" creationId="{1DE3B9C3-FD6A-9642-AADE-B4C28E2EEBCF}"/>
          </ac:spMkLst>
        </pc:spChg>
        <pc:picChg chg="del">
          <ac:chgData name="John Griffiths" userId="55ce029b995a3368" providerId="Windows Live" clId="Web-{72BB790A-4098-4578-A1D1-A268ADA51A13}" dt="2024-05-13T09:19:39.445" v="107"/>
          <ac:picMkLst>
            <pc:docMk/>
            <pc:sldMk cId="2474155291" sldId="293"/>
            <ac:picMk id="2" creationId="{86A3028E-A125-E359-58F7-E9BAF5500745}"/>
          </ac:picMkLst>
        </pc:picChg>
        <pc:picChg chg="add mod">
          <ac:chgData name="John Griffiths" userId="55ce029b995a3368" providerId="Windows Live" clId="Web-{72BB790A-4098-4578-A1D1-A268ADA51A13}" dt="2024-05-13T09:50:49.106" v="114" actId="1076"/>
          <ac:picMkLst>
            <pc:docMk/>
            <pc:sldMk cId="2474155291" sldId="293"/>
            <ac:picMk id="2" creationId="{9E43C53D-0C5E-19B6-5E81-7FCC997BD0F9}"/>
          </ac:picMkLst>
        </pc:picChg>
      </pc:sldChg>
      <pc:sldChg chg="del">
        <pc:chgData name="John Griffiths" userId="55ce029b995a3368" providerId="Windows Live" clId="Web-{72BB790A-4098-4578-A1D1-A268ADA51A13}" dt="2024-05-13T08:45:37.133" v="14"/>
        <pc:sldMkLst>
          <pc:docMk/>
          <pc:sldMk cId="3712880073" sldId="293"/>
        </pc:sldMkLst>
      </pc:sldChg>
      <pc:sldChg chg="del">
        <pc:chgData name="John Griffiths" userId="55ce029b995a3368" providerId="Windows Live" clId="Web-{72BB790A-4098-4578-A1D1-A268ADA51A13}" dt="2024-05-13T08:45:37.133" v="13"/>
        <pc:sldMkLst>
          <pc:docMk/>
          <pc:sldMk cId="2405571119" sldId="294"/>
        </pc:sldMkLst>
      </pc:sldChg>
      <pc:sldChg chg="addSp delSp modSp add replId">
        <pc:chgData name="John Griffiths" userId="55ce029b995a3368" providerId="Windows Live" clId="Web-{72BB790A-4098-4578-A1D1-A268ADA51A13}" dt="2024-05-13T09:57:23.791" v="123" actId="1076"/>
        <pc:sldMkLst>
          <pc:docMk/>
          <pc:sldMk cId="3844798958" sldId="294"/>
        </pc:sldMkLst>
        <pc:spChg chg="mod">
          <ac:chgData name="John Griffiths" userId="55ce029b995a3368" providerId="Windows Live" clId="Web-{72BB790A-4098-4578-A1D1-A268ADA51A13}" dt="2024-05-13T09:53:55.534" v="118" actId="20577"/>
          <ac:spMkLst>
            <pc:docMk/>
            <pc:sldMk cId="3844798958" sldId="294"/>
            <ac:spMk id="4" creationId="{1DE3B9C3-FD6A-9642-AADE-B4C28E2EEBCF}"/>
          </ac:spMkLst>
        </pc:spChg>
        <pc:picChg chg="del">
          <ac:chgData name="John Griffiths" userId="55ce029b995a3368" providerId="Windows Live" clId="Web-{72BB790A-4098-4578-A1D1-A268ADA51A13}" dt="2024-05-13T09:51:27.435" v="116"/>
          <ac:picMkLst>
            <pc:docMk/>
            <pc:sldMk cId="3844798958" sldId="294"/>
            <ac:picMk id="2" creationId="{9E43C53D-0C5E-19B6-5E81-7FCC997BD0F9}"/>
          </ac:picMkLst>
        </pc:picChg>
        <pc:picChg chg="add mod">
          <ac:chgData name="John Griffiths" userId="55ce029b995a3368" providerId="Windows Live" clId="Web-{72BB790A-4098-4578-A1D1-A268ADA51A13}" dt="2024-05-13T09:57:23.791" v="123" actId="1076"/>
          <ac:picMkLst>
            <pc:docMk/>
            <pc:sldMk cId="3844798958" sldId="294"/>
            <ac:picMk id="3" creationId="{8D3949D3-EEE5-7325-C213-200F263DEEA2}"/>
          </ac:picMkLst>
        </pc:picChg>
        <pc:picChg chg="add mod">
          <ac:chgData name="John Griffiths" userId="55ce029b995a3368" providerId="Windows Live" clId="Web-{72BB790A-4098-4578-A1D1-A268ADA51A13}" dt="2024-05-13T09:57:20.713" v="122" actId="1076"/>
          <ac:picMkLst>
            <pc:docMk/>
            <pc:sldMk cId="3844798958" sldId="294"/>
            <ac:picMk id="5" creationId="{382ACCB1-8DDA-CB0B-1F05-770B55F6AA99}"/>
          </ac:picMkLst>
        </pc:picChg>
      </pc:sldChg>
    </pc:docChg>
  </pc:docChgLst>
  <pc:docChgLst>
    <pc:chgData name="John Griffiths" userId="55ce029b995a3368" providerId="Windows Live" clId="Web-{CCD16CA0-CADE-40E1-B894-B5B2E510D00C}"/>
    <pc:docChg chg="addSld delSld modSld">
      <pc:chgData name="John Griffiths" userId="55ce029b995a3368" providerId="Windows Live" clId="Web-{CCD16CA0-CADE-40E1-B894-B5B2E510D00C}" dt="2024-05-13T13:50:54.147" v="176" actId="14100"/>
      <pc:docMkLst>
        <pc:docMk/>
      </pc:docMkLst>
      <pc:sldChg chg="modSp">
        <pc:chgData name="John Griffiths" userId="55ce029b995a3368" providerId="Windows Live" clId="Web-{CCD16CA0-CADE-40E1-B894-B5B2E510D00C}" dt="2024-05-13T10:00:53.582" v="5" actId="20577"/>
        <pc:sldMkLst>
          <pc:docMk/>
          <pc:sldMk cId="4120335544" sldId="268"/>
        </pc:sldMkLst>
        <pc:spChg chg="mod">
          <ac:chgData name="John Griffiths" userId="55ce029b995a3368" providerId="Windows Live" clId="Web-{CCD16CA0-CADE-40E1-B894-B5B2E510D00C}" dt="2024-05-13T10:00:53.582" v="5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CCD16CA0-CADE-40E1-B894-B5B2E510D00C}" dt="2024-05-13T13:15:28.288" v="28" actId="1076"/>
        <pc:sldMkLst>
          <pc:docMk/>
          <pc:sldMk cId="3500873903" sldId="283"/>
        </pc:sldMkLst>
        <pc:picChg chg="add mod">
          <ac:chgData name="John Griffiths" userId="55ce029b995a3368" providerId="Windows Live" clId="Web-{CCD16CA0-CADE-40E1-B894-B5B2E510D00C}" dt="2024-05-13T13:14:36.584" v="21" actId="1076"/>
          <ac:picMkLst>
            <pc:docMk/>
            <pc:sldMk cId="3500873903" sldId="283"/>
            <ac:picMk id="2" creationId="{CA5EC754-06E1-D356-6560-EF3775C7E82B}"/>
          </ac:picMkLst>
        </pc:picChg>
        <pc:picChg chg="del">
          <ac:chgData name="John Griffiths" userId="55ce029b995a3368" providerId="Windows Live" clId="Web-{CCD16CA0-CADE-40E1-B894-B5B2E510D00C}" dt="2024-05-13T10:00:58.989" v="6"/>
          <ac:picMkLst>
            <pc:docMk/>
            <pc:sldMk cId="3500873903" sldId="283"/>
            <ac:picMk id="3" creationId="{6CEE098C-E27A-3531-9F57-BD32888FB996}"/>
          </ac:picMkLst>
        </pc:picChg>
        <pc:picChg chg="add mod">
          <ac:chgData name="John Griffiths" userId="55ce029b995a3368" providerId="Windows Live" clId="Web-{CCD16CA0-CADE-40E1-B894-B5B2E510D00C}" dt="2024-05-13T13:15:07.147" v="24" actId="1076"/>
          <ac:picMkLst>
            <pc:docMk/>
            <pc:sldMk cId="3500873903" sldId="283"/>
            <ac:picMk id="3" creationId="{E7BC2F19-22BE-D2D7-C961-9ABF3F795BB0}"/>
          </ac:picMkLst>
        </pc:picChg>
        <pc:picChg chg="add mod">
          <ac:chgData name="John Griffiths" userId="55ce029b995a3368" providerId="Windows Live" clId="Web-{CCD16CA0-CADE-40E1-B894-B5B2E510D00C}" dt="2024-05-13T13:15:28.288" v="28" actId="1076"/>
          <ac:picMkLst>
            <pc:docMk/>
            <pc:sldMk cId="3500873903" sldId="283"/>
            <ac:picMk id="5" creationId="{05E40BA1-AA69-80F1-E779-96930EE4001B}"/>
          </ac:picMkLst>
        </pc:picChg>
        <pc:picChg chg="del">
          <ac:chgData name="John Griffiths" userId="55ce029b995a3368" providerId="Windows Live" clId="Web-{CCD16CA0-CADE-40E1-B894-B5B2E510D00C}" dt="2024-05-13T10:00:59.817" v="7"/>
          <ac:picMkLst>
            <pc:docMk/>
            <pc:sldMk cId="3500873903" sldId="283"/>
            <ac:picMk id="6" creationId="{17D585BC-C3C1-082E-4F11-12203761AF9C}"/>
          </ac:picMkLst>
        </pc:picChg>
      </pc:sldChg>
      <pc:sldChg chg="del">
        <pc:chgData name="John Griffiths" userId="55ce029b995a3368" providerId="Windows Live" clId="Web-{CCD16CA0-CADE-40E1-B894-B5B2E510D00C}" dt="2024-05-13T10:01:05.458" v="18"/>
        <pc:sldMkLst>
          <pc:docMk/>
          <pc:sldMk cId="2518065695" sldId="284"/>
        </pc:sldMkLst>
      </pc:sldChg>
      <pc:sldChg chg="addSp delSp modSp add replId">
        <pc:chgData name="John Griffiths" userId="55ce029b995a3368" providerId="Windows Live" clId="Web-{CCD16CA0-CADE-40E1-B894-B5B2E510D00C}" dt="2024-05-13T13:19:15.748" v="43" actId="14100"/>
        <pc:sldMkLst>
          <pc:docMk/>
          <pc:sldMk cId="2559416741" sldId="284"/>
        </pc:sldMkLst>
        <pc:spChg chg="mod">
          <ac:chgData name="John Griffiths" userId="55ce029b995a3368" providerId="Windows Live" clId="Web-{CCD16CA0-CADE-40E1-B894-B5B2E510D00C}" dt="2024-05-13T13:16:22.712" v="33" actId="20577"/>
          <ac:spMkLst>
            <pc:docMk/>
            <pc:sldMk cId="2559416741" sldId="284"/>
            <ac:spMk id="4" creationId="{1DE3B9C3-FD6A-9642-AADE-B4C28E2EEBCF}"/>
          </ac:spMkLst>
        </pc:spChg>
        <pc:picChg chg="del">
          <ac:chgData name="John Griffiths" userId="55ce029b995a3368" providerId="Windows Live" clId="Web-{CCD16CA0-CADE-40E1-B894-B5B2E510D00C}" dt="2024-05-13T13:15:40.476" v="30"/>
          <ac:picMkLst>
            <pc:docMk/>
            <pc:sldMk cId="2559416741" sldId="284"/>
            <ac:picMk id="2" creationId="{CA5EC754-06E1-D356-6560-EF3775C7E82B}"/>
          </ac:picMkLst>
        </pc:picChg>
        <pc:picChg chg="del">
          <ac:chgData name="John Griffiths" userId="55ce029b995a3368" providerId="Windows Live" clId="Web-{CCD16CA0-CADE-40E1-B894-B5B2E510D00C}" dt="2024-05-13T13:15:41.429" v="31"/>
          <ac:picMkLst>
            <pc:docMk/>
            <pc:sldMk cId="2559416741" sldId="284"/>
            <ac:picMk id="3" creationId="{E7BC2F19-22BE-D2D7-C961-9ABF3F795BB0}"/>
          </ac:picMkLst>
        </pc:picChg>
        <pc:picChg chg="del">
          <ac:chgData name="John Griffiths" userId="55ce029b995a3368" providerId="Windows Live" clId="Web-{CCD16CA0-CADE-40E1-B894-B5B2E510D00C}" dt="2024-05-13T13:15:42.164" v="32"/>
          <ac:picMkLst>
            <pc:docMk/>
            <pc:sldMk cId="2559416741" sldId="284"/>
            <ac:picMk id="5" creationId="{05E40BA1-AA69-80F1-E779-96930EE4001B}"/>
          </ac:picMkLst>
        </pc:picChg>
        <pc:picChg chg="add mod">
          <ac:chgData name="John Griffiths" userId="55ce029b995a3368" providerId="Windows Live" clId="Web-{CCD16CA0-CADE-40E1-B894-B5B2E510D00C}" dt="2024-05-13T13:17:12.463" v="36" actId="14100"/>
          <ac:picMkLst>
            <pc:docMk/>
            <pc:sldMk cId="2559416741" sldId="284"/>
            <ac:picMk id="6" creationId="{3357D26E-9932-C16B-BDE2-16B5E35005EA}"/>
          </ac:picMkLst>
        </pc:picChg>
        <pc:picChg chg="add mod">
          <ac:chgData name="John Griffiths" userId="55ce029b995a3368" providerId="Windows Live" clId="Web-{CCD16CA0-CADE-40E1-B894-B5B2E510D00C}" dt="2024-05-13T13:18:50.185" v="40" actId="1076"/>
          <ac:picMkLst>
            <pc:docMk/>
            <pc:sldMk cId="2559416741" sldId="284"/>
            <ac:picMk id="7" creationId="{3D7904BD-9416-4174-238F-AA1054789D3A}"/>
          </ac:picMkLst>
        </pc:picChg>
        <pc:picChg chg="add mod">
          <ac:chgData name="John Griffiths" userId="55ce029b995a3368" providerId="Windows Live" clId="Web-{CCD16CA0-CADE-40E1-B894-B5B2E510D00C}" dt="2024-05-13T13:19:15.748" v="43" actId="14100"/>
          <ac:picMkLst>
            <pc:docMk/>
            <pc:sldMk cId="2559416741" sldId="284"/>
            <ac:picMk id="8" creationId="{C9DA4382-90F3-B931-C3B1-B5BBD52B7566}"/>
          </ac:picMkLst>
        </pc:picChg>
      </pc:sldChg>
      <pc:sldChg chg="addSp delSp modSp add replId">
        <pc:chgData name="John Griffiths" userId="55ce029b995a3368" providerId="Windows Live" clId="Web-{CCD16CA0-CADE-40E1-B894-B5B2E510D00C}" dt="2024-05-13T13:21:33.627" v="55" actId="14100"/>
        <pc:sldMkLst>
          <pc:docMk/>
          <pc:sldMk cId="1172037635" sldId="285"/>
        </pc:sldMkLst>
        <pc:spChg chg="mod">
          <ac:chgData name="John Griffiths" userId="55ce029b995a3368" providerId="Windows Live" clId="Web-{CCD16CA0-CADE-40E1-B894-B5B2E510D00C}" dt="2024-05-13T13:19:51.562" v="45" actId="20577"/>
          <ac:spMkLst>
            <pc:docMk/>
            <pc:sldMk cId="1172037635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CCD16CA0-CADE-40E1-B894-B5B2E510D00C}" dt="2024-05-13T13:20:51.782" v="51" actId="14100"/>
          <ac:picMkLst>
            <pc:docMk/>
            <pc:sldMk cId="1172037635" sldId="285"/>
            <ac:picMk id="2" creationId="{CCD06EE3-F470-8496-8641-EE23D68784AD}"/>
          </ac:picMkLst>
        </pc:picChg>
        <pc:picChg chg="add mod">
          <ac:chgData name="John Griffiths" userId="55ce029b995a3368" providerId="Windows Live" clId="Web-{CCD16CA0-CADE-40E1-B894-B5B2E510D00C}" dt="2024-05-13T13:21:33.627" v="55" actId="14100"/>
          <ac:picMkLst>
            <pc:docMk/>
            <pc:sldMk cId="1172037635" sldId="285"/>
            <ac:picMk id="3" creationId="{ED2AA815-5D7B-2734-3C25-01A95311644D}"/>
          </ac:picMkLst>
        </pc:picChg>
        <pc:picChg chg="del">
          <ac:chgData name="John Griffiths" userId="55ce029b995a3368" providerId="Windows Live" clId="Web-{CCD16CA0-CADE-40E1-B894-B5B2E510D00C}" dt="2024-05-13T13:19:54.687" v="47"/>
          <ac:picMkLst>
            <pc:docMk/>
            <pc:sldMk cId="1172037635" sldId="285"/>
            <ac:picMk id="6" creationId="{3357D26E-9932-C16B-BDE2-16B5E35005EA}"/>
          </ac:picMkLst>
        </pc:picChg>
        <pc:picChg chg="del">
          <ac:chgData name="John Griffiths" userId="55ce029b995a3368" providerId="Windows Live" clId="Web-{CCD16CA0-CADE-40E1-B894-B5B2E510D00C}" dt="2024-05-13T13:19:54.093" v="46"/>
          <ac:picMkLst>
            <pc:docMk/>
            <pc:sldMk cId="1172037635" sldId="285"/>
            <ac:picMk id="7" creationId="{3D7904BD-9416-4174-238F-AA1054789D3A}"/>
          </ac:picMkLst>
        </pc:picChg>
        <pc:picChg chg="del">
          <ac:chgData name="John Griffiths" userId="55ce029b995a3368" providerId="Windows Live" clId="Web-{CCD16CA0-CADE-40E1-B894-B5B2E510D00C}" dt="2024-05-13T13:19:55.593" v="48"/>
          <ac:picMkLst>
            <pc:docMk/>
            <pc:sldMk cId="1172037635" sldId="285"/>
            <ac:picMk id="8" creationId="{C9DA4382-90F3-B931-C3B1-B5BBD52B7566}"/>
          </ac:picMkLst>
        </pc:picChg>
      </pc:sldChg>
      <pc:sldChg chg="del">
        <pc:chgData name="John Griffiths" userId="55ce029b995a3368" providerId="Windows Live" clId="Web-{CCD16CA0-CADE-40E1-B894-B5B2E510D00C}" dt="2024-05-13T10:01:05.458" v="17"/>
        <pc:sldMkLst>
          <pc:docMk/>
          <pc:sldMk cId="2952798326" sldId="285"/>
        </pc:sldMkLst>
      </pc:sldChg>
      <pc:sldChg chg="addSp delSp modSp add replId">
        <pc:chgData name="John Griffiths" userId="55ce029b995a3368" providerId="Windows Live" clId="Web-{CCD16CA0-CADE-40E1-B894-B5B2E510D00C}" dt="2024-05-13T13:28:01.029" v="71" actId="1076"/>
        <pc:sldMkLst>
          <pc:docMk/>
          <pc:sldMk cId="2858086885" sldId="286"/>
        </pc:sldMkLst>
        <pc:spChg chg="mod">
          <ac:chgData name="John Griffiths" userId="55ce029b995a3368" providerId="Windows Live" clId="Web-{CCD16CA0-CADE-40E1-B894-B5B2E510D00C}" dt="2024-05-13T13:25:44.463" v="63" actId="20577"/>
          <ac:spMkLst>
            <pc:docMk/>
            <pc:sldMk cId="2858086885" sldId="286"/>
            <ac:spMk id="4" creationId="{1DE3B9C3-FD6A-9642-AADE-B4C28E2EEBCF}"/>
          </ac:spMkLst>
        </pc:spChg>
        <pc:picChg chg="del">
          <ac:chgData name="John Griffiths" userId="55ce029b995a3368" providerId="Windows Live" clId="Web-{CCD16CA0-CADE-40E1-B894-B5B2E510D00C}" dt="2024-05-13T13:22:20.285" v="57"/>
          <ac:picMkLst>
            <pc:docMk/>
            <pc:sldMk cId="2858086885" sldId="286"/>
            <ac:picMk id="2" creationId="{CCD06EE3-F470-8496-8641-EE23D68784AD}"/>
          </ac:picMkLst>
        </pc:picChg>
        <pc:picChg chg="del">
          <ac:chgData name="John Griffiths" userId="55ce029b995a3368" providerId="Windows Live" clId="Web-{CCD16CA0-CADE-40E1-B894-B5B2E510D00C}" dt="2024-05-13T13:22:21.113" v="58"/>
          <ac:picMkLst>
            <pc:docMk/>
            <pc:sldMk cId="2858086885" sldId="286"/>
            <ac:picMk id="3" creationId="{ED2AA815-5D7B-2734-3C25-01A95311644D}"/>
          </ac:picMkLst>
        </pc:picChg>
        <pc:picChg chg="add mod">
          <ac:chgData name="John Griffiths" userId="55ce029b995a3368" providerId="Windows Live" clId="Web-{CCD16CA0-CADE-40E1-B894-B5B2E510D00C}" dt="2024-05-13T13:27:31.247" v="66" actId="1076"/>
          <ac:picMkLst>
            <pc:docMk/>
            <pc:sldMk cId="2858086885" sldId="286"/>
            <ac:picMk id="5" creationId="{28FE1142-7226-9D33-C38F-4E033B911135}"/>
          </ac:picMkLst>
        </pc:picChg>
        <pc:picChg chg="add mod">
          <ac:chgData name="John Griffiths" userId="55ce029b995a3368" providerId="Windows Live" clId="Web-{CCD16CA0-CADE-40E1-B894-B5B2E510D00C}" dt="2024-05-13T13:28:01.029" v="71" actId="1076"/>
          <ac:picMkLst>
            <pc:docMk/>
            <pc:sldMk cId="2858086885" sldId="286"/>
            <ac:picMk id="6" creationId="{31A4AEDD-CC69-23EB-F1EB-55A5FADEEB12}"/>
          </ac:picMkLst>
        </pc:picChg>
      </pc:sldChg>
      <pc:sldChg chg="del">
        <pc:chgData name="John Griffiths" userId="55ce029b995a3368" providerId="Windows Live" clId="Web-{CCD16CA0-CADE-40E1-B894-B5B2E510D00C}" dt="2024-05-13T10:01:05.458" v="16"/>
        <pc:sldMkLst>
          <pc:docMk/>
          <pc:sldMk cId="3886670029" sldId="286"/>
        </pc:sldMkLst>
      </pc:sldChg>
      <pc:sldChg chg="del">
        <pc:chgData name="John Griffiths" userId="55ce029b995a3368" providerId="Windows Live" clId="Web-{CCD16CA0-CADE-40E1-B894-B5B2E510D00C}" dt="2024-05-13T10:01:05.458" v="15"/>
        <pc:sldMkLst>
          <pc:docMk/>
          <pc:sldMk cId="1031158530" sldId="287"/>
        </pc:sldMkLst>
      </pc:sldChg>
      <pc:sldChg chg="addSp delSp modSp add replId">
        <pc:chgData name="John Griffiths" userId="55ce029b995a3368" providerId="Windows Live" clId="Web-{CCD16CA0-CADE-40E1-B894-B5B2E510D00C}" dt="2024-05-13T13:28:55.702" v="75"/>
        <pc:sldMkLst>
          <pc:docMk/>
          <pc:sldMk cId="3037269125" sldId="287"/>
        </pc:sldMkLst>
        <pc:picChg chg="add mod">
          <ac:chgData name="John Griffiths" userId="55ce029b995a3368" providerId="Windows Live" clId="Web-{CCD16CA0-CADE-40E1-B894-B5B2E510D00C}" dt="2024-05-13T13:28:55.702" v="75"/>
          <ac:picMkLst>
            <pc:docMk/>
            <pc:sldMk cId="3037269125" sldId="287"/>
            <ac:picMk id="2" creationId="{33BD64E0-FA7B-6DCE-3D92-54AC430F635C}"/>
          </ac:picMkLst>
        </pc:picChg>
        <pc:picChg chg="del">
          <ac:chgData name="John Griffiths" userId="55ce029b995a3368" providerId="Windows Live" clId="Web-{CCD16CA0-CADE-40E1-B894-B5B2E510D00C}" dt="2024-05-13T13:28:53.859" v="73"/>
          <ac:picMkLst>
            <pc:docMk/>
            <pc:sldMk cId="3037269125" sldId="287"/>
            <ac:picMk id="5" creationId="{28FE1142-7226-9D33-C38F-4E033B911135}"/>
          </ac:picMkLst>
        </pc:picChg>
        <pc:picChg chg="del">
          <ac:chgData name="John Griffiths" userId="55ce029b995a3368" providerId="Windows Live" clId="Web-{CCD16CA0-CADE-40E1-B894-B5B2E510D00C}" dt="2024-05-13T13:28:55.015" v="74"/>
          <ac:picMkLst>
            <pc:docMk/>
            <pc:sldMk cId="3037269125" sldId="287"/>
            <ac:picMk id="6" creationId="{31A4AEDD-CC69-23EB-F1EB-55A5FADEEB12}"/>
          </ac:picMkLst>
        </pc:picChg>
      </pc:sldChg>
      <pc:sldChg chg="addSp delSp modSp add replId">
        <pc:chgData name="John Griffiths" userId="55ce029b995a3368" providerId="Windows Live" clId="Web-{CCD16CA0-CADE-40E1-B894-B5B2E510D00C}" dt="2024-05-13T13:32:41.693" v="90" actId="1076"/>
        <pc:sldMkLst>
          <pc:docMk/>
          <pc:sldMk cId="2412557358" sldId="288"/>
        </pc:sldMkLst>
        <pc:spChg chg="mod">
          <ac:chgData name="John Griffiths" userId="55ce029b995a3368" providerId="Windows Live" clId="Web-{CCD16CA0-CADE-40E1-B894-B5B2E510D00C}" dt="2024-05-13T13:29:17.156" v="80" actId="20577"/>
          <ac:spMkLst>
            <pc:docMk/>
            <pc:sldMk cId="2412557358" sldId="288"/>
            <ac:spMk id="4" creationId="{1DE3B9C3-FD6A-9642-AADE-B4C28E2EEBCF}"/>
          </ac:spMkLst>
        </pc:spChg>
        <pc:picChg chg="del">
          <ac:chgData name="John Griffiths" userId="55ce029b995a3368" providerId="Windows Live" clId="Web-{CCD16CA0-CADE-40E1-B894-B5B2E510D00C}" dt="2024-05-13T13:29:08.312" v="77"/>
          <ac:picMkLst>
            <pc:docMk/>
            <pc:sldMk cId="2412557358" sldId="288"/>
            <ac:picMk id="2" creationId="{33BD64E0-FA7B-6DCE-3D92-54AC430F635C}"/>
          </ac:picMkLst>
        </pc:picChg>
        <pc:picChg chg="add mod">
          <ac:chgData name="John Griffiths" userId="55ce029b995a3368" providerId="Windows Live" clId="Web-{CCD16CA0-CADE-40E1-B894-B5B2E510D00C}" dt="2024-05-13T13:30:49.596" v="83" actId="14100"/>
          <ac:picMkLst>
            <pc:docMk/>
            <pc:sldMk cId="2412557358" sldId="288"/>
            <ac:picMk id="3" creationId="{6460ECB1-C3F4-C3ED-F371-BCD6AC84C17A}"/>
          </ac:picMkLst>
        </pc:picChg>
        <pc:picChg chg="add mod">
          <ac:chgData name="John Griffiths" userId="55ce029b995a3368" providerId="Windows Live" clId="Web-{CCD16CA0-CADE-40E1-B894-B5B2E510D00C}" dt="2024-05-13T13:31:47.536" v="86" actId="1076"/>
          <ac:picMkLst>
            <pc:docMk/>
            <pc:sldMk cId="2412557358" sldId="288"/>
            <ac:picMk id="5" creationId="{3D31106F-2020-33D2-E9E9-094E9FF7FA15}"/>
          </ac:picMkLst>
        </pc:picChg>
        <pc:picChg chg="add mod">
          <ac:chgData name="John Griffiths" userId="55ce029b995a3368" providerId="Windows Live" clId="Web-{CCD16CA0-CADE-40E1-B894-B5B2E510D00C}" dt="2024-05-13T13:32:41.693" v="90" actId="1076"/>
          <ac:picMkLst>
            <pc:docMk/>
            <pc:sldMk cId="2412557358" sldId="288"/>
            <ac:picMk id="6" creationId="{DB697EA4-3C8A-BDAA-6DFA-D8424F32EA58}"/>
          </ac:picMkLst>
        </pc:picChg>
      </pc:sldChg>
      <pc:sldChg chg="del">
        <pc:chgData name="John Griffiths" userId="55ce029b995a3368" providerId="Windows Live" clId="Web-{CCD16CA0-CADE-40E1-B894-B5B2E510D00C}" dt="2024-05-13T10:01:05.458" v="14"/>
        <pc:sldMkLst>
          <pc:docMk/>
          <pc:sldMk cId="3411353460" sldId="288"/>
        </pc:sldMkLst>
      </pc:sldChg>
      <pc:sldChg chg="del">
        <pc:chgData name="John Griffiths" userId="55ce029b995a3368" providerId="Windows Live" clId="Web-{CCD16CA0-CADE-40E1-B894-B5B2E510D00C}" dt="2024-05-13T10:01:05.458" v="13"/>
        <pc:sldMkLst>
          <pc:docMk/>
          <pc:sldMk cId="1303561700" sldId="289"/>
        </pc:sldMkLst>
      </pc:sldChg>
      <pc:sldChg chg="addSp delSp modSp add replId">
        <pc:chgData name="John Griffiths" userId="55ce029b995a3368" providerId="Windows Live" clId="Web-{CCD16CA0-CADE-40E1-B894-B5B2E510D00C}" dt="2024-05-13T13:35:21.729" v="98" actId="1076"/>
        <pc:sldMkLst>
          <pc:docMk/>
          <pc:sldMk cId="3993602366" sldId="289"/>
        </pc:sldMkLst>
        <pc:spChg chg="mod">
          <ac:chgData name="John Griffiths" userId="55ce029b995a3368" providerId="Windows Live" clId="Web-{CCD16CA0-CADE-40E1-B894-B5B2E510D00C}" dt="2024-05-13T13:33:07.632" v="92" actId="20577"/>
          <ac:spMkLst>
            <pc:docMk/>
            <pc:sldMk cId="3993602366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CCD16CA0-CADE-40E1-B894-B5B2E510D00C}" dt="2024-05-13T13:35:21.729" v="98" actId="1076"/>
          <ac:picMkLst>
            <pc:docMk/>
            <pc:sldMk cId="3993602366" sldId="289"/>
            <ac:picMk id="2" creationId="{34205528-318C-D010-E7F6-7C684E5571F9}"/>
          </ac:picMkLst>
        </pc:picChg>
        <pc:picChg chg="del">
          <ac:chgData name="John Griffiths" userId="55ce029b995a3368" providerId="Windows Live" clId="Web-{CCD16CA0-CADE-40E1-B894-B5B2E510D00C}" dt="2024-05-13T13:33:10.163" v="93"/>
          <ac:picMkLst>
            <pc:docMk/>
            <pc:sldMk cId="3993602366" sldId="289"/>
            <ac:picMk id="3" creationId="{6460ECB1-C3F4-C3ED-F371-BCD6AC84C17A}"/>
          </ac:picMkLst>
        </pc:picChg>
        <pc:picChg chg="del">
          <ac:chgData name="John Griffiths" userId="55ce029b995a3368" providerId="Windows Live" clId="Web-{CCD16CA0-CADE-40E1-B894-B5B2E510D00C}" dt="2024-05-13T13:33:10.632" v="94"/>
          <ac:picMkLst>
            <pc:docMk/>
            <pc:sldMk cId="3993602366" sldId="289"/>
            <ac:picMk id="5" creationId="{3D31106F-2020-33D2-E9E9-094E9FF7FA15}"/>
          </ac:picMkLst>
        </pc:picChg>
        <pc:picChg chg="del">
          <ac:chgData name="John Griffiths" userId="55ce029b995a3368" providerId="Windows Live" clId="Web-{CCD16CA0-CADE-40E1-B894-B5B2E510D00C}" dt="2024-05-13T13:33:11.147" v="95"/>
          <ac:picMkLst>
            <pc:docMk/>
            <pc:sldMk cId="3993602366" sldId="289"/>
            <ac:picMk id="6" creationId="{DB697EA4-3C8A-BDAA-6DFA-D8424F32EA58}"/>
          </ac:picMkLst>
        </pc:picChg>
      </pc:sldChg>
      <pc:sldChg chg="del">
        <pc:chgData name="John Griffiths" userId="55ce029b995a3368" providerId="Windows Live" clId="Web-{CCD16CA0-CADE-40E1-B894-B5B2E510D00C}" dt="2024-05-13T10:01:05.458" v="12"/>
        <pc:sldMkLst>
          <pc:docMk/>
          <pc:sldMk cId="264306551" sldId="290"/>
        </pc:sldMkLst>
      </pc:sldChg>
      <pc:sldChg chg="addSp delSp modSp add replId">
        <pc:chgData name="John Griffiths" userId="55ce029b995a3368" providerId="Windows Live" clId="Web-{CCD16CA0-CADE-40E1-B894-B5B2E510D00C}" dt="2024-05-13T13:37:52.296" v="105" actId="1076"/>
        <pc:sldMkLst>
          <pc:docMk/>
          <pc:sldMk cId="2004270974" sldId="290"/>
        </pc:sldMkLst>
        <pc:spChg chg="mod">
          <ac:chgData name="John Griffiths" userId="55ce029b995a3368" providerId="Windows Live" clId="Web-{CCD16CA0-CADE-40E1-B894-B5B2E510D00C}" dt="2024-05-13T13:35:56.527" v="100" actId="20577"/>
          <ac:spMkLst>
            <pc:docMk/>
            <pc:sldMk cId="2004270974" sldId="290"/>
            <ac:spMk id="4" creationId="{1DE3B9C3-FD6A-9642-AADE-B4C28E2EEBCF}"/>
          </ac:spMkLst>
        </pc:spChg>
        <pc:picChg chg="del">
          <ac:chgData name="John Griffiths" userId="55ce029b995a3368" providerId="Windows Live" clId="Web-{CCD16CA0-CADE-40E1-B894-B5B2E510D00C}" dt="2024-05-13T13:35:59.262" v="101"/>
          <ac:picMkLst>
            <pc:docMk/>
            <pc:sldMk cId="2004270974" sldId="290"/>
            <ac:picMk id="2" creationId="{34205528-318C-D010-E7F6-7C684E5571F9}"/>
          </ac:picMkLst>
        </pc:picChg>
        <pc:picChg chg="add mod">
          <ac:chgData name="John Griffiths" userId="55ce029b995a3368" providerId="Windows Live" clId="Web-{CCD16CA0-CADE-40E1-B894-B5B2E510D00C}" dt="2024-05-13T13:37:52.296" v="105" actId="1076"/>
          <ac:picMkLst>
            <pc:docMk/>
            <pc:sldMk cId="2004270974" sldId="290"/>
            <ac:picMk id="3" creationId="{88104846-4F5A-F3A0-AFC9-F1708AFB8883}"/>
          </ac:picMkLst>
        </pc:picChg>
      </pc:sldChg>
      <pc:sldChg chg="del">
        <pc:chgData name="John Griffiths" userId="55ce029b995a3368" providerId="Windows Live" clId="Web-{CCD16CA0-CADE-40E1-B894-B5B2E510D00C}" dt="2024-05-13T10:01:05.442" v="11"/>
        <pc:sldMkLst>
          <pc:docMk/>
          <pc:sldMk cId="1626573006" sldId="291"/>
        </pc:sldMkLst>
      </pc:sldChg>
      <pc:sldChg chg="addSp delSp modSp add replId">
        <pc:chgData name="John Griffiths" userId="55ce029b995a3368" providerId="Windows Live" clId="Web-{CCD16CA0-CADE-40E1-B894-B5B2E510D00C}" dt="2024-05-13T13:39:46.424" v="114" actId="1076"/>
        <pc:sldMkLst>
          <pc:docMk/>
          <pc:sldMk cId="3087387686" sldId="291"/>
        </pc:sldMkLst>
        <pc:spChg chg="mod">
          <ac:chgData name="John Griffiths" userId="55ce029b995a3368" providerId="Windows Live" clId="Web-{CCD16CA0-CADE-40E1-B894-B5B2E510D00C}" dt="2024-05-13T13:38:45.813" v="109" actId="20577"/>
          <ac:spMkLst>
            <pc:docMk/>
            <pc:sldMk cId="308738768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CCD16CA0-CADE-40E1-B894-B5B2E510D00C}" dt="2024-05-13T13:39:21.267" v="112" actId="1076"/>
          <ac:picMkLst>
            <pc:docMk/>
            <pc:sldMk cId="3087387686" sldId="291"/>
            <ac:picMk id="2" creationId="{5D0BFBB6-BECF-718A-0D40-D7F7404A8AED}"/>
          </ac:picMkLst>
        </pc:picChg>
        <pc:picChg chg="del">
          <ac:chgData name="John Griffiths" userId="55ce029b995a3368" providerId="Windows Live" clId="Web-{CCD16CA0-CADE-40E1-B894-B5B2E510D00C}" dt="2024-05-13T13:38:41.454" v="107"/>
          <ac:picMkLst>
            <pc:docMk/>
            <pc:sldMk cId="3087387686" sldId="291"/>
            <ac:picMk id="3" creationId="{88104846-4F5A-F3A0-AFC9-F1708AFB8883}"/>
          </ac:picMkLst>
        </pc:picChg>
        <pc:picChg chg="add mod">
          <ac:chgData name="John Griffiths" userId="55ce029b995a3368" providerId="Windows Live" clId="Web-{CCD16CA0-CADE-40E1-B894-B5B2E510D00C}" dt="2024-05-13T13:39:46.424" v="114" actId="1076"/>
          <ac:picMkLst>
            <pc:docMk/>
            <pc:sldMk cId="3087387686" sldId="291"/>
            <ac:picMk id="5" creationId="{DA2AF918-2D90-D491-B229-B62ED1258D51}"/>
          </ac:picMkLst>
        </pc:picChg>
      </pc:sldChg>
      <pc:sldChg chg="del">
        <pc:chgData name="John Griffiths" userId="55ce029b995a3368" providerId="Windows Live" clId="Web-{CCD16CA0-CADE-40E1-B894-B5B2E510D00C}" dt="2024-05-13T10:01:05.442" v="10"/>
        <pc:sldMkLst>
          <pc:docMk/>
          <pc:sldMk cId="337802" sldId="292"/>
        </pc:sldMkLst>
      </pc:sldChg>
      <pc:sldChg chg="addSp delSp modSp add replId">
        <pc:chgData name="John Griffiths" userId="55ce029b995a3368" providerId="Windows Live" clId="Web-{CCD16CA0-CADE-40E1-B894-B5B2E510D00C}" dt="2024-05-13T13:40:53.504" v="124" actId="14100"/>
        <pc:sldMkLst>
          <pc:docMk/>
          <pc:sldMk cId="821445100" sldId="292"/>
        </pc:sldMkLst>
        <pc:picChg chg="del">
          <ac:chgData name="John Griffiths" userId="55ce029b995a3368" providerId="Windows Live" clId="Web-{CCD16CA0-CADE-40E1-B894-B5B2E510D00C}" dt="2024-05-13T13:40:18.816" v="116"/>
          <ac:picMkLst>
            <pc:docMk/>
            <pc:sldMk cId="821445100" sldId="292"/>
            <ac:picMk id="2" creationId="{5D0BFBB6-BECF-718A-0D40-D7F7404A8AED}"/>
          </ac:picMkLst>
        </pc:picChg>
        <pc:picChg chg="add mod">
          <ac:chgData name="John Griffiths" userId="55ce029b995a3368" providerId="Windows Live" clId="Web-{CCD16CA0-CADE-40E1-B894-B5B2E510D00C}" dt="2024-05-13T13:40:29.894" v="121" actId="14100"/>
          <ac:picMkLst>
            <pc:docMk/>
            <pc:sldMk cId="821445100" sldId="292"/>
            <ac:picMk id="3" creationId="{174508CA-8A00-9C45-0653-9B179913202A}"/>
          </ac:picMkLst>
        </pc:picChg>
        <pc:picChg chg="del">
          <ac:chgData name="John Griffiths" userId="55ce029b995a3368" providerId="Windows Live" clId="Web-{CCD16CA0-CADE-40E1-B894-B5B2E510D00C}" dt="2024-05-13T13:40:19.332" v="117"/>
          <ac:picMkLst>
            <pc:docMk/>
            <pc:sldMk cId="821445100" sldId="292"/>
            <ac:picMk id="5" creationId="{DA2AF918-2D90-D491-B229-B62ED1258D51}"/>
          </ac:picMkLst>
        </pc:picChg>
        <pc:picChg chg="add mod">
          <ac:chgData name="John Griffiths" userId="55ce029b995a3368" providerId="Windows Live" clId="Web-{CCD16CA0-CADE-40E1-B894-B5B2E510D00C}" dt="2024-05-13T13:40:53.504" v="124" actId="14100"/>
          <ac:picMkLst>
            <pc:docMk/>
            <pc:sldMk cId="821445100" sldId="292"/>
            <ac:picMk id="6" creationId="{52546570-325C-DCC6-0E45-9147340053D7}"/>
          </ac:picMkLst>
        </pc:picChg>
      </pc:sldChg>
      <pc:sldChg chg="del">
        <pc:chgData name="John Griffiths" userId="55ce029b995a3368" providerId="Windows Live" clId="Web-{CCD16CA0-CADE-40E1-B894-B5B2E510D00C}" dt="2024-05-13T10:01:05.442" v="9"/>
        <pc:sldMkLst>
          <pc:docMk/>
          <pc:sldMk cId="2474155291" sldId="293"/>
        </pc:sldMkLst>
      </pc:sldChg>
      <pc:sldChg chg="addSp delSp modSp add replId">
        <pc:chgData name="John Griffiths" userId="55ce029b995a3368" providerId="Windows Live" clId="Web-{CCD16CA0-CADE-40E1-B894-B5B2E510D00C}" dt="2024-05-13T13:42:36.148" v="135" actId="14100"/>
        <pc:sldMkLst>
          <pc:docMk/>
          <pc:sldMk cId="3445918294" sldId="293"/>
        </pc:sldMkLst>
        <pc:picChg chg="add mod">
          <ac:chgData name="John Griffiths" userId="55ce029b995a3368" providerId="Windows Live" clId="Web-{CCD16CA0-CADE-40E1-B894-B5B2E510D00C}" dt="2024-05-13T13:42:33.398" v="134" actId="14100"/>
          <ac:picMkLst>
            <pc:docMk/>
            <pc:sldMk cId="3445918294" sldId="293"/>
            <ac:picMk id="2" creationId="{DB24ACC8-3BA9-008B-1007-52F405429FA2}"/>
          </ac:picMkLst>
        </pc:picChg>
        <pc:picChg chg="del">
          <ac:chgData name="John Griffiths" userId="55ce029b995a3368" providerId="Windows Live" clId="Web-{CCD16CA0-CADE-40E1-B894-B5B2E510D00C}" dt="2024-05-13T13:41:25.255" v="126"/>
          <ac:picMkLst>
            <pc:docMk/>
            <pc:sldMk cId="3445918294" sldId="293"/>
            <ac:picMk id="3" creationId="{174508CA-8A00-9C45-0653-9B179913202A}"/>
          </ac:picMkLst>
        </pc:picChg>
        <pc:picChg chg="add mod">
          <ac:chgData name="John Griffiths" userId="55ce029b995a3368" providerId="Windows Live" clId="Web-{CCD16CA0-CADE-40E1-B894-B5B2E510D00C}" dt="2024-05-13T13:42:36.148" v="135" actId="14100"/>
          <ac:picMkLst>
            <pc:docMk/>
            <pc:sldMk cId="3445918294" sldId="293"/>
            <ac:picMk id="5" creationId="{BB251B2E-38ED-82C8-5BDA-E759813F4EAF}"/>
          </ac:picMkLst>
        </pc:picChg>
        <pc:picChg chg="del">
          <ac:chgData name="John Griffiths" userId="55ce029b995a3368" providerId="Windows Live" clId="Web-{CCD16CA0-CADE-40E1-B894-B5B2E510D00C}" dt="2024-05-13T13:41:26.068" v="127"/>
          <ac:picMkLst>
            <pc:docMk/>
            <pc:sldMk cId="3445918294" sldId="293"/>
            <ac:picMk id="6" creationId="{52546570-325C-DCC6-0E45-9147340053D7}"/>
          </ac:picMkLst>
        </pc:picChg>
      </pc:sldChg>
      <pc:sldChg chg="del">
        <pc:chgData name="John Griffiths" userId="55ce029b995a3368" providerId="Windows Live" clId="Web-{CCD16CA0-CADE-40E1-B894-B5B2E510D00C}" dt="2024-05-13T10:01:05.442" v="8"/>
        <pc:sldMkLst>
          <pc:docMk/>
          <pc:sldMk cId="3844798958" sldId="294"/>
        </pc:sldMkLst>
      </pc:sldChg>
      <pc:sldChg chg="addSp delSp modSp add replId">
        <pc:chgData name="John Griffiths" userId="55ce029b995a3368" providerId="Windows Live" clId="Web-{CCD16CA0-CADE-40E1-B894-B5B2E510D00C}" dt="2024-05-13T13:44:14.041" v="144" actId="14100"/>
        <pc:sldMkLst>
          <pc:docMk/>
          <pc:sldMk cId="3859213722" sldId="294"/>
        </pc:sldMkLst>
        <pc:picChg chg="del">
          <ac:chgData name="John Griffiths" userId="55ce029b995a3368" providerId="Windows Live" clId="Web-{CCD16CA0-CADE-40E1-B894-B5B2E510D00C}" dt="2024-05-13T13:43:43.462" v="137"/>
          <ac:picMkLst>
            <pc:docMk/>
            <pc:sldMk cId="3859213722" sldId="294"/>
            <ac:picMk id="2" creationId="{DB24ACC8-3BA9-008B-1007-52F405429FA2}"/>
          </ac:picMkLst>
        </pc:picChg>
        <pc:picChg chg="add mod">
          <ac:chgData name="John Griffiths" userId="55ce029b995a3368" providerId="Windows Live" clId="Web-{CCD16CA0-CADE-40E1-B894-B5B2E510D00C}" dt="2024-05-13T13:44:06.088" v="141" actId="1076"/>
          <ac:picMkLst>
            <pc:docMk/>
            <pc:sldMk cId="3859213722" sldId="294"/>
            <ac:picMk id="3" creationId="{6E180E1D-8EB6-6E43-826E-5F5235E30F79}"/>
          </ac:picMkLst>
        </pc:picChg>
        <pc:picChg chg="del">
          <ac:chgData name="John Griffiths" userId="55ce029b995a3368" providerId="Windows Live" clId="Web-{CCD16CA0-CADE-40E1-B894-B5B2E510D00C}" dt="2024-05-13T13:43:44.150" v="138"/>
          <ac:picMkLst>
            <pc:docMk/>
            <pc:sldMk cId="3859213722" sldId="294"/>
            <ac:picMk id="5" creationId="{BB251B2E-38ED-82C8-5BDA-E759813F4EAF}"/>
          </ac:picMkLst>
        </pc:picChg>
        <pc:picChg chg="add mod">
          <ac:chgData name="John Griffiths" userId="55ce029b995a3368" providerId="Windows Live" clId="Web-{CCD16CA0-CADE-40E1-B894-B5B2E510D00C}" dt="2024-05-13T13:44:14.041" v="144" actId="14100"/>
          <ac:picMkLst>
            <pc:docMk/>
            <pc:sldMk cId="3859213722" sldId="294"/>
            <ac:picMk id="6" creationId="{090FD113-CDAB-8E19-78B8-A318A369F94B}"/>
          </ac:picMkLst>
        </pc:picChg>
      </pc:sldChg>
      <pc:sldChg chg="addSp delSp modSp add replId">
        <pc:chgData name="John Griffiths" userId="55ce029b995a3368" providerId="Windows Live" clId="Web-{CCD16CA0-CADE-40E1-B894-B5B2E510D00C}" dt="2024-05-13T13:48:05.954" v="162" actId="1076"/>
        <pc:sldMkLst>
          <pc:docMk/>
          <pc:sldMk cId="1271496366" sldId="295"/>
        </pc:sldMkLst>
        <pc:spChg chg="mod">
          <ac:chgData name="John Griffiths" userId="55ce029b995a3368" providerId="Windows Live" clId="Web-{CCD16CA0-CADE-40E1-B894-B5B2E510D00C}" dt="2024-05-13T13:44:59.668" v="148" actId="20577"/>
          <ac:spMkLst>
            <pc:docMk/>
            <pc:sldMk cId="1271496366" sldId="295"/>
            <ac:spMk id="4" creationId="{1DE3B9C3-FD6A-9642-AADE-B4C28E2EEBCF}"/>
          </ac:spMkLst>
        </pc:spChg>
        <pc:picChg chg="add mod">
          <ac:chgData name="John Griffiths" userId="55ce029b995a3368" providerId="Windows Live" clId="Web-{CCD16CA0-CADE-40E1-B894-B5B2E510D00C}" dt="2024-05-13T13:48:05.923" v="161" actId="1076"/>
          <ac:picMkLst>
            <pc:docMk/>
            <pc:sldMk cId="1271496366" sldId="295"/>
            <ac:picMk id="2" creationId="{4E421E96-6BFE-DCF3-0196-65DBB7187ED5}"/>
          </ac:picMkLst>
        </pc:picChg>
        <pc:picChg chg="del">
          <ac:chgData name="John Griffiths" userId="55ce029b995a3368" providerId="Windows Live" clId="Web-{CCD16CA0-CADE-40E1-B894-B5B2E510D00C}" dt="2024-05-13T13:44:56.152" v="146"/>
          <ac:picMkLst>
            <pc:docMk/>
            <pc:sldMk cId="1271496366" sldId="295"/>
            <ac:picMk id="3" creationId="{6E180E1D-8EB6-6E43-826E-5F5235E30F79}"/>
          </ac:picMkLst>
        </pc:picChg>
        <pc:picChg chg="add mod">
          <ac:chgData name="John Griffiths" userId="55ce029b995a3368" providerId="Windows Live" clId="Web-{CCD16CA0-CADE-40E1-B894-B5B2E510D00C}" dt="2024-05-13T13:48:05.954" v="162" actId="1076"/>
          <ac:picMkLst>
            <pc:docMk/>
            <pc:sldMk cId="1271496366" sldId="295"/>
            <ac:picMk id="5" creationId="{C1DB4A38-E5BD-A5A5-1C70-6E6F8F091D19}"/>
          </ac:picMkLst>
        </pc:picChg>
        <pc:picChg chg="del">
          <ac:chgData name="John Griffiths" userId="55ce029b995a3368" providerId="Windows Live" clId="Web-{CCD16CA0-CADE-40E1-B894-B5B2E510D00C}" dt="2024-05-13T13:44:57.199" v="147"/>
          <ac:picMkLst>
            <pc:docMk/>
            <pc:sldMk cId="1271496366" sldId="295"/>
            <ac:picMk id="6" creationId="{090FD113-CDAB-8E19-78B8-A318A369F94B}"/>
          </ac:picMkLst>
        </pc:picChg>
      </pc:sldChg>
      <pc:sldChg chg="addSp delSp modSp add replId">
        <pc:chgData name="John Griffiths" userId="55ce029b995a3368" providerId="Windows Live" clId="Web-{CCD16CA0-CADE-40E1-B894-B5B2E510D00C}" dt="2024-05-13T13:50:54.147" v="176" actId="14100"/>
        <pc:sldMkLst>
          <pc:docMk/>
          <pc:sldMk cId="2874603361" sldId="296"/>
        </pc:sldMkLst>
        <pc:spChg chg="mod">
          <ac:chgData name="John Griffiths" userId="55ce029b995a3368" providerId="Windows Live" clId="Web-{CCD16CA0-CADE-40E1-B894-B5B2E510D00C}" dt="2024-05-13T13:48:13.345" v="164" actId="20577"/>
          <ac:spMkLst>
            <pc:docMk/>
            <pc:sldMk cId="2874603361" sldId="296"/>
            <ac:spMk id="4" creationId="{1DE3B9C3-FD6A-9642-AADE-B4C28E2EEBCF}"/>
          </ac:spMkLst>
        </pc:spChg>
        <pc:picChg chg="del">
          <ac:chgData name="John Griffiths" userId="55ce029b995a3368" providerId="Windows Live" clId="Web-{CCD16CA0-CADE-40E1-B894-B5B2E510D00C}" dt="2024-05-13T13:48:15.611" v="165"/>
          <ac:picMkLst>
            <pc:docMk/>
            <pc:sldMk cId="2874603361" sldId="296"/>
            <ac:picMk id="2" creationId="{4E421E96-6BFE-DCF3-0196-65DBB7187ED5}"/>
          </ac:picMkLst>
        </pc:picChg>
        <pc:picChg chg="add mod">
          <ac:chgData name="John Griffiths" userId="55ce029b995a3368" providerId="Windows Live" clId="Web-{CCD16CA0-CADE-40E1-B894-B5B2E510D00C}" dt="2024-05-13T13:49:48.285" v="172" actId="14100"/>
          <ac:picMkLst>
            <pc:docMk/>
            <pc:sldMk cId="2874603361" sldId="296"/>
            <ac:picMk id="3" creationId="{09E4DC85-9811-D5DC-A49E-761A216E8A1D}"/>
          </ac:picMkLst>
        </pc:picChg>
        <pc:picChg chg="del">
          <ac:chgData name="John Griffiths" userId="55ce029b995a3368" providerId="Windows Live" clId="Web-{CCD16CA0-CADE-40E1-B894-B5B2E510D00C}" dt="2024-05-13T13:48:16.439" v="166"/>
          <ac:picMkLst>
            <pc:docMk/>
            <pc:sldMk cId="2874603361" sldId="296"/>
            <ac:picMk id="5" creationId="{C1DB4A38-E5BD-A5A5-1C70-6E6F8F091D19}"/>
          </ac:picMkLst>
        </pc:picChg>
        <pc:picChg chg="add mod">
          <ac:chgData name="John Griffiths" userId="55ce029b995a3368" providerId="Windows Live" clId="Web-{CCD16CA0-CADE-40E1-B894-B5B2E510D00C}" dt="2024-05-13T13:49:53.629" v="173" actId="14100"/>
          <ac:picMkLst>
            <pc:docMk/>
            <pc:sldMk cId="2874603361" sldId="296"/>
            <ac:picMk id="6" creationId="{18A3972E-EACD-5764-6104-607DBF1134D1}"/>
          </ac:picMkLst>
        </pc:picChg>
        <pc:picChg chg="add mod">
          <ac:chgData name="John Griffiths" userId="55ce029b995a3368" providerId="Windows Live" clId="Web-{CCD16CA0-CADE-40E1-B894-B5B2E510D00C}" dt="2024-05-13T13:50:54.147" v="176" actId="14100"/>
          <ac:picMkLst>
            <pc:docMk/>
            <pc:sldMk cId="2874603361" sldId="296"/>
            <ac:picMk id="7" creationId="{9AFD5952-039A-9271-9443-24477E5A872B}"/>
          </ac:picMkLst>
        </pc:picChg>
      </pc:sldChg>
    </pc:docChg>
  </pc:docChgLst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3.2.5 </a:t>
            </a:r>
            <a:r>
              <a:rPr lang="en-US" sz="4800" b="1" dirty="0">
                <a:latin typeface="Calibri Light"/>
                <a:cs typeface="Arial"/>
              </a:rPr>
              <a:t>Transition metals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3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D0BFBB6-BECF-718A-0D40-D7F7404A8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" y="936251"/>
            <a:ext cx="6598584" cy="2083174"/>
          </a:xfrm>
          <a:prstGeom prst="rect">
            <a:avLst/>
          </a:prstGeom>
        </p:spPr>
      </p:pic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A2AF918-2D90-D491-B229-B62ED1258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99" y="3013822"/>
            <a:ext cx="70580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3</a:t>
            </a:r>
          </a:p>
        </p:txBody>
      </p:sp>
      <p:pic>
        <p:nvPicPr>
          <p:cNvPr id="3" name="Picture 2" descr="A white paper with black lines&#10;&#10;Description automatically generated">
            <a:extLst>
              <a:ext uri="{FF2B5EF4-FFF2-40B4-BE49-F238E27FC236}">
                <a16:creationId xmlns:a16="http://schemas.microsoft.com/office/drawing/2014/main" id="{174508CA-8A00-9C45-0653-9B1799132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16" y="721939"/>
            <a:ext cx="5449420" cy="5257239"/>
          </a:xfrm>
          <a:prstGeom prst="rect">
            <a:avLst/>
          </a:prstGeom>
        </p:spPr>
      </p:pic>
      <p:pic>
        <p:nvPicPr>
          <p:cNvPr id="6" name="Picture 5" descr="A white line with black text&#10;&#10;Description automatically generated">
            <a:extLst>
              <a:ext uri="{FF2B5EF4-FFF2-40B4-BE49-F238E27FC236}">
                <a16:creationId xmlns:a16="http://schemas.microsoft.com/office/drawing/2014/main" id="{52546570-325C-DCC6-0E45-914734005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153" y="914960"/>
            <a:ext cx="6259606" cy="39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4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3</a:t>
            </a:r>
          </a:p>
        </p:txBody>
      </p:sp>
      <p:pic>
        <p:nvPicPr>
          <p:cNvPr id="2" name="Picture 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B24ACC8-3BA9-008B-1007-52F405429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32" y="1183621"/>
            <a:ext cx="5838266" cy="3291729"/>
          </a:xfrm>
          <a:prstGeom prst="rect">
            <a:avLst/>
          </a:prstGeom>
        </p:spPr>
      </p:pic>
      <p:pic>
        <p:nvPicPr>
          <p:cNvPr id="5" name="Picture 4" descr="A diagram of a molecule&#10;&#10;Description automatically generated">
            <a:extLst>
              <a:ext uri="{FF2B5EF4-FFF2-40B4-BE49-F238E27FC236}">
                <a16:creationId xmlns:a16="http://schemas.microsoft.com/office/drawing/2014/main" id="{BB251B2E-38ED-82C8-5BDA-E759813F4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923" y="1186142"/>
            <a:ext cx="6088155" cy="42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1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80E1D-8EB6-6E43-826E-5F5235E30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05" y="874059"/>
            <a:ext cx="5197289" cy="5815853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90FD113-CDAB-8E19-78B8-A318A369F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098" y="1275509"/>
            <a:ext cx="5751980" cy="17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2" name="Picture 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E421E96-6BFE-DCF3-0196-65DBB7187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62" y="1112744"/>
            <a:ext cx="6342530" cy="2436159"/>
          </a:xfrm>
          <a:prstGeom prst="rect">
            <a:avLst/>
          </a:prstGeom>
        </p:spPr>
      </p:pic>
      <p:pic>
        <p:nvPicPr>
          <p:cNvPr id="5" name="Picture 4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C1DB4A38-E5BD-A5A5-1C70-6E6F8F091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24" y="3553386"/>
            <a:ext cx="6355416" cy="23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9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4DC85-9811-D5DC-A49E-761A216E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4" y="882183"/>
            <a:ext cx="6102164" cy="3636870"/>
          </a:xfrm>
          <a:prstGeom prst="rect">
            <a:avLst/>
          </a:prstGeom>
        </p:spPr>
      </p:pic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18A3972E-EACD-5764-6104-607DBF113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955" y="1093694"/>
            <a:ext cx="5703795" cy="2563906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AFD5952-039A-9271-9443-24477E5A8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636" y="4395787"/>
            <a:ext cx="5722845" cy="21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0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5EC754-06E1-D356-6560-EF3775C7E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44" y="978834"/>
            <a:ext cx="5522820" cy="4653803"/>
          </a:xfrm>
          <a:prstGeom prst="rect">
            <a:avLst/>
          </a:prstGeom>
        </p:spPr>
      </p:pic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7BC2F19-22BE-D2D7-C961-9ABF3F795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221316"/>
            <a:ext cx="5522820" cy="3479427"/>
          </a:xfrm>
          <a:prstGeom prst="rect">
            <a:avLst/>
          </a:prstGeom>
        </p:spPr>
      </p:pic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5E40BA1-AA69-80F1-E779-96930EE40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957" y="3913935"/>
            <a:ext cx="5523380" cy="18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1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357D26E-9932-C16B-BDE2-16B5E3500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" y="1041866"/>
            <a:ext cx="6094320" cy="1591796"/>
          </a:xfrm>
          <a:prstGeom prst="rect">
            <a:avLst/>
          </a:prstGeom>
        </p:spPr>
      </p:pic>
      <p:pic>
        <p:nvPicPr>
          <p:cNvPr id="7" name="Picture 6" descr="A diagram of a molecule&#10;&#10;Description automatically generated">
            <a:extLst>
              <a:ext uri="{FF2B5EF4-FFF2-40B4-BE49-F238E27FC236}">
                <a16:creationId xmlns:a16="http://schemas.microsoft.com/office/drawing/2014/main" id="{3D7904BD-9416-4174-238F-AA1054789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2691653"/>
            <a:ext cx="6097681" cy="3121959"/>
          </a:xfrm>
          <a:prstGeom prst="rect">
            <a:avLst/>
          </a:prstGeom>
        </p:spPr>
      </p:pic>
      <p:pic>
        <p:nvPicPr>
          <p:cNvPr id="8" name="Picture 7" descr="A white paper with black text&#10;&#10;Description automatically generated">
            <a:extLst>
              <a:ext uri="{FF2B5EF4-FFF2-40B4-BE49-F238E27FC236}">
                <a16:creationId xmlns:a16="http://schemas.microsoft.com/office/drawing/2014/main" id="{C9DA4382-90F3-B931-C3B1-B5BBD52B7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493" y="1043827"/>
            <a:ext cx="5842748" cy="32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1</a:t>
            </a: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D06EE3-F470-8496-8641-EE23D6878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" y="1468811"/>
            <a:ext cx="5550274" cy="1959349"/>
          </a:xfrm>
          <a:prstGeom prst="rect">
            <a:avLst/>
          </a:prstGeom>
        </p:spPr>
      </p:pic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ED2AA815-5D7B-2734-3C25-01A953116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02" y="3529293"/>
            <a:ext cx="5566523" cy="20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3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E1142-7226-9D33-C38F-4E033B91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09" y="1000685"/>
            <a:ext cx="6031007" cy="4352365"/>
          </a:xfrm>
          <a:prstGeom prst="rect">
            <a:avLst/>
          </a:prstGeom>
        </p:spPr>
      </p:pic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31A4AEDD-CC69-23EB-F1EB-55A5FADEE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17" y="350464"/>
            <a:ext cx="5942479" cy="15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8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BD64E0-FA7B-6DCE-3D92-54AC430F6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19" y="0"/>
            <a:ext cx="6085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6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460ECB1-C3F4-C3ED-F371-BCD6AC84C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5" y="1501588"/>
            <a:ext cx="5605743" cy="2106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1106F-2020-33D2-E9E9-094E9FF7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78" y="88526"/>
            <a:ext cx="5980580" cy="2355477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B697EA4-3C8A-BDAA-6DFA-D8424F32E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315" y="3297610"/>
            <a:ext cx="5967693" cy="221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5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34205528-318C-D010-E7F6-7C684E55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82" y="820270"/>
            <a:ext cx="6827184" cy="556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0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3" name="Picture 2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88104846-4F5A-F3A0-AFC9-F1708AFB8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9" y="1038506"/>
            <a:ext cx="5079627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70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50</Words>
  <Application>Microsoft Office PowerPoint</Application>
  <PresentationFormat>Widescreen</PresentationFormat>
  <Paragraphs>13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AQA Past paper questions  3.2.5 Transition metals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401</cp:revision>
  <dcterms:created xsi:type="dcterms:W3CDTF">2021-10-29T07:59:38Z</dcterms:created>
  <dcterms:modified xsi:type="dcterms:W3CDTF">2024-05-13T13:50:58Z</dcterms:modified>
</cp:coreProperties>
</file>