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6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B790A-4098-4578-A1D1-A268ADA51A13}" v="177" dt="2024-05-13T09:57:25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72BB790A-4098-4578-A1D1-A268ADA51A13}"/>
    <pc:docChg chg="addSld delSld modSld">
      <pc:chgData name="John Griffiths" userId="55ce029b995a3368" providerId="Windows Live" clId="Web-{72BB790A-4098-4578-A1D1-A268ADA51A13}" dt="2024-05-13T09:57:23.791" v="123" actId="1076"/>
      <pc:docMkLst>
        <pc:docMk/>
      </pc:docMkLst>
      <pc:sldChg chg="modSp">
        <pc:chgData name="John Griffiths" userId="55ce029b995a3368" providerId="Windows Live" clId="Web-{72BB790A-4098-4578-A1D1-A268ADA51A13}" dt="2024-05-13T08:45:24.851" v="10" actId="20577"/>
        <pc:sldMkLst>
          <pc:docMk/>
          <pc:sldMk cId="4120335544" sldId="268"/>
        </pc:sldMkLst>
        <pc:spChg chg="mod">
          <ac:chgData name="John Griffiths" userId="55ce029b995a3368" providerId="Windows Live" clId="Web-{72BB790A-4098-4578-A1D1-A268ADA51A13}" dt="2024-05-13T08:45:24.851" v="10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72BB790A-4098-4578-A1D1-A268ADA51A13}" dt="2024-05-13T08:52:24.677" v="29" actId="1076"/>
        <pc:sldMkLst>
          <pc:docMk/>
          <pc:sldMk cId="3500873903" sldId="283"/>
        </pc:sldMkLst>
        <pc:picChg chg="del">
          <ac:chgData name="John Griffiths" userId="55ce029b995a3368" providerId="Windows Live" clId="Web-{72BB790A-4098-4578-A1D1-A268ADA51A13}" dt="2024-05-13T08:45:31.258" v="11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72BB790A-4098-4578-A1D1-A268ADA51A13}" dt="2024-05-13T08:52:00.785" v="25" actId="1076"/>
          <ac:picMkLst>
            <pc:docMk/>
            <pc:sldMk cId="3500873903" sldId="283"/>
            <ac:picMk id="3" creationId="{6CEE098C-E27A-3531-9F57-BD32888FB996}"/>
          </ac:picMkLst>
        </pc:picChg>
        <pc:picChg chg="del">
          <ac:chgData name="John Griffiths" userId="55ce029b995a3368" providerId="Windows Live" clId="Web-{72BB790A-4098-4578-A1D1-A268ADA51A13}" dt="2024-05-13T08:45:31.274" v="12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72BB790A-4098-4578-A1D1-A268ADA51A13}" dt="2024-05-13T08:52:24.677" v="29" actId="1076"/>
          <ac:picMkLst>
            <pc:docMk/>
            <pc:sldMk cId="3500873903" sldId="283"/>
            <ac:picMk id="6" creationId="{17D585BC-C3C1-082E-4F11-12203761AF9C}"/>
          </ac:picMkLst>
        </pc:picChg>
      </pc:sldChg>
      <pc:sldChg chg="del">
        <pc:chgData name="John Griffiths" userId="55ce029b995a3368" providerId="Windows Live" clId="Web-{72BB790A-4098-4578-A1D1-A268ADA51A13}" dt="2024-05-13T08:45:37.133" v="23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72BB790A-4098-4578-A1D1-A268ADA51A13}" dt="2024-05-13T08:57:09.228" v="36" actId="1076"/>
        <pc:sldMkLst>
          <pc:docMk/>
          <pc:sldMk cId="2518065695" sldId="284"/>
        </pc:sldMkLst>
        <pc:picChg chg="add mod">
          <ac:chgData name="John Griffiths" userId="55ce029b995a3368" providerId="Windows Live" clId="Web-{72BB790A-4098-4578-A1D1-A268ADA51A13}" dt="2024-05-13T08:55:42.737" v="34" actId="1076"/>
          <ac:picMkLst>
            <pc:docMk/>
            <pc:sldMk cId="2518065695" sldId="284"/>
            <ac:picMk id="2" creationId="{8D54FA5F-3C88-A59A-C810-271E6EDA9EDE}"/>
          </ac:picMkLst>
        </pc:picChg>
        <pc:picChg chg="del">
          <ac:chgData name="John Griffiths" userId="55ce029b995a3368" providerId="Windows Live" clId="Web-{72BB790A-4098-4578-A1D1-A268ADA51A13}" dt="2024-05-13T08:55:30.283" v="31"/>
          <ac:picMkLst>
            <pc:docMk/>
            <pc:sldMk cId="2518065695" sldId="284"/>
            <ac:picMk id="3" creationId="{6CEE098C-E27A-3531-9F57-BD32888FB996}"/>
          </ac:picMkLst>
        </pc:picChg>
        <pc:picChg chg="add mod">
          <ac:chgData name="John Griffiths" userId="55ce029b995a3368" providerId="Windows Live" clId="Web-{72BB790A-4098-4578-A1D1-A268ADA51A13}" dt="2024-05-13T08:57:09.228" v="36" actId="1076"/>
          <ac:picMkLst>
            <pc:docMk/>
            <pc:sldMk cId="2518065695" sldId="284"/>
            <ac:picMk id="5" creationId="{C84A58CB-0CC1-C927-F5FD-8C2F75F08040}"/>
          </ac:picMkLst>
        </pc:picChg>
        <pc:picChg chg="del">
          <ac:chgData name="John Griffiths" userId="55ce029b995a3368" providerId="Windows Live" clId="Web-{72BB790A-4098-4578-A1D1-A268ADA51A13}" dt="2024-05-13T08:55:31.205" v="32"/>
          <ac:picMkLst>
            <pc:docMk/>
            <pc:sldMk cId="2518065695" sldId="284"/>
            <ac:picMk id="6" creationId="{17D585BC-C3C1-082E-4F11-12203761AF9C}"/>
          </ac:picMkLst>
        </pc:picChg>
      </pc:sldChg>
      <pc:sldChg chg="addSp delSp modSp add replId">
        <pc:chgData name="John Griffiths" userId="55ce029b995a3368" providerId="Windows Live" clId="Web-{72BB790A-4098-4578-A1D1-A268ADA51A13}" dt="2024-05-13T09:00:33.038" v="41"/>
        <pc:sldMkLst>
          <pc:docMk/>
          <pc:sldMk cId="2952798326" sldId="285"/>
        </pc:sldMkLst>
        <pc:spChg chg="mod">
          <ac:chgData name="John Griffiths" userId="55ce029b995a3368" providerId="Windows Live" clId="Web-{72BB790A-4098-4578-A1D1-A268ADA51A13}" dt="2024-05-13T08:58:41.031" v="40" actId="20577"/>
          <ac:spMkLst>
            <pc:docMk/>
            <pc:sldMk cId="2952798326" sldId="285"/>
            <ac:spMk id="4" creationId="{1DE3B9C3-FD6A-9642-AADE-B4C28E2EEBCF}"/>
          </ac:spMkLst>
        </pc:spChg>
        <pc:picChg chg="del">
          <ac:chgData name="John Griffiths" userId="55ce029b995a3368" providerId="Windows Live" clId="Web-{72BB790A-4098-4578-A1D1-A268ADA51A13}" dt="2024-05-13T08:58:30.905" v="38"/>
          <ac:picMkLst>
            <pc:docMk/>
            <pc:sldMk cId="2952798326" sldId="285"/>
            <ac:picMk id="2" creationId="{8D54FA5F-3C88-A59A-C810-271E6EDA9EDE}"/>
          </ac:picMkLst>
        </pc:picChg>
        <pc:picChg chg="add mod">
          <ac:chgData name="John Griffiths" userId="55ce029b995a3368" providerId="Windows Live" clId="Web-{72BB790A-4098-4578-A1D1-A268ADA51A13}" dt="2024-05-13T09:00:33.038" v="41"/>
          <ac:picMkLst>
            <pc:docMk/>
            <pc:sldMk cId="2952798326" sldId="285"/>
            <ac:picMk id="3" creationId="{D18E8696-A552-C9B5-AE75-14CC8F53C74E}"/>
          </ac:picMkLst>
        </pc:picChg>
        <pc:picChg chg="del">
          <ac:chgData name="John Griffiths" userId="55ce029b995a3368" providerId="Windows Live" clId="Web-{72BB790A-4098-4578-A1D1-A268ADA51A13}" dt="2024-05-13T08:58:35.983" v="39"/>
          <ac:picMkLst>
            <pc:docMk/>
            <pc:sldMk cId="2952798326" sldId="285"/>
            <ac:picMk id="5" creationId="{C84A58CB-0CC1-C927-F5FD-8C2F75F08040}"/>
          </ac:picMkLst>
        </pc:picChg>
      </pc:sldChg>
      <pc:sldChg chg="del">
        <pc:chgData name="John Griffiths" userId="55ce029b995a3368" providerId="Windows Live" clId="Web-{72BB790A-4098-4578-A1D1-A268ADA51A13}" dt="2024-05-13T08:45:37.133" v="22"/>
        <pc:sldMkLst>
          <pc:docMk/>
          <pc:sldMk cId="3339206991" sldId="285"/>
        </pc:sldMkLst>
      </pc:sldChg>
      <pc:sldChg chg="del">
        <pc:chgData name="John Griffiths" userId="55ce029b995a3368" providerId="Windows Live" clId="Web-{72BB790A-4098-4578-A1D1-A268ADA51A13}" dt="2024-05-13T08:45:37.133" v="21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72BB790A-4098-4578-A1D1-A268ADA51A13}" dt="2024-05-13T09:01:13.275" v="44"/>
        <pc:sldMkLst>
          <pc:docMk/>
          <pc:sldMk cId="3886670029" sldId="286"/>
        </pc:sldMkLst>
        <pc:picChg chg="add mod">
          <ac:chgData name="John Griffiths" userId="55ce029b995a3368" providerId="Windows Live" clId="Web-{72BB790A-4098-4578-A1D1-A268ADA51A13}" dt="2024-05-13T09:01:13.275" v="44"/>
          <ac:picMkLst>
            <pc:docMk/>
            <pc:sldMk cId="3886670029" sldId="286"/>
            <ac:picMk id="2" creationId="{16E54F29-F560-596F-0BF1-4FED1C32100B}"/>
          </ac:picMkLst>
        </pc:picChg>
        <pc:picChg chg="del">
          <ac:chgData name="John Griffiths" userId="55ce029b995a3368" providerId="Windows Live" clId="Web-{72BB790A-4098-4578-A1D1-A268ADA51A13}" dt="2024-05-13T09:01:11.932" v="43"/>
          <ac:picMkLst>
            <pc:docMk/>
            <pc:sldMk cId="3886670029" sldId="286"/>
            <ac:picMk id="3" creationId="{D18E8696-A552-C9B5-AE75-14CC8F53C74E}"/>
          </ac:picMkLst>
        </pc:picChg>
      </pc:sldChg>
      <pc:sldChg chg="addSp delSp modSp add replId">
        <pc:chgData name="John Griffiths" userId="55ce029b995a3368" providerId="Windows Live" clId="Web-{72BB790A-4098-4578-A1D1-A268ADA51A13}" dt="2024-05-13T09:04:50.728" v="58" actId="1076"/>
        <pc:sldMkLst>
          <pc:docMk/>
          <pc:sldMk cId="1031158530" sldId="287"/>
        </pc:sldMkLst>
        <pc:spChg chg="mod">
          <ac:chgData name="John Griffiths" userId="55ce029b995a3368" providerId="Windows Live" clId="Web-{72BB790A-4098-4578-A1D1-A268ADA51A13}" dt="2024-05-13T09:03:06.064" v="48" actId="20577"/>
          <ac:spMkLst>
            <pc:docMk/>
            <pc:sldMk cId="1031158530" sldId="287"/>
            <ac:spMk id="4" creationId="{1DE3B9C3-FD6A-9642-AADE-B4C28E2EEBCF}"/>
          </ac:spMkLst>
        </pc:spChg>
        <pc:picChg chg="del">
          <ac:chgData name="John Griffiths" userId="55ce029b995a3368" providerId="Windows Live" clId="Web-{72BB790A-4098-4578-A1D1-A268ADA51A13}" dt="2024-05-13T09:02:54.345" v="46"/>
          <ac:picMkLst>
            <pc:docMk/>
            <pc:sldMk cId="1031158530" sldId="287"/>
            <ac:picMk id="2" creationId="{16E54F29-F560-596F-0BF1-4FED1C32100B}"/>
          </ac:picMkLst>
        </pc:picChg>
        <pc:picChg chg="add mod">
          <ac:chgData name="John Griffiths" userId="55ce029b995a3368" providerId="Windows Live" clId="Web-{72BB790A-4098-4578-A1D1-A268ADA51A13}" dt="2024-05-13T09:03:34.363" v="51" actId="1076"/>
          <ac:picMkLst>
            <pc:docMk/>
            <pc:sldMk cId="1031158530" sldId="287"/>
            <ac:picMk id="3" creationId="{823F4D9A-5C20-5075-0D55-C1410B35D4B3}"/>
          </ac:picMkLst>
        </pc:picChg>
        <pc:picChg chg="add mod">
          <ac:chgData name="John Griffiths" userId="55ce029b995a3368" providerId="Windows Live" clId="Web-{72BB790A-4098-4578-A1D1-A268ADA51A13}" dt="2024-05-13T09:04:00.912" v="54" actId="14100"/>
          <ac:picMkLst>
            <pc:docMk/>
            <pc:sldMk cId="1031158530" sldId="287"/>
            <ac:picMk id="5" creationId="{B35FFD80-51B7-6B95-F6F7-F4F63B393E21}"/>
          </ac:picMkLst>
        </pc:picChg>
        <pc:picChg chg="add mod">
          <ac:chgData name="John Griffiths" userId="55ce029b995a3368" providerId="Windows Live" clId="Web-{72BB790A-4098-4578-A1D1-A268ADA51A13}" dt="2024-05-13T09:04:50.728" v="58" actId="1076"/>
          <ac:picMkLst>
            <pc:docMk/>
            <pc:sldMk cId="1031158530" sldId="287"/>
            <ac:picMk id="6" creationId="{754FB6DC-DF96-6825-D4D4-5B19511535AB}"/>
          </ac:picMkLst>
        </pc:picChg>
      </pc:sldChg>
      <pc:sldChg chg="del">
        <pc:chgData name="John Griffiths" userId="55ce029b995a3368" providerId="Windows Live" clId="Web-{72BB790A-4098-4578-A1D1-A268ADA51A13}" dt="2024-05-13T08:45:37.133" v="20"/>
        <pc:sldMkLst>
          <pc:docMk/>
          <pc:sldMk cId="2821192090" sldId="287"/>
        </pc:sldMkLst>
      </pc:sldChg>
      <pc:sldChg chg="del">
        <pc:chgData name="John Griffiths" userId="55ce029b995a3368" providerId="Windows Live" clId="Web-{72BB790A-4098-4578-A1D1-A268ADA51A13}" dt="2024-05-13T08:45:37.133" v="19"/>
        <pc:sldMkLst>
          <pc:docMk/>
          <pc:sldMk cId="246184583" sldId="288"/>
        </pc:sldMkLst>
      </pc:sldChg>
      <pc:sldChg chg="addSp delSp modSp add replId">
        <pc:chgData name="John Griffiths" userId="55ce029b995a3368" providerId="Windows Live" clId="Web-{72BB790A-4098-4578-A1D1-A268ADA51A13}" dt="2024-05-13T09:08:23.305" v="65"/>
        <pc:sldMkLst>
          <pc:docMk/>
          <pc:sldMk cId="3411353460" sldId="288"/>
        </pc:sldMkLst>
        <pc:spChg chg="mod">
          <ac:chgData name="John Griffiths" userId="55ce029b995a3368" providerId="Windows Live" clId="Web-{72BB790A-4098-4578-A1D1-A268ADA51A13}" dt="2024-05-13T09:06:53.174" v="64" actId="20577"/>
          <ac:spMkLst>
            <pc:docMk/>
            <pc:sldMk cId="3411353460" sldId="288"/>
            <ac:spMk id="4" creationId="{1DE3B9C3-FD6A-9642-AADE-B4C28E2EEBCF}"/>
          </ac:spMkLst>
        </pc:spChg>
        <pc:picChg chg="add mod">
          <ac:chgData name="John Griffiths" userId="55ce029b995a3368" providerId="Windows Live" clId="Web-{72BB790A-4098-4578-A1D1-A268ADA51A13}" dt="2024-05-13T09:08:23.305" v="65"/>
          <ac:picMkLst>
            <pc:docMk/>
            <pc:sldMk cId="3411353460" sldId="288"/>
            <ac:picMk id="2" creationId="{9FE532F1-DC27-9997-2FCD-CFFEF722BDA4}"/>
          </ac:picMkLst>
        </pc:picChg>
        <pc:picChg chg="del">
          <ac:chgData name="John Griffiths" userId="55ce029b995a3368" providerId="Windows Live" clId="Web-{72BB790A-4098-4578-A1D1-A268ADA51A13}" dt="2024-05-13T09:06:47.064" v="60"/>
          <ac:picMkLst>
            <pc:docMk/>
            <pc:sldMk cId="3411353460" sldId="288"/>
            <ac:picMk id="3" creationId="{823F4D9A-5C20-5075-0D55-C1410B35D4B3}"/>
          </ac:picMkLst>
        </pc:picChg>
        <pc:picChg chg="del">
          <ac:chgData name="John Griffiths" userId="55ce029b995a3368" providerId="Windows Live" clId="Web-{72BB790A-4098-4578-A1D1-A268ADA51A13}" dt="2024-05-13T09:06:48.627" v="61"/>
          <ac:picMkLst>
            <pc:docMk/>
            <pc:sldMk cId="3411353460" sldId="288"/>
            <ac:picMk id="5" creationId="{B35FFD80-51B7-6B95-F6F7-F4F63B393E21}"/>
          </ac:picMkLst>
        </pc:picChg>
        <pc:picChg chg="del">
          <ac:chgData name="John Griffiths" userId="55ce029b995a3368" providerId="Windows Live" clId="Web-{72BB790A-4098-4578-A1D1-A268ADA51A13}" dt="2024-05-13T09:06:49.533" v="62"/>
          <ac:picMkLst>
            <pc:docMk/>
            <pc:sldMk cId="3411353460" sldId="288"/>
            <ac:picMk id="6" creationId="{754FB6DC-DF96-6825-D4D4-5B19511535AB}"/>
          </ac:picMkLst>
        </pc:picChg>
      </pc:sldChg>
      <pc:sldChg chg="addSp delSp modSp add replId">
        <pc:chgData name="John Griffiths" userId="55ce029b995a3368" providerId="Windows Live" clId="Web-{72BB790A-4098-4578-A1D1-A268ADA51A13}" dt="2024-05-13T09:09:23.200" v="69" actId="1076"/>
        <pc:sldMkLst>
          <pc:docMk/>
          <pc:sldMk cId="1303561700" sldId="289"/>
        </pc:sldMkLst>
        <pc:picChg chg="del">
          <ac:chgData name="John Griffiths" userId="55ce029b995a3368" providerId="Windows Live" clId="Web-{72BB790A-4098-4578-A1D1-A268ADA51A13}" dt="2024-05-13T09:08:32.165" v="67"/>
          <ac:picMkLst>
            <pc:docMk/>
            <pc:sldMk cId="1303561700" sldId="289"/>
            <ac:picMk id="2" creationId="{9FE532F1-DC27-9997-2FCD-CFFEF722BDA4}"/>
          </ac:picMkLst>
        </pc:picChg>
        <pc:picChg chg="add mod">
          <ac:chgData name="John Griffiths" userId="55ce029b995a3368" providerId="Windows Live" clId="Web-{72BB790A-4098-4578-A1D1-A268ADA51A13}" dt="2024-05-13T09:09:23.200" v="69" actId="1076"/>
          <ac:picMkLst>
            <pc:docMk/>
            <pc:sldMk cId="1303561700" sldId="289"/>
            <ac:picMk id="3" creationId="{21EDA5E0-4DCA-15E7-FCC7-622DE16C4C02}"/>
          </ac:picMkLst>
        </pc:picChg>
      </pc:sldChg>
      <pc:sldChg chg="del">
        <pc:chgData name="John Griffiths" userId="55ce029b995a3368" providerId="Windows Live" clId="Web-{72BB790A-4098-4578-A1D1-A268ADA51A13}" dt="2024-05-13T08:45:37.133" v="18"/>
        <pc:sldMkLst>
          <pc:docMk/>
          <pc:sldMk cId="4227479775" sldId="289"/>
        </pc:sldMkLst>
      </pc:sldChg>
      <pc:sldChg chg="addSp delSp modSp add replId">
        <pc:chgData name="John Griffiths" userId="55ce029b995a3368" providerId="Windows Live" clId="Web-{72BB790A-4098-4578-A1D1-A268ADA51A13}" dt="2024-05-13T09:11:48.241" v="79" actId="14100"/>
        <pc:sldMkLst>
          <pc:docMk/>
          <pc:sldMk cId="264306551" sldId="290"/>
        </pc:sldMkLst>
        <pc:spChg chg="mod">
          <ac:chgData name="John Griffiths" userId="55ce029b995a3368" providerId="Windows Live" clId="Web-{72BB790A-4098-4578-A1D1-A268ADA51A13}" dt="2024-05-13T09:09:35.935" v="72" actId="20577"/>
          <ac:spMkLst>
            <pc:docMk/>
            <pc:sldMk cId="264306551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72BB790A-4098-4578-A1D1-A268ADA51A13}" dt="2024-05-13T09:11:33.771" v="76" actId="1076"/>
          <ac:picMkLst>
            <pc:docMk/>
            <pc:sldMk cId="264306551" sldId="290"/>
            <ac:picMk id="2" creationId="{59247FFE-0398-4198-AC5D-4E053B2AEEF3}"/>
          </ac:picMkLst>
        </pc:picChg>
        <pc:picChg chg="del">
          <ac:chgData name="John Griffiths" userId="55ce029b995a3368" providerId="Windows Live" clId="Web-{72BB790A-4098-4578-A1D1-A268ADA51A13}" dt="2024-05-13T09:09:32.606" v="71"/>
          <ac:picMkLst>
            <pc:docMk/>
            <pc:sldMk cId="264306551" sldId="290"/>
            <ac:picMk id="3" creationId="{21EDA5E0-4DCA-15E7-FCC7-622DE16C4C02}"/>
          </ac:picMkLst>
        </pc:picChg>
        <pc:picChg chg="add mod">
          <ac:chgData name="John Griffiths" userId="55ce029b995a3368" providerId="Windows Live" clId="Web-{72BB790A-4098-4578-A1D1-A268ADA51A13}" dt="2024-05-13T09:11:48.241" v="79" actId="14100"/>
          <ac:picMkLst>
            <pc:docMk/>
            <pc:sldMk cId="264306551" sldId="290"/>
            <ac:picMk id="5" creationId="{49486638-FA03-EC58-CF73-6C8706BB13C4}"/>
          </ac:picMkLst>
        </pc:picChg>
      </pc:sldChg>
      <pc:sldChg chg="del">
        <pc:chgData name="John Griffiths" userId="55ce029b995a3368" providerId="Windows Live" clId="Web-{72BB790A-4098-4578-A1D1-A268ADA51A13}" dt="2024-05-13T08:45:37.133" v="17"/>
        <pc:sldMkLst>
          <pc:docMk/>
          <pc:sldMk cId="1494751236" sldId="290"/>
        </pc:sldMkLst>
      </pc:sldChg>
      <pc:sldChg chg="del">
        <pc:chgData name="John Griffiths" userId="55ce029b995a3368" providerId="Windows Live" clId="Web-{72BB790A-4098-4578-A1D1-A268ADA51A13}" dt="2024-05-13T08:45:37.133" v="16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72BB790A-4098-4578-A1D1-A268ADA51A13}" dt="2024-05-13T09:16:29.260" v="96" actId="14100"/>
        <pc:sldMkLst>
          <pc:docMk/>
          <pc:sldMk cId="1626573006" sldId="291"/>
        </pc:sldMkLst>
        <pc:spChg chg="mod">
          <ac:chgData name="John Griffiths" userId="55ce029b995a3368" providerId="Windows Live" clId="Web-{72BB790A-4098-4578-A1D1-A268ADA51A13}" dt="2024-05-13T09:12:45.838" v="81" actId="20577"/>
          <ac:spMkLst>
            <pc:docMk/>
            <pc:sldMk cId="1626573006" sldId="291"/>
            <ac:spMk id="4" creationId="{1DE3B9C3-FD6A-9642-AADE-B4C28E2EEBCF}"/>
          </ac:spMkLst>
        </pc:spChg>
        <pc:picChg chg="del">
          <ac:chgData name="John Griffiths" userId="55ce029b995a3368" providerId="Windows Live" clId="Web-{72BB790A-4098-4578-A1D1-A268ADA51A13}" dt="2024-05-13T09:12:48.292" v="82"/>
          <ac:picMkLst>
            <pc:docMk/>
            <pc:sldMk cId="1626573006" sldId="291"/>
            <ac:picMk id="2" creationId="{59247FFE-0398-4198-AC5D-4E053B2AEEF3}"/>
          </ac:picMkLst>
        </pc:picChg>
        <pc:picChg chg="add mod">
          <ac:chgData name="John Griffiths" userId="55ce029b995a3368" providerId="Windows Live" clId="Web-{72BB790A-4098-4578-A1D1-A268ADA51A13}" dt="2024-05-13T09:15:34.631" v="86" actId="1076"/>
          <ac:picMkLst>
            <pc:docMk/>
            <pc:sldMk cId="1626573006" sldId="291"/>
            <ac:picMk id="3" creationId="{4CCD07E5-2B5B-FDFC-17BA-1DF4F8C20C28}"/>
          </ac:picMkLst>
        </pc:picChg>
        <pc:picChg chg="del">
          <ac:chgData name="John Griffiths" userId="55ce029b995a3368" providerId="Windows Live" clId="Web-{72BB790A-4098-4578-A1D1-A268ADA51A13}" dt="2024-05-13T09:12:49.073" v="83"/>
          <ac:picMkLst>
            <pc:docMk/>
            <pc:sldMk cId="1626573006" sldId="291"/>
            <ac:picMk id="5" creationId="{49486638-FA03-EC58-CF73-6C8706BB13C4}"/>
          </ac:picMkLst>
        </pc:picChg>
        <pc:picChg chg="add mod modCrop">
          <ac:chgData name="John Griffiths" userId="55ce029b995a3368" providerId="Windows Live" clId="Web-{72BB790A-4098-4578-A1D1-A268ADA51A13}" dt="2024-05-13T09:16:29.260" v="96" actId="14100"/>
          <ac:picMkLst>
            <pc:docMk/>
            <pc:sldMk cId="1626573006" sldId="291"/>
            <ac:picMk id="6" creationId="{217F6799-DAE5-E2D6-9397-CD509131ECE6}"/>
          </ac:picMkLst>
        </pc:picChg>
      </pc:sldChg>
      <pc:sldChg chg="addSp delSp modSp add replId">
        <pc:chgData name="John Griffiths" userId="55ce029b995a3368" providerId="Windows Live" clId="Web-{72BB790A-4098-4578-A1D1-A268ADA51A13}" dt="2024-05-13T09:19:12.505" v="105" actId="1076"/>
        <pc:sldMkLst>
          <pc:docMk/>
          <pc:sldMk cId="337802" sldId="292"/>
        </pc:sldMkLst>
        <pc:spChg chg="mod">
          <ac:chgData name="John Griffiths" userId="55ce029b995a3368" providerId="Windows Live" clId="Web-{72BB790A-4098-4578-A1D1-A268ADA51A13}" dt="2024-05-13T09:17:12.575" v="103" actId="20577"/>
          <ac:spMkLst>
            <pc:docMk/>
            <pc:sldMk cId="337802" sldId="292"/>
            <ac:spMk id="4" creationId="{1DE3B9C3-FD6A-9642-AADE-B4C28E2EEBCF}"/>
          </ac:spMkLst>
        </pc:spChg>
        <pc:picChg chg="add mod">
          <ac:chgData name="John Griffiths" userId="55ce029b995a3368" providerId="Windows Live" clId="Web-{72BB790A-4098-4578-A1D1-A268ADA51A13}" dt="2024-05-13T09:19:12.505" v="105" actId="1076"/>
          <ac:picMkLst>
            <pc:docMk/>
            <pc:sldMk cId="337802" sldId="292"/>
            <ac:picMk id="2" creationId="{86A3028E-A125-E359-58F7-E9BAF5500745}"/>
          </ac:picMkLst>
        </pc:picChg>
        <pc:picChg chg="del">
          <ac:chgData name="John Griffiths" userId="55ce029b995a3368" providerId="Windows Live" clId="Web-{72BB790A-4098-4578-A1D1-A268ADA51A13}" dt="2024-05-13T09:17:04.215" v="98"/>
          <ac:picMkLst>
            <pc:docMk/>
            <pc:sldMk cId="337802" sldId="292"/>
            <ac:picMk id="3" creationId="{4CCD07E5-2B5B-FDFC-17BA-1DF4F8C20C28}"/>
          </ac:picMkLst>
        </pc:picChg>
        <pc:picChg chg="del">
          <ac:chgData name="John Griffiths" userId="55ce029b995a3368" providerId="Windows Live" clId="Web-{72BB790A-4098-4578-A1D1-A268ADA51A13}" dt="2024-05-13T09:17:05.075" v="99"/>
          <ac:picMkLst>
            <pc:docMk/>
            <pc:sldMk cId="337802" sldId="292"/>
            <ac:picMk id="6" creationId="{217F6799-DAE5-E2D6-9397-CD509131ECE6}"/>
          </ac:picMkLst>
        </pc:picChg>
      </pc:sldChg>
      <pc:sldChg chg="del">
        <pc:chgData name="John Griffiths" userId="55ce029b995a3368" providerId="Windows Live" clId="Web-{72BB790A-4098-4578-A1D1-A268ADA51A13}" dt="2024-05-13T08:45:37.133" v="15"/>
        <pc:sldMkLst>
          <pc:docMk/>
          <pc:sldMk cId="3529726465" sldId="292"/>
        </pc:sldMkLst>
      </pc:sldChg>
      <pc:sldChg chg="addSp delSp modSp add replId">
        <pc:chgData name="John Griffiths" userId="55ce029b995a3368" providerId="Windows Live" clId="Web-{72BB790A-4098-4578-A1D1-A268ADA51A13}" dt="2024-05-13T09:50:49.106" v="114" actId="1076"/>
        <pc:sldMkLst>
          <pc:docMk/>
          <pc:sldMk cId="2474155291" sldId="293"/>
        </pc:sldMkLst>
        <pc:spChg chg="mod">
          <ac:chgData name="John Griffiths" userId="55ce029b995a3368" providerId="Windows Live" clId="Web-{72BB790A-4098-4578-A1D1-A268ADA51A13}" dt="2024-05-13T09:25:57.799" v="112" actId="20577"/>
          <ac:spMkLst>
            <pc:docMk/>
            <pc:sldMk cId="2474155291" sldId="293"/>
            <ac:spMk id="4" creationId="{1DE3B9C3-FD6A-9642-AADE-B4C28E2EEBCF}"/>
          </ac:spMkLst>
        </pc:spChg>
        <pc:picChg chg="del">
          <ac:chgData name="John Griffiths" userId="55ce029b995a3368" providerId="Windows Live" clId="Web-{72BB790A-4098-4578-A1D1-A268ADA51A13}" dt="2024-05-13T09:19:39.445" v="107"/>
          <ac:picMkLst>
            <pc:docMk/>
            <pc:sldMk cId="2474155291" sldId="293"/>
            <ac:picMk id="2" creationId="{86A3028E-A125-E359-58F7-E9BAF5500745}"/>
          </ac:picMkLst>
        </pc:picChg>
        <pc:picChg chg="add mod">
          <ac:chgData name="John Griffiths" userId="55ce029b995a3368" providerId="Windows Live" clId="Web-{72BB790A-4098-4578-A1D1-A268ADA51A13}" dt="2024-05-13T09:50:49.106" v="114" actId="1076"/>
          <ac:picMkLst>
            <pc:docMk/>
            <pc:sldMk cId="2474155291" sldId="293"/>
            <ac:picMk id="2" creationId="{9E43C53D-0C5E-19B6-5E81-7FCC997BD0F9}"/>
          </ac:picMkLst>
        </pc:picChg>
      </pc:sldChg>
      <pc:sldChg chg="del">
        <pc:chgData name="John Griffiths" userId="55ce029b995a3368" providerId="Windows Live" clId="Web-{72BB790A-4098-4578-A1D1-A268ADA51A13}" dt="2024-05-13T08:45:37.133" v="14"/>
        <pc:sldMkLst>
          <pc:docMk/>
          <pc:sldMk cId="3712880073" sldId="293"/>
        </pc:sldMkLst>
      </pc:sldChg>
      <pc:sldChg chg="del">
        <pc:chgData name="John Griffiths" userId="55ce029b995a3368" providerId="Windows Live" clId="Web-{72BB790A-4098-4578-A1D1-A268ADA51A13}" dt="2024-05-13T08:45:37.133" v="13"/>
        <pc:sldMkLst>
          <pc:docMk/>
          <pc:sldMk cId="2405571119" sldId="294"/>
        </pc:sldMkLst>
      </pc:sldChg>
      <pc:sldChg chg="addSp delSp modSp add replId">
        <pc:chgData name="John Griffiths" userId="55ce029b995a3368" providerId="Windows Live" clId="Web-{72BB790A-4098-4578-A1D1-A268ADA51A13}" dt="2024-05-13T09:57:23.791" v="123" actId="1076"/>
        <pc:sldMkLst>
          <pc:docMk/>
          <pc:sldMk cId="3844798958" sldId="294"/>
        </pc:sldMkLst>
        <pc:spChg chg="mod">
          <ac:chgData name="John Griffiths" userId="55ce029b995a3368" providerId="Windows Live" clId="Web-{72BB790A-4098-4578-A1D1-A268ADA51A13}" dt="2024-05-13T09:53:55.534" v="118" actId="20577"/>
          <ac:spMkLst>
            <pc:docMk/>
            <pc:sldMk cId="3844798958" sldId="294"/>
            <ac:spMk id="4" creationId="{1DE3B9C3-FD6A-9642-AADE-B4C28E2EEBCF}"/>
          </ac:spMkLst>
        </pc:spChg>
        <pc:picChg chg="del">
          <ac:chgData name="John Griffiths" userId="55ce029b995a3368" providerId="Windows Live" clId="Web-{72BB790A-4098-4578-A1D1-A268ADA51A13}" dt="2024-05-13T09:51:27.435" v="116"/>
          <ac:picMkLst>
            <pc:docMk/>
            <pc:sldMk cId="3844798958" sldId="294"/>
            <ac:picMk id="2" creationId="{9E43C53D-0C5E-19B6-5E81-7FCC997BD0F9}"/>
          </ac:picMkLst>
        </pc:picChg>
        <pc:picChg chg="add mod">
          <ac:chgData name="John Griffiths" userId="55ce029b995a3368" providerId="Windows Live" clId="Web-{72BB790A-4098-4578-A1D1-A268ADA51A13}" dt="2024-05-13T09:57:23.791" v="123" actId="1076"/>
          <ac:picMkLst>
            <pc:docMk/>
            <pc:sldMk cId="3844798958" sldId="294"/>
            <ac:picMk id="3" creationId="{8D3949D3-EEE5-7325-C213-200F263DEEA2}"/>
          </ac:picMkLst>
        </pc:picChg>
        <pc:picChg chg="add mod">
          <ac:chgData name="John Griffiths" userId="55ce029b995a3368" providerId="Windows Live" clId="Web-{72BB790A-4098-4578-A1D1-A268ADA51A13}" dt="2024-05-13T09:57:20.713" v="122" actId="1076"/>
          <ac:picMkLst>
            <pc:docMk/>
            <pc:sldMk cId="3844798958" sldId="294"/>
            <ac:picMk id="5" creationId="{382ACCB1-8DDA-CB0B-1F05-770B55F6AA99}"/>
          </ac:picMkLst>
        </pc:picChg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3.2.6 </a:t>
            </a:r>
            <a:r>
              <a:rPr lang="en-US" sz="4800" b="1" dirty="0">
                <a:latin typeface="Calibri Light"/>
                <a:cs typeface="Arial"/>
              </a:rPr>
              <a:t>Reactions of aqueous ions in solution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D07E5-2B5B-FDFC-17BA-1DF4F8C2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13" y="717176"/>
            <a:ext cx="6162604" cy="6140824"/>
          </a:xfrm>
          <a:prstGeom prst="rect">
            <a:avLst/>
          </a:prstGeom>
        </p:spPr>
      </p:pic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217F6799-DAE5-E2D6-9397-CD509131E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384" y="719978"/>
            <a:ext cx="4907056" cy="8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6A3028E-A125-E359-58F7-E9BAF550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4" y="860331"/>
            <a:ext cx="70675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E43C53D-0C5E-19B6-5E81-7FCC997BD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99" y="830636"/>
            <a:ext cx="70580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D3949D3-EEE5-7325-C213-200F263D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49" y="933450"/>
            <a:ext cx="7038975" cy="2705100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82ACCB1-8DDA-CB0B-1F05-770B55F6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49" y="3845859"/>
            <a:ext cx="69913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9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1</a:t>
            </a:r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CEE098C-E27A-3531-9F57-BD32888FB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97" y="0"/>
            <a:ext cx="4737054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7D585BC-C3C1-082E-4F11-12203761A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70" y="238405"/>
            <a:ext cx="4718237" cy="19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1</a:t>
            </a:r>
          </a:p>
        </p:txBody>
      </p:sp>
      <p:pic>
        <p:nvPicPr>
          <p:cNvPr id="2" name="Picture 1" descr="A questionnaire with black text&#10;&#10;Description automatically generated">
            <a:extLst>
              <a:ext uri="{FF2B5EF4-FFF2-40B4-BE49-F238E27FC236}">
                <a16:creationId xmlns:a16="http://schemas.microsoft.com/office/drawing/2014/main" id="{8D54FA5F-3C88-A59A-C810-271E6EDA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5" y="996763"/>
            <a:ext cx="5514975" cy="253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4A58CB-0CC1-C927-F5FD-8C2F75F0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454" y="0"/>
            <a:ext cx="5358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6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1</a:t>
            </a:r>
          </a:p>
        </p:txBody>
      </p:sp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D18E8696-A552-C9B5-AE75-14CC8F53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785" y="0"/>
            <a:ext cx="6990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9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1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6E54F29-F560-596F-0BF1-4FED1C32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80963"/>
            <a:ext cx="70675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7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1</a:t>
            </a:r>
          </a:p>
        </p:txBody>
      </p:sp>
      <p:pic>
        <p:nvPicPr>
          <p:cNvPr id="3" name="Picture 2" descr="A diagram of a reaction&#10;&#10;Description automatically generated">
            <a:extLst>
              <a:ext uri="{FF2B5EF4-FFF2-40B4-BE49-F238E27FC236}">
                <a16:creationId xmlns:a16="http://schemas.microsoft.com/office/drawing/2014/main" id="{823F4D9A-5C20-5075-0D55-C1410B35D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51" y="1011611"/>
            <a:ext cx="5976098" cy="5484720"/>
          </a:xfrm>
          <a:prstGeom prst="rect">
            <a:avLst/>
          </a:prstGeom>
        </p:spPr>
      </p:pic>
      <p:pic>
        <p:nvPicPr>
          <p:cNvPr id="5" name="Picture 4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B35FFD80-51B7-6B95-F6F7-F4F63B39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310" y="1105460"/>
            <a:ext cx="5197849" cy="2114550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54FB6DC-DF96-6825-D4D4-5B1951153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630" y="3662362"/>
            <a:ext cx="4898652" cy="259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5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1</a:t>
            </a:r>
          </a:p>
        </p:txBody>
      </p:sp>
      <p:pic>
        <p:nvPicPr>
          <p:cNvPr id="2" name="Picture 1" descr="A paper with text and images&#10;&#10;Description automatically generated">
            <a:extLst>
              <a:ext uri="{FF2B5EF4-FFF2-40B4-BE49-F238E27FC236}">
                <a16:creationId xmlns:a16="http://schemas.microsoft.com/office/drawing/2014/main" id="{9FE532F1-DC27-9997-2FCD-CFFEF722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409" y="0"/>
            <a:ext cx="6157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1</a:t>
            </a:r>
          </a:p>
        </p:txBody>
      </p:sp>
      <p:pic>
        <p:nvPicPr>
          <p:cNvPr id="3" name="Picture 2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21EDA5E0-4DCA-15E7-FCC7-622DE16C4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9" y="891428"/>
            <a:ext cx="70104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6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1</a:t>
            </a:r>
          </a:p>
        </p:txBody>
      </p:sp>
      <p:pic>
        <p:nvPicPr>
          <p:cNvPr id="2" name="Picture 1" descr="A screenshot of a paper&#10;&#10;Description automatically generated">
            <a:extLst>
              <a:ext uri="{FF2B5EF4-FFF2-40B4-BE49-F238E27FC236}">
                <a16:creationId xmlns:a16="http://schemas.microsoft.com/office/drawing/2014/main" id="{59247FFE-0398-4198-AC5D-4E053B2A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96" y="715495"/>
            <a:ext cx="6462433" cy="594248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49486638-FA03-EC58-CF73-6C8706BB1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76" y="832596"/>
            <a:ext cx="5643283" cy="12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</Words>
  <Application>Microsoft Office PowerPoint</Application>
  <PresentationFormat>Widescreen</PresentationFormat>
  <Paragraphs>13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AQA Past paper questions  3.2.6 Reactions of aqueous ions in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284</cp:revision>
  <dcterms:created xsi:type="dcterms:W3CDTF">2021-10-29T07:59:38Z</dcterms:created>
  <dcterms:modified xsi:type="dcterms:W3CDTF">2024-05-13T09:57:28Z</dcterms:modified>
</cp:coreProperties>
</file>