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1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22170-144A-4DBD-AD11-D2924C8D6CC3}" v="304" dt="2024-06-13T16:14:49.462"/>
    <p1510:client id="{F7A00E0D-C568-4055-A2B9-5E563D3035F3}" v="33" dt="2024-06-13T12:35:04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2" d="100"/>
          <a:sy n="102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F7A00E0D-C568-4055-A2B9-5E563D3035F3}"/>
    <pc:docChg chg="delSld modSld">
      <pc:chgData name="John Griffiths" userId="55ce029b995a3368" providerId="Windows Live" clId="Web-{F7A00E0D-C568-4055-A2B9-5E563D3035F3}" dt="2024-06-13T12:35:04.282" v="28" actId="1076"/>
      <pc:docMkLst>
        <pc:docMk/>
      </pc:docMkLst>
      <pc:sldChg chg="modSp">
        <pc:chgData name="John Griffiths" userId="55ce029b995a3368" providerId="Windows Live" clId="Web-{F7A00E0D-C568-4055-A2B9-5E563D3035F3}" dt="2024-06-13T12:30:34.992" v="7" actId="20577"/>
        <pc:sldMkLst>
          <pc:docMk/>
          <pc:sldMk cId="4120335544" sldId="268"/>
        </pc:sldMkLst>
        <pc:spChg chg="mod">
          <ac:chgData name="John Griffiths" userId="55ce029b995a3368" providerId="Windows Live" clId="Web-{F7A00E0D-C568-4055-A2B9-5E563D3035F3}" dt="2024-06-13T12:30:34.992" v="7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A00E0D-C568-4055-A2B9-5E563D3035F3}" dt="2024-06-13T12:35:04.282" v="28" actId="1076"/>
        <pc:sldMkLst>
          <pc:docMk/>
          <pc:sldMk cId="3500873903" sldId="283"/>
        </pc:sldMkLst>
        <pc:picChg chg="add mod modCrop">
          <ac:chgData name="John Griffiths" userId="55ce029b995a3368" providerId="Windows Live" clId="Web-{F7A00E0D-C568-4055-A2B9-5E563D3035F3}" dt="2024-06-13T12:35:04.282" v="28" actId="1076"/>
          <ac:picMkLst>
            <pc:docMk/>
            <pc:sldMk cId="3500873903" sldId="283"/>
            <ac:picMk id="2" creationId="{E96902A2-7DF7-4D87-1E46-36C0D164CA2E}"/>
          </ac:picMkLst>
        </pc:picChg>
        <pc:picChg chg="del">
          <ac:chgData name="John Griffiths" userId="55ce029b995a3368" providerId="Windows Live" clId="Web-{F7A00E0D-C568-4055-A2B9-5E563D3035F3}" dt="2024-06-13T12:30:42.586" v="8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F7A00E0D-C568-4055-A2B9-5E563D3035F3}" dt="2024-06-13T12:30:44.664" v="9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F7A00E0D-C568-4055-A2B9-5E563D3035F3}" dt="2024-06-13T12:30:46.383" v="10"/>
          <ac:picMkLst>
            <pc:docMk/>
            <pc:sldMk cId="3500873903" sldId="283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F7A00E0D-C568-4055-A2B9-5E563D3035F3}" dt="2024-06-13T12:30:51.696" v="22"/>
        <pc:sldMkLst>
          <pc:docMk/>
          <pc:sldMk cId="1233599493" sldId="284"/>
        </pc:sldMkLst>
      </pc:sldChg>
      <pc:sldChg chg="del">
        <pc:chgData name="John Griffiths" userId="55ce029b995a3368" providerId="Windows Live" clId="Web-{F7A00E0D-C568-4055-A2B9-5E563D3035F3}" dt="2024-06-13T12:30:51.696" v="21"/>
        <pc:sldMkLst>
          <pc:docMk/>
          <pc:sldMk cId="3771528699" sldId="285"/>
        </pc:sldMkLst>
      </pc:sldChg>
      <pc:sldChg chg="del">
        <pc:chgData name="John Griffiths" userId="55ce029b995a3368" providerId="Windows Live" clId="Web-{F7A00E0D-C568-4055-A2B9-5E563D3035F3}" dt="2024-06-13T12:30:51.696" v="20"/>
        <pc:sldMkLst>
          <pc:docMk/>
          <pc:sldMk cId="440768007" sldId="286"/>
        </pc:sldMkLst>
      </pc:sldChg>
      <pc:sldChg chg="del">
        <pc:chgData name="John Griffiths" userId="55ce029b995a3368" providerId="Windows Live" clId="Web-{F7A00E0D-C568-4055-A2B9-5E563D3035F3}" dt="2024-06-13T12:30:51.696" v="19"/>
        <pc:sldMkLst>
          <pc:docMk/>
          <pc:sldMk cId="2074015092" sldId="287"/>
        </pc:sldMkLst>
      </pc:sldChg>
      <pc:sldChg chg="del">
        <pc:chgData name="John Griffiths" userId="55ce029b995a3368" providerId="Windows Live" clId="Web-{F7A00E0D-C568-4055-A2B9-5E563D3035F3}" dt="2024-06-13T12:30:51.696" v="18"/>
        <pc:sldMkLst>
          <pc:docMk/>
          <pc:sldMk cId="2703176531" sldId="288"/>
        </pc:sldMkLst>
      </pc:sldChg>
      <pc:sldChg chg="del">
        <pc:chgData name="John Griffiths" userId="55ce029b995a3368" providerId="Windows Live" clId="Web-{F7A00E0D-C568-4055-A2B9-5E563D3035F3}" dt="2024-06-13T12:30:51.696" v="17"/>
        <pc:sldMkLst>
          <pc:docMk/>
          <pc:sldMk cId="901448782" sldId="289"/>
        </pc:sldMkLst>
      </pc:sldChg>
      <pc:sldChg chg="del">
        <pc:chgData name="John Griffiths" userId="55ce029b995a3368" providerId="Windows Live" clId="Web-{F7A00E0D-C568-4055-A2B9-5E563D3035F3}" dt="2024-06-13T12:30:51.696" v="16"/>
        <pc:sldMkLst>
          <pc:docMk/>
          <pc:sldMk cId="3400094166" sldId="290"/>
        </pc:sldMkLst>
      </pc:sldChg>
      <pc:sldChg chg="del">
        <pc:chgData name="John Griffiths" userId="55ce029b995a3368" providerId="Windows Live" clId="Web-{F7A00E0D-C568-4055-A2B9-5E563D3035F3}" dt="2024-06-13T12:30:51.696" v="15"/>
        <pc:sldMkLst>
          <pc:docMk/>
          <pc:sldMk cId="3248405252" sldId="291"/>
        </pc:sldMkLst>
      </pc:sldChg>
      <pc:sldChg chg="del">
        <pc:chgData name="John Griffiths" userId="55ce029b995a3368" providerId="Windows Live" clId="Web-{F7A00E0D-C568-4055-A2B9-5E563D3035F3}" dt="2024-06-13T12:30:51.696" v="14"/>
        <pc:sldMkLst>
          <pc:docMk/>
          <pc:sldMk cId="562258645" sldId="292"/>
        </pc:sldMkLst>
      </pc:sldChg>
      <pc:sldChg chg="del">
        <pc:chgData name="John Griffiths" userId="55ce029b995a3368" providerId="Windows Live" clId="Web-{F7A00E0D-C568-4055-A2B9-5E563D3035F3}" dt="2024-06-13T12:30:51.696" v="13"/>
        <pc:sldMkLst>
          <pc:docMk/>
          <pc:sldMk cId="627603694" sldId="293"/>
        </pc:sldMkLst>
      </pc:sldChg>
      <pc:sldChg chg="del">
        <pc:chgData name="John Griffiths" userId="55ce029b995a3368" providerId="Windows Live" clId="Web-{F7A00E0D-C568-4055-A2B9-5E563D3035F3}" dt="2024-06-13T12:30:51.696" v="12"/>
        <pc:sldMkLst>
          <pc:docMk/>
          <pc:sldMk cId="2220941107" sldId="294"/>
        </pc:sldMkLst>
      </pc:sldChg>
      <pc:sldChg chg="del">
        <pc:chgData name="John Griffiths" userId="55ce029b995a3368" providerId="Windows Live" clId="Web-{F7A00E0D-C568-4055-A2B9-5E563D3035F3}" dt="2024-06-13T12:30:51.696" v="11"/>
        <pc:sldMkLst>
          <pc:docMk/>
          <pc:sldMk cId="2827012017" sldId="295"/>
        </pc:sldMkLst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name="John Griffiths" userId="55ce029b995a3368" providerId="LiveId" clId="{8032BF7C-760A-4FD3-B3F1-D1B4BCD36744}"/>
    <pc:docChg chg="custSel addSld modSld">
      <pc:chgData name="John Griffiths" userId="55ce029b995a3368" providerId="LiveId" clId="{8032BF7C-760A-4FD3-B3F1-D1B4BCD36744}" dt="2024-06-13T13:05:42.339" v="118" actId="1076"/>
      <pc:docMkLst>
        <pc:docMk/>
      </pc:docMkLst>
      <pc:sldChg chg="addSp modSp mod">
        <pc:chgData name="John Griffiths" userId="55ce029b995a3368" providerId="LiveId" clId="{8032BF7C-760A-4FD3-B3F1-D1B4BCD36744}" dt="2024-06-13T12:37:52.282" v="3" actId="1076"/>
        <pc:sldMkLst>
          <pc:docMk/>
          <pc:sldMk cId="3500873903" sldId="283"/>
        </pc:sldMkLst>
        <pc:picChg chg="mod">
          <ac:chgData name="John Griffiths" userId="55ce029b995a3368" providerId="LiveId" clId="{8032BF7C-760A-4FD3-B3F1-D1B4BCD36744}" dt="2024-06-13T12:37:27.949" v="1" actId="1076"/>
          <ac:picMkLst>
            <pc:docMk/>
            <pc:sldMk cId="3500873903" sldId="283"/>
            <ac:picMk id="2" creationId="{E96902A2-7DF7-4D87-1E46-36C0D164CA2E}"/>
          </ac:picMkLst>
        </pc:picChg>
        <pc:picChg chg="add mod">
          <ac:chgData name="John Griffiths" userId="55ce029b995a3368" providerId="LiveId" clId="{8032BF7C-760A-4FD3-B3F1-D1B4BCD36744}" dt="2024-06-13T12:37:52.282" v="3" actId="1076"/>
          <ac:picMkLst>
            <pc:docMk/>
            <pc:sldMk cId="3500873903" sldId="283"/>
            <ac:picMk id="5" creationId="{FF4EA35D-F471-C188-5C0E-EC89FD60E1DF}"/>
          </ac:picMkLst>
        </pc:picChg>
      </pc:sldChg>
      <pc:sldChg chg="addSp delSp modSp add mod">
        <pc:chgData name="John Griffiths" userId="55ce029b995a3368" providerId="LiveId" clId="{8032BF7C-760A-4FD3-B3F1-D1B4BCD36744}" dt="2024-06-13T12:42:25.392" v="18" actId="1076"/>
        <pc:sldMkLst>
          <pc:docMk/>
          <pc:sldMk cId="1928256377" sldId="284"/>
        </pc:sldMkLst>
        <pc:spChg chg="mod">
          <ac:chgData name="John Griffiths" userId="55ce029b995a3368" providerId="LiveId" clId="{8032BF7C-760A-4FD3-B3F1-D1B4BCD36744}" dt="2024-06-13T12:41:30.572" v="10" actId="20577"/>
          <ac:spMkLst>
            <pc:docMk/>
            <pc:sldMk cId="1928256377" sldId="284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38:00.410" v="5" actId="478"/>
          <ac:picMkLst>
            <pc:docMk/>
            <pc:sldMk cId="1928256377" sldId="284"/>
            <ac:picMk id="2" creationId="{E96902A2-7DF7-4D87-1E46-36C0D164CA2E}"/>
          </ac:picMkLst>
        </pc:picChg>
        <pc:picChg chg="del">
          <ac:chgData name="John Griffiths" userId="55ce029b995a3368" providerId="LiveId" clId="{8032BF7C-760A-4FD3-B3F1-D1B4BCD36744}" dt="2024-06-13T12:38:01.238" v="6" actId="478"/>
          <ac:picMkLst>
            <pc:docMk/>
            <pc:sldMk cId="1928256377" sldId="284"/>
            <ac:picMk id="5" creationId="{FF4EA35D-F471-C188-5C0E-EC89FD60E1DF}"/>
          </ac:picMkLst>
        </pc:picChg>
        <pc:picChg chg="add mod">
          <ac:chgData name="John Griffiths" userId="55ce029b995a3368" providerId="LiveId" clId="{8032BF7C-760A-4FD3-B3F1-D1B4BCD36744}" dt="2024-06-13T12:41:56.671" v="14" actId="14100"/>
          <ac:picMkLst>
            <pc:docMk/>
            <pc:sldMk cId="1928256377" sldId="284"/>
            <ac:picMk id="6" creationId="{C6BCE44D-1626-9AEF-328D-1EB31436FFE4}"/>
          </ac:picMkLst>
        </pc:picChg>
        <pc:picChg chg="add mod">
          <ac:chgData name="John Griffiths" userId="55ce029b995a3368" providerId="LiveId" clId="{8032BF7C-760A-4FD3-B3F1-D1B4BCD36744}" dt="2024-06-13T12:42:25.392" v="18" actId="1076"/>
          <ac:picMkLst>
            <pc:docMk/>
            <pc:sldMk cId="1928256377" sldId="284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3:04.820" v="24" actId="1076"/>
        <pc:sldMkLst>
          <pc:docMk/>
          <pc:sldMk cId="113910988" sldId="285"/>
        </pc:sldMkLst>
        <pc:picChg chg="add mod">
          <ac:chgData name="John Griffiths" userId="55ce029b995a3368" providerId="LiveId" clId="{8032BF7C-760A-4FD3-B3F1-D1B4BCD36744}" dt="2024-06-13T12:43:04.820" v="24" actId="1076"/>
          <ac:picMkLst>
            <pc:docMk/>
            <pc:sldMk cId="113910988" sldId="285"/>
            <ac:picMk id="3" creationId="{5ED95897-0BF7-D64E-BA50-A084649F7DE2}"/>
          </ac:picMkLst>
        </pc:picChg>
        <pc:picChg chg="del">
          <ac:chgData name="John Griffiths" userId="55ce029b995a3368" providerId="LiveId" clId="{8032BF7C-760A-4FD3-B3F1-D1B4BCD36744}" dt="2024-06-13T12:42:58.430" v="20" actId="478"/>
          <ac:picMkLst>
            <pc:docMk/>
            <pc:sldMk cId="113910988" sldId="285"/>
            <ac:picMk id="6" creationId="{C6BCE44D-1626-9AEF-328D-1EB31436FFE4}"/>
          </ac:picMkLst>
        </pc:picChg>
        <pc:picChg chg="del">
          <ac:chgData name="John Griffiths" userId="55ce029b995a3368" providerId="LiveId" clId="{8032BF7C-760A-4FD3-B3F1-D1B4BCD36744}" dt="2024-06-13T12:42:59.002" v="21" actId="478"/>
          <ac:picMkLst>
            <pc:docMk/>
            <pc:sldMk cId="113910988" sldId="285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8:21.665" v="34" actId="1076"/>
        <pc:sldMkLst>
          <pc:docMk/>
          <pc:sldMk cId="833939869" sldId="286"/>
        </pc:sldMkLst>
        <pc:spChg chg="mod">
          <ac:chgData name="John Griffiths" userId="55ce029b995a3368" providerId="LiveId" clId="{8032BF7C-760A-4FD3-B3F1-D1B4BCD36744}" dt="2024-06-13T12:46:32.193" v="32" actId="20577"/>
          <ac:spMkLst>
            <pc:docMk/>
            <pc:sldMk cId="833939869" sldId="286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44:03.401" v="26" actId="478"/>
          <ac:picMkLst>
            <pc:docMk/>
            <pc:sldMk cId="833939869" sldId="286"/>
            <ac:picMk id="3" creationId="{5ED95897-0BF7-D64E-BA50-A084649F7DE2}"/>
          </ac:picMkLst>
        </pc:picChg>
        <pc:picChg chg="add mod">
          <ac:chgData name="John Griffiths" userId="55ce029b995a3368" providerId="LiveId" clId="{8032BF7C-760A-4FD3-B3F1-D1B4BCD36744}" dt="2024-06-13T12:48:21.665" v="34" actId="1076"/>
          <ac:picMkLst>
            <pc:docMk/>
            <pc:sldMk cId="833939869" sldId="286"/>
            <ac:picMk id="5" creationId="{CBF1C6DB-D0BD-6F8D-3B0E-D6E5A4C2A039}"/>
          </ac:picMkLst>
        </pc:picChg>
      </pc:sldChg>
      <pc:sldChg chg="addSp delSp modSp add mod">
        <pc:chgData name="John Griffiths" userId="55ce029b995a3368" providerId="LiveId" clId="{8032BF7C-760A-4FD3-B3F1-D1B4BCD36744}" dt="2024-06-13T12:51:47.666" v="51" actId="14100"/>
        <pc:sldMkLst>
          <pc:docMk/>
          <pc:sldMk cId="2043798998" sldId="287"/>
        </pc:sldMkLst>
        <pc:spChg chg="mod">
          <ac:chgData name="John Griffiths" userId="55ce029b995a3368" providerId="LiveId" clId="{8032BF7C-760A-4FD3-B3F1-D1B4BCD36744}" dt="2024-06-13T12:49:35.860" v="41" actId="20577"/>
          <ac:spMkLst>
            <pc:docMk/>
            <pc:sldMk cId="2043798998" sldId="287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1:02.599" v="46" actId="14100"/>
          <ac:picMkLst>
            <pc:docMk/>
            <pc:sldMk cId="2043798998" sldId="287"/>
            <ac:picMk id="3" creationId="{92C392BB-4CC2-13CF-A408-D4BF63A073B3}"/>
          </ac:picMkLst>
        </pc:picChg>
        <pc:picChg chg="del">
          <ac:chgData name="John Griffiths" userId="55ce029b995a3368" providerId="LiveId" clId="{8032BF7C-760A-4FD3-B3F1-D1B4BCD36744}" dt="2024-06-13T12:49:38.363" v="42" actId="478"/>
          <ac:picMkLst>
            <pc:docMk/>
            <pc:sldMk cId="2043798998" sldId="287"/>
            <ac:picMk id="5" creationId="{CBF1C6DB-D0BD-6F8D-3B0E-D6E5A4C2A039}"/>
          </ac:picMkLst>
        </pc:picChg>
        <pc:picChg chg="add mod">
          <ac:chgData name="John Griffiths" userId="55ce029b995a3368" providerId="LiveId" clId="{8032BF7C-760A-4FD3-B3F1-D1B4BCD36744}" dt="2024-06-13T12:51:47.666" v="51" actId="14100"/>
          <ac:picMkLst>
            <pc:docMk/>
            <pc:sldMk cId="2043798998" sldId="287"/>
            <ac:picMk id="7" creationId="{5A0B3044-ABC7-36C8-32ED-B777AD023735}"/>
          </ac:picMkLst>
        </pc:picChg>
      </pc:sldChg>
      <pc:sldChg chg="addSp delSp modSp add mod">
        <pc:chgData name="John Griffiths" userId="55ce029b995a3368" providerId="LiveId" clId="{8032BF7C-760A-4FD3-B3F1-D1B4BCD36744}" dt="2024-06-13T12:54:07.527" v="60" actId="1076"/>
        <pc:sldMkLst>
          <pc:docMk/>
          <pc:sldMk cId="4082686900" sldId="288"/>
        </pc:sldMkLst>
        <pc:spChg chg="mod">
          <ac:chgData name="John Griffiths" userId="55ce029b995a3368" providerId="LiveId" clId="{8032BF7C-760A-4FD3-B3F1-D1B4BCD36744}" dt="2024-06-13T12:52:58.748" v="54" actId="20577"/>
          <ac:spMkLst>
            <pc:docMk/>
            <pc:sldMk cId="4082686900" sldId="288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3:03.295" v="55" actId="478"/>
          <ac:picMkLst>
            <pc:docMk/>
            <pc:sldMk cId="4082686900" sldId="288"/>
            <ac:picMk id="3" creationId="{92C392BB-4CC2-13CF-A408-D4BF63A073B3}"/>
          </ac:picMkLst>
        </pc:picChg>
        <pc:picChg chg="add mod">
          <ac:chgData name="John Griffiths" userId="55ce029b995a3368" providerId="LiveId" clId="{8032BF7C-760A-4FD3-B3F1-D1B4BCD36744}" dt="2024-06-13T12:53:38.744" v="58" actId="1076"/>
          <ac:picMkLst>
            <pc:docMk/>
            <pc:sldMk cId="4082686900" sldId="288"/>
            <ac:picMk id="5" creationId="{60AAE63F-9726-FBDE-D486-DFFCC59F316F}"/>
          </ac:picMkLst>
        </pc:picChg>
        <pc:picChg chg="del">
          <ac:chgData name="John Griffiths" userId="55ce029b995a3368" providerId="LiveId" clId="{8032BF7C-760A-4FD3-B3F1-D1B4BCD36744}" dt="2024-06-13T12:53:03.997" v="56" actId="478"/>
          <ac:picMkLst>
            <pc:docMk/>
            <pc:sldMk cId="4082686900" sldId="288"/>
            <ac:picMk id="7" creationId="{5A0B3044-ABC7-36C8-32ED-B777AD023735}"/>
          </ac:picMkLst>
        </pc:picChg>
        <pc:picChg chg="add mod">
          <ac:chgData name="John Griffiths" userId="55ce029b995a3368" providerId="LiveId" clId="{8032BF7C-760A-4FD3-B3F1-D1B4BCD36744}" dt="2024-06-13T12:54:07.527" v="60" actId="1076"/>
          <ac:picMkLst>
            <pc:docMk/>
            <pc:sldMk cId="4082686900" sldId="288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6:59.393" v="71" actId="14100"/>
        <pc:sldMkLst>
          <pc:docMk/>
          <pc:sldMk cId="1724437574" sldId="289"/>
        </pc:sldMkLst>
        <pc:spChg chg="mod">
          <ac:chgData name="John Griffiths" userId="55ce029b995a3368" providerId="LiveId" clId="{8032BF7C-760A-4FD3-B3F1-D1B4BCD36744}" dt="2024-06-13T12:54:48.754" v="65" actId="20577"/>
          <ac:spMkLst>
            <pc:docMk/>
            <pc:sldMk cId="1724437574" sldId="289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5:51.126" v="68" actId="14100"/>
          <ac:picMkLst>
            <pc:docMk/>
            <pc:sldMk cId="1724437574" sldId="289"/>
            <ac:picMk id="3" creationId="{AC72EC19-9083-1850-A7FC-47FFBC614133}"/>
          </ac:picMkLst>
        </pc:picChg>
        <pc:picChg chg="del">
          <ac:chgData name="John Griffiths" userId="55ce029b995a3368" providerId="LiveId" clId="{8032BF7C-760A-4FD3-B3F1-D1B4BCD36744}" dt="2024-06-13T12:54:44.671" v="62" actId="478"/>
          <ac:picMkLst>
            <pc:docMk/>
            <pc:sldMk cId="1724437574" sldId="289"/>
            <ac:picMk id="5" creationId="{60AAE63F-9726-FBDE-D486-DFFCC59F316F}"/>
          </ac:picMkLst>
        </pc:picChg>
        <pc:picChg chg="add mod">
          <ac:chgData name="John Griffiths" userId="55ce029b995a3368" providerId="LiveId" clId="{8032BF7C-760A-4FD3-B3F1-D1B4BCD36744}" dt="2024-06-13T12:56:59.393" v="71" actId="14100"/>
          <ac:picMkLst>
            <pc:docMk/>
            <pc:sldMk cId="1724437574" sldId="289"/>
            <ac:picMk id="7" creationId="{5B1A3488-152B-25FC-A712-842D5785BB72}"/>
          </ac:picMkLst>
        </pc:picChg>
        <pc:picChg chg="del">
          <ac:chgData name="John Griffiths" userId="55ce029b995a3368" providerId="LiveId" clId="{8032BF7C-760A-4FD3-B3F1-D1B4BCD36744}" dt="2024-06-13T12:54:45.702" v="63" actId="478"/>
          <ac:picMkLst>
            <pc:docMk/>
            <pc:sldMk cId="1724437574" sldId="289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8:59.673" v="81" actId="14100"/>
        <pc:sldMkLst>
          <pc:docMk/>
          <pc:sldMk cId="230543234" sldId="290"/>
        </pc:sldMkLst>
        <pc:spChg chg="mod">
          <ac:chgData name="John Griffiths" userId="55ce029b995a3368" providerId="LiveId" clId="{8032BF7C-760A-4FD3-B3F1-D1B4BCD36744}" dt="2024-06-13T12:57:36.263" v="78" actId="20577"/>
          <ac:spMkLst>
            <pc:docMk/>
            <pc:sldMk cId="230543234" sldId="290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7:32.270" v="74" actId="478"/>
          <ac:picMkLst>
            <pc:docMk/>
            <pc:sldMk cId="230543234" sldId="290"/>
            <ac:picMk id="3" creationId="{AC72EC19-9083-1850-A7FC-47FFBC614133}"/>
          </ac:picMkLst>
        </pc:picChg>
        <pc:picChg chg="add mod">
          <ac:chgData name="John Griffiths" userId="55ce029b995a3368" providerId="LiveId" clId="{8032BF7C-760A-4FD3-B3F1-D1B4BCD36744}" dt="2024-06-13T12:58:59.673" v="81" actId="14100"/>
          <ac:picMkLst>
            <pc:docMk/>
            <pc:sldMk cId="230543234" sldId="290"/>
            <ac:picMk id="5" creationId="{F4179138-B993-85F4-75DE-C6A019F88851}"/>
          </ac:picMkLst>
        </pc:picChg>
        <pc:picChg chg="del">
          <ac:chgData name="John Griffiths" userId="55ce029b995a3368" providerId="LiveId" clId="{8032BF7C-760A-4FD3-B3F1-D1B4BCD36744}" dt="2024-06-13T12:57:31.708" v="73" actId="478"/>
          <ac:picMkLst>
            <pc:docMk/>
            <pc:sldMk cId="230543234" sldId="290"/>
            <ac:picMk id="7" creationId="{5B1A3488-152B-25FC-A712-842D5785BB72}"/>
          </ac:picMkLst>
        </pc:picChg>
      </pc:sldChg>
      <pc:sldChg chg="addSp delSp modSp add mod">
        <pc:chgData name="John Griffiths" userId="55ce029b995a3368" providerId="LiveId" clId="{8032BF7C-760A-4FD3-B3F1-D1B4BCD36744}" dt="2024-06-13T13:02:52.549" v="108" actId="1076"/>
        <pc:sldMkLst>
          <pc:docMk/>
          <pc:sldMk cId="2555810288" sldId="291"/>
        </pc:sldMkLst>
        <pc:spChg chg="mod">
          <ac:chgData name="John Griffiths" userId="55ce029b995a3368" providerId="LiveId" clId="{8032BF7C-760A-4FD3-B3F1-D1B4BCD36744}" dt="2024-06-13T12:59:32.801" v="85" actId="20577"/>
          <ac:spMkLst>
            <pc:docMk/>
            <pc:sldMk cId="2555810288" sldId="291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3:02:42.393" v="104" actId="1076"/>
          <ac:picMkLst>
            <pc:docMk/>
            <pc:sldMk cId="2555810288" sldId="291"/>
            <ac:picMk id="3" creationId="{FDDEBDAB-5624-D7E5-DB30-0DE33D6DDF0B}"/>
          </ac:picMkLst>
        </pc:picChg>
        <pc:picChg chg="del">
          <ac:chgData name="John Griffiths" userId="55ce029b995a3368" providerId="LiveId" clId="{8032BF7C-760A-4FD3-B3F1-D1B4BCD36744}" dt="2024-06-13T12:59:29.163" v="83" actId="478"/>
          <ac:picMkLst>
            <pc:docMk/>
            <pc:sldMk cId="2555810288" sldId="291"/>
            <ac:picMk id="5" creationId="{F4179138-B993-85F4-75DE-C6A019F88851}"/>
          </ac:picMkLst>
        </pc:picChg>
        <pc:picChg chg="add mod ord">
          <ac:chgData name="John Griffiths" userId="55ce029b995a3368" providerId="LiveId" clId="{8032BF7C-760A-4FD3-B3F1-D1B4BCD36744}" dt="2024-06-13T13:02:52.549" v="108" actId="1076"/>
          <ac:picMkLst>
            <pc:docMk/>
            <pc:sldMk cId="2555810288" sldId="291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2:40.471" v="103" actId="1076"/>
          <ac:picMkLst>
            <pc:docMk/>
            <pc:sldMk cId="2555810288" sldId="291"/>
            <ac:picMk id="9" creationId="{15CF5275-AFFB-C816-678C-94E521B7F8A7}"/>
          </ac:picMkLst>
        </pc:picChg>
      </pc:sldChg>
      <pc:sldChg chg="addSp delSp modSp add mod">
        <pc:chgData name="John Griffiths" userId="55ce029b995a3368" providerId="LiveId" clId="{8032BF7C-760A-4FD3-B3F1-D1B4BCD36744}" dt="2024-06-13T13:05:42.339" v="118" actId="1076"/>
        <pc:sldMkLst>
          <pc:docMk/>
          <pc:sldMk cId="3621171988" sldId="292"/>
        </pc:sldMkLst>
        <pc:spChg chg="mod">
          <ac:chgData name="John Griffiths" userId="55ce029b995a3368" providerId="LiveId" clId="{8032BF7C-760A-4FD3-B3F1-D1B4BCD36744}" dt="2024-06-13T13:03:33.308" v="114" actId="20577"/>
          <ac:spMkLst>
            <pc:docMk/>
            <pc:sldMk cId="3621171988" sldId="292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3:03:28.193" v="110" actId="478"/>
          <ac:picMkLst>
            <pc:docMk/>
            <pc:sldMk cId="3621171988" sldId="292"/>
            <ac:picMk id="3" creationId="{FDDEBDAB-5624-D7E5-DB30-0DE33D6DDF0B}"/>
          </ac:picMkLst>
        </pc:picChg>
        <pc:picChg chg="add mod">
          <ac:chgData name="John Griffiths" userId="55ce029b995a3368" providerId="LiveId" clId="{8032BF7C-760A-4FD3-B3F1-D1B4BCD36744}" dt="2024-06-13T13:04:48.373" v="116" actId="1076"/>
          <ac:picMkLst>
            <pc:docMk/>
            <pc:sldMk cId="3621171988" sldId="292"/>
            <ac:picMk id="5" creationId="{33BD38DE-B734-A21B-D118-5E94E6A5F3DC}"/>
          </ac:picMkLst>
        </pc:picChg>
        <pc:picChg chg="del">
          <ac:chgData name="John Griffiths" userId="55ce029b995a3368" providerId="LiveId" clId="{8032BF7C-760A-4FD3-B3F1-D1B4BCD36744}" dt="2024-06-13T13:03:28.798" v="111" actId="478"/>
          <ac:picMkLst>
            <pc:docMk/>
            <pc:sldMk cId="3621171988" sldId="292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5:42.339" v="118" actId="1076"/>
          <ac:picMkLst>
            <pc:docMk/>
            <pc:sldMk cId="3621171988" sldId="292"/>
            <ac:picMk id="8" creationId="{32DBE24E-FAE2-A198-9ABC-A3089F39D304}"/>
          </ac:picMkLst>
        </pc:picChg>
        <pc:picChg chg="del">
          <ac:chgData name="John Griffiths" userId="55ce029b995a3368" providerId="LiveId" clId="{8032BF7C-760A-4FD3-B3F1-D1B4BCD36744}" dt="2024-06-13T13:03:29.547" v="112" actId="478"/>
          <ac:picMkLst>
            <pc:docMk/>
            <pc:sldMk cId="3621171988" sldId="292"/>
            <ac:picMk id="9" creationId="{15CF5275-AFFB-C816-678C-94E521B7F8A7}"/>
          </ac:picMkLst>
        </pc:picChg>
      </pc:sldChg>
    </pc:docChg>
  </pc:docChgLst>
  <pc:docChgLst>
    <pc:chgData name="John Griffiths" userId="55ce029b995a3368" providerId="Windows Live" clId="Web-{3AF5E95D-5274-4F6C-9879-6B6FFF130B3F}"/>
    <pc:docChg chg="addSld delSld modSld">
      <pc:chgData name="John Griffiths" userId="55ce029b995a3368" providerId="Windows Live" clId="Web-{3AF5E95D-5274-4F6C-9879-6B6FFF130B3F}" dt="2024-06-04T14:02:17.873" v="140" actId="1076"/>
      <pc:docMkLst>
        <pc:docMk/>
      </pc:docMkLst>
      <pc:sldChg chg="modSp">
        <pc:chgData name="John Griffiths" userId="55ce029b995a3368" providerId="Windows Live" clId="Web-{3AF5E95D-5274-4F6C-9879-6B6FFF130B3F}" dt="2024-06-04T13:28:18.089" v="10" actId="20577"/>
        <pc:sldMkLst>
          <pc:docMk/>
          <pc:sldMk cId="4120335544" sldId="268"/>
        </pc:sldMkLst>
        <pc:spChg chg="mod">
          <ac:chgData name="John Griffiths" userId="55ce029b995a3368" providerId="Windows Live" clId="Web-{3AF5E95D-5274-4F6C-9879-6B6FFF130B3F}" dt="2024-06-04T13:28:18.089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3AF5E95D-5274-4F6C-9879-6B6FFF130B3F}" dt="2024-06-04T13:31:58.526" v="33" actId="1076"/>
        <pc:sldMkLst>
          <pc:docMk/>
          <pc:sldMk cId="3500873903" sldId="283"/>
        </pc:sldMkLst>
        <pc:picChg chg="del">
          <ac:chgData name="John Griffiths" userId="55ce029b995a3368" providerId="Windows Live" clId="Web-{3AF5E95D-5274-4F6C-9879-6B6FFF130B3F}" dt="2024-06-04T13:28:24.198" v="12"/>
          <ac:picMkLst>
            <pc:docMk/>
            <pc:sldMk cId="3500873903" sldId="283"/>
            <ac:picMk id="2" creationId="{233BEF30-2A63-4597-A428-4C6D88327D56}"/>
          </ac:picMkLst>
        </pc:picChg>
        <pc:picChg chg="add mod">
          <ac:chgData name="John Griffiths" userId="55ce029b995a3368" providerId="Windows Live" clId="Web-{3AF5E95D-5274-4F6C-9879-6B6FFF130B3F}" dt="2024-06-04T13:30:01.245" v="28" actId="1076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28:22.776" v="11"/>
          <ac:picMkLst>
            <pc:docMk/>
            <pc:sldMk cId="3500873903" sldId="283"/>
            <ac:picMk id="5" creationId="{120F5C97-6A24-6CBD-108E-F4F0757FE957}"/>
          </ac:picMkLst>
        </pc:picChg>
        <pc:picChg chg="add mod">
          <ac:chgData name="John Griffiths" userId="55ce029b995a3368" providerId="Windows Live" clId="Web-{3AF5E95D-5274-4F6C-9879-6B6FFF130B3F}" dt="2024-06-04T13:30:36.011" v="31" actId="1076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28:24.214" v="13"/>
          <ac:picMkLst>
            <pc:docMk/>
            <pc:sldMk cId="3500873903" sldId="283"/>
            <ac:picMk id="7" creationId="{20B225C5-E047-DA94-13DF-FE266F88EF93}"/>
          </ac:picMkLst>
        </pc:picChg>
        <pc:picChg chg="add mod">
          <ac:chgData name="John Griffiths" userId="55ce029b995a3368" providerId="Windows Live" clId="Web-{3AF5E95D-5274-4F6C-9879-6B6FFF130B3F}" dt="2024-06-04T13:31:58.526" v="33" actId="1076"/>
          <ac:picMkLst>
            <pc:docMk/>
            <pc:sldMk cId="3500873903" sldId="283"/>
            <ac:picMk id="8" creationId="{39F7F364-2655-E816-FF41-559361FDB394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32:54.620" v="39" actId="1076"/>
        <pc:sldMkLst>
          <pc:docMk/>
          <pc:sldMk cId="1233599493" sldId="284"/>
        </pc:sldMkLst>
        <pc:picChg chg="add mod">
          <ac:chgData name="John Griffiths" userId="55ce029b995a3368" providerId="Windows Live" clId="Web-{3AF5E95D-5274-4F6C-9879-6B6FFF130B3F}" dt="2024-06-04T13:32:54.620" v="39" actId="1076"/>
          <ac:picMkLst>
            <pc:docMk/>
            <pc:sldMk cId="1233599493" sldId="284"/>
            <ac:picMk id="2" creationId="{201AABB8-0571-DFC9-60F1-644D7062777F}"/>
          </ac:picMkLst>
        </pc:picChg>
        <pc:picChg chg="del">
          <ac:chgData name="John Griffiths" userId="55ce029b995a3368" providerId="Windows Live" clId="Web-{3AF5E95D-5274-4F6C-9879-6B6FFF130B3F}" dt="2024-06-04T13:32:49.229" v="35"/>
          <ac:picMkLst>
            <pc:docMk/>
            <pc:sldMk cId="1233599493" sldId="284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32:50.089" v="36"/>
          <ac:picMkLst>
            <pc:docMk/>
            <pc:sldMk cId="1233599493" sldId="284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32:50.729" v="37"/>
          <ac:picMkLst>
            <pc:docMk/>
            <pc:sldMk cId="1233599493" sldId="284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3AF5E95D-5274-4F6C-9879-6B6FFF130B3F}" dt="2024-06-04T13:28:29.526" v="26"/>
        <pc:sldMkLst>
          <pc:docMk/>
          <pc:sldMk cId="2746217834" sldId="284"/>
        </pc:sldMkLst>
      </pc:sldChg>
      <pc:sldChg chg="addSp delSp modSp add replId">
        <pc:chgData name="John Griffiths" userId="55ce029b995a3368" providerId="Windows Live" clId="Web-{3AF5E95D-5274-4F6C-9879-6B6FFF130B3F}" dt="2024-06-04T13:35:54.073" v="52" actId="14100"/>
        <pc:sldMkLst>
          <pc:docMk/>
          <pc:sldMk cId="3771528699" sldId="285"/>
        </pc:sldMkLst>
        <pc:spChg chg="mod">
          <ac:chgData name="John Griffiths" userId="55ce029b995a3368" providerId="Windows Live" clId="Web-{3AF5E95D-5274-4F6C-9879-6B6FFF130B3F}" dt="2024-06-04T13:33:02.839" v="42" actId="20577"/>
          <ac:spMkLst>
            <pc:docMk/>
            <pc:sldMk cId="3771528699" sldId="28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32:59.667" v="41"/>
          <ac:picMkLst>
            <pc:docMk/>
            <pc:sldMk cId="3771528699" sldId="285"/>
            <ac:picMk id="2" creationId="{201AABB8-0571-DFC9-60F1-644D7062777F}"/>
          </ac:picMkLst>
        </pc:picChg>
        <pc:picChg chg="add mod">
          <ac:chgData name="John Griffiths" userId="55ce029b995a3368" providerId="Windows Live" clId="Web-{3AF5E95D-5274-4F6C-9879-6B6FFF130B3F}" dt="2024-06-04T13:35:54.073" v="52" actId="14100"/>
          <ac:picMkLst>
            <pc:docMk/>
            <pc:sldMk cId="3771528699" sldId="285"/>
            <ac:picMk id="3" creationId="{4E3784CB-ECC3-83DB-8BA5-F9B8A7C793FC}"/>
          </ac:picMkLst>
        </pc:picChg>
        <pc:picChg chg="add mod">
          <ac:chgData name="John Griffiths" userId="55ce029b995a3368" providerId="Windows Live" clId="Web-{3AF5E95D-5274-4F6C-9879-6B6FFF130B3F}" dt="2024-06-04T13:35:43.479" v="50" actId="1076"/>
          <ac:picMkLst>
            <pc:docMk/>
            <pc:sldMk cId="3771528699" sldId="285"/>
            <ac:picMk id="5" creationId="{30161E47-9F70-F960-AB21-7DD7CB6140BD}"/>
          </ac:picMkLst>
        </pc:picChg>
      </pc:sldChg>
      <pc:sldChg chg="del">
        <pc:chgData name="John Griffiths" userId="55ce029b995a3368" providerId="Windows Live" clId="Web-{3AF5E95D-5274-4F6C-9879-6B6FFF130B3F}" dt="2024-06-04T13:28:29.526" v="25"/>
        <pc:sldMkLst>
          <pc:docMk/>
          <pc:sldMk cId="3872592553" sldId="285"/>
        </pc:sldMkLst>
      </pc:sldChg>
      <pc:sldChg chg="addSp delSp modSp add replId">
        <pc:chgData name="John Griffiths" userId="55ce029b995a3368" providerId="Windows Live" clId="Web-{3AF5E95D-5274-4F6C-9879-6B6FFF130B3F}" dt="2024-06-04T13:37:16.667" v="60" actId="1076"/>
        <pc:sldMkLst>
          <pc:docMk/>
          <pc:sldMk cId="440768007" sldId="286"/>
        </pc:sldMkLst>
        <pc:picChg chg="add mod">
          <ac:chgData name="John Griffiths" userId="55ce029b995a3368" providerId="Windows Live" clId="Web-{3AF5E95D-5274-4F6C-9879-6B6FFF130B3F}" dt="2024-06-04T13:37:16.667" v="60" actId="1076"/>
          <ac:picMkLst>
            <pc:docMk/>
            <pc:sldMk cId="440768007" sldId="286"/>
            <ac:picMk id="2" creationId="{EE0CDE5A-76D7-C094-1335-833EABF7B35F}"/>
          </ac:picMkLst>
        </pc:picChg>
        <pc:picChg chg="del">
          <ac:chgData name="John Griffiths" userId="55ce029b995a3368" providerId="Windows Live" clId="Web-{3AF5E95D-5274-4F6C-9879-6B6FFF130B3F}" dt="2024-06-04T13:36:28.198" v="54"/>
          <ac:picMkLst>
            <pc:docMk/>
            <pc:sldMk cId="440768007" sldId="286"/>
            <ac:picMk id="3" creationId="{4E3784CB-ECC3-83DB-8BA5-F9B8A7C793FC}"/>
          </ac:picMkLst>
        </pc:picChg>
        <pc:picChg chg="del">
          <ac:chgData name="John Griffiths" userId="55ce029b995a3368" providerId="Windows Live" clId="Web-{3AF5E95D-5274-4F6C-9879-6B6FFF130B3F}" dt="2024-06-04T13:36:29.042" v="55"/>
          <ac:picMkLst>
            <pc:docMk/>
            <pc:sldMk cId="440768007" sldId="286"/>
            <ac:picMk id="5" creationId="{30161E47-9F70-F960-AB21-7DD7CB6140BD}"/>
          </ac:picMkLst>
        </pc:picChg>
        <pc:picChg chg="add mod">
          <ac:chgData name="John Griffiths" userId="55ce029b995a3368" providerId="Windows Live" clId="Web-{3AF5E95D-5274-4F6C-9879-6B6FFF130B3F}" dt="2024-06-04T13:37:14.464" v="59" actId="1076"/>
          <ac:picMkLst>
            <pc:docMk/>
            <pc:sldMk cId="440768007" sldId="286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4"/>
        <pc:sldMkLst>
          <pc:docMk/>
          <pc:sldMk cId="3268134670" sldId="286"/>
        </pc:sldMkLst>
      </pc:sldChg>
      <pc:sldChg chg="addSp delSp modSp add replId">
        <pc:chgData name="John Griffiths" userId="55ce029b995a3368" providerId="Windows Live" clId="Web-{3AF5E95D-5274-4F6C-9879-6B6FFF130B3F}" dt="2024-06-04T13:37:42.355" v="65" actId="1076"/>
        <pc:sldMkLst>
          <pc:docMk/>
          <pc:sldMk cId="2074015092" sldId="287"/>
        </pc:sldMkLst>
        <pc:picChg chg="del">
          <ac:chgData name="John Griffiths" userId="55ce029b995a3368" providerId="Windows Live" clId="Web-{3AF5E95D-5274-4F6C-9879-6B6FFF130B3F}" dt="2024-06-04T13:37:38.026" v="62"/>
          <ac:picMkLst>
            <pc:docMk/>
            <pc:sldMk cId="2074015092" sldId="287"/>
            <ac:picMk id="2" creationId="{EE0CDE5A-76D7-C094-1335-833EABF7B35F}"/>
          </ac:picMkLst>
        </pc:picChg>
        <pc:picChg chg="add mod">
          <ac:chgData name="John Griffiths" userId="55ce029b995a3368" providerId="Windows Live" clId="Web-{3AF5E95D-5274-4F6C-9879-6B6FFF130B3F}" dt="2024-06-04T13:37:42.355" v="65" actId="1076"/>
          <ac:picMkLst>
            <pc:docMk/>
            <pc:sldMk cId="2074015092" sldId="287"/>
            <ac:picMk id="3" creationId="{4E39D1CE-BEE5-FA08-FCAA-891CA3D7F01A}"/>
          </ac:picMkLst>
        </pc:picChg>
        <pc:picChg chg="del">
          <ac:chgData name="John Griffiths" userId="55ce029b995a3368" providerId="Windows Live" clId="Web-{3AF5E95D-5274-4F6C-9879-6B6FFF130B3F}" dt="2024-06-04T13:37:38.730" v="63"/>
          <ac:picMkLst>
            <pc:docMk/>
            <pc:sldMk cId="2074015092" sldId="287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3"/>
        <pc:sldMkLst>
          <pc:docMk/>
          <pc:sldMk cId="3383506852" sldId="287"/>
        </pc:sldMkLst>
      </pc:sldChg>
      <pc:sldChg chg="del">
        <pc:chgData name="John Griffiths" userId="55ce029b995a3368" providerId="Windows Live" clId="Web-{3AF5E95D-5274-4F6C-9879-6B6FFF130B3F}" dt="2024-06-04T13:28:29.526" v="22"/>
        <pc:sldMkLst>
          <pc:docMk/>
          <pc:sldMk cId="635406459" sldId="288"/>
        </pc:sldMkLst>
      </pc:sldChg>
      <pc:sldChg chg="addSp delSp modSp add replId">
        <pc:chgData name="John Griffiths" userId="55ce029b995a3368" providerId="Windows Live" clId="Web-{3AF5E95D-5274-4F6C-9879-6B6FFF130B3F}" dt="2024-06-04T13:39:06.026" v="77" actId="14100"/>
        <pc:sldMkLst>
          <pc:docMk/>
          <pc:sldMk cId="2703176531" sldId="288"/>
        </pc:sldMkLst>
        <pc:spChg chg="mod">
          <ac:chgData name="John Griffiths" userId="55ce029b995a3368" providerId="Windows Live" clId="Web-{3AF5E95D-5274-4F6C-9879-6B6FFF130B3F}" dt="2024-06-04T13:37:57.323" v="71" actId="20577"/>
          <ac:spMkLst>
            <pc:docMk/>
            <pc:sldMk cId="2703176531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39:06.026" v="77" actId="14100"/>
          <ac:picMkLst>
            <pc:docMk/>
            <pc:sldMk cId="2703176531" sldId="288"/>
            <ac:picMk id="2" creationId="{D20ADAC9-6CD5-18F9-452F-35BC95B80E6A}"/>
          </ac:picMkLst>
        </pc:picChg>
        <pc:picChg chg="del">
          <ac:chgData name="John Griffiths" userId="55ce029b995a3368" providerId="Windows Live" clId="Web-{3AF5E95D-5274-4F6C-9879-6B6FFF130B3F}" dt="2024-06-04T13:37:54.245" v="69"/>
          <ac:picMkLst>
            <pc:docMk/>
            <pc:sldMk cId="2703176531" sldId="288"/>
            <ac:picMk id="3" creationId="{4E39D1CE-BEE5-FA08-FCAA-891CA3D7F01A}"/>
          </ac:picMkLst>
        </pc:picChg>
        <pc:picChg chg="add mod">
          <ac:chgData name="John Griffiths" userId="55ce029b995a3368" providerId="Windows Live" clId="Web-{3AF5E95D-5274-4F6C-9879-6B6FFF130B3F}" dt="2024-06-04T13:39:01.948" v="76" actId="14100"/>
          <ac:picMkLst>
            <pc:docMk/>
            <pc:sldMk cId="2703176531" sldId="288"/>
            <ac:picMk id="5" creationId="{64C2E2FE-ED43-3308-C293-ADFC99F985E8}"/>
          </ac:picMkLst>
        </pc:picChg>
      </pc:sldChg>
      <pc:sldChg chg="add del replId">
        <pc:chgData name="John Griffiths" userId="55ce029b995a3368" providerId="Windows Live" clId="Web-{3AF5E95D-5274-4F6C-9879-6B6FFF130B3F}" dt="2024-06-04T13:37:48.948" v="67"/>
        <pc:sldMkLst>
          <pc:docMk/>
          <pc:sldMk cId="3775381243" sldId="288"/>
        </pc:sldMkLst>
      </pc:sldChg>
      <pc:sldChg chg="addSp delSp modSp add replId">
        <pc:chgData name="John Griffiths" userId="55ce029b995a3368" providerId="Windows Live" clId="Web-{3AF5E95D-5274-4F6C-9879-6B6FFF130B3F}" dt="2024-06-04T13:42:44.934" v="93" actId="1076"/>
        <pc:sldMkLst>
          <pc:docMk/>
          <pc:sldMk cId="901448782" sldId="289"/>
        </pc:sldMkLst>
        <pc:spChg chg="mod">
          <ac:chgData name="John Griffiths" userId="55ce029b995a3368" providerId="Windows Live" clId="Web-{3AF5E95D-5274-4F6C-9879-6B6FFF130B3F}" dt="2024-06-04T13:40:46.152" v="82" actId="20577"/>
          <ac:spMkLst>
            <pc:docMk/>
            <pc:sldMk cId="901448782" sldId="289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0:41.198" v="79"/>
          <ac:picMkLst>
            <pc:docMk/>
            <pc:sldMk cId="901448782" sldId="289"/>
            <ac:picMk id="2" creationId="{D20ADAC9-6CD5-18F9-452F-35BC95B80E6A}"/>
          </ac:picMkLst>
        </pc:picChg>
        <pc:picChg chg="add mod">
          <ac:chgData name="John Griffiths" userId="55ce029b995a3368" providerId="Windows Live" clId="Web-{3AF5E95D-5274-4F6C-9879-6B6FFF130B3F}" dt="2024-06-04T13:42:44.934" v="93" actId="1076"/>
          <ac:picMkLst>
            <pc:docMk/>
            <pc:sldMk cId="901448782" sldId="289"/>
            <ac:picMk id="3" creationId="{B38C4AFC-F42E-CA7E-7441-3A6FB8B48D7C}"/>
          </ac:picMkLst>
        </pc:picChg>
        <pc:picChg chg="del">
          <ac:chgData name="John Griffiths" userId="55ce029b995a3368" providerId="Windows Live" clId="Web-{3AF5E95D-5274-4F6C-9879-6B6FFF130B3F}" dt="2024-06-04T13:40:41.917" v="80"/>
          <ac:picMkLst>
            <pc:docMk/>
            <pc:sldMk cId="901448782" sldId="289"/>
            <ac:picMk id="5" creationId="{64C2E2FE-ED43-3308-C293-ADFC99F985E8}"/>
          </ac:picMkLst>
        </pc:picChg>
        <pc:picChg chg="add mod">
          <ac:chgData name="John Griffiths" userId="55ce029b995a3368" providerId="Windows Live" clId="Web-{3AF5E95D-5274-4F6C-9879-6B6FFF130B3F}" dt="2024-06-04T13:42:44.918" v="92" actId="1076"/>
          <ac:picMkLst>
            <pc:docMk/>
            <pc:sldMk cId="901448782" sldId="289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26" v="21"/>
        <pc:sldMkLst>
          <pc:docMk/>
          <pc:sldMk cId="3378385979" sldId="289"/>
        </pc:sldMkLst>
      </pc:sldChg>
      <pc:sldChg chg="addSp delSp modSp add replId">
        <pc:chgData name="John Griffiths" userId="55ce029b995a3368" providerId="Windows Live" clId="Web-{3AF5E95D-5274-4F6C-9879-6B6FFF130B3F}" dt="2024-06-04T13:44:38.278" v="101" actId="1076"/>
        <pc:sldMkLst>
          <pc:docMk/>
          <pc:sldMk cId="3400094166" sldId="290"/>
        </pc:sldMkLst>
        <pc:spChg chg="mod">
          <ac:chgData name="John Griffiths" userId="55ce029b995a3368" providerId="Windows Live" clId="Web-{3AF5E95D-5274-4F6C-9879-6B6FFF130B3F}" dt="2024-06-04T13:43:27.825" v="97" actId="20577"/>
          <ac:spMkLst>
            <pc:docMk/>
            <pc:sldMk cId="3400094166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44:14.996" v="99" actId="1076"/>
          <ac:picMkLst>
            <pc:docMk/>
            <pc:sldMk cId="3400094166" sldId="290"/>
            <ac:picMk id="2" creationId="{901B2359-27DE-0136-7286-646ED7D4E5B2}"/>
          </ac:picMkLst>
        </pc:picChg>
        <pc:picChg chg="del">
          <ac:chgData name="John Griffiths" userId="55ce029b995a3368" providerId="Windows Live" clId="Web-{3AF5E95D-5274-4F6C-9879-6B6FFF130B3F}" dt="2024-06-04T13:43:22.278" v="95"/>
          <ac:picMkLst>
            <pc:docMk/>
            <pc:sldMk cId="3400094166" sldId="290"/>
            <ac:picMk id="3" creationId="{B38C4AFC-F42E-CA7E-7441-3A6FB8B48D7C}"/>
          </ac:picMkLst>
        </pc:picChg>
        <pc:picChg chg="add mod">
          <ac:chgData name="John Griffiths" userId="55ce029b995a3368" providerId="Windows Live" clId="Web-{3AF5E95D-5274-4F6C-9879-6B6FFF130B3F}" dt="2024-06-04T13:44:38.278" v="101" actId="1076"/>
          <ac:picMkLst>
            <pc:docMk/>
            <pc:sldMk cId="3400094166" sldId="290"/>
            <ac:picMk id="5" creationId="{D8780256-E852-6EB7-314B-7AC5D68DC0BA}"/>
          </ac:picMkLst>
        </pc:picChg>
        <pc:picChg chg="del">
          <ac:chgData name="John Griffiths" userId="55ce029b995a3368" providerId="Windows Live" clId="Web-{3AF5E95D-5274-4F6C-9879-6B6FFF130B3F}" dt="2024-06-04T13:43:23.059" v="96"/>
          <ac:picMkLst>
            <pc:docMk/>
            <pc:sldMk cId="3400094166" sldId="290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11" v="20"/>
        <pc:sldMkLst>
          <pc:docMk/>
          <pc:sldMk cId="3491859184" sldId="290"/>
        </pc:sldMkLst>
      </pc:sldChg>
      <pc:sldChg chg="del">
        <pc:chgData name="John Griffiths" userId="55ce029b995a3368" providerId="Windows Live" clId="Web-{3AF5E95D-5274-4F6C-9879-6B6FFF130B3F}" dt="2024-06-04T13:28:29.511" v="19"/>
        <pc:sldMkLst>
          <pc:docMk/>
          <pc:sldMk cId="81629851" sldId="291"/>
        </pc:sldMkLst>
      </pc:sldChg>
      <pc:sldChg chg="addSp delSp modSp add replId">
        <pc:chgData name="John Griffiths" userId="55ce029b995a3368" providerId="Windows Live" clId="Web-{3AF5E95D-5274-4F6C-9879-6B6FFF130B3F}" dt="2024-06-04T13:47:52.934" v="109" actId="1076"/>
        <pc:sldMkLst>
          <pc:docMk/>
          <pc:sldMk cId="3248405252" sldId="291"/>
        </pc:sldMkLst>
        <pc:spChg chg="mod">
          <ac:chgData name="John Griffiths" userId="55ce029b995a3368" providerId="Windows Live" clId="Web-{3AF5E95D-5274-4F6C-9879-6B6FFF130B3F}" dt="2024-06-04T13:45:36.934" v="105" actId="20577"/>
          <ac:spMkLst>
            <pc:docMk/>
            <pc:sldMk cId="3248405252" sldId="291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5:33.059" v="103"/>
          <ac:picMkLst>
            <pc:docMk/>
            <pc:sldMk cId="3248405252" sldId="291"/>
            <ac:picMk id="2" creationId="{901B2359-27DE-0136-7286-646ED7D4E5B2}"/>
          </ac:picMkLst>
        </pc:picChg>
        <pc:picChg chg="add mod">
          <ac:chgData name="John Griffiths" userId="55ce029b995a3368" providerId="Windows Live" clId="Web-{3AF5E95D-5274-4F6C-9879-6B6FFF130B3F}" dt="2024-06-04T13:47:28.590" v="107" actId="1076"/>
          <ac:picMkLst>
            <pc:docMk/>
            <pc:sldMk cId="3248405252" sldId="291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5:34.700" v="104"/>
          <ac:picMkLst>
            <pc:docMk/>
            <pc:sldMk cId="3248405252" sldId="291"/>
            <ac:picMk id="5" creationId="{D8780256-E852-6EB7-314B-7AC5D68DC0BA}"/>
          </ac:picMkLst>
        </pc:picChg>
        <pc:picChg chg="add mod">
          <ac:chgData name="John Griffiths" userId="55ce029b995a3368" providerId="Windows Live" clId="Web-{3AF5E95D-5274-4F6C-9879-6B6FFF130B3F}" dt="2024-06-04T13:47:52.934" v="109" actId="1076"/>
          <ac:picMkLst>
            <pc:docMk/>
            <pc:sldMk cId="3248405252" sldId="291"/>
            <ac:picMk id="6" creationId="{1C266EC8-34FD-3605-724C-1772F7746F2F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52:21.700" v="119" actId="1076"/>
        <pc:sldMkLst>
          <pc:docMk/>
          <pc:sldMk cId="562258645" sldId="292"/>
        </pc:sldMkLst>
        <pc:spChg chg="mod">
          <ac:chgData name="John Griffiths" userId="55ce029b995a3368" providerId="Windows Live" clId="Web-{3AF5E95D-5274-4F6C-9879-6B6FFF130B3F}" dt="2024-06-04T13:50:15.403" v="117" actId="20577"/>
          <ac:spMkLst>
            <pc:docMk/>
            <pc:sldMk cId="562258645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2:21.700" v="119" actId="1076"/>
          <ac:picMkLst>
            <pc:docMk/>
            <pc:sldMk cId="562258645" sldId="292"/>
            <ac:picMk id="2" creationId="{CFFEFEA6-7C80-B62A-4704-0BE18DEB9984}"/>
          </ac:picMkLst>
        </pc:picChg>
        <pc:picChg chg="del">
          <ac:chgData name="John Griffiths" userId="55ce029b995a3368" providerId="Windows Live" clId="Web-{3AF5E95D-5274-4F6C-9879-6B6FFF130B3F}" dt="2024-06-04T13:48:04.778" v="111"/>
          <ac:picMkLst>
            <pc:docMk/>
            <pc:sldMk cId="562258645" sldId="292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8:05.716" v="112"/>
          <ac:picMkLst>
            <pc:docMk/>
            <pc:sldMk cId="562258645" sldId="292"/>
            <ac:picMk id="6" creationId="{1C266EC8-34FD-3605-724C-1772F7746F2F}"/>
          </ac:picMkLst>
        </pc:picChg>
      </pc:sldChg>
      <pc:sldChg chg="del">
        <pc:chgData name="John Griffiths" userId="55ce029b995a3368" providerId="Windows Live" clId="Web-{3AF5E95D-5274-4F6C-9879-6B6FFF130B3F}" dt="2024-06-04T13:28:29.511" v="18"/>
        <pc:sldMkLst>
          <pc:docMk/>
          <pc:sldMk cId="3439196208" sldId="292"/>
        </pc:sldMkLst>
      </pc:sldChg>
      <pc:sldChg chg="addSp delSp modSp add replId">
        <pc:chgData name="John Griffiths" userId="55ce029b995a3368" providerId="Windows Live" clId="Web-{3AF5E95D-5274-4F6C-9879-6B6FFF130B3F}" dt="2024-06-04T13:54:38.325" v="125" actId="1076"/>
        <pc:sldMkLst>
          <pc:docMk/>
          <pc:sldMk cId="627603694" sldId="293"/>
        </pc:sldMkLst>
        <pc:spChg chg="mod">
          <ac:chgData name="John Griffiths" userId="55ce029b995a3368" providerId="Windows Live" clId="Web-{3AF5E95D-5274-4F6C-9879-6B6FFF130B3F}" dt="2024-06-04T13:52:55.450" v="123" actId="20577"/>
          <ac:spMkLst>
            <pc:docMk/>
            <pc:sldMk cId="627603694" sldId="293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2:52.169" v="121"/>
          <ac:picMkLst>
            <pc:docMk/>
            <pc:sldMk cId="627603694" sldId="293"/>
            <ac:picMk id="2" creationId="{CFFEFEA6-7C80-B62A-4704-0BE18DEB9984}"/>
          </ac:picMkLst>
        </pc:picChg>
        <pc:picChg chg="add mod">
          <ac:chgData name="John Griffiths" userId="55ce029b995a3368" providerId="Windows Live" clId="Web-{3AF5E95D-5274-4F6C-9879-6B6FFF130B3F}" dt="2024-06-04T13:54:38.325" v="125" actId="1076"/>
          <ac:picMkLst>
            <pc:docMk/>
            <pc:sldMk cId="627603694" sldId="293"/>
            <ac:picMk id="3" creationId="{4FB34D93-024D-541E-F8B8-3D9F7F11F9A3}"/>
          </ac:picMkLst>
        </pc:picChg>
      </pc:sldChg>
      <pc:sldChg chg="del">
        <pc:chgData name="John Griffiths" userId="55ce029b995a3368" providerId="Windows Live" clId="Web-{3AF5E95D-5274-4F6C-9879-6B6FFF130B3F}" dt="2024-06-04T13:28:29.511" v="17"/>
        <pc:sldMkLst>
          <pc:docMk/>
          <pc:sldMk cId="1087621633" sldId="293"/>
        </pc:sldMkLst>
      </pc:sldChg>
      <pc:sldChg chg="addSp delSp modSp add replId">
        <pc:chgData name="John Griffiths" userId="55ce029b995a3368" providerId="Windows Live" clId="Web-{3AF5E95D-5274-4F6C-9879-6B6FFF130B3F}" dt="2024-06-04T13:58:57.373" v="134" actId="1076"/>
        <pc:sldMkLst>
          <pc:docMk/>
          <pc:sldMk cId="2220941107" sldId="294"/>
        </pc:sldMkLst>
        <pc:spChg chg="mod">
          <ac:chgData name="John Griffiths" userId="55ce029b995a3368" providerId="Windows Live" clId="Web-{3AF5E95D-5274-4F6C-9879-6B6FFF130B3F}" dt="2024-06-04T13:56:58.435" v="130" actId="20577"/>
          <ac:spMkLst>
            <pc:docMk/>
            <pc:sldMk cId="2220941107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8:28.107" v="132" actId="1076"/>
          <ac:picMkLst>
            <pc:docMk/>
            <pc:sldMk cId="2220941107" sldId="294"/>
            <ac:picMk id="2" creationId="{88421D7A-F9E9-D18D-4703-7D2BF00170EC}"/>
          </ac:picMkLst>
        </pc:picChg>
        <pc:picChg chg="del">
          <ac:chgData name="John Griffiths" userId="55ce029b995a3368" providerId="Windows Live" clId="Web-{3AF5E95D-5274-4F6C-9879-6B6FFF130B3F}" dt="2024-06-04T13:55:10.013" v="127"/>
          <ac:picMkLst>
            <pc:docMk/>
            <pc:sldMk cId="2220941107" sldId="294"/>
            <ac:picMk id="3" creationId="{4FB34D93-024D-541E-F8B8-3D9F7F11F9A3}"/>
          </ac:picMkLst>
        </pc:picChg>
        <pc:picChg chg="add mod">
          <ac:chgData name="John Griffiths" userId="55ce029b995a3368" providerId="Windows Live" clId="Web-{3AF5E95D-5274-4F6C-9879-6B6FFF130B3F}" dt="2024-06-04T13:58:57.373" v="134" actId="1076"/>
          <ac:picMkLst>
            <pc:docMk/>
            <pc:sldMk cId="2220941107" sldId="294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6"/>
        <pc:sldMkLst>
          <pc:docMk/>
          <pc:sldMk cId="3396968179" sldId="294"/>
        </pc:sldMkLst>
      </pc:sldChg>
      <pc:sldChg chg="addSp delSp modSp add replId">
        <pc:chgData name="John Griffiths" userId="55ce029b995a3368" providerId="Windows Live" clId="Web-{3AF5E95D-5274-4F6C-9879-6B6FFF130B3F}" dt="2024-06-04T14:02:17.873" v="140" actId="1076"/>
        <pc:sldMkLst>
          <pc:docMk/>
          <pc:sldMk cId="2827012017" sldId="295"/>
        </pc:sldMkLst>
        <pc:spChg chg="mod">
          <ac:chgData name="John Griffiths" userId="55ce029b995a3368" providerId="Windows Live" clId="Web-{3AF5E95D-5274-4F6C-9879-6B6FFF130B3F}" dt="2024-06-04T13:59:26.654" v="138" actId="20577"/>
          <ac:spMkLst>
            <pc:docMk/>
            <pc:sldMk cId="2827012017" sldId="29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9:22.560" v="136"/>
          <ac:picMkLst>
            <pc:docMk/>
            <pc:sldMk cId="2827012017" sldId="295"/>
            <ac:picMk id="2" creationId="{88421D7A-F9E9-D18D-4703-7D2BF00170EC}"/>
          </ac:picMkLst>
        </pc:picChg>
        <pc:picChg chg="add mod">
          <ac:chgData name="John Griffiths" userId="55ce029b995a3368" providerId="Windows Live" clId="Web-{3AF5E95D-5274-4F6C-9879-6B6FFF130B3F}" dt="2024-06-04T14:02:17.873" v="140" actId="1076"/>
          <ac:picMkLst>
            <pc:docMk/>
            <pc:sldMk cId="2827012017" sldId="295"/>
            <ac:picMk id="3" creationId="{B43B8D50-7E11-EEF7-2A98-4BA156A1615F}"/>
          </ac:picMkLst>
        </pc:picChg>
        <pc:picChg chg="del">
          <ac:chgData name="John Griffiths" userId="55ce029b995a3368" providerId="Windows Live" clId="Web-{3AF5E95D-5274-4F6C-9879-6B6FFF130B3F}" dt="2024-06-04T13:59:23.373" v="137"/>
          <ac:picMkLst>
            <pc:docMk/>
            <pc:sldMk cId="2827012017" sldId="295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5"/>
        <pc:sldMkLst>
          <pc:docMk/>
          <pc:sldMk cId="3507826374" sldId="295"/>
        </pc:sldMkLst>
      </pc:sldChg>
      <pc:sldChg chg="del">
        <pc:chgData name="John Griffiths" userId="55ce029b995a3368" providerId="Windows Live" clId="Web-{3AF5E95D-5274-4F6C-9879-6B6FFF130B3F}" dt="2024-06-04T13:28:29.511" v="14"/>
        <pc:sldMkLst>
          <pc:docMk/>
          <pc:sldMk cId="2442273224" sldId="296"/>
        </pc:sldMkLst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LiveId" clId="{2AD79843-8A89-4A7D-9A9F-19499CFB877D}"/>
    <pc:docChg chg="custSel addSld modSld">
      <pc:chgData name="John Griffiths" userId="55ce029b995a3368" providerId="LiveId" clId="{2AD79843-8A89-4A7D-9A9F-19499CFB877D}" dt="2024-06-04T10:39:41.962" v="130" actId="1076"/>
      <pc:docMkLst>
        <pc:docMk/>
      </pc:docMkLst>
      <pc:sldChg chg="addSp modSp mod">
        <pc:chgData name="John Griffiths" userId="55ce029b995a3368" providerId="LiveId" clId="{2AD79843-8A89-4A7D-9A9F-19499CFB877D}" dt="2024-06-04T10:03:31.335" v="3" actId="1076"/>
        <pc:sldMkLst>
          <pc:docMk/>
          <pc:sldMk cId="2746217834" sldId="284"/>
        </pc:sldMkLst>
        <pc:picChg chg="add mod">
          <ac:chgData name="John Griffiths" userId="55ce029b995a3368" providerId="LiveId" clId="{2AD79843-8A89-4A7D-9A9F-19499CFB877D}" dt="2024-06-04T10:02:40.036" v="1" actId="1076"/>
          <ac:picMkLst>
            <pc:docMk/>
            <pc:sldMk cId="2746217834" sldId="284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3:31.335" v="3" actId="1076"/>
          <ac:picMkLst>
            <pc:docMk/>
            <pc:sldMk cId="2746217834" sldId="284"/>
            <ac:picMk id="6" creationId="{532D1F9B-7D74-36E9-E202-22CA5CD669DB}"/>
          </ac:picMkLst>
        </pc:picChg>
      </pc:sldChg>
      <pc:sldChg chg="addSp delSp modSp add mod">
        <pc:chgData name="John Griffiths" userId="55ce029b995a3368" providerId="LiveId" clId="{2AD79843-8A89-4A7D-9A9F-19499CFB877D}" dt="2024-06-04T10:06:53.731" v="15" actId="14100"/>
        <pc:sldMkLst>
          <pc:docMk/>
          <pc:sldMk cId="3872592553" sldId="285"/>
        </pc:sldMkLst>
        <pc:spChg chg="mod">
          <ac:chgData name="John Griffiths" userId="55ce029b995a3368" providerId="LiveId" clId="{2AD79843-8A89-4A7D-9A9F-19499CFB877D}" dt="2024-06-04T10:04:34.953" v="8" actId="20577"/>
          <ac:spMkLst>
            <pc:docMk/>
            <pc:sldMk cId="3872592553" sldId="28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04:28.760" v="5" actId="478"/>
          <ac:picMkLst>
            <pc:docMk/>
            <pc:sldMk cId="3872592553" sldId="285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6:50.172" v="14" actId="14100"/>
          <ac:picMkLst>
            <pc:docMk/>
            <pc:sldMk cId="3872592553" sldId="285"/>
            <ac:picMk id="5" creationId="{DA50896D-38B3-387D-78F9-ACA0DA761018}"/>
          </ac:picMkLst>
        </pc:picChg>
        <pc:picChg chg="del">
          <ac:chgData name="John Griffiths" userId="55ce029b995a3368" providerId="LiveId" clId="{2AD79843-8A89-4A7D-9A9F-19499CFB877D}" dt="2024-06-04T10:04:29.333" v="6" actId="478"/>
          <ac:picMkLst>
            <pc:docMk/>
            <pc:sldMk cId="3872592553" sldId="285"/>
            <ac:picMk id="6" creationId="{532D1F9B-7D74-36E9-E202-22CA5CD669DB}"/>
          </ac:picMkLst>
        </pc:picChg>
        <pc:picChg chg="add mod">
          <ac:chgData name="John Griffiths" userId="55ce029b995a3368" providerId="LiveId" clId="{2AD79843-8A89-4A7D-9A9F-19499CFB877D}" dt="2024-06-04T10:06:53.731" v="15" actId="14100"/>
          <ac:picMkLst>
            <pc:docMk/>
            <pc:sldMk cId="3872592553" sldId="285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8:43.522" v="23" actId="1076"/>
        <pc:sldMkLst>
          <pc:docMk/>
          <pc:sldMk cId="3268134670" sldId="286"/>
        </pc:sldMkLst>
        <pc:picChg chg="add mod">
          <ac:chgData name="John Griffiths" userId="55ce029b995a3368" providerId="LiveId" clId="{2AD79843-8A89-4A7D-9A9F-19499CFB877D}" dt="2024-06-04T10:08:14.266" v="21" actId="14100"/>
          <ac:picMkLst>
            <pc:docMk/>
            <pc:sldMk cId="3268134670" sldId="286"/>
            <ac:picMk id="3" creationId="{618DF08F-DBBC-BC57-89A2-AB3EFC136BFF}"/>
          </ac:picMkLst>
        </pc:picChg>
        <pc:picChg chg="del">
          <ac:chgData name="John Griffiths" userId="55ce029b995a3368" providerId="LiveId" clId="{2AD79843-8A89-4A7D-9A9F-19499CFB877D}" dt="2024-06-04T10:07:03.218" v="17" actId="478"/>
          <ac:picMkLst>
            <pc:docMk/>
            <pc:sldMk cId="3268134670" sldId="286"/>
            <ac:picMk id="5" creationId="{DA50896D-38B3-387D-78F9-ACA0DA761018}"/>
          </ac:picMkLst>
        </pc:picChg>
        <pc:picChg chg="add mod">
          <ac:chgData name="John Griffiths" userId="55ce029b995a3368" providerId="LiveId" clId="{2AD79843-8A89-4A7D-9A9F-19499CFB877D}" dt="2024-06-04T10:08:43.522" v="23" actId="1076"/>
          <ac:picMkLst>
            <pc:docMk/>
            <pc:sldMk cId="3268134670" sldId="286"/>
            <ac:picMk id="7" creationId="{1D8DD872-5A77-220F-5106-D32C3FFE6CF3}"/>
          </ac:picMkLst>
        </pc:picChg>
        <pc:picChg chg="del">
          <ac:chgData name="John Griffiths" userId="55ce029b995a3368" providerId="LiveId" clId="{2AD79843-8A89-4A7D-9A9F-19499CFB877D}" dt="2024-06-04T10:07:03.838" v="18" actId="478"/>
          <ac:picMkLst>
            <pc:docMk/>
            <pc:sldMk cId="3268134670" sldId="286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9:44.804" v="28" actId="1076"/>
        <pc:sldMkLst>
          <pc:docMk/>
          <pc:sldMk cId="3383506852" sldId="287"/>
        </pc:sldMkLst>
        <pc:picChg chg="del">
          <ac:chgData name="John Griffiths" userId="55ce029b995a3368" providerId="LiveId" clId="{2AD79843-8A89-4A7D-9A9F-19499CFB877D}" dt="2024-06-04T10:09:40.456" v="25" actId="478"/>
          <ac:picMkLst>
            <pc:docMk/>
            <pc:sldMk cId="3383506852" sldId="287"/>
            <ac:picMk id="3" creationId="{618DF08F-DBBC-BC57-89A2-AB3EFC136BFF}"/>
          </ac:picMkLst>
        </pc:picChg>
        <pc:picChg chg="add mod">
          <ac:chgData name="John Griffiths" userId="55ce029b995a3368" providerId="LiveId" clId="{2AD79843-8A89-4A7D-9A9F-19499CFB877D}" dt="2024-06-04T10:09:44.804" v="28" actId="1076"/>
          <ac:picMkLst>
            <pc:docMk/>
            <pc:sldMk cId="3383506852" sldId="287"/>
            <ac:picMk id="5" creationId="{07219B3C-8B06-E851-AF29-77B9CDE63969}"/>
          </ac:picMkLst>
        </pc:picChg>
        <pc:picChg chg="del">
          <ac:chgData name="John Griffiths" userId="55ce029b995a3368" providerId="LiveId" clId="{2AD79843-8A89-4A7D-9A9F-19499CFB877D}" dt="2024-06-04T10:09:40.995" v="26" actId="478"/>
          <ac:picMkLst>
            <pc:docMk/>
            <pc:sldMk cId="3383506852" sldId="287"/>
            <ac:picMk id="7" creationId="{1D8DD872-5A77-220F-5106-D32C3FFE6CF3}"/>
          </ac:picMkLst>
        </pc:picChg>
      </pc:sldChg>
      <pc:sldChg chg="addSp delSp modSp add mod">
        <pc:chgData name="John Griffiths" userId="55ce029b995a3368" providerId="LiveId" clId="{2AD79843-8A89-4A7D-9A9F-19499CFB877D}" dt="2024-06-04T10:13:04.610" v="41" actId="1076"/>
        <pc:sldMkLst>
          <pc:docMk/>
          <pc:sldMk cId="635406459" sldId="288"/>
        </pc:sldMkLst>
        <pc:spChg chg="mod">
          <ac:chgData name="John Griffiths" userId="55ce029b995a3368" providerId="LiveId" clId="{2AD79843-8A89-4A7D-9A9F-19499CFB877D}" dt="2024-06-04T10:09:55.175" v="34" actId="20577"/>
          <ac:spMkLst>
            <pc:docMk/>
            <pc:sldMk cId="635406459" sldId="288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2:22.410" v="37" actId="1076"/>
          <ac:picMkLst>
            <pc:docMk/>
            <pc:sldMk cId="635406459" sldId="288"/>
            <ac:picMk id="3" creationId="{6C2C904C-108D-4300-7A9E-60FBCE81EC37}"/>
          </ac:picMkLst>
        </pc:picChg>
        <pc:picChg chg="del">
          <ac:chgData name="John Griffiths" userId="55ce029b995a3368" providerId="LiveId" clId="{2AD79843-8A89-4A7D-9A9F-19499CFB877D}" dt="2024-06-04T10:09:51.697" v="30" actId="478"/>
          <ac:picMkLst>
            <pc:docMk/>
            <pc:sldMk cId="635406459" sldId="288"/>
            <ac:picMk id="5" creationId="{07219B3C-8B06-E851-AF29-77B9CDE63969}"/>
          </ac:picMkLst>
        </pc:picChg>
        <pc:picChg chg="add mod">
          <ac:chgData name="John Griffiths" userId="55ce029b995a3368" providerId="LiveId" clId="{2AD79843-8A89-4A7D-9A9F-19499CFB877D}" dt="2024-06-04T10:13:04.610" v="41" actId="1076"/>
          <ac:picMkLst>
            <pc:docMk/>
            <pc:sldMk cId="635406459" sldId="288"/>
            <ac:picMk id="7" creationId="{8404650D-2434-C99A-394D-981955542CBA}"/>
          </ac:picMkLst>
        </pc:picChg>
      </pc:sldChg>
      <pc:sldChg chg="addSp delSp modSp add mod">
        <pc:chgData name="John Griffiths" userId="55ce029b995a3368" providerId="LiveId" clId="{2AD79843-8A89-4A7D-9A9F-19499CFB877D}" dt="2024-06-04T10:15:24.529" v="59" actId="1076"/>
        <pc:sldMkLst>
          <pc:docMk/>
          <pc:sldMk cId="3378385979" sldId="289"/>
        </pc:sldMkLst>
        <pc:picChg chg="del">
          <ac:chgData name="John Griffiths" userId="55ce029b995a3368" providerId="LiveId" clId="{2AD79843-8A89-4A7D-9A9F-19499CFB877D}" dt="2024-06-04T10:14:13.190" v="43" actId="478"/>
          <ac:picMkLst>
            <pc:docMk/>
            <pc:sldMk cId="3378385979" sldId="289"/>
            <ac:picMk id="3" creationId="{6C2C904C-108D-4300-7A9E-60FBCE81EC37}"/>
          </ac:picMkLst>
        </pc:picChg>
        <pc:picChg chg="add mod">
          <ac:chgData name="John Griffiths" userId="55ce029b995a3368" providerId="LiveId" clId="{2AD79843-8A89-4A7D-9A9F-19499CFB877D}" dt="2024-06-04T10:14:20.704" v="47" actId="1076"/>
          <ac:picMkLst>
            <pc:docMk/>
            <pc:sldMk cId="3378385979" sldId="289"/>
            <ac:picMk id="5" creationId="{EBACE1C4-177F-794F-7A6E-EA5838004DED}"/>
          </ac:picMkLst>
        </pc:picChg>
        <pc:picChg chg="del">
          <ac:chgData name="John Griffiths" userId="55ce029b995a3368" providerId="LiveId" clId="{2AD79843-8A89-4A7D-9A9F-19499CFB877D}" dt="2024-06-04T10:14:13.735" v="44" actId="478"/>
          <ac:picMkLst>
            <pc:docMk/>
            <pc:sldMk cId="3378385979" sldId="289"/>
            <ac:picMk id="7" creationId="{8404650D-2434-C99A-394D-981955542CBA}"/>
          </ac:picMkLst>
        </pc:picChg>
        <pc:picChg chg="add mod">
          <ac:chgData name="John Griffiths" userId="55ce029b995a3368" providerId="LiveId" clId="{2AD79843-8A89-4A7D-9A9F-19499CFB877D}" dt="2024-06-04T10:14:48.361" v="53" actId="1038"/>
          <ac:picMkLst>
            <pc:docMk/>
            <pc:sldMk cId="3378385979" sldId="289"/>
            <ac:picMk id="8" creationId="{D738B781-16A4-F13A-D26C-EC61842AFC8D}"/>
          </ac:picMkLst>
        </pc:picChg>
        <pc:picChg chg="add mod">
          <ac:chgData name="John Griffiths" userId="55ce029b995a3368" providerId="LiveId" clId="{2AD79843-8A89-4A7D-9A9F-19499CFB877D}" dt="2024-06-04T10:15:24.529" v="59" actId="1076"/>
          <ac:picMkLst>
            <pc:docMk/>
            <pc:sldMk cId="3378385979" sldId="289"/>
            <ac:picMk id="10" creationId="{52BB3EED-AA06-1C17-5067-1CE30DEB0BA2}"/>
          </ac:picMkLst>
        </pc:picChg>
      </pc:sldChg>
      <pc:sldChg chg="addSp delSp modSp add mod">
        <pc:chgData name="John Griffiths" userId="55ce029b995a3368" providerId="LiveId" clId="{2AD79843-8A89-4A7D-9A9F-19499CFB877D}" dt="2024-06-04T10:17:41.009" v="71" actId="1076"/>
        <pc:sldMkLst>
          <pc:docMk/>
          <pc:sldMk cId="3491859184" sldId="290"/>
        </pc:sldMkLst>
        <pc:spChg chg="mod">
          <ac:chgData name="John Griffiths" userId="55ce029b995a3368" providerId="LiveId" clId="{2AD79843-8A89-4A7D-9A9F-19499CFB877D}" dt="2024-06-04T10:16:19.268" v="65" actId="20577"/>
          <ac:spMkLst>
            <pc:docMk/>
            <pc:sldMk cId="3491859184" sldId="290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6:46.026" v="67" actId="1076"/>
          <ac:picMkLst>
            <pc:docMk/>
            <pc:sldMk cId="3491859184" sldId="290"/>
            <ac:picMk id="3" creationId="{726EBB2E-237E-CBD9-9AF7-9099B3C8B276}"/>
          </ac:picMkLst>
        </pc:picChg>
        <pc:picChg chg="del">
          <ac:chgData name="John Griffiths" userId="55ce029b995a3368" providerId="LiveId" clId="{2AD79843-8A89-4A7D-9A9F-19499CFB877D}" dt="2024-06-04T10:16:13.841" v="61" actId="478"/>
          <ac:picMkLst>
            <pc:docMk/>
            <pc:sldMk cId="3491859184" sldId="290"/>
            <ac:picMk id="5" creationId="{EBACE1C4-177F-794F-7A6E-EA5838004DED}"/>
          </ac:picMkLst>
        </pc:picChg>
        <pc:picChg chg="add mod">
          <ac:chgData name="John Griffiths" userId="55ce029b995a3368" providerId="LiveId" clId="{2AD79843-8A89-4A7D-9A9F-19499CFB877D}" dt="2024-06-04T10:17:08.672" v="69" actId="1076"/>
          <ac:picMkLst>
            <pc:docMk/>
            <pc:sldMk cId="3491859184" sldId="290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6:14.883" v="62" actId="478"/>
          <ac:picMkLst>
            <pc:docMk/>
            <pc:sldMk cId="3491859184" sldId="290"/>
            <ac:picMk id="8" creationId="{D738B781-16A4-F13A-D26C-EC61842AFC8D}"/>
          </ac:picMkLst>
        </pc:picChg>
        <pc:picChg chg="del">
          <ac:chgData name="John Griffiths" userId="55ce029b995a3368" providerId="LiveId" clId="{2AD79843-8A89-4A7D-9A9F-19499CFB877D}" dt="2024-06-04T10:16:15.522" v="63" actId="478"/>
          <ac:picMkLst>
            <pc:docMk/>
            <pc:sldMk cId="3491859184" sldId="290"/>
            <ac:picMk id="10" creationId="{52BB3EED-AA06-1C17-5067-1CE30DEB0BA2}"/>
          </ac:picMkLst>
        </pc:picChg>
        <pc:picChg chg="add mod">
          <ac:chgData name="John Griffiths" userId="55ce029b995a3368" providerId="LiveId" clId="{2AD79843-8A89-4A7D-9A9F-19499CFB877D}" dt="2024-06-04T10:17:41.009" v="71" actId="1076"/>
          <ac:picMkLst>
            <pc:docMk/>
            <pc:sldMk cId="3491859184" sldId="290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19:20.492" v="77" actId="1076"/>
        <pc:sldMkLst>
          <pc:docMk/>
          <pc:sldMk cId="81629851" sldId="291"/>
        </pc:sldMkLst>
        <pc:picChg chg="del">
          <ac:chgData name="John Griffiths" userId="55ce029b995a3368" providerId="LiveId" clId="{2AD79843-8A89-4A7D-9A9F-19499CFB877D}" dt="2024-06-04T10:17:55.765" v="73" actId="478"/>
          <ac:picMkLst>
            <pc:docMk/>
            <pc:sldMk cId="81629851" sldId="291"/>
            <ac:picMk id="3" creationId="{726EBB2E-237E-CBD9-9AF7-9099B3C8B276}"/>
          </ac:picMkLst>
        </pc:picChg>
        <pc:picChg chg="add mod">
          <ac:chgData name="John Griffiths" userId="55ce029b995a3368" providerId="LiveId" clId="{2AD79843-8A89-4A7D-9A9F-19499CFB877D}" dt="2024-06-04T10:19:20.492" v="77" actId="1076"/>
          <ac:picMkLst>
            <pc:docMk/>
            <pc:sldMk cId="81629851" sldId="291"/>
            <ac:picMk id="5" creationId="{29256EB8-CC5E-51DF-0FF8-5F2C7C396E9A}"/>
          </ac:picMkLst>
        </pc:picChg>
        <pc:picChg chg="del">
          <ac:chgData name="John Griffiths" userId="55ce029b995a3368" providerId="LiveId" clId="{2AD79843-8A89-4A7D-9A9F-19499CFB877D}" dt="2024-06-04T10:17:57.323" v="75" actId="478"/>
          <ac:picMkLst>
            <pc:docMk/>
            <pc:sldMk cId="81629851" sldId="291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7:56.737" v="74" actId="478"/>
          <ac:picMkLst>
            <pc:docMk/>
            <pc:sldMk cId="81629851" sldId="291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23:30.450" v="90" actId="1076"/>
        <pc:sldMkLst>
          <pc:docMk/>
          <pc:sldMk cId="3439196208" sldId="292"/>
        </pc:sldMkLst>
        <pc:spChg chg="mod">
          <ac:chgData name="John Griffiths" userId="55ce029b995a3368" providerId="LiveId" clId="{2AD79843-8A89-4A7D-9A9F-19499CFB877D}" dt="2024-06-04T10:20:10.133" v="81" actId="20577"/>
          <ac:spMkLst>
            <pc:docMk/>
            <pc:sldMk cId="3439196208" sldId="292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22:17.553" v="85" actId="14100"/>
          <ac:picMkLst>
            <pc:docMk/>
            <pc:sldMk cId="3439196208" sldId="292"/>
            <ac:picMk id="3" creationId="{7DF49F4A-24E3-BD64-7B31-6B008B00F63A}"/>
          </ac:picMkLst>
        </pc:picChg>
        <pc:picChg chg="del">
          <ac:chgData name="John Griffiths" userId="55ce029b995a3368" providerId="LiveId" clId="{2AD79843-8A89-4A7D-9A9F-19499CFB877D}" dt="2024-06-04T10:20:06.959" v="79" actId="478"/>
          <ac:picMkLst>
            <pc:docMk/>
            <pc:sldMk cId="3439196208" sldId="292"/>
            <ac:picMk id="5" creationId="{29256EB8-CC5E-51DF-0FF8-5F2C7C396E9A}"/>
          </ac:picMkLst>
        </pc:picChg>
        <pc:picChg chg="add mod">
          <ac:chgData name="John Griffiths" userId="55ce029b995a3368" providerId="LiveId" clId="{2AD79843-8A89-4A7D-9A9F-19499CFB877D}" dt="2024-06-04T10:23:24.427" v="88" actId="1076"/>
          <ac:picMkLst>
            <pc:docMk/>
            <pc:sldMk cId="3439196208" sldId="292"/>
            <ac:picMk id="7" creationId="{EF5FD82C-8994-22AF-2543-D97945C69D04}"/>
          </ac:picMkLst>
        </pc:picChg>
        <pc:picChg chg="add mod">
          <ac:chgData name="John Griffiths" userId="55ce029b995a3368" providerId="LiveId" clId="{2AD79843-8A89-4A7D-9A9F-19499CFB877D}" dt="2024-06-04T10:23:30.450" v="90" actId="1076"/>
          <ac:picMkLst>
            <pc:docMk/>
            <pc:sldMk cId="3439196208" sldId="292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1:29.677" v="106" actId="1076"/>
        <pc:sldMkLst>
          <pc:docMk/>
          <pc:sldMk cId="1087621633" sldId="293"/>
        </pc:sldMkLst>
        <pc:spChg chg="mod">
          <ac:chgData name="John Griffiths" userId="55ce029b995a3368" providerId="LiveId" clId="{2AD79843-8A89-4A7D-9A9F-19499CFB877D}" dt="2024-06-04T10:29:33.423" v="104" actId="20577"/>
          <ac:spMkLst>
            <pc:docMk/>
            <pc:sldMk cId="1087621633" sldId="293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24:28.706" v="92" actId="478"/>
          <ac:picMkLst>
            <pc:docMk/>
            <pc:sldMk cId="1087621633" sldId="293"/>
            <ac:picMk id="3" creationId="{7DF49F4A-24E3-BD64-7B31-6B008B00F63A}"/>
          </ac:picMkLst>
        </pc:picChg>
        <pc:picChg chg="add mod">
          <ac:chgData name="John Griffiths" userId="55ce029b995a3368" providerId="LiveId" clId="{2AD79843-8A89-4A7D-9A9F-19499CFB877D}" dt="2024-06-04T10:31:29.677" v="106" actId="1076"/>
          <ac:picMkLst>
            <pc:docMk/>
            <pc:sldMk cId="1087621633" sldId="293"/>
            <ac:picMk id="5" creationId="{D3738E85-3AB0-2D8B-6D67-79DC2FE7CD6C}"/>
          </ac:picMkLst>
        </pc:picChg>
        <pc:picChg chg="del">
          <ac:chgData name="John Griffiths" userId="55ce029b995a3368" providerId="LiveId" clId="{2AD79843-8A89-4A7D-9A9F-19499CFB877D}" dt="2024-06-04T10:24:29.245" v="93" actId="478"/>
          <ac:picMkLst>
            <pc:docMk/>
            <pc:sldMk cId="1087621633" sldId="293"/>
            <ac:picMk id="7" creationId="{EF5FD82C-8994-22AF-2543-D97945C69D04}"/>
          </ac:picMkLst>
        </pc:picChg>
        <pc:picChg chg="del">
          <ac:chgData name="John Griffiths" userId="55ce029b995a3368" providerId="LiveId" clId="{2AD79843-8A89-4A7D-9A9F-19499CFB877D}" dt="2024-06-04T10:24:30.185" v="94" actId="478"/>
          <ac:picMkLst>
            <pc:docMk/>
            <pc:sldMk cId="1087621633" sldId="293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4:26.554" v="116" actId="1076"/>
        <pc:sldMkLst>
          <pc:docMk/>
          <pc:sldMk cId="3396968179" sldId="294"/>
        </pc:sldMkLst>
        <pc:spChg chg="mod">
          <ac:chgData name="John Griffiths" userId="55ce029b995a3368" providerId="LiveId" clId="{2AD79843-8A89-4A7D-9A9F-19499CFB877D}" dt="2024-06-04T10:33:42.627" v="112" actId="20577"/>
          <ac:spMkLst>
            <pc:docMk/>
            <pc:sldMk cId="3396968179" sldId="294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3:47.388" v="114" actId="1076"/>
          <ac:picMkLst>
            <pc:docMk/>
            <pc:sldMk cId="3396968179" sldId="294"/>
            <ac:picMk id="3" creationId="{3080DA9B-5784-4E25-9440-CDBAC6CDA6E3}"/>
          </ac:picMkLst>
        </pc:picChg>
        <pc:picChg chg="del">
          <ac:chgData name="John Griffiths" userId="55ce029b995a3368" providerId="LiveId" clId="{2AD79843-8A89-4A7D-9A9F-19499CFB877D}" dt="2024-06-04T10:33:38.984" v="108" actId="478"/>
          <ac:picMkLst>
            <pc:docMk/>
            <pc:sldMk cId="3396968179" sldId="294"/>
            <ac:picMk id="5" creationId="{D3738E85-3AB0-2D8B-6D67-79DC2FE7CD6C}"/>
          </ac:picMkLst>
        </pc:picChg>
        <pc:picChg chg="add mod">
          <ac:chgData name="John Griffiths" userId="55ce029b995a3368" providerId="LiveId" clId="{2AD79843-8A89-4A7D-9A9F-19499CFB877D}" dt="2024-06-04T10:34:26.554" v="116" actId="1076"/>
          <ac:picMkLst>
            <pc:docMk/>
            <pc:sldMk cId="3396968179" sldId="294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6:48.771" v="123" actId="1076"/>
        <pc:sldMkLst>
          <pc:docMk/>
          <pc:sldMk cId="3507826374" sldId="295"/>
        </pc:sldMkLst>
        <pc:spChg chg="mod">
          <ac:chgData name="John Griffiths" userId="55ce029b995a3368" providerId="LiveId" clId="{2AD79843-8A89-4A7D-9A9F-19499CFB877D}" dt="2024-06-04T10:34:37.726" v="121" actId="20577"/>
          <ac:spMkLst>
            <pc:docMk/>
            <pc:sldMk cId="3507826374" sldId="29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34:34.181" v="118" actId="478"/>
          <ac:picMkLst>
            <pc:docMk/>
            <pc:sldMk cId="3507826374" sldId="295"/>
            <ac:picMk id="3" creationId="{3080DA9B-5784-4E25-9440-CDBAC6CDA6E3}"/>
          </ac:picMkLst>
        </pc:picChg>
        <pc:picChg chg="add mod">
          <ac:chgData name="John Griffiths" userId="55ce029b995a3368" providerId="LiveId" clId="{2AD79843-8A89-4A7D-9A9F-19499CFB877D}" dt="2024-06-04T10:36:48.771" v="123" actId="1076"/>
          <ac:picMkLst>
            <pc:docMk/>
            <pc:sldMk cId="3507826374" sldId="295"/>
            <ac:picMk id="5" creationId="{77A7BEE1-07C9-9D7F-12CD-3992F7D7674F}"/>
          </ac:picMkLst>
        </pc:picChg>
        <pc:picChg chg="del">
          <ac:chgData name="John Griffiths" userId="55ce029b995a3368" providerId="LiveId" clId="{2AD79843-8A89-4A7D-9A9F-19499CFB877D}" dt="2024-06-04T10:34:34.767" v="119" actId="478"/>
          <ac:picMkLst>
            <pc:docMk/>
            <pc:sldMk cId="3507826374" sldId="295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9:41.962" v="130" actId="1076"/>
        <pc:sldMkLst>
          <pc:docMk/>
          <pc:sldMk cId="2442273224" sldId="296"/>
        </pc:sldMkLst>
        <pc:spChg chg="mod">
          <ac:chgData name="John Griffiths" userId="55ce029b995a3368" providerId="LiveId" clId="{2AD79843-8A89-4A7D-9A9F-19499CFB877D}" dt="2024-06-04T10:38:10.482" v="128" actId="20577"/>
          <ac:spMkLst>
            <pc:docMk/>
            <pc:sldMk cId="2442273224" sldId="296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9:41.962" v="130" actId="1076"/>
          <ac:picMkLst>
            <pc:docMk/>
            <pc:sldMk cId="2442273224" sldId="296"/>
            <ac:picMk id="3" creationId="{587C77A8-4C39-3276-FA37-B4F1B6844981}"/>
          </ac:picMkLst>
        </pc:picChg>
        <pc:picChg chg="del mod">
          <ac:chgData name="John Griffiths" userId="55ce029b995a3368" providerId="LiveId" clId="{2AD79843-8A89-4A7D-9A9F-19499CFB877D}" dt="2024-06-04T10:38:07.013" v="126" actId="478"/>
          <ac:picMkLst>
            <pc:docMk/>
            <pc:sldMk cId="2442273224" sldId="296"/>
            <ac:picMk id="5" creationId="{77A7BEE1-07C9-9D7F-12CD-3992F7D7674F}"/>
          </ac:picMkLst>
        </pc:picChg>
      </pc:sldChg>
    </pc:docChg>
  </pc:docChgLst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Windows Live" clId="Web-{436A325D-30E1-4B2D-912E-8CE38FA5204B}"/>
    <pc:docChg chg="addSld delSld modSld">
      <pc:chgData name="John Griffiths" userId="55ce029b995a3368" providerId="Windows Live" clId="Web-{436A325D-30E1-4B2D-912E-8CE38FA5204B}" dt="2024-06-03T12:55:39.331" v="51"/>
      <pc:docMkLst>
        <pc:docMk/>
      </pc:docMkLst>
      <pc:sldChg chg="modSp">
        <pc:chgData name="John Griffiths" userId="55ce029b995a3368" providerId="Windows Live" clId="Web-{436A325D-30E1-4B2D-912E-8CE38FA5204B}" dt="2024-06-03T12:51:34.128" v="25" actId="20577"/>
        <pc:sldMkLst>
          <pc:docMk/>
          <pc:sldMk cId="4120335544" sldId="268"/>
        </pc:sldMkLst>
        <pc:spChg chg="mod">
          <ac:chgData name="John Griffiths" userId="55ce029b995a3368" providerId="Windows Live" clId="Web-{436A325D-30E1-4B2D-912E-8CE38FA5204B}" dt="2024-06-03T12:51:34.128" v="2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36A325D-30E1-4B2D-912E-8CE38FA5204B}" dt="2024-06-03T12:54:27.800" v="46" actId="1076"/>
        <pc:sldMkLst>
          <pc:docMk/>
          <pc:sldMk cId="3500873903" sldId="283"/>
        </pc:sldMkLst>
        <pc:picChg chg="add mod">
          <ac:chgData name="John Griffiths" userId="55ce029b995a3368" providerId="Windows Live" clId="Web-{436A325D-30E1-4B2D-912E-8CE38FA5204B}" dt="2024-06-03T12:53:24.206" v="42" actId="1076"/>
          <ac:picMkLst>
            <pc:docMk/>
            <pc:sldMk cId="3500873903" sldId="283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1:39.019" v="2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Windows Live" clId="Web-{436A325D-30E1-4B2D-912E-8CE38FA5204B}" dt="2024-06-03T12:54:02.738" v="44" actId="1076"/>
          <ac:picMkLst>
            <pc:docMk/>
            <pc:sldMk cId="3500873903" sldId="283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1:39.628" v="27"/>
          <ac:picMkLst>
            <pc:docMk/>
            <pc:sldMk cId="3500873903" sldId="283"/>
            <ac:picMk id="6" creationId="{67C2C910-FB61-05A6-5849-5AD8C05EE05C}"/>
          </ac:picMkLst>
        </pc:picChg>
        <pc:picChg chg="add mod">
          <ac:chgData name="John Griffiths" userId="55ce029b995a3368" providerId="Windows Live" clId="Web-{436A325D-30E1-4B2D-912E-8CE38FA5204B}" dt="2024-06-03T12:54:27.800" v="46" actId="1076"/>
          <ac:picMkLst>
            <pc:docMk/>
            <pc:sldMk cId="3500873903" sldId="283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40"/>
        <pc:sldMkLst>
          <pc:docMk/>
          <pc:sldMk cId="2484505187" sldId="284"/>
        </pc:sldMkLst>
      </pc:sldChg>
      <pc:sldChg chg="delSp modSp add replId">
        <pc:chgData name="John Griffiths" userId="55ce029b995a3368" providerId="Windows Live" clId="Web-{436A325D-30E1-4B2D-912E-8CE38FA5204B}" dt="2024-06-03T12:55:39.331" v="51"/>
        <pc:sldMkLst>
          <pc:docMk/>
          <pc:sldMk cId="2746217834" sldId="284"/>
        </pc:sldMkLst>
        <pc:spChg chg="mod">
          <ac:chgData name="John Griffiths" userId="55ce029b995a3368" providerId="Windows Live" clId="Web-{436A325D-30E1-4B2D-912E-8CE38FA5204B}" dt="2024-06-03T12:55:34.800" v="48" actId="20577"/>
          <ac:spMkLst>
            <pc:docMk/>
            <pc:sldMk cId="2746217834" sldId="284"/>
            <ac:spMk id="4" creationId="{1DE3B9C3-FD6A-9642-AADE-B4C28E2EEBCF}"/>
          </ac:spMkLst>
        </pc:spChg>
        <pc:picChg chg="del">
          <ac:chgData name="John Griffiths" userId="55ce029b995a3368" providerId="Windows Live" clId="Web-{436A325D-30E1-4B2D-912E-8CE38FA5204B}" dt="2024-06-03T12:55:38.050" v="49"/>
          <ac:picMkLst>
            <pc:docMk/>
            <pc:sldMk cId="2746217834" sldId="284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5:38.644" v="50"/>
          <ac:picMkLst>
            <pc:docMk/>
            <pc:sldMk cId="2746217834" sldId="284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5:39.331" v="51"/>
          <ac:picMkLst>
            <pc:docMk/>
            <pc:sldMk cId="2746217834" sldId="284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38"/>
        <pc:sldMkLst>
          <pc:docMk/>
          <pc:sldMk cId="3881048316" sldId="285"/>
        </pc:sldMkLst>
      </pc:sldChg>
      <pc:sldChg chg="del">
        <pc:chgData name="John Griffiths" userId="55ce029b995a3368" providerId="Windows Live" clId="Web-{436A325D-30E1-4B2D-912E-8CE38FA5204B}" dt="2024-06-03T12:51:44.206" v="39"/>
        <pc:sldMkLst>
          <pc:docMk/>
          <pc:sldMk cId="2593945022" sldId="286"/>
        </pc:sldMkLst>
      </pc:sldChg>
      <pc:sldChg chg="del">
        <pc:chgData name="John Griffiths" userId="55ce029b995a3368" providerId="Windows Live" clId="Web-{436A325D-30E1-4B2D-912E-8CE38FA5204B}" dt="2024-06-03T12:51:44.206" v="37"/>
        <pc:sldMkLst>
          <pc:docMk/>
          <pc:sldMk cId="4281450236" sldId="287"/>
        </pc:sldMkLst>
      </pc:sldChg>
      <pc:sldChg chg="del">
        <pc:chgData name="John Griffiths" userId="55ce029b995a3368" providerId="Windows Live" clId="Web-{436A325D-30E1-4B2D-912E-8CE38FA5204B}" dt="2024-06-03T12:51:44.206" v="36"/>
        <pc:sldMkLst>
          <pc:docMk/>
          <pc:sldMk cId="2020562299" sldId="288"/>
        </pc:sldMkLst>
      </pc:sldChg>
      <pc:sldChg chg="del">
        <pc:chgData name="John Griffiths" userId="55ce029b995a3368" providerId="Windows Live" clId="Web-{436A325D-30E1-4B2D-912E-8CE38FA5204B}" dt="2024-06-03T12:51:44.206" v="35"/>
        <pc:sldMkLst>
          <pc:docMk/>
          <pc:sldMk cId="1315198068" sldId="289"/>
        </pc:sldMkLst>
      </pc:sldChg>
      <pc:sldChg chg="del">
        <pc:chgData name="John Griffiths" userId="55ce029b995a3368" providerId="Windows Live" clId="Web-{436A325D-30E1-4B2D-912E-8CE38FA5204B}" dt="2024-06-03T12:51:44.206" v="34"/>
        <pc:sldMkLst>
          <pc:docMk/>
          <pc:sldMk cId="2166890798" sldId="290"/>
        </pc:sldMkLst>
      </pc:sldChg>
      <pc:sldChg chg="del">
        <pc:chgData name="John Griffiths" userId="55ce029b995a3368" providerId="Windows Live" clId="Web-{436A325D-30E1-4B2D-912E-8CE38FA5204B}" dt="2024-06-03T12:51:44.191" v="33"/>
        <pc:sldMkLst>
          <pc:docMk/>
          <pc:sldMk cId="1417580243" sldId="291"/>
        </pc:sldMkLst>
      </pc:sldChg>
      <pc:sldChg chg="del">
        <pc:chgData name="John Griffiths" userId="55ce029b995a3368" providerId="Windows Live" clId="Web-{436A325D-30E1-4B2D-912E-8CE38FA5204B}" dt="2024-06-03T12:51:44.191" v="32"/>
        <pc:sldMkLst>
          <pc:docMk/>
          <pc:sldMk cId="2782564327" sldId="292"/>
        </pc:sldMkLst>
      </pc:sldChg>
      <pc:sldChg chg="del">
        <pc:chgData name="John Griffiths" userId="55ce029b995a3368" providerId="Windows Live" clId="Web-{436A325D-30E1-4B2D-912E-8CE38FA5204B}" dt="2024-06-03T12:51:44.191" v="31"/>
        <pc:sldMkLst>
          <pc:docMk/>
          <pc:sldMk cId="3945633036" sldId="293"/>
        </pc:sldMkLst>
      </pc:sldChg>
      <pc:sldChg chg="del">
        <pc:chgData name="John Griffiths" userId="55ce029b995a3368" providerId="Windows Live" clId="Web-{436A325D-30E1-4B2D-912E-8CE38FA5204B}" dt="2024-06-03T12:51:44.191" v="30"/>
        <pc:sldMkLst>
          <pc:docMk/>
          <pc:sldMk cId="687898035" sldId="294"/>
        </pc:sldMkLst>
      </pc:sldChg>
      <pc:sldChg chg="del">
        <pc:chgData name="John Griffiths" userId="55ce029b995a3368" providerId="Windows Live" clId="Web-{436A325D-30E1-4B2D-912E-8CE38FA5204B}" dt="2024-06-03T12:51:44.191" v="29"/>
        <pc:sldMkLst>
          <pc:docMk/>
          <pc:sldMk cId="4164661923" sldId="295"/>
        </pc:sldMkLst>
      </pc:sldChg>
      <pc:sldChg chg="del">
        <pc:chgData name="John Griffiths" userId="55ce029b995a3368" providerId="Windows Live" clId="Web-{436A325D-30E1-4B2D-912E-8CE38FA5204B}" dt="2024-06-03T12:51:44.191" v="28"/>
        <pc:sldMkLst>
          <pc:docMk/>
          <pc:sldMk cId="2744701050" sldId="296"/>
        </pc:sldMkLst>
      </pc:sldChg>
    </pc:docChg>
  </pc:docChgLst>
  <pc:docChgLst>
    <pc:chgData clId="Web-{F7A00E0D-C568-4055-A2B9-5E563D3035F3}"/>
    <pc:docChg chg="modSld">
      <pc:chgData name="" userId="" providerId="" clId="Web-{F7A00E0D-C568-4055-A2B9-5E563D3035F3}" dt="2024-06-13T12:30:27.507" v="1" actId="20577"/>
      <pc:docMkLst>
        <pc:docMk/>
      </pc:docMkLst>
      <pc:sldChg chg="modSp">
        <pc:chgData name="" userId="" providerId="" clId="Web-{F7A00E0D-C568-4055-A2B9-5E563D3035F3}" dt="2024-06-13T12:30:27.507" v="1" actId="20577"/>
        <pc:sldMkLst>
          <pc:docMk/>
          <pc:sldMk cId="4120335544" sldId="268"/>
        </pc:sldMkLst>
        <pc:spChg chg="mod">
          <ac:chgData name="" userId="" providerId="" clId="Web-{F7A00E0D-C568-4055-A2B9-5E563D3035F3}" dt="2024-06-13T12:30:27.50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3A222170-144A-4DBD-AD11-D2924C8D6CC3}"/>
    <pc:docChg chg="addSld delSld modSld">
      <pc:chgData name="John Griffiths" userId="55ce029b995a3368" providerId="Windows Live" clId="Web-{3A222170-144A-4DBD-AD11-D2924C8D6CC3}" dt="2024-06-13T16:14:49.462" v="230" actId="14100"/>
      <pc:docMkLst>
        <pc:docMk/>
      </pc:docMkLst>
      <pc:sldChg chg="modSp">
        <pc:chgData name="John Griffiths" userId="55ce029b995a3368" providerId="Windows Live" clId="Web-{3A222170-144A-4DBD-AD11-D2924C8D6CC3}" dt="2024-06-13T13:11:13.605" v="8" actId="20577"/>
        <pc:sldMkLst>
          <pc:docMk/>
          <pc:sldMk cId="4120335544" sldId="268"/>
        </pc:sldMkLst>
        <pc:spChg chg="mod">
          <ac:chgData name="John Griffiths" userId="55ce029b995a3368" providerId="Windows Live" clId="Web-{3A222170-144A-4DBD-AD11-D2924C8D6CC3}" dt="2024-06-13T13:11:13.60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3A222170-144A-4DBD-AD11-D2924C8D6CC3}" dt="2024-06-13T13:15:14.082" v="23" actId="1076"/>
        <pc:sldMkLst>
          <pc:docMk/>
          <pc:sldMk cId="3500873903" sldId="283"/>
        </pc:sldMkLst>
        <pc:picChg chg="del">
          <ac:chgData name="John Griffiths" userId="55ce029b995a3368" providerId="Windows Live" clId="Web-{3A222170-144A-4DBD-AD11-D2924C8D6CC3}" dt="2024-06-13T13:11:17.683" v="9"/>
          <ac:picMkLst>
            <pc:docMk/>
            <pc:sldMk cId="3500873903" sldId="283"/>
            <ac:picMk id="2" creationId="{E96902A2-7DF7-4D87-1E46-36C0D164CA2E}"/>
          </ac:picMkLst>
        </pc:picChg>
        <pc:picChg chg="add mod">
          <ac:chgData name="John Griffiths" userId="55ce029b995a3368" providerId="Windows Live" clId="Web-{3A222170-144A-4DBD-AD11-D2924C8D6CC3}" dt="2024-06-13T13:15:14.082" v="23" actId="1076"/>
          <ac:picMkLst>
            <pc:docMk/>
            <pc:sldMk cId="3500873903" sldId="283"/>
            <ac:picMk id="3" creationId="{D007FC3B-E17C-6B53-187F-8E4F58A6C4A6}"/>
          </ac:picMkLst>
        </pc:picChg>
        <pc:picChg chg="del">
          <ac:chgData name="John Griffiths" userId="55ce029b995a3368" providerId="Windows Live" clId="Web-{3A222170-144A-4DBD-AD11-D2924C8D6CC3}" dt="2024-06-13T13:11:18.308" v="10"/>
          <ac:picMkLst>
            <pc:docMk/>
            <pc:sldMk cId="3500873903" sldId="283"/>
            <ac:picMk id="5" creationId="{FF4EA35D-F471-C188-5C0E-EC89FD60E1DF}"/>
          </ac:picMkLst>
        </pc:picChg>
        <pc:picChg chg="add mod">
          <ac:chgData name="John Griffiths" userId="55ce029b995a3368" providerId="Windows Live" clId="Web-{3A222170-144A-4DBD-AD11-D2924C8D6CC3}" dt="2024-06-13T13:15:11.566" v="22" actId="1076"/>
          <ac:picMkLst>
            <pc:docMk/>
            <pc:sldMk cId="3500873903" sldId="283"/>
            <ac:picMk id="6" creationId="{AF06D0FF-48FF-BA56-FA56-AA2D1E109CED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3:19:02.778" v="34" actId="14100"/>
        <pc:sldMkLst>
          <pc:docMk/>
          <pc:sldMk cId="1824793823" sldId="284"/>
        </pc:sldMkLst>
        <pc:spChg chg="mod">
          <ac:chgData name="John Griffiths" userId="55ce029b995a3368" providerId="Windows Live" clId="Web-{3A222170-144A-4DBD-AD11-D2924C8D6CC3}" dt="2024-06-13T13:16:35.757" v="27" actId="20577"/>
          <ac:spMkLst>
            <pc:docMk/>
            <pc:sldMk cId="1824793823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3A222170-144A-4DBD-AD11-D2924C8D6CC3}" dt="2024-06-13T13:19:02.778" v="34" actId="14100"/>
          <ac:picMkLst>
            <pc:docMk/>
            <pc:sldMk cId="1824793823" sldId="284"/>
            <ac:picMk id="2" creationId="{88A5D9B6-480B-5216-5D71-A018C27D9970}"/>
          </ac:picMkLst>
        </pc:picChg>
        <pc:picChg chg="del">
          <ac:chgData name="John Griffiths" userId="55ce029b995a3368" providerId="Windows Live" clId="Web-{3A222170-144A-4DBD-AD11-D2924C8D6CC3}" dt="2024-06-13T13:16:32.663" v="26"/>
          <ac:picMkLst>
            <pc:docMk/>
            <pc:sldMk cId="1824793823" sldId="284"/>
            <ac:picMk id="3" creationId="{D007FC3B-E17C-6B53-187F-8E4F58A6C4A6}"/>
          </ac:picMkLst>
        </pc:picChg>
        <pc:picChg chg="add mod">
          <ac:chgData name="John Griffiths" userId="55ce029b995a3368" providerId="Windows Live" clId="Web-{3A222170-144A-4DBD-AD11-D2924C8D6CC3}" dt="2024-06-13T13:18:56.902" v="33" actId="14100"/>
          <ac:picMkLst>
            <pc:docMk/>
            <pc:sldMk cId="1824793823" sldId="284"/>
            <ac:picMk id="5" creationId="{C1A486F8-1803-3FB6-BCEB-E4873C0F1D35}"/>
          </ac:picMkLst>
        </pc:picChg>
        <pc:picChg chg="del">
          <ac:chgData name="John Griffiths" userId="55ce029b995a3368" providerId="Windows Live" clId="Web-{3A222170-144A-4DBD-AD11-D2924C8D6CC3}" dt="2024-06-13T13:16:32.100" v="25"/>
          <ac:picMkLst>
            <pc:docMk/>
            <pc:sldMk cId="1824793823" sldId="284"/>
            <ac:picMk id="6" creationId="{AF06D0FF-48FF-BA56-FA56-AA2D1E109CED}"/>
          </ac:picMkLst>
        </pc:picChg>
      </pc:sldChg>
      <pc:sldChg chg="del">
        <pc:chgData name="John Griffiths" userId="55ce029b995a3368" providerId="Windows Live" clId="Web-{3A222170-144A-4DBD-AD11-D2924C8D6CC3}" dt="2024-06-13T13:11:23.230" v="19"/>
        <pc:sldMkLst>
          <pc:docMk/>
          <pc:sldMk cId="1928256377" sldId="284"/>
        </pc:sldMkLst>
      </pc:sldChg>
      <pc:sldChg chg="del">
        <pc:chgData name="John Griffiths" userId="55ce029b995a3368" providerId="Windows Live" clId="Web-{3A222170-144A-4DBD-AD11-D2924C8D6CC3}" dt="2024-06-13T13:11:23.230" v="18"/>
        <pc:sldMkLst>
          <pc:docMk/>
          <pc:sldMk cId="113910988" sldId="285"/>
        </pc:sldMkLst>
      </pc:sldChg>
      <pc:sldChg chg="addSp delSp modSp add replId">
        <pc:chgData name="John Griffiths" userId="55ce029b995a3368" providerId="Windows Live" clId="Web-{3A222170-144A-4DBD-AD11-D2924C8D6CC3}" dt="2024-06-13T13:22:42.067" v="56" actId="14100"/>
        <pc:sldMkLst>
          <pc:docMk/>
          <pc:sldMk cId="1841914106" sldId="285"/>
        </pc:sldMkLst>
        <pc:spChg chg="mod">
          <ac:chgData name="John Griffiths" userId="55ce029b995a3368" providerId="Windows Live" clId="Web-{3A222170-144A-4DBD-AD11-D2924C8D6CC3}" dt="2024-06-13T13:19:46.013" v="38" actId="20577"/>
          <ac:spMkLst>
            <pc:docMk/>
            <pc:sldMk cId="1841914106" sldId="285"/>
            <ac:spMk id="4" creationId="{1DE3B9C3-FD6A-9642-AADE-B4C28E2EEBCF}"/>
          </ac:spMkLst>
        </pc:spChg>
        <pc:grpChg chg="add mod">
          <ac:chgData name="John Griffiths" userId="55ce029b995a3368" providerId="Windows Live" clId="Web-{3A222170-144A-4DBD-AD11-D2924C8D6CC3}" dt="2024-06-13T13:22:42.067" v="56" actId="14100"/>
          <ac:grpSpMkLst>
            <pc:docMk/>
            <pc:sldMk cId="1841914106" sldId="285"/>
            <ac:grpSpMk id="9" creationId="{AF7D6904-2A0E-C7F5-828C-36015C471E5C}"/>
          </ac:grpSpMkLst>
        </pc:grpChg>
        <pc:picChg chg="del">
          <ac:chgData name="John Griffiths" userId="55ce029b995a3368" providerId="Windows Live" clId="Web-{3A222170-144A-4DBD-AD11-D2924C8D6CC3}" dt="2024-06-13T13:19:43.216" v="36"/>
          <ac:picMkLst>
            <pc:docMk/>
            <pc:sldMk cId="1841914106" sldId="285"/>
            <ac:picMk id="2" creationId="{88A5D9B6-480B-5216-5D71-A018C27D9970}"/>
          </ac:picMkLst>
        </pc:picChg>
        <pc:picChg chg="add mod">
          <ac:chgData name="John Griffiths" userId="55ce029b995a3368" providerId="Windows Live" clId="Web-{3A222170-144A-4DBD-AD11-D2924C8D6CC3}" dt="2024-06-13T13:20:27.515" v="42" actId="1076"/>
          <ac:picMkLst>
            <pc:docMk/>
            <pc:sldMk cId="1841914106" sldId="285"/>
            <ac:picMk id="3" creationId="{C7940B9C-9A48-8C3A-5431-0A62B5BA1D86}"/>
          </ac:picMkLst>
        </pc:picChg>
        <pc:picChg chg="del">
          <ac:chgData name="John Griffiths" userId="55ce029b995a3368" providerId="Windows Live" clId="Web-{3A222170-144A-4DBD-AD11-D2924C8D6CC3}" dt="2024-06-13T13:19:43.857" v="37"/>
          <ac:picMkLst>
            <pc:docMk/>
            <pc:sldMk cId="1841914106" sldId="285"/>
            <ac:picMk id="5" creationId="{C1A486F8-1803-3FB6-BCEB-E4873C0F1D35}"/>
          </ac:picMkLst>
        </pc:picChg>
        <pc:picChg chg="add mod">
          <ac:chgData name="John Griffiths" userId="55ce029b995a3368" providerId="Windows Live" clId="Web-{3A222170-144A-4DBD-AD11-D2924C8D6CC3}" dt="2024-06-13T13:20:55.735" v="46" actId="1076"/>
          <ac:picMkLst>
            <pc:docMk/>
            <pc:sldMk cId="1841914106" sldId="285"/>
            <ac:picMk id="6" creationId="{0CD471E0-7AA0-43A8-B091-D4776AA4A42E}"/>
          </ac:picMkLst>
        </pc:picChg>
        <pc:picChg chg="add mod">
          <ac:chgData name="John Griffiths" userId="55ce029b995a3368" providerId="Windows Live" clId="Web-{3A222170-144A-4DBD-AD11-D2924C8D6CC3}" dt="2024-06-13T13:21:30.017" v="50" actId="14100"/>
          <ac:picMkLst>
            <pc:docMk/>
            <pc:sldMk cId="1841914106" sldId="285"/>
            <ac:picMk id="7" creationId="{52044F09-EC08-8278-628B-2B657A826BC9}"/>
          </ac:picMkLst>
        </pc:picChg>
        <pc:picChg chg="add mod">
          <ac:chgData name="John Griffiths" userId="55ce029b995a3368" providerId="Windows Live" clId="Web-{3A222170-144A-4DBD-AD11-D2924C8D6CC3}" dt="2024-06-13T13:22:18.378" v="53" actId="1076"/>
          <ac:picMkLst>
            <pc:docMk/>
            <pc:sldMk cId="1841914106" sldId="285"/>
            <ac:picMk id="8" creationId="{DE6331BE-969E-7ADB-2D97-FE50CC2A8620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3:25:42.417" v="79" actId="1076"/>
        <pc:sldMkLst>
          <pc:docMk/>
          <pc:sldMk cId="130022992" sldId="286"/>
        </pc:sldMkLst>
        <pc:grpChg chg="del">
          <ac:chgData name="John Griffiths" userId="55ce029b995a3368" providerId="Windows Live" clId="Web-{3A222170-144A-4DBD-AD11-D2924C8D6CC3}" dt="2024-06-13T13:23:00.473" v="60"/>
          <ac:grpSpMkLst>
            <pc:docMk/>
            <pc:sldMk cId="130022992" sldId="286"/>
            <ac:grpSpMk id="9" creationId="{AF7D6904-2A0E-C7F5-828C-36015C471E5C}"/>
          </ac:grpSpMkLst>
        </pc:grpChg>
        <pc:picChg chg="add mod">
          <ac:chgData name="John Griffiths" userId="55ce029b995a3368" providerId="Windows Live" clId="Web-{3A222170-144A-4DBD-AD11-D2924C8D6CC3}" dt="2024-06-13T13:24:02.616" v="66" actId="14100"/>
          <ac:picMkLst>
            <pc:docMk/>
            <pc:sldMk cId="130022992" sldId="286"/>
            <ac:picMk id="2" creationId="{3E4414FB-F8FF-B954-1CD0-E7261BE6BBD3}"/>
          </ac:picMkLst>
        </pc:picChg>
        <pc:picChg chg="del">
          <ac:chgData name="John Griffiths" userId="55ce029b995a3368" providerId="Windows Live" clId="Web-{3A222170-144A-4DBD-AD11-D2924C8D6CC3}" dt="2024-06-13T13:22:59.473" v="58"/>
          <ac:picMkLst>
            <pc:docMk/>
            <pc:sldMk cId="130022992" sldId="286"/>
            <ac:picMk id="3" creationId="{C7940B9C-9A48-8C3A-5431-0A62B5BA1D86}"/>
          </ac:picMkLst>
        </pc:picChg>
        <pc:picChg chg="add mod">
          <ac:chgData name="John Griffiths" userId="55ce029b995a3368" providerId="Windows Live" clId="Web-{3A222170-144A-4DBD-AD11-D2924C8D6CC3}" dt="2024-06-13T13:25:39.932" v="77" actId="1076"/>
          <ac:picMkLst>
            <pc:docMk/>
            <pc:sldMk cId="130022992" sldId="286"/>
            <ac:picMk id="5" creationId="{A3254BCE-0621-0430-C38D-92EDE743358A}"/>
          </ac:picMkLst>
        </pc:picChg>
        <pc:picChg chg="del">
          <ac:chgData name="John Griffiths" userId="55ce029b995a3368" providerId="Windows Live" clId="Web-{3A222170-144A-4DBD-AD11-D2924C8D6CC3}" dt="2024-06-13T13:23:00.036" v="59"/>
          <ac:picMkLst>
            <pc:docMk/>
            <pc:sldMk cId="130022992" sldId="286"/>
            <ac:picMk id="8" creationId="{DE6331BE-969E-7ADB-2D97-FE50CC2A8620}"/>
          </ac:picMkLst>
        </pc:picChg>
        <pc:picChg chg="add mod">
          <ac:chgData name="John Griffiths" userId="55ce029b995a3368" providerId="Windows Live" clId="Web-{3A222170-144A-4DBD-AD11-D2924C8D6CC3}" dt="2024-06-13T13:25:39.979" v="78" actId="1076"/>
          <ac:picMkLst>
            <pc:docMk/>
            <pc:sldMk cId="130022992" sldId="286"/>
            <ac:picMk id="10" creationId="{2B35FA90-D7CC-D284-B085-22B168B25F7E}"/>
          </ac:picMkLst>
        </pc:picChg>
        <pc:picChg chg="add mod">
          <ac:chgData name="John Griffiths" userId="55ce029b995a3368" providerId="Windows Live" clId="Web-{3A222170-144A-4DBD-AD11-D2924C8D6CC3}" dt="2024-06-13T13:25:42.417" v="79" actId="1076"/>
          <ac:picMkLst>
            <pc:docMk/>
            <pc:sldMk cId="130022992" sldId="286"/>
            <ac:picMk id="11" creationId="{0016BABE-1AFD-9DF8-3005-53FB62A2E72D}"/>
          </ac:picMkLst>
        </pc:picChg>
      </pc:sldChg>
      <pc:sldChg chg="del">
        <pc:chgData name="John Griffiths" userId="55ce029b995a3368" providerId="Windows Live" clId="Web-{3A222170-144A-4DBD-AD11-D2924C8D6CC3}" dt="2024-06-13T13:11:23.230" v="17"/>
        <pc:sldMkLst>
          <pc:docMk/>
          <pc:sldMk cId="833939869" sldId="286"/>
        </pc:sldMkLst>
      </pc:sldChg>
      <pc:sldChg chg="addSp delSp modSp add replId">
        <pc:chgData name="John Griffiths" userId="55ce029b995a3368" providerId="Windows Live" clId="Web-{3A222170-144A-4DBD-AD11-D2924C8D6CC3}" dt="2024-06-13T15:43:31.795" v="97" actId="14100"/>
        <pc:sldMkLst>
          <pc:docMk/>
          <pc:sldMk cId="1306948741" sldId="287"/>
        </pc:sldMkLst>
        <pc:spChg chg="mod">
          <ac:chgData name="John Griffiths" userId="55ce029b995a3368" providerId="Windows Live" clId="Web-{3A222170-144A-4DBD-AD11-D2924C8D6CC3}" dt="2024-06-13T13:26:33.418" v="86" actId="20577"/>
          <ac:spMkLst>
            <pc:docMk/>
            <pc:sldMk cId="1306948741" sldId="287"/>
            <ac:spMk id="4" creationId="{1DE3B9C3-FD6A-9642-AADE-B4C28E2EEBCF}"/>
          </ac:spMkLst>
        </pc:spChg>
        <pc:picChg chg="del">
          <ac:chgData name="John Griffiths" userId="55ce029b995a3368" providerId="Windows Live" clId="Web-{3A222170-144A-4DBD-AD11-D2924C8D6CC3}" dt="2024-06-13T13:26:26.824" v="81"/>
          <ac:picMkLst>
            <pc:docMk/>
            <pc:sldMk cId="1306948741" sldId="287"/>
            <ac:picMk id="2" creationId="{3E4414FB-F8FF-B954-1CD0-E7261BE6BBD3}"/>
          </ac:picMkLst>
        </pc:picChg>
        <pc:picChg chg="add mod">
          <ac:chgData name="John Griffiths" userId="55ce029b995a3368" providerId="Windows Live" clId="Web-{3A222170-144A-4DBD-AD11-D2924C8D6CC3}" dt="2024-06-13T15:42:23.996" v="89" actId="1076"/>
          <ac:picMkLst>
            <pc:docMk/>
            <pc:sldMk cId="1306948741" sldId="287"/>
            <ac:picMk id="2" creationId="{5D364543-4FDB-2082-4F02-8E12A0C9EB5D}"/>
          </ac:picMkLst>
        </pc:picChg>
        <pc:picChg chg="add mod">
          <ac:chgData name="John Griffiths" userId="55ce029b995a3368" providerId="Windows Live" clId="Web-{3A222170-144A-4DBD-AD11-D2924C8D6CC3}" dt="2024-06-13T15:42:52.450" v="94" actId="1076"/>
          <ac:picMkLst>
            <pc:docMk/>
            <pc:sldMk cId="1306948741" sldId="287"/>
            <ac:picMk id="3" creationId="{8CCD3CDE-0B79-7FF1-09B1-6BE97106B1D3}"/>
          </ac:picMkLst>
        </pc:picChg>
        <pc:picChg chg="add mod">
          <ac:chgData name="John Griffiths" userId="55ce029b995a3368" providerId="Windows Live" clId="Web-{3A222170-144A-4DBD-AD11-D2924C8D6CC3}" dt="2024-06-13T15:43:31.795" v="97" actId="14100"/>
          <ac:picMkLst>
            <pc:docMk/>
            <pc:sldMk cId="1306948741" sldId="287"/>
            <ac:picMk id="5" creationId="{9C565EEB-DF7E-202F-7D30-93D5E8354343}"/>
          </ac:picMkLst>
        </pc:picChg>
        <pc:picChg chg="del">
          <ac:chgData name="John Griffiths" userId="55ce029b995a3368" providerId="Windows Live" clId="Web-{3A222170-144A-4DBD-AD11-D2924C8D6CC3}" dt="2024-06-13T13:26:28.293" v="83"/>
          <ac:picMkLst>
            <pc:docMk/>
            <pc:sldMk cId="1306948741" sldId="287"/>
            <ac:picMk id="5" creationId="{A3254BCE-0621-0430-C38D-92EDE743358A}"/>
          </ac:picMkLst>
        </pc:picChg>
        <pc:picChg chg="del">
          <ac:chgData name="John Griffiths" userId="55ce029b995a3368" providerId="Windows Live" clId="Web-{3A222170-144A-4DBD-AD11-D2924C8D6CC3}" dt="2024-06-13T13:26:27.621" v="82"/>
          <ac:picMkLst>
            <pc:docMk/>
            <pc:sldMk cId="1306948741" sldId="287"/>
            <ac:picMk id="10" creationId="{2B35FA90-D7CC-D284-B085-22B168B25F7E}"/>
          </ac:picMkLst>
        </pc:picChg>
        <pc:picChg chg="del">
          <ac:chgData name="John Griffiths" userId="55ce029b995a3368" providerId="Windows Live" clId="Web-{3A222170-144A-4DBD-AD11-D2924C8D6CC3}" dt="2024-06-13T13:26:29.371" v="84"/>
          <ac:picMkLst>
            <pc:docMk/>
            <pc:sldMk cId="1306948741" sldId="287"/>
            <ac:picMk id="11" creationId="{0016BABE-1AFD-9DF8-3005-53FB62A2E72D}"/>
          </ac:picMkLst>
        </pc:picChg>
      </pc:sldChg>
      <pc:sldChg chg="del">
        <pc:chgData name="John Griffiths" userId="55ce029b995a3368" providerId="Windows Live" clId="Web-{3A222170-144A-4DBD-AD11-D2924C8D6CC3}" dt="2024-06-13T13:11:23.230" v="16"/>
        <pc:sldMkLst>
          <pc:docMk/>
          <pc:sldMk cId="2043798998" sldId="287"/>
        </pc:sldMkLst>
      </pc:sldChg>
      <pc:sldChg chg="addSp delSp modSp add replId">
        <pc:chgData name="John Griffiths" userId="55ce029b995a3368" providerId="Windows Live" clId="Web-{3A222170-144A-4DBD-AD11-D2924C8D6CC3}" dt="2024-06-13T15:45:00.969" v="105" actId="1076"/>
        <pc:sldMkLst>
          <pc:docMk/>
          <pc:sldMk cId="2558251769" sldId="288"/>
        </pc:sldMkLst>
        <pc:picChg chg="del">
          <ac:chgData name="John Griffiths" userId="55ce029b995a3368" providerId="Windows Live" clId="Web-{3A222170-144A-4DBD-AD11-D2924C8D6CC3}" dt="2024-06-13T15:43:40.451" v="99"/>
          <ac:picMkLst>
            <pc:docMk/>
            <pc:sldMk cId="2558251769" sldId="288"/>
            <ac:picMk id="2" creationId="{5D364543-4FDB-2082-4F02-8E12A0C9EB5D}"/>
          </ac:picMkLst>
        </pc:picChg>
        <pc:picChg chg="del">
          <ac:chgData name="John Griffiths" userId="55ce029b995a3368" providerId="Windows Live" clId="Web-{3A222170-144A-4DBD-AD11-D2924C8D6CC3}" dt="2024-06-13T15:43:41.514" v="100"/>
          <ac:picMkLst>
            <pc:docMk/>
            <pc:sldMk cId="2558251769" sldId="288"/>
            <ac:picMk id="3" creationId="{8CCD3CDE-0B79-7FF1-09B1-6BE97106B1D3}"/>
          </ac:picMkLst>
        </pc:picChg>
        <pc:picChg chg="del">
          <ac:chgData name="John Griffiths" userId="55ce029b995a3368" providerId="Windows Live" clId="Web-{3A222170-144A-4DBD-AD11-D2924C8D6CC3}" dt="2024-06-13T15:43:42.311" v="101"/>
          <ac:picMkLst>
            <pc:docMk/>
            <pc:sldMk cId="2558251769" sldId="288"/>
            <ac:picMk id="5" creationId="{9C565EEB-DF7E-202F-7D30-93D5E8354343}"/>
          </ac:picMkLst>
        </pc:picChg>
        <pc:picChg chg="add mod">
          <ac:chgData name="John Griffiths" userId="55ce029b995a3368" providerId="Windows Live" clId="Web-{3A222170-144A-4DBD-AD11-D2924C8D6CC3}" dt="2024-06-13T15:44:24.218" v="103" actId="1076"/>
          <ac:picMkLst>
            <pc:docMk/>
            <pc:sldMk cId="2558251769" sldId="288"/>
            <ac:picMk id="6" creationId="{EB6DC5CD-55A2-BAC0-5FFC-0820BEA84657}"/>
          </ac:picMkLst>
        </pc:picChg>
        <pc:picChg chg="add mod">
          <ac:chgData name="John Griffiths" userId="55ce029b995a3368" providerId="Windows Live" clId="Web-{3A222170-144A-4DBD-AD11-D2924C8D6CC3}" dt="2024-06-13T15:45:00.969" v="105" actId="1076"/>
          <ac:picMkLst>
            <pc:docMk/>
            <pc:sldMk cId="2558251769" sldId="288"/>
            <ac:picMk id="7" creationId="{21B9DAE1-F871-65F1-CCE7-1EDA1716C797}"/>
          </ac:picMkLst>
        </pc:picChg>
      </pc:sldChg>
      <pc:sldChg chg="del">
        <pc:chgData name="John Griffiths" userId="55ce029b995a3368" providerId="Windows Live" clId="Web-{3A222170-144A-4DBD-AD11-D2924C8D6CC3}" dt="2024-06-13T13:11:23.230" v="15"/>
        <pc:sldMkLst>
          <pc:docMk/>
          <pc:sldMk cId="4082686900" sldId="288"/>
        </pc:sldMkLst>
      </pc:sldChg>
      <pc:sldChg chg="addSp delSp modSp add replId">
        <pc:chgData name="John Griffiths" userId="55ce029b995a3368" providerId="Windows Live" clId="Web-{3A222170-144A-4DBD-AD11-D2924C8D6CC3}" dt="2024-06-13T15:48:56.524" v="118" actId="14100"/>
        <pc:sldMkLst>
          <pc:docMk/>
          <pc:sldMk cId="844514889" sldId="289"/>
        </pc:sldMkLst>
        <pc:spChg chg="mod">
          <ac:chgData name="John Griffiths" userId="55ce029b995a3368" providerId="Windows Live" clId="Web-{3A222170-144A-4DBD-AD11-D2924C8D6CC3}" dt="2024-06-13T15:46:26.019" v="109" actId="20577"/>
          <ac:spMkLst>
            <pc:docMk/>
            <pc:sldMk cId="844514889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3A222170-144A-4DBD-AD11-D2924C8D6CC3}" dt="2024-06-13T15:47:59.631" v="112" actId="1076"/>
          <ac:picMkLst>
            <pc:docMk/>
            <pc:sldMk cId="844514889" sldId="289"/>
            <ac:picMk id="2" creationId="{AB84649C-D1AB-C79D-B9BD-D1902CC78807}"/>
          </ac:picMkLst>
        </pc:picChg>
        <pc:picChg chg="add mod">
          <ac:chgData name="John Griffiths" userId="55ce029b995a3368" providerId="Windows Live" clId="Web-{3A222170-144A-4DBD-AD11-D2924C8D6CC3}" dt="2024-06-13T15:48:35.117" v="115" actId="14100"/>
          <ac:picMkLst>
            <pc:docMk/>
            <pc:sldMk cId="844514889" sldId="289"/>
            <ac:picMk id="3" creationId="{7763D188-103E-9880-BA5F-1F4447491111}"/>
          </ac:picMkLst>
        </pc:picChg>
        <pc:picChg chg="add mod">
          <ac:chgData name="John Griffiths" userId="55ce029b995a3368" providerId="Windows Live" clId="Web-{3A222170-144A-4DBD-AD11-D2924C8D6CC3}" dt="2024-06-13T15:48:56.524" v="118" actId="14100"/>
          <ac:picMkLst>
            <pc:docMk/>
            <pc:sldMk cId="844514889" sldId="289"/>
            <ac:picMk id="5" creationId="{BA93CA88-FEE4-674B-037C-92C0CDB36524}"/>
          </ac:picMkLst>
        </pc:picChg>
        <pc:picChg chg="del">
          <ac:chgData name="John Griffiths" userId="55ce029b995a3368" providerId="Windows Live" clId="Web-{3A222170-144A-4DBD-AD11-D2924C8D6CC3}" dt="2024-06-13T15:46:16.034" v="107"/>
          <ac:picMkLst>
            <pc:docMk/>
            <pc:sldMk cId="844514889" sldId="289"/>
            <ac:picMk id="6" creationId="{EB6DC5CD-55A2-BAC0-5FFC-0820BEA84657}"/>
          </ac:picMkLst>
        </pc:picChg>
        <pc:picChg chg="del">
          <ac:chgData name="John Griffiths" userId="55ce029b995a3368" providerId="Windows Live" clId="Web-{3A222170-144A-4DBD-AD11-D2924C8D6CC3}" dt="2024-06-13T15:46:16.847" v="108"/>
          <ac:picMkLst>
            <pc:docMk/>
            <pc:sldMk cId="844514889" sldId="289"/>
            <ac:picMk id="7" creationId="{21B9DAE1-F871-65F1-CCE7-1EDA1716C797}"/>
          </ac:picMkLst>
        </pc:picChg>
      </pc:sldChg>
      <pc:sldChg chg="del">
        <pc:chgData name="John Griffiths" userId="55ce029b995a3368" providerId="Windows Live" clId="Web-{3A222170-144A-4DBD-AD11-D2924C8D6CC3}" dt="2024-06-13T13:11:23.230" v="14"/>
        <pc:sldMkLst>
          <pc:docMk/>
          <pc:sldMk cId="1724437574" sldId="289"/>
        </pc:sldMkLst>
      </pc:sldChg>
      <pc:sldChg chg="del">
        <pc:chgData name="John Griffiths" userId="55ce029b995a3368" providerId="Windows Live" clId="Web-{3A222170-144A-4DBD-AD11-D2924C8D6CC3}" dt="2024-06-13T13:11:23.215" v="13"/>
        <pc:sldMkLst>
          <pc:docMk/>
          <pc:sldMk cId="230543234" sldId="290"/>
        </pc:sldMkLst>
      </pc:sldChg>
      <pc:sldChg chg="addSp delSp modSp add replId">
        <pc:chgData name="John Griffiths" userId="55ce029b995a3368" providerId="Windows Live" clId="Web-{3A222170-144A-4DBD-AD11-D2924C8D6CC3}" dt="2024-06-13T15:52:11.576" v="132" actId="14100"/>
        <pc:sldMkLst>
          <pc:docMk/>
          <pc:sldMk cId="1187767374" sldId="290"/>
        </pc:sldMkLst>
        <pc:spChg chg="mod">
          <ac:chgData name="John Griffiths" userId="55ce029b995a3368" providerId="Windows Live" clId="Web-{3A222170-144A-4DBD-AD11-D2924C8D6CC3}" dt="2024-06-13T15:49:26.290" v="123" actId="20577"/>
          <ac:spMkLst>
            <pc:docMk/>
            <pc:sldMk cId="1187767374" sldId="290"/>
            <ac:spMk id="4" creationId="{1DE3B9C3-FD6A-9642-AADE-B4C28E2EEBCF}"/>
          </ac:spMkLst>
        </pc:spChg>
        <pc:picChg chg="del">
          <ac:chgData name="John Griffiths" userId="55ce029b995a3368" providerId="Windows Live" clId="Web-{3A222170-144A-4DBD-AD11-D2924C8D6CC3}" dt="2024-06-13T15:49:21.587" v="120"/>
          <ac:picMkLst>
            <pc:docMk/>
            <pc:sldMk cId="1187767374" sldId="290"/>
            <ac:picMk id="2" creationId="{AB84649C-D1AB-C79D-B9BD-D1902CC78807}"/>
          </ac:picMkLst>
        </pc:picChg>
        <pc:picChg chg="del">
          <ac:chgData name="John Griffiths" userId="55ce029b995a3368" providerId="Windows Live" clId="Web-{3A222170-144A-4DBD-AD11-D2924C8D6CC3}" dt="2024-06-13T15:49:22.962" v="122"/>
          <ac:picMkLst>
            <pc:docMk/>
            <pc:sldMk cId="1187767374" sldId="290"/>
            <ac:picMk id="3" creationId="{7763D188-103E-9880-BA5F-1F4447491111}"/>
          </ac:picMkLst>
        </pc:picChg>
        <pc:picChg chg="del">
          <ac:chgData name="John Griffiths" userId="55ce029b995a3368" providerId="Windows Live" clId="Web-{3A222170-144A-4DBD-AD11-D2924C8D6CC3}" dt="2024-06-13T15:49:22.462" v="121"/>
          <ac:picMkLst>
            <pc:docMk/>
            <pc:sldMk cId="1187767374" sldId="290"/>
            <ac:picMk id="5" creationId="{BA93CA88-FEE4-674B-037C-92C0CDB36524}"/>
          </ac:picMkLst>
        </pc:picChg>
        <pc:picChg chg="add mod">
          <ac:chgData name="John Griffiths" userId="55ce029b995a3368" providerId="Windows Live" clId="Web-{3A222170-144A-4DBD-AD11-D2924C8D6CC3}" dt="2024-06-13T15:51:18.075" v="126" actId="1076"/>
          <ac:picMkLst>
            <pc:docMk/>
            <pc:sldMk cId="1187767374" sldId="290"/>
            <ac:picMk id="6" creationId="{7B9711CD-BD09-BA02-195C-BB4DBF4BEC08}"/>
          </ac:picMkLst>
        </pc:picChg>
        <pc:picChg chg="add mod">
          <ac:chgData name="John Griffiths" userId="55ce029b995a3368" providerId="Windows Live" clId="Web-{3A222170-144A-4DBD-AD11-D2924C8D6CC3}" dt="2024-06-13T15:51:46.794" v="129" actId="1076"/>
          <ac:picMkLst>
            <pc:docMk/>
            <pc:sldMk cId="1187767374" sldId="290"/>
            <ac:picMk id="7" creationId="{A703A074-5ADA-8443-085A-7C1D8D5F721A}"/>
          </ac:picMkLst>
        </pc:picChg>
        <pc:picChg chg="add mod">
          <ac:chgData name="John Griffiths" userId="55ce029b995a3368" providerId="Windows Live" clId="Web-{3A222170-144A-4DBD-AD11-D2924C8D6CC3}" dt="2024-06-13T15:52:11.576" v="132" actId="14100"/>
          <ac:picMkLst>
            <pc:docMk/>
            <pc:sldMk cId="1187767374" sldId="290"/>
            <ac:picMk id="8" creationId="{8F5A9796-9686-AF73-3E6D-BE128BF3FBF2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5:53:27.876" v="143" actId="1076"/>
        <pc:sldMkLst>
          <pc:docMk/>
          <pc:sldMk cId="312511767" sldId="291"/>
        </pc:sldMkLst>
        <pc:picChg chg="add mod">
          <ac:chgData name="John Griffiths" userId="55ce029b995a3368" providerId="Windows Live" clId="Web-{3A222170-144A-4DBD-AD11-D2924C8D6CC3}" dt="2024-06-13T15:53:07.187" v="139" actId="1076"/>
          <ac:picMkLst>
            <pc:docMk/>
            <pc:sldMk cId="312511767" sldId="291"/>
            <ac:picMk id="2" creationId="{8BBE0BEE-CA3C-D344-3FC5-4F64AFB521E7}"/>
          </ac:picMkLst>
        </pc:picChg>
        <pc:picChg chg="add mod">
          <ac:chgData name="John Griffiths" userId="55ce029b995a3368" providerId="Windows Live" clId="Web-{3A222170-144A-4DBD-AD11-D2924C8D6CC3}" dt="2024-06-13T15:53:27.876" v="143" actId="1076"/>
          <ac:picMkLst>
            <pc:docMk/>
            <pc:sldMk cId="312511767" sldId="291"/>
            <ac:picMk id="3" creationId="{F0CEF8C2-8F7E-5D83-B810-0E26000B29E0}"/>
          </ac:picMkLst>
        </pc:picChg>
        <pc:picChg chg="del">
          <ac:chgData name="John Griffiths" userId="55ce029b995a3368" providerId="Windows Live" clId="Web-{3A222170-144A-4DBD-AD11-D2924C8D6CC3}" dt="2024-06-13T15:52:22.186" v="134"/>
          <ac:picMkLst>
            <pc:docMk/>
            <pc:sldMk cId="312511767" sldId="291"/>
            <ac:picMk id="6" creationId="{7B9711CD-BD09-BA02-195C-BB4DBF4BEC08}"/>
          </ac:picMkLst>
        </pc:picChg>
        <pc:picChg chg="del">
          <ac:chgData name="John Griffiths" userId="55ce029b995a3368" providerId="Windows Live" clId="Web-{3A222170-144A-4DBD-AD11-D2924C8D6CC3}" dt="2024-06-13T15:52:23.139" v="135"/>
          <ac:picMkLst>
            <pc:docMk/>
            <pc:sldMk cId="312511767" sldId="291"/>
            <ac:picMk id="7" creationId="{A703A074-5ADA-8443-085A-7C1D8D5F721A}"/>
          </ac:picMkLst>
        </pc:picChg>
        <pc:picChg chg="del">
          <ac:chgData name="John Griffiths" userId="55ce029b995a3368" providerId="Windows Live" clId="Web-{3A222170-144A-4DBD-AD11-D2924C8D6CC3}" dt="2024-06-13T15:52:23.577" v="136"/>
          <ac:picMkLst>
            <pc:docMk/>
            <pc:sldMk cId="312511767" sldId="291"/>
            <ac:picMk id="8" creationId="{8F5A9796-9686-AF73-3E6D-BE128BF3FBF2}"/>
          </ac:picMkLst>
        </pc:picChg>
      </pc:sldChg>
      <pc:sldChg chg="del">
        <pc:chgData name="John Griffiths" userId="55ce029b995a3368" providerId="Windows Live" clId="Web-{3A222170-144A-4DBD-AD11-D2924C8D6CC3}" dt="2024-06-13T13:11:23.215" v="12"/>
        <pc:sldMkLst>
          <pc:docMk/>
          <pc:sldMk cId="2555810288" sldId="291"/>
        </pc:sldMkLst>
      </pc:sldChg>
      <pc:sldChg chg="del">
        <pc:chgData name="John Griffiths" userId="55ce029b995a3368" providerId="Windows Live" clId="Web-{3A222170-144A-4DBD-AD11-D2924C8D6CC3}" dt="2024-06-13T13:11:23.215" v="11"/>
        <pc:sldMkLst>
          <pc:docMk/>
          <pc:sldMk cId="3621171988" sldId="292"/>
        </pc:sldMkLst>
      </pc:sldChg>
      <pc:sldChg chg="addSp delSp modSp add replId">
        <pc:chgData name="John Griffiths" userId="55ce029b995a3368" providerId="Windows Live" clId="Web-{3A222170-144A-4DBD-AD11-D2924C8D6CC3}" dt="2024-06-13T15:55:25.739" v="159" actId="1076"/>
        <pc:sldMkLst>
          <pc:docMk/>
          <pc:sldMk cId="3783456002" sldId="292"/>
        </pc:sldMkLst>
        <pc:spChg chg="mod">
          <ac:chgData name="John Griffiths" userId="55ce029b995a3368" providerId="Windows Live" clId="Web-{3A222170-144A-4DBD-AD11-D2924C8D6CC3}" dt="2024-06-13T15:53:49.970" v="149" actId="20577"/>
          <ac:spMkLst>
            <pc:docMk/>
            <pc:sldMk cId="3783456002" sldId="292"/>
            <ac:spMk id="4" creationId="{1DE3B9C3-FD6A-9642-AADE-B4C28E2EEBCF}"/>
          </ac:spMkLst>
        </pc:spChg>
        <pc:picChg chg="del">
          <ac:chgData name="John Griffiths" userId="55ce029b995a3368" providerId="Windows Live" clId="Web-{3A222170-144A-4DBD-AD11-D2924C8D6CC3}" dt="2024-06-13T15:53:42.235" v="145"/>
          <ac:picMkLst>
            <pc:docMk/>
            <pc:sldMk cId="3783456002" sldId="292"/>
            <ac:picMk id="2" creationId="{8BBE0BEE-CA3C-D344-3FC5-4F64AFB521E7}"/>
          </ac:picMkLst>
        </pc:picChg>
        <pc:picChg chg="del">
          <ac:chgData name="John Griffiths" userId="55ce029b995a3368" providerId="Windows Live" clId="Web-{3A222170-144A-4DBD-AD11-D2924C8D6CC3}" dt="2024-06-13T15:53:43.079" v="146"/>
          <ac:picMkLst>
            <pc:docMk/>
            <pc:sldMk cId="3783456002" sldId="292"/>
            <ac:picMk id="3" creationId="{F0CEF8C2-8F7E-5D83-B810-0E26000B29E0}"/>
          </ac:picMkLst>
        </pc:picChg>
        <pc:picChg chg="add mod">
          <ac:chgData name="John Griffiths" userId="55ce029b995a3368" providerId="Windows Live" clId="Web-{3A222170-144A-4DBD-AD11-D2924C8D6CC3}" dt="2024-06-13T15:55:21.223" v="156" actId="1076"/>
          <ac:picMkLst>
            <pc:docMk/>
            <pc:sldMk cId="3783456002" sldId="292"/>
            <ac:picMk id="5" creationId="{45A69343-A66D-C524-7DC6-9132CB0CE789}"/>
          </ac:picMkLst>
        </pc:picChg>
        <pc:picChg chg="add mod">
          <ac:chgData name="John Griffiths" userId="55ce029b995a3368" providerId="Windows Live" clId="Web-{3A222170-144A-4DBD-AD11-D2924C8D6CC3}" dt="2024-06-13T15:55:25.739" v="159" actId="1076"/>
          <ac:picMkLst>
            <pc:docMk/>
            <pc:sldMk cId="3783456002" sldId="292"/>
            <ac:picMk id="6" creationId="{741B41DB-5534-DE6F-46D1-077BC5886B5A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5:56:55.226" v="170" actId="1076"/>
        <pc:sldMkLst>
          <pc:docMk/>
          <pc:sldMk cId="2796233702" sldId="293"/>
        </pc:sldMkLst>
        <pc:picChg chg="add mod">
          <ac:chgData name="John Griffiths" userId="55ce029b995a3368" providerId="Windows Live" clId="Web-{3A222170-144A-4DBD-AD11-D2924C8D6CC3}" dt="2024-06-13T15:55:48.708" v="164" actId="1076"/>
          <ac:picMkLst>
            <pc:docMk/>
            <pc:sldMk cId="2796233702" sldId="293"/>
            <ac:picMk id="2" creationId="{ABA6AFED-0345-CB98-5833-09B307D3174E}"/>
          </ac:picMkLst>
        </pc:picChg>
        <pc:picChg chg="add mod">
          <ac:chgData name="John Griffiths" userId="55ce029b995a3368" providerId="Windows Live" clId="Web-{3A222170-144A-4DBD-AD11-D2924C8D6CC3}" dt="2024-06-13T15:56:52.929" v="169" actId="1076"/>
          <ac:picMkLst>
            <pc:docMk/>
            <pc:sldMk cId="2796233702" sldId="293"/>
            <ac:picMk id="3" creationId="{9CD15DE0-207A-62C3-4076-17A2A744B090}"/>
          </ac:picMkLst>
        </pc:picChg>
        <pc:picChg chg="del">
          <ac:chgData name="John Griffiths" userId="55ce029b995a3368" providerId="Windows Live" clId="Web-{3A222170-144A-4DBD-AD11-D2924C8D6CC3}" dt="2024-06-13T15:55:32.051" v="161"/>
          <ac:picMkLst>
            <pc:docMk/>
            <pc:sldMk cId="2796233702" sldId="293"/>
            <ac:picMk id="5" creationId="{45A69343-A66D-C524-7DC6-9132CB0CE789}"/>
          </ac:picMkLst>
        </pc:picChg>
        <pc:picChg chg="del">
          <ac:chgData name="John Griffiths" userId="55ce029b995a3368" providerId="Windows Live" clId="Web-{3A222170-144A-4DBD-AD11-D2924C8D6CC3}" dt="2024-06-13T15:55:32.911" v="162"/>
          <ac:picMkLst>
            <pc:docMk/>
            <pc:sldMk cId="2796233702" sldId="293"/>
            <ac:picMk id="6" creationId="{741B41DB-5534-DE6F-46D1-077BC5886B5A}"/>
          </ac:picMkLst>
        </pc:picChg>
        <pc:picChg chg="add mod">
          <ac:chgData name="John Griffiths" userId="55ce029b995a3368" providerId="Windows Live" clId="Web-{3A222170-144A-4DBD-AD11-D2924C8D6CC3}" dt="2024-06-13T15:56:55.226" v="170" actId="1076"/>
          <ac:picMkLst>
            <pc:docMk/>
            <pc:sldMk cId="2796233702" sldId="293"/>
            <ac:picMk id="7" creationId="{88695D41-28D2-C0F0-4550-D3160A04FED1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01:13.452" v="182" actId="1076"/>
        <pc:sldMkLst>
          <pc:docMk/>
          <pc:sldMk cId="2203173638" sldId="294"/>
        </pc:sldMkLst>
        <pc:spChg chg="mod">
          <ac:chgData name="John Griffiths" userId="55ce029b995a3368" providerId="Windows Live" clId="Web-{3A222170-144A-4DBD-AD11-D2924C8D6CC3}" dt="2024-06-13T15:57:53.212" v="176" actId="20577"/>
          <ac:spMkLst>
            <pc:docMk/>
            <pc:sldMk cId="2203173638" sldId="294"/>
            <ac:spMk id="4" creationId="{1DE3B9C3-FD6A-9642-AADE-B4C28E2EEBCF}"/>
          </ac:spMkLst>
        </pc:spChg>
        <pc:picChg chg="del">
          <ac:chgData name="John Griffiths" userId="55ce029b995a3368" providerId="Windows Live" clId="Web-{3A222170-144A-4DBD-AD11-D2924C8D6CC3}" dt="2024-06-13T15:57:48.337" v="172"/>
          <ac:picMkLst>
            <pc:docMk/>
            <pc:sldMk cId="2203173638" sldId="294"/>
            <ac:picMk id="2" creationId="{ABA6AFED-0345-CB98-5833-09B307D3174E}"/>
          </ac:picMkLst>
        </pc:picChg>
        <pc:picChg chg="del">
          <ac:chgData name="John Griffiths" userId="55ce029b995a3368" providerId="Windows Live" clId="Web-{3A222170-144A-4DBD-AD11-D2924C8D6CC3}" dt="2024-06-13T15:57:49.227" v="173"/>
          <ac:picMkLst>
            <pc:docMk/>
            <pc:sldMk cId="2203173638" sldId="294"/>
            <ac:picMk id="3" creationId="{9CD15DE0-207A-62C3-4076-17A2A744B090}"/>
          </ac:picMkLst>
        </pc:picChg>
        <pc:picChg chg="add mod">
          <ac:chgData name="John Griffiths" userId="55ce029b995a3368" providerId="Windows Live" clId="Web-{3A222170-144A-4DBD-AD11-D2924C8D6CC3}" dt="2024-06-13T16:00:47.952" v="179" actId="1076"/>
          <ac:picMkLst>
            <pc:docMk/>
            <pc:sldMk cId="2203173638" sldId="294"/>
            <ac:picMk id="5" creationId="{33569860-F3D0-7649-59E0-B2A19E7AE2D7}"/>
          </ac:picMkLst>
        </pc:picChg>
        <pc:picChg chg="add mod">
          <ac:chgData name="John Griffiths" userId="55ce029b995a3368" providerId="Windows Live" clId="Web-{3A222170-144A-4DBD-AD11-D2924C8D6CC3}" dt="2024-06-13T16:01:13.452" v="182" actId="1076"/>
          <ac:picMkLst>
            <pc:docMk/>
            <pc:sldMk cId="2203173638" sldId="294"/>
            <ac:picMk id="6" creationId="{C11AD5D5-2537-B81D-61BE-8A5FA1DCDF6B}"/>
          </ac:picMkLst>
        </pc:picChg>
        <pc:picChg chg="del">
          <ac:chgData name="John Griffiths" userId="55ce029b995a3368" providerId="Windows Live" clId="Web-{3A222170-144A-4DBD-AD11-D2924C8D6CC3}" dt="2024-06-13T15:57:49.727" v="174"/>
          <ac:picMkLst>
            <pc:docMk/>
            <pc:sldMk cId="2203173638" sldId="294"/>
            <ac:picMk id="7" creationId="{88695D41-28D2-C0F0-4550-D3160A04FED1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02:01.313" v="192" actId="1076"/>
        <pc:sldMkLst>
          <pc:docMk/>
          <pc:sldMk cId="391477579" sldId="295"/>
        </pc:sldMkLst>
        <pc:picChg chg="add mod">
          <ac:chgData name="John Griffiths" userId="55ce029b995a3368" providerId="Windows Live" clId="Web-{3A222170-144A-4DBD-AD11-D2924C8D6CC3}" dt="2024-06-13T16:01:41.625" v="188" actId="1076"/>
          <ac:picMkLst>
            <pc:docMk/>
            <pc:sldMk cId="391477579" sldId="295"/>
            <ac:picMk id="2" creationId="{D3D79BFC-DE6E-BDEE-BDB2-23662F50EE52}"/>
          </ac:picMkLst>
        </pc:picChg>
        <pc:picChg chg="add mod">
          <ac:chgData name="John Griffiths" userId="55ce029b995a3368" providerId="Windows Live" clId="Web-{3A222170-144A-4DBD-AD11-D2924C8D6CC3}" dt="2024-06-13T16:02:01.313" v="192" actId="1076"/>
          <ac:picMkLst>
            <pc:docMk/>
            <pc:sldMk cId="391477579" sldId="295"/>
            <ac:picMk id="3" creationId="{CCD00343-3F73-D77D-2687-5E62CA7C33C0}"/>
          </ac:picMkLst>
        </pc:picChg>
        <pc:picChg chg="del">
          <ac:chgData name="John Griffiths" userId="55ce029b995a3368" providerId="Windows Live" clId="Web-{3A222170-144A-4DBD-AD11-D2924C8D6CC3}" dt="2024-06-13T16:01:22.781" v="184"/>
          <ac:picMkLst>
            <pc:docMk/>
            <pc:sldMk cId="391477579" sldId="295"/>
            <ac:picMk id="5" creationId="{33569860-F3D0-7649-59E0-B2A19E7AE2D7}"/>
          </ac:picMkLst>
        </pc:picChg>
        <pc:picChg chg="del">
          <ac:chgData name="John Griffiths" userId="55ce029b995a3368" providerId="Windows Live" clId="Web-{3A222170-144A-4DBD-AD11-D2924C8D6CC3}" dt="2024-06-13T16:01:23.687" v="185"/>
          <ac:picMkLst>
            <pc:docMk/>
            <pc:sldMk cId="391477579" sldId="295"/>
            <ac:picMk id="6" creationId="{C11AD5D5-2537-B81D-61BE-8A5FA1DCDF6B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06:08.071" v="203" actId="1076"/>
        <pc:sldMkLst>
          <pc:docMk/>
          <pc:sldMk cId="2812745013" sldId="296"/>
        </pc:sldMkLst>
        <pc:spChg chg="mod">
          <ac:chgData name="John Griffiths" userId="55ce029b995a3368" providerId="Windows Live" clId="Web-{3A222170-144A-4DBD-AD11-D2924C8D6CC3}" dt="2024-06-13T16:03:17.409" v="197" actId="20577"/>
          <ac:spMkLst>
            <pc:docMk/>
            <pc:sldMk cId="2812745013" sldId="296"/>
            <ac:spMk id="4" creationId="{1DE3B9C3-FD6A-9642-AADE-B4C28E2EEBCF}"/>
          </ac:spMkLst>
        </pc:spChg>
        <pc:picChg chg="del">
          <ac:chgData name="John Griffiths" userId="55ce029b995a3368" providerId="Windows Live" clId="Web-{3A222170-144A-4DBD-AD11-D2924C8D6CC3}" dt="2024-06-13T16:03:06.768" v="194"/>
          <ac:picMkLst>
            <pc:docMk/>
            <pc:sldMk cId="2812745013" sldId="296"/>
            <ac:picMk id="2" creationId="{D3D79BFC-DE6E-BDEE-BDB2-23662F50EE52}"/>
          </ac:picMkLst>
        </pc:picChg>
        <pc:picChg chg="del">
          <ac:chgData name="John Griffiths" userId="55ce029b995a3368" providerId="Windows Live" clId="Web-{3A222170-144A-4DBD-AD11-D2924C8D6CC3}" dt="2024-06-13T16:03:07.690" v="195"/>
          <ac:picMkLst>
            <pc:docMk/>
            <pc:sldMk cId="2812745013" sldId="296"/>
            <ac:picMk id="3" creationId="{CCD00343-3F73-D77D-2687-5E62CA7C33C0}"/>
          </ac:picMkLst>
        </pc:picChg>
        <pc:picChg chg="add mod">
          <ac:chgData name="John Griffiths" userId="55ce029b995a3368" providerId="Windows Live" clId="Web-{3A222170-144A-4DBD-AD11-D2924C8D6CC3}" dt="2024-06-13T16:04:53.537" v="199" actId="1076"/>
          <ac:picMkLst>
            <pc:docMk/>
            <pc:sldMk cId="2812745013" sldId="296"/>
            <ac:picMk id="5" creationId="{863ACD1D-2341-67A0-29C4-75F94046459C}"/>
          </ac:picMkLst>
        </pc:picChg>
        <pc:picChg chg="add mod">
          <ac:chgData name="John Griffiths" userId="55ce029b995a3368" providerId="Windows Live" clId="Web-{3A222170-144A-4DBD-AD11-D2924C8D6CC3}" dt="2024-06-13T16:05:12.897" v="201" actId="1076"/>
          <ac:picMkLst>
            <pc:docMk/>
            <pc:sldMk cId="2812745013" sldId="296"/>
            <ac:picMk id="6" creationId="{BFBA35ED-E50C-3DD8-307F-08F529ED121C}"/>
          </ac:picMkLst>
        </pc:picChg>
        <pc:picChg chg="add mod">
          <ac:chgData name="John Griffiths" userId="55ce029b995a3368" providerId="Windows Live" clId="Web-{3A222170-144A-4DBD-AD11-D2924C8D6CC3}" dt="2024-06-13T16:06:08.071" v="203" actId="1076"/>
          <ac:picMkLst>
            <pc:docMk/>
            <pc:sldMk cId="2812745013" sldId="296"/>
            <ac:picMk id="7" creationId="{D49DF94B-E898-C04B-537A-5881B4C5EE86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11:11.627" v="220"/>
        <pc:sldMkLst>
          <pc:docMk/>
          <pc:sldMk cId="1915152031" sldId="297"/>
        </pc:sldMkLst>
        <pc:spChg chg="mod">
          <ac:chgData name="John Griffiths" userId="55ce029b995a3368" providerId="Windows Live" clId="Web-{3A222170-144A-4DBD-AD11-D2924C8D6CC3}" dt="2024-06-13T16:09:00.623" v="210" actId="20577"/>
          <ac:spMkLst>
            <pc:docMk/>
            <pc:sldMk cId="1915152031" sldId="297"/>
            <ac:spMk id="4" creationId="{1DE3B9C3-FD6A-9642-AADE-B4C28E2EEBCF}"/>
          </ac:spMkLst>
        </pc:spChg>
        <pc:picChg chg="add mod">
          <ac:chgData name="John Griffiths" userId="55ce029b995a3368" providerId="Windows Live" clId="Web-{3A222170-144A-4DBD-AD11-D2924C8D6CC3}" dt="2024-06-13T16:09:45.312" v="212" actId="1076"/>
          <ac:picMkLst>
            <pc:docMk/>
            <pc:sldMk cId="1915152031" sldId="297"/>
            <ac:picMk id="2" creationId="{4C1A54DF-7FF3-5008-B726-51D1A308EBD2}"/>
          </ac:picMkLst>
        </pc:picChg>
        <pc:picChg chg="add mod">
          <ac:chgData name="John Griffiths" userId="55ce029b995a3368" providerId="Windows Live" clId="Web-{3A222170-144A-4DBD-AD11-D2924C8D6CC3}" dt="2024-06-13T16:10:31.641" v="214" actId="1076"/>
          <ac:picMkLst>
            <pc:docMk/>
            <pc:sldMk cId="1915152031" sldId="297"/>
            <ac:picMk id="3" creationId="{71454CFB-1288-6372-0442-2FAFC9029921}"/>
          </ac:picMkLst>
        </pc:picChg>
        <pc:picChg chg="del">
          <ac:chgData name="John Griffiths" userId="55ce029b995a3368" providerId="Windows Live" clId="Web-{3A222170-144A-4DBD-AD11-D2924C8D6CC3}" dt="2024-06-13T16:06:34.790" v="205"/>
          <ac:picMkLst>
            <pc:docMk/>
            <pc:sldMk cId="1915152031" sldId="297"/>
            <ac:picMk id="5" creationId="{863ACD1D-2341-67A0-29C4-75F94046459C}"/>
          </ac:picMkLst>
        </pc:picChg>
        <pc:picChg chg="del">
          <ac:chgData name="John Griffiths" userId="55ce029b995a3368" providerId="Windows Live" clId="Web-{3A222170-144A-4DBD-AD11-D2924C8D6CC3}" dt="2024-06-13T16:06:35.650" v="206"/>
          <ac:picMkLst>
            <pc:docMk/>
            <pc:sldMk cId="1915152031" sldId="297"/>
            <ac:picMk id="6" creationId="{BFBA35ED-E50C-3DD8-307F-08F529ED121C}"/>
          </ac:picMkLst>
        </pc:picChg>
        <pc:picChg chg="del">
          <ac:chgData name="John Griffiths" userId="55ce029b995a3368" providerId="Windows Live" clId="Web-{3A222170-144A-4DBD-AD11-D2924C8D6CC3}" dt="2024-06-13T16:06:36.384" v="207"/>
          <ac:picMkLst>
            <pc:docMk/>
            <pc:sldMk cId="1915152031" sldId="297"/>
            <ac:picMk id="7" creationId="{D49DF94B-E898-C04B-537A-5881B4C5EE86}"/>
          </ac:picMkLst>
        </pc:picChg>
        <pc:picChg chg="add del mod">
          <ac:chgData name="John Griffiths" userId="55ce029b995a3368" providerId="Windows Live" clId="Web-{3A222170-144A-4DBD-AD11-D2924C8D6CC3}" dt="2024-06-13T16:11:11.627" v="220"/>
          <ac:picMkLst>
            <pc:docMk/>
            <pc:sldMk cId="1915152031" sldId="297"/>
            <ac:picMk id="8" creationId="{DB848405-F07B-79F5-D26E-5CAED9D8A216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12:25.207" v="222" actId="1076"/>
        <pc:sldMkLst>
          <pc:docMk/>
          <pc:sldMk cId="2713332006" sldId="298"/>
        </pc:sldMkLst>
        <pc:picChg chg="del">
          <ac:chgData name="John Griffiths" userId="55ce029b995a3368" providerId="Windows Live" clId="Web-{3A222170-144A-4DBD-AD11-D2924C8D6CC3}" dt="2024-06-13T16:11:06.736" v="217"/>
          <ac:picMkLst>
            <pc:docMk/>
            <pc:sldMk cId="2713332006" sldId="298"/>
            <ac:picMk id="2" creationId="{4C1A54DF-7FF3-5008-B726-51D1A308EBD2}"/>
          </ac:picMkLst>
        </pc:picChg>
        <pc:picChg chg="del">
          <ac:chgData name="John Griffiths" userId="55ce029b995a3368" providerId="Windows Live" clId="Web-{3A222170-144A-4DBD-AD11-D2924C8D6CC3}" dt="2024-06-13T16:11:08.361" v="218"/>
          <ac:picMkLst>
            <pc:docMk/>
            <pc:sldMk cId="2713332006" sldId="298"/>
            <ac:picMk id="3" creationId="{71454CFB-1288-6372-0442-2FAFC9029921}"/>
          </ac:picMkLst>
        </pc:picChg>
        <pc:picChg chg="add mod">
          <ac:chgData name="John Griffiths" userId="55ce029b995a3368" providerId="Windows Live" clId="Web-{3A222170-144A-4DBD-AD11-D2924C8D6CC3}" dt="2024-06-13T16:12:25.207" v="222" actId="1076"/>
          <ac:picMkLst>
            <pc:docMk/>
            <pc:sldMk cId="2713332006" sldId="298"/>
            <ac:picMk id="5" creationId="{E933C8DA-4A61-5763-33CB-69DC34B8064A}"/>
          </ac:picMkLst>
        </pc:picChg>
        <pc:picChg chg="mod">
          <ac:chgData name="John Griffiths" userId="55ce029b995a3368" providerId="Windows Live" clId="Web-{3A222170-144A-4DBD-AD11-D2924C8D6CC3}" dt="2024-06-13T16:11:09.752" v="219" actId="1076"/>
          <ac:picMkLst>
            <pc:docMk/>
            <pc:sldMk cId="2713332006" sldId="298"/>
            <ac:picMk id="8" creationId="{DB848405-F07B-79F5-D26E-5CAED9D8A216}"/>
          </ac:picMkLst>
        </pc:picChg>
      </pc:sldChg>
      <pc:sldChg chg="addSp delSp modSp add replId">
        <pc:chgData name="John Griffiths" userId="55ce029b995a3368" providerId="Windows Live" clId="Web-{3A222170-144A-4DBD-AD11-D2924C8D6CC3}" dt="2024-06-13T16:14:49.462" v="230" actId="14100"/>
        <pc:sldMkLst>
          <pc:docMk/>
          <pc:sldMk cId="965462367" sldId="299"/>
        </pc:sldMkLst>
        <pc:spChg chg="mod">
          <ac:chgData name="John Griffiths" userId="55ce029b995a3368" providerId="Windows Live" clId="Web-{3A222170-144A-4DBD-AD11-D2924C8D6CC3}" dt="2024-06-13T16:12:56.708" v="226" actId="20577"/>
          <ac:spMkLst>
            <pc:docMk/>
            <pc:sldMk cId="965462367" sldId="299"/>
            <ac:spMk id="4" creationId="{1DE3B9C3-FD6A-9642-AADE-B4C28E2EEBCF}"/>
          </ac:spMkLst>
        </pc:spChg>
        <pc:picChg chg="add mod">
          <ac:chgData name="John Griffiths" userId="55ce029b995a3368" providerId="Windows Live" clId="Web-{3A222170-144A-4DBD-AD11-D2924C8D6CC3}" dt="2024-06-13T16:14:49.462" v="230" actId="14100"/>
          <ac:picMkLst>
            <pc:docMk/>
            <pc:sldMk cId="965462367" sldId="299"/>
            <ac:picMk id="2" creationId="{41859675-2E45-67AA-A355-EA39A367C36C}"/>
          </ac:picMkLst>
        </pc:picChg>
        <pc:picChg chg="del">
          <ac:chgData name="John Griffiths" userId="55ce029b995a3368" providerId="Windows Live" clId="Web-{3A222170-144A-4DBD-AD11-D2924C8D6CC3}" dt="2024-06-13T16:12:52.786" v="225"/>
          <ac:picMkLst>
            <pc:docMk/>
            <pc:sldMk cId="965462367" sldId="299"/>
            <ac:picMk id="5" creationId="{E933C8DA-4A61-5763-33CB-69DC34B8064A}"/>
          </ac:picMkLst>
        </pc:picChg>
        <pc:picChg chg="del">
          <ac:chgData name="John Griffiths" userId="55ce029b995a3368" providerId="Windows Live" clId="Web-{3A222170-144A-4DBD-AD11-D2924C8D6CC3}" dt="2024-06-13T16:12:51.974" v="224"/>
          <ac:picMkLst>
            <pc:docMk/>
            <pc:sldMk cId="965462367" sldId="299"/>
            <ac:picMk id="8" creationId="{DB848405-F07B-79F5-D26E-5CAED9D8A216}"/>
          </ac:picMkLst>
        </pc:pic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3.3.14 - Organic synthesis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8BBE0BEE-CA3C-D344-3FC5-4F64AFB5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6" y="724131"/>
            <a:ext cx="5099128" cy="5595590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0CEF8C2-8F7E-5D83-B810-0E26000B2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06" y="723784"/>
            <a:ext cx="5295204" cy="47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69343-A66D-C524-7DC6-9132CB0C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17" y="905571"/>
            <a:ext cx="5463169" cy="5539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B41DB-5534-DE6F-46D1-077BC588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53" y="568943"/>
            <a:ext cx="5463169" cy="57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ABA6AFED-0345-CB98-5833-09B307D3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62" y="809045"/>
            <a:ext cx="5648325" cy="2619375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CD15DE0-207A-62C3-4076-17A2A744B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99" y="3425979"/>
            <a:ext cx="5619750" cy="3295650"/>
          </a:xfrm>
          <a:prstGeom prst="rect">
            <a:avLst/>
          </a:prstGeom>
        </p:spPr>
      </p:pic>
      <p:pic>
        <p:nvPicPr>
          <p:cNvPr id="7" name="Picture 6" descr="A diagram of a reaction sequence&#10;&#10;Description automatically generated">
            <a:extLst>
              <a:ext uri="{FF2B5EF4-FFF2-40B4-BE49-F238E27FC236}">
                <a16:creationId xmlns:a16="http://schemas.microsoft.com/office/drawing/2014/main" id="{88695D41-28D2-C0F0-4550-D3160A04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045" y="249161"/>
            <a:ext cx="56673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5" name="Picture 4" descr="A diagram of a liquid distilled from a liquid&#10;&#10;Description automatically generated">
            <a:extLst>
              <a:ext uri="{FF2B5EF4-FFF2-40B4-BE49-F238E27FC236}">
                <a16:creationId xmlns:a16="http://schemas.microsoft.com/office/drawing/2014/main" id="{33569860-F3D0-7649-59E0-B2A19E7A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9" y="715536"/>
            <a:ext cx="4187069" cy="5631366"/>
          </a:xfrm>
          <a:prstGeom prst="rect">
            <a:avLst/>
          </a:prstGeom>
        </p:spPr>
      </p:pic>
      <p:pic>
        <p:nvPicPr>
          <p:cNvPr id="6" name="Picture 5" descr="A questionnaire with text and numbers&#10;&#10;Description automatically generated">
            <a:extLst>
              <a:ext uri="{FF2B5EF4-FFF2-40B4-BE49-F238E27FC236}">
                <a16:creationId xmlns:a16="http://schemas.microsoft.com/office/drawing/2014/main" id="{C11AD5D5-2537-B81D-61BE-8A5FA1DC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61" y="717627"/>
            <a:ext cx="4439580" cy="52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close-up of a paper&#10;&#10;Description automatically generated">
            <a:extLst>
              <a:ext uri="{FF2B5EF4-FFF2-40B4-BE49-F238E27FC236}">
                <a16:creationId xmlns:a16="http://schemas.microsoft.com/office/drawing/2014/main" id="{D3D79BFC-DE6E-BDEE-BDB2-23662F50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8" y="1037877"/>
            <a:ext cx="5182994" cy="2682101"/>
          </a:xfrm>
          <a:prstGeom prst="rect">
            <a:avLst/>
          </a:prstGeom>
        </p:spPr>
      </p:pic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CCD00343-3F73-D77D-2687-5E62CA7C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46" y="642938"/>
            <a:ext cx="4830337" cy="34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5" name="Picture 4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863ACD1D-2341-67A0-29C4-75F94046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11148"/>
            <a:ext cx="5619750" cy="3009900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FBA35ED-E50C-3DD8-307F-08F529ED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59" y="4104810"/>
            <a:ext cx="5619750" cy="2495550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49DF94B-E898-C04B-537A-5881B4C5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41" y="599959"/>
            <a:ext cx="56292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4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4C1A54DF-7FF3-5008-B726-51D1A308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95479"/>
            <a:ext cx="5619750" cy="2190750"/>
          </a:xfrm>
          <a:prstGeom prst="rect">
            <a:avLst/>
          </a:prstGeom>
        </p:spPr>
      </p:pic>
      <p:pic>
        <p:nvPicPr>
          <p:cNvPr id="3" name="Picture 2" descr="A diagram of a thermometer&#10;&#10;Description automatically generated">
            <a:extLst>
              <a:ext uri="{FF2B5EF4-FFF2-40B4-BE49-F238E27FC236}">
                <a16:creationId xmlns:a16="http://schemas.microsoft.com/office/drawing/2014/main" id="{71454CFB-1288-6372-0442-2FAFC902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84" y="-2903"/>
            <a:ext cx="56197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8" name="Picture 7" descr="A paper with black text&#10;&#10;Description automatically generated">
            <a:extLst>
              <a:ext uri="{FF2B5EF4-FFF2-40B4-BE49-F238E27FC236}">
                <a16:creationId xmlns:a16="http://schemas.microsoft.com/office/drawing/2014/main" id="{DB848405-F07B-79F5-D26E-5CAED9D8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905107"/>
            <a:ext cx="5629275" cy="3505200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933C8DA-4A61-5763-33CB-69DC34B8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51" y="185970"/>
            <a:ext cx="56292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41859675-2E45-67AA-A355-EA39A367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2" y="911148"/>
            <a:ext cx="4968798" cy="26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6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 descr="A white box with black text&#10;&#10;Description automatically generated">
            <a:extLst>
              <a:ext uri="{FF2B5EF4-FFF2-40B4-BE49-F238E27FC236}">
                <a16:creationId xmlns:a16="http://schemas.microsoft.com/office/drawing/2014/main" id="{D007FC3B-E17C-6B53-187F-8E4F58A6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5" y="2250340"/>
            <a:ext cx="5457825" cy="1781175"/>
          </a:xfrm>
          <a:prstGeom prst="rect">
            <a:avLst/>
          </a:prstGeom>
        </p:spPr>
      </p:pic>
      <p:pic>
        <p:nvPicPr>
          <p:cNvPr id="6" name="Picture 5" descr="A hexagon with a circle&#10;&#10;Description automatically generated">
            <a:extLst>
              <a:ext uri="{FF2B5EF4-FFF2-40B4-BE49-F238E27FC236}">
                <a16:creationId xmlns:a16="http://schemas.microsoft.com/office/drawing/2014/main" id="{AF06D0FF-48FF-BA56-FA56-AA2D1E10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796267"/>
            <a:ext cx="54483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 descr="A diagram of a reaction&#10;&#10;Description automatically generated">
            <a:extLst>
              <a:ext uri="{FF2B5EF4-FFF2-40B4-BE49-F238E27FC236}">
                <a16:creationId xmlns:a16="http://schemas.microsoft.com/office/drawing/2014/main" id="{88A5D9B6-480B-5216-5D71-A018C27D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724597"/>
            <a:ext cx="6249794" cy="4061367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C1A486F8-1803-3FB6-BCEB-E4873C0F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158" y="1229771"/>
            <a:ext cx="5775635" cy="44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C7940B9C-9A48-8C3A-5431-0A62B5BA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0" y="972711"/>
            <a:ext cx="5320061" cy="19110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7D6904-2A0E-C7F5-828C-36015C471E5C}"/>
              </a:ext>
            </a:extLst>
          </p:cNvPr>
          <p:cNvGrpSpPr/>
          <p:nvPr/>
        </p:nvGrpSpPr>
        <p:grpSpPr>
          <a:xfrm>
            <a:off x="6092962" y="529682"/>
            <a:ext cx="5938624" cy="6142464"/>
            <a:chOff x="6092962" y="529682"/>
            <a:chExt cx="5938624" cy="6142464"/>
          </a:xfrm>
        </p:grpSpPr>
        <p:pic>
          <p:nvPicPr>
            <p:cNvPr id="6" name="Picture 5" descr="A diagram of a reaction mixture&#10;&#10;Description automatically generated">
              <a:extLst>
                <a:ext uri="{FF2B5EF4-FFF2-40B4-BE49-F238E27FC236}">
                  <a16:creationId xmlns:a16="http://schemas.microsoft.com/office/drawing/2014/main" id="{0CD471E0-7AA0-43A8-B091-D4776AA4A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962" y="529682"/>
              <a:ext cx="5646734" cy="6142464"/>
            </a:xfrm>
            <a:prstGeom prst="rect">
              <a:avLst/>
            </a:prstGeom>
          </p:spPr>
        </p:pic>
        <p:pic>
          <p:nvPicPr>
            <p:cNvPr id="7" name="Picture 6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52044F09-EC08-8278-628B-2B657A82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440" y="2085278"/>
              <a:ext cx="5933146" cy="1014761"/>
            </a:xfrm>
            <a:prstGeom prst="rect">
              <a:avLst/>
            </a:prstGeom>
          </p:spPr>
        </p:pic>
      </p:grpSp>
      <p:pic>
        <p:nvPicPr>
          <p:cNvPr id="8" name="Picture 7" descr="A screenshot of a test&#10;&#10;Description automatically generated">
            <a:extLst>
              <a:ext uri="{FF2B5EF4-FFF2-40B4-BE49-F238E27FC236}">
                <a16:creationId xmlns:a16="http://schemas.microsoft.com/office/drawing/2014/main" id="{DE6331BE-969E-7ADB-2D97-FE50CC2A8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97" y="3278923"/>
            <a:ext cx="5105633" cy="27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414FB-F8FF-B954-1CD0-E7261BE6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2" y="631902"/>
            <a:ext cx="5009627" cy="530612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3254BCE-0621-0430-C38D-92EDE743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93" y="85376"/>
            <a:ext cx="6146878" cy="814272"/>
          </a:xfrm>
          <a:prstGeom prst="rect">
            <a:avLst/>
          </a:prstGeom>
        </p:spPr>
      </p:pic>
      <p:pic>
        <p:nvPicPr>
          <p:cNvPr id="10" name="Picture 9" descr="A diagram of chemical formulas&#10;&#10;Description automatically generated">
            <a:extLst>
              <a:ext uri="{FF2B5EF4-FFF2-40B4-BE49-F238E27FC236}">
                <a16:creationId xmlns:a16="http://schemas.microsoft.com/office/drawing/2014/main" id="{2B35FA90-D7CC-D284-B085-22B168B2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823" y="1004423"/>
            <a:ext cx="6156403" cy="4914204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016BABE-1AFD-9DF8-3005-53FB62A2E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312" y="6176034"/>
            <a:ext cx="5932449" cy="5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D364543-4FDB-2082-4F02-8E12A0C9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93" y="721926"/>
            <a:ext cx="5099825" cy="6064638"/>
          </a:xfrm>
          <a:prstGeom prst="rect">
            <a:avLst/>
          </a:prstGeom>
        </p:spPr>
      </p:pic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8CCD3CDE-0B79-7FF1-09B1-6BE97106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41" y="115577"/>
            <a:ext cx="4894689" cy="3392991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C565EEB-DF7E-202F-7D30-93D5E8354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404" y="3965419"/>
            <a:ext cx="4904679" cy="15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DC5CD-55A2-BAC0-5FFC-0820BEA8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70" y="721926"/>
            <a:ext cx="5676900" cy="5191125"/>
          </a:xfrm>
          <a:prstGeom prst="rect">
            <a:avLst/>
          </a:prstGeom>
        </p:spPr>
      </p:pic>
      <p:pic>
        <p:nvPicPr>
          <p:cNvPr id="7" name="Picture 6" descr="A paper with text and a diagram&#10;&#10;Description automatically generated">
            <a:extLst>
              <a:ext uri="{FF2B5EF4-FFF2-40B4-BE49-F238E27FC236}">
                <a16:creationId xmlns:a16="http://schemas.microsoft.com/office/drawing/2014/main" id="{21B9DAE1-F871-65F1-CCE7-1EDA1716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17" y="423863"/>
            <a:ext cx="56388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2" name="Picture 1" descr="A paper with text and symbols&#10;&#10;Description automatically generated">
            <a:extLst>
              <a:ext uri="{FF2B5EF4-FFF2-40B4-BE49-F238E27FC236}">
                <a16:creationId xmlns:a16="http://schemas.microsoft.com/office/drawing/2014/main" id="{AB84649C-D1AB-C79D-B9BD-D1902CC7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67" y="816479"/>
            <a:ext cx="4486740" cy="5234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63D188-103E-9880-BA5F-1F444749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78" y="529682"/>
            <a:ext cx="5202044" cy="2797098"/>
          </a:xfrm>
          <a:prstGeom prst="rect">
            <a:avLst/>
          </a:prstGeom>
        </p:spPr>
      </p:pic>
      <p:pic>
        <p:nvPicPr>
          <p:cNvPr id="5" name="Picture 4" descr="A blank form with black text&#10;&#10;Description automatically generated">
            <a:extLst>
              <a:ext uri="{FF2B5EF4-FFF2-40B4-BE49-F238E27FC236}">
                <a16:creationId xmlns:a16="http://schemas.microsoft.com/office/drawing/2014/main" id="{BA93CA88-FEE4-674B-037C-92C0CDB3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3" y="3327709"/>
            <a:ext cx="5191590" cy="20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711CD-BD09-BA02-195C-BB4DBF4BE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27" y="789878"/>
            <a:ext cx="4722785" cy="5863683"/>
          </a:xfrm>
          <a:prstGeom prst="rect">
            <a:avLst/>
          </a:prstGeom>
        </p:spPr>
      </p:pic>
      <p:pic>
        <p:nvPicPr>
          <p:cNvPr id="7" name="Picture 6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A703A074-5ADA-8443-085A-7C1D8D5F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0" y="-1"/>
            <a:ext cx="4361962" cy="5677830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F5A9796-9686-AF73-3E6D-BE128BF3F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193" y="5817103"/>
            <a:ext cx="4494639" cy="9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</Words>
  <Application>Microsoft Office PowerPoint</Application>
  <PresentationFormat>Widescreen</PresentationFormat>
  <Paragraphs>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AQA Past paper questions  3.3.14 - Organic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720</cp:revision>
  <dcterms:created xsi:type="dcterms:W3CDTF">2021-10-29T07:59:38Z</dcterms:created>
  <dcterms:modified xsi:type="dcterms:W3CDTF">2024-06-13T16:14:51Z</dcterms:modified>
</cp:coreProperties>
</file>