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4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FC91A-06CE-4DD8-8436-28D1DCA8211A}" v="187" dt="2024-03-26T15:43:43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3.3.15 - NMR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75852" y="34578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 descr="A structure of a chemical compound&#10;&#10;Description automatically generated">
            <a:extLst>
              <a:ext uri="{FF2B5EF4-FFF2-40B4-BE49-F238E27FC236}">
                <a16:creationId xmlns:a16="http://schemas.microsoft.com/office/drawing/2014/main" id="{E9F2DD3A-6771-BFED-FA9A-0CCC6754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" y="693925"/>
            <a:ext cx="4554631" cy="2500593"/>
          </a:xfrm>
          <a:prstGeom prst="rect">
            <a:avLst/>
          </a:prstGeom>
        </p:spPr>
      </p:pic>
      <p:pic>
        <p:nvPicPr>
          <p:cNvPr id="7" name="Picture 6" descr="A black and white image of a row of squares&#10;&#10;Description automatically generated">
            <a:extLst>
              <a:ext uri="{FF2B5EF4-FFF2-40B4-BE49-F238E27FC236}">
                <a16:creationId xmlns:a16="http://schemas.microsoft.com/office/drawing/2014/main" id="{ADEE6F58-946E-F2C0-5D30-B7820343E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492" y="616883"/>
            <a:ext cx="5597899" cy="2027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1ABF65-FAAF-246D-E74A-858D5CA5655C}"/>
              </a:ext>
            </a:extLst>
          </p:cNvPr>
          <p:cNvSpPr txBox="1"/>
          <p:nvPr/>
        </p:nvSpPr>
        <p:spPr>
          <a:xfrm>
            <a:off x="6418381" y="10181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</p:spTree>
    <p:extLst>
      <p:ext uri="{BB962C8B-B14F-4D97-AF65-F5344CB8AC3E}">
        <p14:creationId xmlns:p14="http://schemas.microsoft.com/office/powerpoint/2010/main" val="384500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75852" y="34578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5" name="Picture 4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4C3752C4-DDD9-D3B0-0627-EFDE0BDD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1" y="748553"/>
            <a:ext cx="50577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B1B7E-122A-373A-ED31-52ED01E3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35" y="829235"/>
            <a:ext cx="5388560" cy="5513294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D78F23F-C7A9-2255-749E-5332B15E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17" y="346822"/>
            <a:ext cx="5126131" cy="30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D1CEDD-6637-CDDB-60D8-86494B75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2" y="986398"/>
            <a:ext cx="5822577" cy="4806764"/>
          </a:xfrm>
          <a:prstGeom prst="rect">
            <a:avLst/>
          </a:prstGeom>
        </p:spPr>
      </p:pic>
      <p:pic>
        <p:nvPicPr>
          <p:cNvPr id="5" name="Picture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F37B9863-F8D7-F859-4270-35D36484E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24" y="535080"/>
            <a:ext cx="5683064" cy="3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6" name="Picture 5" descr="A screenshot of a paper with text&#10;&#10;Description automatically generated">
            <a:extLst>
              <a:ext uri="{FF2B5EF4-FFF2-40B4-BE49-F238E27FC236}">
                <a16:creationId xmlns:a16="http://schemas.microsoft.com/office/drawing/2014/main" id="{3DA13D39-970C-295A-8B65-FB9C2EF1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412" y="616043"/>
            <a:ext cx="5704355" cy="4303619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101AA12-9670-44F9-10F4-64D4CB22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0" y="853608"/>
            <a:ext cx="5785597" cy="2259666"/>
          </a:xfrm>
          <a:prstGeom prst="rect">
            <a:avLst/>
          </a:prstGeom>
        </p:spPr>
      </p:pic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A1D97A8-2D3D-5854-B885-DE8A1CE2B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9" y="3118037"/>
            <a:ext cx="5864039" cy="21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BC0ED5BE-ACE5-FE4E-5920-C96A378D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99284"/>
            <a:ext cx="5713320" cy="31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5" name="Picture 4" descr="A screenshot of a white paper&#10;&#10;Description automatically generated">
            <a:extLst>
              <a:ext uri="{FF2B5EF4-FFF2-40B4-BE49-F238E27FC236}">
                <a16:creationId xmlns:a16="http://schemas.microsoft.com/office/drawing/2014/main" id="{E9C0F88A-2572-6148-8A39-B902E7B0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8" y="823072"/>
            <a:ext cx="5667375" cy="1962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A70F02-5EE4-5A1C-FCE4-75C3E014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34" y="529758"/>
            <a:ext cx="56292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8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2" name="Picture 1" descr="A structure of propane&#10;&#10;Description automatically generated">
            <a:extLst>
              <a:ext uri="{FF2B5EF4-FFF2-40B4-BE49-F238E27FC236}">
                <a16:creationId xmlns:a16="http://schemas.microsoft.com/office/drawing/2014/main" id="{C94DBC25-0533-0B1C-3180-2855353A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20843"/>
            <a:ext cx="56197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3" name="Picture 2" descr="A diagram of a group of molecules&#10;&#10;Description automatically generated">
            <a:extLst>
              <a:ext uri="{FF2B5EF4-FFF2-40B4-BE49-F238E27FC236}">
                <a16:creationId xmlns:a16="http://schemas.microsoft.com/office/drawing/2014/main" id="{3442537F-47B0-5F69-9C3A-6D4EB00F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" y="824753"/>
            <a:ext cx="5638800" cy="2362200"/>
          </a:xfrm>
          <a:prstGeom prst="rect">
            <a:avLst/>
          </a:prstGeo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86E5AA8B-09DB-AA24-AFCD-EAF2E3CA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12" y="395287"/>
            <a:ext cx="56388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75852" y="34578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47E66-777F-38BB-7514-CF1702D5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09" y="358589"/>
            <a:ext cx="4807959" cy="6465794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393A21E-6211-9109-1DDA-89CA7FCB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85" y="311524"/>
            <a:ext cx="4914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AQA Past paper questions  3.3.15 - NMR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283</cp:revision>
  <dcterms:created xsi:type="dcterms:W3CDTF">2021-10-29T07:59:38Z</dcterms:created>
  <dcterms:modified xsi:type="dcterms:W3CDTF">2024-03-26T15:43:52Z</dcterms:modified>
</cp:coreProperties>
</file>