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8"/>
  </p:notesMasterIdLst>
  <p:sldIdLst>
    <p:sldId id="268" r:id="rId3"/>
    <p:sldId id="283" r:id="rId4"/>
    <p:sldId id="284" r:id="rId5"/>
    <p:sldId id="285" r:id="rId6"/>
    <p:sldId id="28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73CEB2-63CF-496E-9D30-B2E1BBB2FA89}" v="127" dt="2024-05-16T10:22:04.5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/>
    <p:restoredTop sz="94590"/>
  </p:normalViewPr>
  <p:slideViewPr>
    <p:cSldViewPr snapToGrid="0" showGuides="1">
      <p:cViewPr varScale="1">
        <p:scale>
          <a:sx n="105" d="100"/>
          <a:sy n="105" d="100"/>
        </p:scale>
        <p:origin x="6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Griffiths" userId="55ce029b995a3368" providerId="Windows Live" clId="Web-{9C8FC91A-06CE-4DD8-8436-28D1DCA8211A}"/>
    <pc:docChg chg="addSld delSld modSld">
      <pc:chgData name="John Griffiths" userId="55ce029b995a3368" providerId="Windows Live" clId="Web-{9C8FC91A-06CE-4DD8-8436-28D1DCA8211A}" dt="2024-03-26T15:43:43.606" v="130" actId="1076"/>
      <pc:docMkLst>
        <pc:docMk/>
      </pc:docMkLst>
      <pc:sldChg chg="modSp">
        <pc:chgData name="John Griffiths" userId="55ce029b995a3368" providerId="Windows Live" clId="Web-{9C8FC91A-06CE-4DD8-8436-28D1DCA8211A}" dt="2024-03-26T15:04:31.122" v="6" actId="20577"/>
        <pc:sldMkLst>
          <pc:docMk/>
          <pc:sldMk cId="4120335544" sldId="268"/>
        </pc:sldMkLst>
        <pc:spChg chg="mod">
          <ac:chgData name="John Griffiths" userId="55ce029b995a3368" providerId="Windows Live" clId="Web-{9C8FC91A-06CE-4DD8-8436-28D1DCA8211A}" dt="2024-03-26T15:04:31.122" v="6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9C8FC91A-06CE-4DD8-8436-28D1DCA8211A}" dt="2024-03-26T15:06:35.375" v="27" actId="1076"/>
        <pc:sldMkLst>
          <pc:docMk/>
          <pc:sldMk cId="3500873903" sldId="283"/>
        </pc:sldMkLst>
        <pc:spChg chg="mod">
          <ac:chgData name="John Griffiths" userId="55ce029b995a3368" providerId="Windows Live" clId="Web-{9C8FC91A-06CE-4DD8-8436-28D1DCA8211A}" dt="2024-03-26T15:04:52.248" v="21" actId="20577"/>
          <ac:spMkLst>
            <pc:docMk/>
            <pc:sldMk cId="3500873903" sldId="283"/>
            <ac:spMk id="4" creationId="{1DE3B9C3-FD6A-9642-AADE-B4C28E2EEBCF}"/>
          </ac:spMkLst>
        </pc:spChg>
        <pc:picChg chg="del">
          <ac:chgData name="John Griffiths" userId="55ce029b995a3368" providerId="Windows Live" clId="Web-{9C8FC91A-06CE-4DD8-8436-28D1DCA8211A}" dt="2024-03-26T15:04:35.638" v="7"/>
          <ac:picMkLst>
            <pc:docMk/>
            <pc:sldMk cId="3500873903" sldId="283"/>
            <ac:picMk id="2" creationId="{1058A836-4E74-DD28-F173-19D0FB0F4DD6}"/>
          </ac:picMkLst>
        </pc:picChg>
        <pc:picChg chg="add mod">
          <ac:chgData name="John Griffiths" userId="55ce029b995a3368" providerId="Windows Live" clId="Web-{9C8FC91A-06CE-4DD8-8436-28D1DCA8211A}" dt="2024-03-26T15:06:13.890" v="24" actId="1076"/>
          <ac:picMkLst>
            <pc:docMk/>
            <pc:sldMk cId="3500873903" sldId="283"/>
            <ac:picMk id="3" creationId="{EC0B1B7E-122A-373A-ED31-52ED01E3CA60}"/>
          </ac:picMkLst>
        </pc:picChg>
        <pc:picChg chg="del">
          <ac:chgData name="John Griffiths" userId="55ce029b995a3368" providerId="Windows Live" clId="Web-{9C8FC91A-06CE-4DD8-8436-28D1DCA8211A}" dt="2024-03-26T15:04:37.419" v="8"/>
          <ac:picMkLst>
            <pc:docMk/>
            <pc:sldMk cId="3500873903" sldId="283"/>
            <ac:picMk id="5" creationId="{AE84772C-DFDF-2E82-FDDF-17913A8B7DE7}"/>
          </ac:picMkLst>
        </pc:picChg>
        <pc:picChg chg="add mod">
          <ac:chgData name="John Griffiths" userId="55ce029b995a3368" providerId="Windows Live" clId="Web-{9C8FC91A-06CE-4DD8-8436-28D1DCA8211A}" dt="2024-03-26T15:06:35.375" v="27" actId="1076"/>
          <ac:picMkLst>
            <pc:docMk/>
            <pc:sldMk cId="3500873903" sldId="283"/>
            <ac:picMk id="6" creationId="{3D78F23F-C7A9-2255-749E-5332B15EA7F4}"/>
          </ac:picMkLst>
        </pc:picChg>
      </pc:sldChg>
      <pc:sldChg chg="del">
        <pc:chgData name="John Griffiths" userId="55ce029b995a3368" providerId="Windows Live" clId="Web-{9C8FC91A-06CE-4DD8-8436-28D1DCA8211A}" dt="2024-03-26T15:04:41.622" v="19"/>
        <pc:sldMkLst>
          <pc:docMk/>
          <pc:sldMk cId="21380273" sldId="284"/>
        </pc:sldMkLst>
      </pc:sldChg>
      <pc:sldChg chg="addSp delSp modSp add replId">
        <pc:chgData name="John Griffiths" userId="55ce029b995a3368" providerId="Windows Live" clId="Web-{9C8FC91A-06CE-4DD8-8436-28D1DCA8211A}" dt="2024-03-26T15:09:07.473" v="40" actId="1076"/>
        <pc:sldMkLst>
          <pc:docMk/>
          <pc:sldMk cId="3402955181" sldId="284"/>
        </pc:sldMkLst>
        <pc:spChg chg="mod">
          <ac:chgData name="John Griffiths" userId="55ce029b995a3368" providerId="Windows Live" clId="Web-{9C8FC91A-06CE-4DD8-8436-28D1DCA8211A}" dt="2024-03-26T15:08:02.972" v="30" actId="20577"/>
          <ac:spMkLst>
            <pc:docMk/>
            <pc:sldMk cId="3402955181" sldId="284"/>
            <ac:spMk id="4" creationId="{1DE3B9C3-FD6A-9642-AADE-B4C28E2EEBCF}"/>
          </ac:spMkLst>
        </pc:spChg>
        <pc:picChg chg="add mod">
          <ac:chgData name="John Griffiths" userId="55ce029b995a3368" providerId="Windows Live" clId="Web-{9C8FC91A-06CE-4DD8-8436-28D1DCA8211A}" dt="2024-03-26T15:08:41.207" v="35" actId="1076"/>
          <ac:picMkLst>
            <pc:docMk/>
            <pc:sldMk cId="3402955181" sldId="284"/>
            <ac:picMk id="2" creationId="{76D1CEDD-6637-CDDB-60D8-86494B75700F}"/>
          </ac:picMkLst>
        </pc:picChg>
        <pc:picChg chg="del">
          <ac:chgData name="John Griffiths" userId="55ce029b995a3368" providerId="Windows Live" clId="Web-{9C8FC91A-06CE-4DD8-8436-28D1DCA8211A}" dt="2024-03-26T15:08:05.128" v="31"/>
          <ac:picMkLst>
            <pc:docMk/>
            <pc:sldMk cId="3402955181" sldId="284"/>
            <ac:picMk id="3" creationId="{EC0B1B7E-122A-373A-ED31-52ED01E3CA60}"/>
          </ac:picMkLst>
        </pc:picChg>
        <pc:picChg chg="add mod">
          <ac:chgData name="John Griffiths" userId="55ce029b995a3368" providerId="Windows Live" clId="Web-{9C8FC91A-06CE-4DD8-8436-28D1DCA8211A}" dt="2024-03-26T15:09:07.473" v="40" actId="1076"/>
          <ac:picMkLst>
            <pc:docMk/>
            <pc:sldMk cId="3402955181" sldId="284"/>
            <ac:picMk id="5" creationId="{F37B9863-F8D7-F859-4270-35D36484E2C9}"/>
          </ac:picMkLst>
        </pc:picChg>
        <pc:picChg chg="del">
          <ac:chgData name="John Griffiths" userId="55ce029b995a3368" providerId="Windows Live" clId="Web-{9C8FC91A-06CE-4DD8-8436-28D1DCA8211A}" dt="2024-03-26T15:08:05.784" v="32"/>
          <ac:picMkLst>
            <pc:docMk/>
            <pc:sldMk cId="3402955181" sldId="284"/>
            <ac:picMk id="6" creationId="{3D78F23F-C7A9-2255-749E-5332B15EA7F4}"/>
          </ac:picMkLst>
        </pc:picChg>
      </pc:sldChg>
      <pc:sldChg chg="addSp delSp modSp add replId">
        <pc:chgData name="John Griffiths" userId="55ce029b995a3368" providerId="Windows Live" clId="Web-{9C8FC91A-06CE-4DD8-8436-28D1DCA8211A}" dt="2024-03-26T15:14:17.075" v="68" actId="1076"/>
        <pc:sldMkLst>
          <pc:docMk/>
          <pc:sldMk cId="3337349217" sldId="285"/>
        </pc:sldMkLst>
        <pc:spChg chg="mod">
          <ac:chgData name="John Griffiths" userId="55ce029b995a3368" providerId="Windows Live" clId="Web-{9C8FC91A-06CE-4DD8-8436-28D1DCA8211A}" dt="2024-03-26T15:09:16.755" v="42" actId="20577"/>
          <ac:spMkLst>
            <pc:docMk/>
            <pc:sldMk cId="3337349217" sldId="285"/>
            <ac:spMk id="4" creationId="{1DE3B9C3-FD6A-9642-AADE-B4C28E2EEBCF}"/>
          </ac:spMkLst>
        </pc:spChg>
        <pc:picChg chg="del">
          <ac:chgData name="John Griffiths" userId="55ce029b995a3368" providerId="Windows Live" clId="Web-{9C8FC91A-06CE-4DD8-8436-28D1DCA8211A}" dt="2024-03-26T15:09:19.161" v="43"/>
          <ac:picMkLst>
            <pc:docMk/>
            <pc:sldMk cId="3337349217" sldId="285"/>
            <ac:picMk id="2" creationId="{76D1CEDD-6637-CDDB-60D8-86494B75700F}"/>
          </ac:picMkLst>
        </pc:picChg>
        <pc:picChg chg="add del mod">
          <ac:chgData name="John Griffiths" userId="55ce029b995a3368" providerId="Windows Live" clId="Web-{9C8FC91A-06CE-4DD8-8436-28D1DCA8211A}" dt="2024-03-26T15:13:32.933" v="59"/>
          <ac:picMkLst>
            <pc:docMk/>
            <pc:sldMk cId="3337349217" sldId="285"/>
            <ac:picMk id="3" creationId="{BC0ED5BE-ACE5-FE4E-5920-C96A378DB6DE}"/>
          </ac:picMkLst>
        </pc:picChg>
        <pc:picChg chg="del">
          <ac:chgData name="John Griffiths" userId="55ce029b995a3368" providerId="Windows Live" clId="Web-{9C8FC91A-06CE-4DD8-8436-28D1DCA8211A}" dt="2024-03-26T15:09:19.645" v="44"/>
          <ac:picMkLst>
            <pc:docMk/>
            <pc:sldMk cId="3337349217" sldId="285"/>
            <ac:picMk id="5" creationId="{F37B9863-F8D7-F859-4270-35D36484E2C9}"/>
          </ac:picMkLst>
        </pc:picChg>
        <pc:picChg chg="add mod">
          <ac:chgData name="John Griffiths" userId="55ce029b995a3368" providerId="Windows Live" clId="Web-{9C8FC91A-06CE-4DD8-8436-28D1DCA8211A}" dt="2024-03-26T15:13:35.496" v="60" actId="1076"/>
          <ac:picMkLst>
            <pc:docMk/>
            <pc:sldMk cId="3337349217" sldId="285"/>
            <ac:picMk id="6" creationId="{3DA13D39-970C-295A-8B65-FB9C2EF16338}"/>
          </ac:picMkLst>
        </pc:picChg>
        <pc:picChg chg="add mod">
          <ac:chgData name="John Griffiths" userId="55ce029b995a3368" providerId="Windows Live" clId="Web-{9C8FC91A-06CE-4DD8-8436-28D1DCA8211A}" dt="2024-03-26T15:13:44.590" v="64" actId="14100"/>
          <ac:picMkLst>
            <pc:docMk/>
            <pc:sldMk cId="3337349217" sldId="285"/>
            <ac:picMk id="7" creationId="{6101AA12-9670-44F9-10F4-64D4CB22B9EA}"/>
          </ac:picMkLst>
        </pc:picChg>
        <pc:picChg chg="add mod">
          <ac:chgData name="John Griffiths" userId="55ce029b995a3368" providerId="Windows Live" clId="Web-{9C8FC91A-06CE-4DD8-8436-28D1DCA8211A}" dt="2024-03-26T15:14:17.075" v="68" actId="1076"/>
          <ac:picMkLst>
            <pc:docMk/>
            <pc:sldMk cId="3337349217" sldId="285"/>
            <ac:picMk id="8" creationId="{8A1D97A8-2D3D-5854-B885-DE8A1CE2B9FA}"/>
          </ac:picMkLst>
        </pc:picChg>
      </pc:sldChg>
      <pc:sldChg chg="del">
        <pc:chgData name="John Griffiths" userId="55ce029b995a3368" providerId="Windows Live" clId="Web-{9C8FC91A-06CE-4DD8-8436-28D1DCA8211A}" dt="2024-03-26T15:04:41.622" v="18"/>
        <pc:sldMkLst>
          <pc:docMk/>
          <pc:sldMk cId="3339206991" sldId="285"/>
        </pc:sldMkLst>
      </pc:sldChg>
      <pc:sldChg chg="delSp modSp add replId">
        <pc:chgData name="John Griffiths" userId="55ce029b995a3368" providerId="Windows Live" clId="Web-{9C8FC91A-06CE-4DD8-8436-28D1DCA8211A}" dt="2024-03-26T15:13:30.621" v="58" actId="1076"/>
        <pc:sldMkLst>
          <pc:docMk/>
          <pc:sldMk cId="44010306" sldId="286"/>
        </pc:sldMkLst>
        <pc:picChg chg="mod">
          <ac:chgData name="John Griffiths" userId="55ce029b995a3368" providerId="Windows Live" clId="Web-{9C8FC91A-06CE-4DD8-8436-28D1DCA8211A}" dt="2024-03-26T15:13:30.621" v="58" actId="1076"/>
          <ac:picMkLst>
            <pc:docMk/>
            <pc:sldMk cId="44010306" sldId="286"/>
            <ac:picMk id="3" creationId="{BC0ED5BE-ACE5-FE4E-5920-C96A378DB6DE}"/>
          </ac:picMkLst>
        </pc:picChg>
        <pc:picChg chg="del">
          <ac:chgData name="John Griffiths" userId="55ce029b995a3368" providerId="Windows Live" clId="Web-{9C8FC91A-06CE-4DD8-8436-28D1DCA8211A}" dt="2024-03-26T15:13:28.402" v="57"/>
          <ac:picMkLst>
            <pc:docMk/>
            <pc:sldMk cId="44010306" sldId="286"/>
            <ac:picMk id="6" creationId="{3DA13D39-970C-295A-8B65-FB9C2EF16338}"/>
          </ac:picMkLst>
        </pc:picChg>
      </pc:sldChg>
      <pc:sldChg chg="del">
        <pc:chgData name="John Griffiths" userId="55ce029b995a3368" providerId="Windows Live" clId="Web-{9C8FC91A-06CE-4DD8-8436-28D1DCA8211A}" dt="2024-03-26T15:04:41.622" v="17"/>
        <pc:sldMkLst>
          <pc:docMk/>
          <pc:sldMk cId="3647648216" sldId="286"/>
        </pc:sldMkLst>
      </pc:sldChg>
      <pc:sldChg chg="addSp delSp modSp add replId">
        <pc:chgData name="John Griffiths" userId="55ce029b995a3368" providerId="Windows Live" clId="Web-{9C8FC91A-06CE-4DD8-8436-28D1DCA8211A}" dt="2024-03-26T15:17:15.783" v="80" actId="1076"/>
        <pc:sldMkLst>
          <pc:docMk/>
          <pc:sldMk cId="2405087299" sldId="287"/>
        </pc:sldMkLst>
        <pc:spChg chg="mod">
          <ac:chgData name="John Griffiths" userId="55ce029b995a3368" providerId="Windows Live" clId="Web-{9C8FC91A-06CE-4DD8-8436-28D1DCA8211A}" dt="2024-03-26T15:14:30.466" v="72" actId="20577"/>
          <ac:spMkLst>
            <pc:docMk/>
            <pc:sldMk cId="2405087299" sldId="287"/>
            <ac:spMk id="4" creationId="{1DE3B9C3-FD6A-9642-AADE-B4C28E2EEBCF}"/>
          </ac:spMkLst>
        </pc:spChg>
        <pc:picChg chg="add del mod">
          <ac:chgData name="John Griffiths" userId="55ce029b995a3368" providerId="Windows Live" clId="Web-{9C8FC91A-06CE-4DD8-8436-28D1DCA8211A}" dt="2024-03-26T15:17:13.736" v="79"/>
          <ac:picMkLst>
            <pc:docMk/>
            <pc:sldMk cId="2405087299" sldId="287"/>
            <ac:picMk id="2" creationId="{C94DBC25-0533-0B1C-3180-2855353AD88B}"/>
          </ac:picMkLst>
        </pc:picChg>
        <pc:picChg chg="del">
          <ac:chgData name="John Griffiths" userId="55ce029b995a3368" providerId="Windows Live" clId="Web-{9C8FC91A-06CE-4DD8-8436-28D1DCA8211A}" dt="2024-03-26T15:14:26.497" v="70"/>
          <ac:picMkLst>
            <pc:docMk/>
            <pc:sldMk cId="2405087299" sldId="287"/>
            <ac:picMk id="3" creationId="{BC0ED5BE-ACE5-FE4E-5920-C96A378DB6DE}"/>
          </ac:picMkLst>
        </pc:picChg>
        <pc:picChg chg="add mod">
          <ac:chgData name="John Griffiths" userId="55ce029b995a3368" providerId="Windows Live" clId="Web-{9C8FC91A-06CE-4DD8-8436-28D1DCA8211A}" dt="2024-03-26T15:16:26.204" v="76" actId="1076"/>
          <ac:picMkLst>
            <pc:docMk/>
            <pc:sldMk cId="2405087299" sldId="287"/>
            <ac:picMk id="5" creationId="{E9C0F88A-2572-6148-8A39-B902E7B0AE1E}"/>
          </ac:picMkLst>
        </pc:picChg>
        <pc:picChg chg="add mod">
          <ac:chgData name="John Griffiths" userId="55ce029b995a3368" providerId="Windows Live" clId="Web-{9C8FC91A-06CE-4DD8-8436-28D1DCA8211A}" dt="2024-03-26T15:17:15.783" v="80" actId="1076"/>
          <ac:picMkLst>
            <pc:docMk/>
            <pc:sldMk cId="2405087299" sldId="287"/>
            <ac:picMk id="6" creationId="{4BA70F02-5EE4-5A1C-FCE4-75C3E01481B2}"/>
          </ac:picMkLst>
        </pc:picChg>
      </pc:sldChg>
      <pc:sldChg chg="del">
        <pc:chgData name="John Griffiths" userId="55ce029b995a3368" providerId="Windows Live" clId="Web-{9C8FC91A-06CE-4DD8-8436-28D1DCA8211A}" dt="2024-03-26T15:04:41.622" v="16"/>
        <pc:sldMkLst>
          <pc:docMk/>
          <pc:sldMk cId="2821192090" sldId="287"/>
        </pc:sldMkLst>
      </pc:sldChg>
      <pc:sldChg chg="del">
        <pc:chgData name="John Griffiths" userId="55ce029b995a3368" providerId="Windows Live" clId="Web-{9C8FC91A-06CE-4DD8-8436-28D1DCA8211A}" dt="2024-03-26T15:04:41.622" v="15"/>
        <pc:sldMkLst>
          <pc:docMk/>
          <pc:sldMk cId="246184583" sldId="288"/>
        </pc:sldMkLst>
      </pc:sldChg>
      <pc:sldChg chg="delSp modSp add replId">
        <pc:chgData name="John Griffiths" userId="55ce029b995a3368" providerId="Windows Live" clId="Web-{9C8FC91A-06CE-4DD8-8436-28D1DCA8211A}" dt="2024-03-26T15:17:21.080" v="83" actId="1076"/>
        <pc:sldMkLst>
          <pc:docMk/>
          <pc:sldMk cId="3239647919" sldId="288"/>
        </pc:sldMkLst>
        <pc:picChg chg="mod">
          <ac:chgData name="John Griffiths" userId="55ce029b995a3368" providerId="Windows Live" clId="Web-{9C8FC91A-06CE-4DD8-8436-28D1DCA8211A}" dt="2024-03-26T15:17:21.080" v="83" actId="1076"/>
          <ac:picMkLst>
            <pc:docMk/>
            <pc:sldMk cId="3239647919" sldId="288"/>
            <ac:picMk id="2" creationId="{C94DBC25-0533-0B1C-3180-2855353AD88B}"/>
          </ac:picMkLst>
        </pc:picChg>
        <pc:picChg chg="del">
          <ac:chgData name="John Griffiths" userId="55ce029b995a3368" providerId="Windows Live" clId="Web-{9C8FC91A-06CE-4DD8-8436-28D1DCA8211A}" dt="2024-03-26T15:17:18.689" v="81"/>
          <ac:picMkLst>
            <pc:docMk/>
            <pc:sldMk cId="3239647919" sldId="288"/>
            <ac:picMk id="5" creationId="{E9C0F88A-2572-6148-8A39-B902E7B0AE1E}"/>
          </ac:picMkLst>
        </pc:picChg>
        <pc:picChg chg="del">
          <ac:chgData name="John Griffiths" userId="55ce029b995a3368" providerId="Windows Live" clId="Web-{9C8FC91A-06CE-4DD8-8436-28D1DCA8211A}" dt="2024-03-26T15:17:19.408" v="82"/>
          <ac:picMkLst>
            <pc:docMk/>
            <pc:sldMk cId="3239647919" sldId="288"/>
            <ac:picMk id="6" creationId="{4BA70F02-5EE4-5A1C-FCE4-75C3E01481B2}"/>
          </ac:picMkLst>
        </pc:picChg>
      </pc:sldChg>
      <pc:sldChg chg="addSp delSp modSp add replId">
        <pc:chgData name="John Griffiths" userId="55ce029b995a3368" providerId="Windows Live" clId="Web-{9C8FC91A-06CE-4DD8-8436-28D1DCA8211A}" dt="2024-03-26T15:19:59.209" v="90" actId="1076"/>
        <pc:sldMkLst>
          <pc:docMk/>
          <pc:sldMk cId="2331735295" sldId="289"/>
        </pc:sldMkLst>
        <pc:spChg chg="mod">
          <ac:chgData name="John Griffiths" userId="55ce029b995a3368" providerId="Windows Live" clId="Web-{9C8FC91A-06CE-4DD8-8436-28D1DCA8211A}" dt="2024-03-26T15:18:16.113" v="86" actId="20577"/>
          <ac:spMkLst>
            <pc:docMk/>
            <pc:sldMk cId="2331735295" sldId="289"/>
            <ac:spMk id="4" creationId="{1DE3B9C3-FD6A-9642-AADE-B4C28E2EEBCF}"/>
          </ac:spMkLst>
        </pc:spChg>
        <pc:picChg chg="del">
          <ac:chgData name="John Griffiths" userId="55ce029b995a3368" providerId="Windows Live" clId="Web-{9C8FC91A-06CE-4DD8-8436-28D1DCA8211A}" dt="2024-03-26T15:18:12.878" v="85"/>
          <ac:picMkLst>
            <pc:docMk/>
            <pc:sldMk cId="2331735295" sldId="289"/>
            <ac:picMk id="2" creationId="{C94DBC25-0533-0B1C-3180-2855353AD88B}"/>
          </ac:picMkLst>
        </pc:picChg>
        <pc:picChg chg="add mod">
          <ac:chgData name="John Griffiths" userId="55ce029b995a3368" providerId="Windows Live" clId="Web-{9C8FC91A-06CE-4DD8-8436-28D1DCA8211A}" dt="2024-03-26T15:19:30.006" v="88" actId="1076"/>
          <ac:picMkLst>
            <pc:docMk/>
            <pc:sldMk cId="2331735295" sldId="289"/>
            <ac:picMk id="3" creationId="{3442537F-47B0-5F69-9C3A-6D4EB00F204D}"/>
          </ac:picMkLst>
        </pc:picChg>
        <pc:picChg chg="add mod">
          <ac:chgData name="John Griffiths" userId="55ce029b995a3368" providerId="Windows Live" clId="Web-{9C8FC91A-06CE-4DD8-8436-28D1DCA8211A}" dt="2024-03-26T15:19:59.209" v="90" actId="1076"/>
          <ac:picMkLst>
            <pc:docMk/>
            <pc:sldMk cId="2331735295" sldId="289"/>
            <ac:picMk id="5" creationId="{86E5AA8B-09DB-AA24-AFCD-EAF2E3CA5695}"/>
          </ac:picMkLst>
        </pc:picChg>
      </pc:sldChg>
      <pc:sldChg chg="del">
        <pc:chgData name="John Griffiths" userId="55ce029b995a3368" providerId="Windows Live" clId="Web-{9C8FC91A-06CE-4DD8-8436-28D1DCA8211A}" dt="2024-03-26T15:04:41.622" v="14"/>
        <pc:sldMkLst>
          <pc:docMk/>
          <pc:sldMk cId="4227479775" sldId="289"/>
        </pc:sldMkLst>
      </pc:sldChg>
      <pc:sldChg chg="del">
        <pc:chgData name="John Griffiths" userId="55ce029b995a3368" providerId="Windows Live" clId="Web-{9C8FC91A-06CE-4DD8-8436-28D1DCA8211A}" dt="2024-03-26T15:04:41.622" v="13"/>
        <pc:sldMkLst>
          <pc:docMk/>
          <pc:sldMk cId="1494751236" sldId="290"/>
        </pc:sldMkLst>
      </pc:sldChg>
      <pc:sldChg chg="addSp delSp modSp add replId">
        <pc:chgData name="John Griffiths" userId="55ce029b995a3368" providerId="Windows Live" clId="Web-{9C8FC91A-06CE-4DD8-8436-28D1DCA8211A}" dt="2024-03-26T15:22:19.729" v="102" actId="14100"/>
        <pc:sldMkLst>
          <pc:docMk/>
          <pc:sldMk cId="3434734387" sldId="290"/>
        </pc:sldMkLst>
        <pc:spChg chg="mod">
          <ac:chgData name="John Griffiths" userId="55ce029b995a3368" providerId="Windows Live" clId="Web-{9C8FC91A-06CE-4DD8-8436-28D1DCA8211A}" dt="2024-03-26T15:22:15.979" v="101" actId="1076"/>
          <ac:spMkLst>
            <pc:docMk/>
            <pc:sldMk cId="3434734387" sldId="290"/>
            <ac:spMk id="4" creationId="{1DE3B9C3-FD6A-9642-AADE-B4C28E2EEBCF}"/>
          </ac:spMkLst>
        </pc:spChg>
        <pc:picChg chg="add mod">
          <ac:chgData name="John Griffiths" userId="55ce029b995a3368" providerId="Windows Live" clId="Web-{9C8FC91A-06CE-4DD8-8436-28D1DCA8211A}" dt="2024-03-26T15:22:19.729" v="102" actId="14100"/>
          <ac:picMkLst>
            <pc:docMk/>
            <pc:sldMk cId="3434734387" sldId="290"/>
            <ac:picMk id="2" creationId="{D8B47E66-777F-38BB-7514-CF1702D5711C}"/>
          </ac:picMkLst>
        </pc:picChg>
        <pc:picChg chg="del">
          <ac:chgData name="John Griffiths" userId="55ce029b995a3368" providerId="Windows Live" clId="Web-{9C8FC91A-06CE-4DD8-8436-28D1DCA8211A}" dt="2024-03-26T15:20:33.601" v="92"/>
          <ac:picMkLst>
            <pc:docMk/>
            <pc:sldMk cId="3434734387" sldId="290"/>
            <ac:picMk id="3" creationId="{3442537F-47B0-5F69-9C3A-6D4EB00F204D}"/>
          </ac:picMkLst>
        </pc:picChg>
        <pc:picChg chg="del">
          <ac:chgData name="John Griffiths" userId="55ce029b995a3368" providerId="Windows Live" clId="Web-{9C8FC91A-06CE-4DD8-8436-28D1DCA8211A}" dt="2024-03-26T15:20:34.320" v="93"/>
          <ac:picMkLst>
            <pc:docMk/>
            <pc:sldMk cId="3434734387" sldId="290"/>
            <ac:picMk id="5" creationId="{86E5AA8B-09DB-AA24-AFCD-EAF2E3CA5695}"/>
          </ac:picMkLst>
        </pc:picChg>
        <pc:picChg chg="add mod">
          <ac:chgData name="John Griffiths" userId="55ce029b995a3368" providerId="Windows Live" clId="Web-{9C8FC91A-06CE-4DD8-8436-28D1DCA8211A}" dt="2024-03-26T15:22:11.025" v="100" actId="1076"/>
          <ac:picMkLst>
            <pc:docMk/>
            <pc:sldMk cId="3434734387" sldId="290"/>
            <ac:picMk id="6" creationId="{C393A21E-6211-9109-1DDA-89CA7FCB0435}"/>
          </ac:picMkLst>
        </pc:picChg>
      </pc:sldChg>
      <pc:sldChg chg="del">
        <pc:chgData name="John Griffiths" userId="55ce029b995a3368" providerId="Windows Live" clId="Web-{9C8FC91A-06CE-4DD8-8436-28D1DCA8211A}" dt="2024-03-26T15:04:41.622" v="12"/>
        <pc:sldMkLst>
          <pc:docMk/>
          <pc:sldMk cId="577693646" sldId="291"/>
        </pc:sldMkLst>
      </pc:sldChg>
      <pc:sldChg chg="addSp delSp modSp add replId">
        <pc:chgData name="John Griffiths" userId="55ce029b995a3368" providerId="Windows Live" clId="Web-{9C8FC91A-06CE-4DD8-8436-28D1DCA8211A}" dt="2024-03-26T15:39:29.990" v="123" actId="20577"/>
        <pc:sldMkLst>
          <pc:docMk/>
          <pc:sldMk cId="3845005442" sldId="291"/>
        </pc:sldMkLst>
        <pc:spChg chg="mod">
          <ac:chgData name="John Griffiths" userId="55ce029b995a3368" providerId="Windows Live" clId="Web-{9C8FC91A-06CE-4DD8-8436-28D1DCA8211A}" dt="2024-03-26T15:23:22.230" v="107" actId="20577"/>
          <ac:spMkLst>
            <pc:docMk/>
            <pc:sldMk cId="3845005442" sldId="291"/>
            <ac:spMk id="4" creationId="{1DE3B9C3-FD6A-9642-AADE-B4C28E2EEBCF}"/>
          </ac:spMkLst>
        </pc:spChg>
        <pc:spChg chg="add mod">
          <ac:chgData name="John Griffiths" userId="55ce029b995a3368" providerId="Windows Live" clId="Web-{9C8FC91A-06CE-4DD8-8436-28D1DCA8211A}" dt="2024-03-26T15:39:29.990" v="123" actId="20577"/>
          <ac:spMkLst>
            <pc:docMk/>
            <pc:sldMk cId="3845005442" sldId="291"/>
            <ac:spMk id="8" creationId="{721ABF65-FAAF-246D-E74A-858D5CA5655C}"/>
          </ac:spMkLst>
        </pc:spChg>
        <pc:picChg chg="del">
          <ac:chgData name="John Griffiths" userId="55ce029b995a3368" providerId="Windows Live" clId="Web-{9C8FC91A-06CE-4DD8-8436-28D1DCA8211A}" dt="2024-03-26T15:23:13.261" v="104"/>
          <ac:picMkLst>
            <pc:docMk/>
            <pc:sldMk cId="3845005442" sldId="291"/>
            <ac:picMk id="2" creationId="{D8B47E66-777F-38BB-7514-CF1702D5711C}"/>
          </ac:picMkLst>
        </pc:picChg>
        <pc:picChg chg="add mod">
          <ac:chgData name="John Griffiths" userId="55ce029b995a3368" providerId="Windows Live" clId="Web-{9C8FC91A-06CE-4DD8-8436-28D1DCA8211A}" dt="2024-03-26T15:39:01.630" v="116" actId="1076"/>
          <ac:picMkLst>
            <pc:docMk/>
            <pc:sldMk cId="3845005442" sldId="291"/>
            <ac:picMk id="3" creationId="{E9F2DD3A-6771-BFED-FA9A-0CCC67549D3F}"/>
          </ac:picMkLst>
        </pc:picChg>
        <pc:picChg chg="del">
          <ac:chgData name="John Griffiths" userId="55ce029b995a3368" providerId="Windows Live" clId="Web-{9C8FC91A-06CE-4DD8-8436-28D1DCA8211A}" dt="2024-03-26T15:23:14.214" v="105"/>
          <ac:picMkLst>
            <pc:docMk/>
            <pc:sldMk cId="3845005442" sldId="291"/>
            <ac:picMk id="6" creationId="{C393A21E-6211-9109-1DDA-89CA7FCB0435}"/>
          </ac:picMkLst>
        </pc:picChg>
        <pc:picChg chg="add mod">
          <ac:chgData name="John Griffiths" userId="55ce029b995a3368" providerId="Windows Live" clId="Web-{9C8FC91A-06CE-4DD8-8436-28D1DCA8211A}" dt="2024-03-26T15:39:11.943" v="120" actId="1076"/>
          <ac:picMkLst>
            <pc:docMk/>
            <pc:sldMk cId="3845005442" sldId="291"/>
            <ac:picMk id="7" creationId="{ADEE6F58-946E-F2C0-5D30-B7820343EFD9}"/>
          </ac:picMkLst>
        </pc:picChg>
      </pc:sldChg>
      <pc:sldChg chg="addSp delSp modSp add replId">
        <pc:chgData name="John Griffiths" userId="55ce029b995a3368" providerId="Windows Live" clId="Web-{9C8FC91A-06CE-4DD8-8436-28D1DCA8211A}" dt="2024-03-26T15:43:43.606" v="130" actId="1076"/>
        <pc:sldMkLst>
          <pc:docMk/>
          <pc:sldMk cId="34780383" sldId="292"/>
        </pc:sldMkLst>
        <pc:spChg chg="mod">
          <ac:chgData name="John Griffiths" userId="55ce029b995a3368" providerId="Windows Live" clId="Web-{9C8FC91A-06CE-4DD8-8436-28D1DCA8211A}" dt="2024-03-26T15:42:35.105" v="128" actId="20577"/>
          <ac:spMkLst>
            <pc:docMk/>
            <pc:sldMk cId="34780383" sldId="292"/>
            <ac:spMk id="4" creationId="{1DE3B9C3-FD6A-9642-AADE-B4C28E2EEBCF}"/>
          </ac:spMkLst>
        </pc:spChg>
        <pc:picChg chg="add del mod">
          <ac:chgData name="John Griffiths" userId="55ce029b995a3368" providerId="Windows Live" clId="Web-{9C8FC91A-06CE-4DD8-8436-28D1DCA8211A}" dt="2024-03-26T15:39:33.990" v="124"/>
          <ac:picMkLst>
            <pc:docMk/>
            <pc:sldMk cId="34780383" sldId="292"/>
            <ac:picMk id="2" creationId="{AAFDB813-5D68-439E-4523-A7152C86ED05}"/>
          </ac:picMkLst>
        </pc:picChg>
        <pc:picChg chg="del">
          <ac:chgData name="John Griffiths" userId="55ce029b995a3368" providerId="Windows Live" clId="Web-{9C8FC91A-06CE-4DD8-8436-28D1DCA8211A}" dt="2024-03-26T15:36:40.470" v="111"/>
          <ac:picMkLst>
            <pc:docMk/>
            <pc:sldMk cId="34780383" sldId="292"/>
            <ac:picMk id="3" creationId="{E9F2DD3A-6771-BFED-FA9A-0CCC67549D3F}"/>
          </ac:picMkLst>
        </pc:picChg>
        <pc:picChg chg="add mod">
          <ac:chgData name="John Griffiths" userId="55ce029b995a3368" providerId="Windows Live" clId="Web-{9C8FC91A-06CE-4DD8-8436-28D1DCA8211A}" dt="2024-03-26T15:43:43.606" v="130" actId="1076"/>
          <ac:picMkLst>
            <pc:docMk/>
            <pc:sldMk cId="34780383" sldId="292"/>
            <ac:picMk id="5" creationId="{4C3752C4-DDD9-D3B0-0627-EFDE0BDDE04A}"/>
          </ac:picMkLst>
        </pc:picChg>
      </pc:sldChg>
      <pc:sldChg chg="del">
        <pc:chgData name="John Griffiths" userId="55ce029b995a3368" providerId="Windows Live" clId="Web-{9C8FC91A-06CE-4DD8-8436-28D1DCA8211A}" dt="2024-03-26T15:04:41.622" v="11"/>
        <pc:sldMkLst>
          <pc:docMk/>
          <pc:sldMk cId="3529726465" sldId="292"/>
        </pc:sldMkLst>
      </pc:sldChg>
      <pc:sldChg chg="del">
        <pc:chgData name="John Griffiths" userId="55ce029b995a3368" providerId="Windows Live" clId="Web-{9C8FC91A-06CE-4DD8-8436-28D1DCA8211A}" dt="2024-03-26T15:04:41.622" v="10"/>
        <pc:sldMkLst>
          <pc:docMk/>
          <pc:sldMk cId="3712880073" sldId="293"/>
        </pc:sldMkLst>
      </pc:sldChg>
      <pc:sldChg chg="del">
        <pc:chgData name="John Griffiths" userId="55ce029b995a3368" providerId="Windows Live" clId="Web-{9C8FC91A-06CE-4DD8-8436-28D1DCA8211A}" dt="2024-03-26T15:04:41.607" v="9"/>
        <pc:sldMkLst>
          <pc:docMk/>
          <pc:sldMk cId="2405571119" sldId="294"/>
        </pc:sldMkLst>
      </pc:sldChg>
    </pc:docChg>
  </pc:docChgLst>
  <pc:docChgLst>
    <pc:chgData name="John Griffiths" userId="55ce029b995a3368" providerId="Windows Live" clId="Web-{539A3260-78E2-4500-B13E-82CB315B4AFA}"/>
    <pc:docChg chg="addSld delSld modSld">
      <pc:chgData name="John Griffiths" userId="55ce029b995a3368" providerId="Windows Live" clId="Web-{539A3260-78E2-4500-B13E-82CB315B4AFA}" dt="2024-03-13T10:53:48.504" v="142"/>
      <pc:docMkLst>
        <pc:docMk/>
      </pc:docMkLst>
      <pc:sldChg chg="modSp">
        <pc:chgData name="John Griffiths" userId="55ce029b995a3368" providerId="Windows Live" clId="Web-{539A3260-78E2-4500-B13E-82CB315B4AFA}" dt="2024-03-13T10:08:37.677" v="9" actId="20577"/>
        <pc:sldMkLst>
          <pc:docMk/>
          <pc:sldMk cId="4120335544" sldId="268"/>
        </pc:sldMkLst>
        <pc:spChg chg="mod">
          <ac:chgData name="John Griffiths" userId="55ce029b995a3368" providerId="Windows Live" clId="Web-{539A3260-78E2-4500-B13E-82CB315B4AFA}" dt="2024-03-13T10:08:37.677" v="9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539A3260-78E2-4500-B13E-82CB315B4AFA}" dt="2024-03-13T10:19:11.511" v="26" actId="1076"/>
        <pc:sldMkLst>
          <pc:docMk/>
          <pc:sldMk cId="3500873903" sldId="283"/>
        </pc:sldMkLst>
        <pc:spChg chg="mod">
          <ac:chgData name="John Griffiths" userId="55ce029b995a3368" providerId="Windows Live" clId="Web-{539A3260-78E2-4500-B13E-82CB315B4AFA}" dt="2024-03-13T10:09:25.960" v="22" actId="20577"/>
          <ac:spMkLst>
            <pc:docMk/>
            <pc:sldMk cId="3500873903" sldId="283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18:13.821" v="24" actId="1076"/>
          <ac:picMkLst>
            <pc:docMk/>
            <pc:sldMk cId="3500873903" sldId="283"/>
            <ac:picMk id="2" creationId="{1058A836-4E74-DD28-F173-19D0FB0F4DD6}"/>
          </ac:picMkLst>
        </pc:picChg>
        <pc:picChg chg="del">
          <ac:chgData name="John Griffiths" userId="55ce029b995a3368" providerId="Windows Live" clId="Web-{539A3260-78E2-4500-B13E-82CB315B4AFA}" dt="2024-03-13T10:08:54.349" v="10"/>
          <ac:picMkLst>
            <pc:docMk/>
            <pc:sldMk cId="3500873903" sldId="283"/>
            <ac:picMk id="3" creationId="{9A2EE3F4-5847-042E-7898-B264881A393B}"/>
          </ac:picMkLst>
        </pc:picChg>
        <pc:picChg chg="add mod">
          <ac:chgData name="John Griffiths" userId="55ce029b995a3368" providerId="Windows Live" clId="Web-{539A3260-78E2-4500-B13E-82CB315B4AFA}" dt="2024-03-13T10:19:11.511" v="26" actId="1076"/>
          <ac:picMkLst>
            <pc:docMk/>
            <pc:sldMk cId="3500873903" sldId="283"/>
            <ac:picMk id="5" creationId="{AE84772C-DFDF-2E82-FDDF-17913A8B7DE7}"/>
          </ac:picMkLst>
        </pc:picChg>
        <pc:picChg chg="del">
          <ac:chgData name="John Griffiths" userId="55ce029b995a3368" providerId="Windows Live" clId="Web-{539A3260-78E2-4500-B13E-82CB315B4AFA}" dt="2024-03-13T10:08:56.131" v="12"/>
          <ac:picMkLst>
            <pc:docMk/>
            <pc:sldMk cId="3500873903" sldId="283"/>
            <ac:picMk id="6" creationId="{5388B733-EF5C-FAFF-DD5D-4B543DC4228F}"/>
          </ac:picMkLst>
        </pc:picChg>
        <pc:picChg chg="del">
          <ac:chgData name="John Griffiths" userId="55ce029b995a3368" providerId="Windows Live" clId="Web-{539A3260-78E2-4500-B13E-82CB315B4AFA}" dt="2024-03-13T10:08:55.162" v="11"/>
          <ac:picMkLst>
            <pc:docMk/>
            <pc:sldMk cId="3500873903" sldId="283"/>
            <ac:picMk id="8" creationId="{83377407-E8BD-3150-B2DF-00CF8CD0C715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19:43.293" v="31" actId="1076"/>
        <pc:sldMkLst>
          <pc:docMk/>
          <pc:sldMk cId="21380273" sldId="284"/>
        </pc:sldMkLst>
        <pc:picChg chg="del">
          <ac:chgData name="John Griffiths" userId="55ce029b995a3368" providerId="Windows Live" clId="Web-{539A3260-78E2-4500-B13E-82CB315B4AFA}" dt="2024-03-13T10:19:18.230" v="28"/>
          <ac:picMkLst>
            <pc:docMk/>
            <pc:sldMk cId="21380273" sldId="284"/>
            <ac:picMk id="2" creationId="{1058A836-4E74-DD28-F173-19D0FB0F4DD6}"/>
          </ac:picMkLst>
        </pc:picChg>
        <pc:picChg chg="add mod">
          <ac:chgData name="John Griffiths" userId="55ce029b995a3368" providerId="Windows Live" clId="Web-{539A3260-78E2-4500-B13E-82CB315B4AFA}" dt="2024-03-13T10:19:43.293" v="31" actId="1076"/>
          <ac:picMkLst>
            <pc:docMk/>
            <pc:sldMk cId="21380273" sldId="284"/>
            <ac:picMk id="3" creationId="{F62BD056-F3E5-30A4-E85C-5D86CB7C7817}"/>
          </ac:picMkLst>
        </pc:picChg>
        <pc:picChg chg="del">
          <ac:chgData name="John Griffiths" userId="55ce029b995a3368" providerId="Windows Live" clId="Web-{539A3260-78E2-4500-B13E-82CB315B4AFA}" dt="2024-03-13T10:19:18.855" v="29"/>
          <ac:picMkLst>
            <pc:docMk/>
            <pc:sldMk cId="21380273" sldId="284"/>
            <ac:picMk id="5" creationId="{AE84772C-DFDF-2E82-FDDF-17913A8B7DE7}"/>
          </ac:picMkLst>
        </pc:picChg>
      </pc:sldChg>
      <pc:sldChg chg="del">
        <pc:chgData name="John Griffiths" userId="55ce029b995a3368" providerId="Windows Live" clId="Web-{539A3260-78E2-4500-B13E-82CB315B4AFA}" dt="2024-03-13T10:09:06.084" v="21"/>
        <pc:sldMkLst>
          <pc:docMk/>
          <pc:sldMk cId="3356280049" sldId="284"/>
        </pc:sldMkLst>
      </pc:sldChg>
      <pc:sldChg chg="del">
        <pc:chgData name="John Griffiths" userId="55ce029b995a3368" providerId="Windows Live" clId="Web-{539A3260-78E2-4500-B13E-82CB315B4AFA}" dt="2024-03-13T10:09:06.084" v="20"/>
        <pc:sldMkLst>
          <pc:docMk/>
          <pc:sldMk cId="3316786614" sldId="285"/>
        </pc:sldMkLst>
      </pc:sldChg>
      <pc:sldChg chg="addSp delSp modSp add replId">
        <pc:chgData name="John Griffiths" userId="55ce029b995a3368" providerId="Windows Live" clId="Web-{539A3260-78E2-4500-B13E-82CB315B4AFA}" dt="2024-03-13T10:23:05.566" v="41" actId="14100"/>
        <pc:sldMkLst>
          <pc:docMk/>
          <pc:sldMk cId="3339206991" sldId="285"/>
        </pc:sldMkLst>
        <pc:spChg chg="mod">
          <ac:chgData name="John Griffiths" userId="55ce029b995a3368" providerId="Windows Live" clId="Web-{539A3260-78E2-4500-B13E-82CB315B4AFA}" dt="2024-03-13T10:19:52.981" v="34" actId="20577"/>
          <ac:spMkLst>
            <pc:docMk/>
            <pc:sldMk cId="3339206991" sldId="285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21:56.298" v="37" actId="1076"/>
          <ac:picMkLst>
            <pc:docMk/>
            <pc:sldMk cId="3339206991" sldId="285"/>
            <ac:picMk id="2" creationId="{6A11EBC4-0A5B-2E68-E392-F7F710AB4163}"/>
          </ac:picMkLst>
        </pc:picChg>
        <pc:picChg chg="del">
          <ac:chgData name="John Griffiths" userId="55ce029b995a3368" providerId="Windows Live" clId="Web-{539A3260-78E2-4500-B13E-82CB315B4AFA}" dt="2024-03-13T10:19:50.200" v="33"/>
          <ac:picMkLst>
            <pc:docMk/>
            <pc:sldMk cId="3339206991" sldId="285"/>
            <ac:picMk id="3" creationId="{F62BD056-F3E5-30A4-E85C-5D86CB7C7817}"/>
          </ac:picMkLst>
        </pc:picChg>
        <pc:picChg chg="add mod">
          <ac:chgData name="John Griffiths" userId="55ce029b995a3368" providerId="Windows Live" clId="Web-{539A3260-78E2-4500-B13E-82CB315B4AFA}" dt="2024-03-13T10:23:05.566" v="41" actId="14100"/>
          <ac:picMkLst>
            <pc:docMk/>
            <pc:sldMk cId="3339206991" sldId="285"/>
            <ac:picMk id="5" creationId="{A426C16E-FDFA-0269-FC54-1CCBA0557823}"/>
          </ac:picMkLst>
        </pc:picChg>
      </pc:sldChg>
      <pc:sldChg chg="del">
        <pc:chgData name="John Griffiths" userId="55ce029b995a3368" providerId="Windows Live" clId="Web-{539A3260-78E2-4500-B13E-82CB315B4AFA}" dt="2024-03-13T10:09:06.084" v="19"/>
        <pc:sldMkLst>
          <pc:docMk/>
          <pc:sldMk cId="1993523805" sldId="286"/>
        </pc:sldMkLst>
      </pc:sldChg>
      <pc:sldChg chg="addSp delSp modSp add replId">
        <pc:chgData name="John Griffiths" userId="55ce029b995a3368" providerId="Windows Live" clId="Web-{539A3260-78E2-4500-B13E-82CB315B4AFA}" dt="2024-03-13T10:24:30.991" v="49" actId="1076"/>
        <pc:sldMkLst>
          <pc:docMk/>
          <pc:sldMk cId="3647648216" sldId="286"/>
        </pc:sldMkLst>
        <pc:spChg chg="mod">
          <ac:chgData name="John Griffiths" userId="55ce029b995a3368" providerId="Windows Live" clId="Web-{539A3260-78E2-4500-B13E-82CB315B4AFA}" dt="2024-03-13T10:24:30.991" v="49" actId="1076"/>
          <ac:spMkLst>
            <pc:docMk/>
            <pc:sldMk cId="3647648216" sldId="286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24:13.943" v="43"/>
          <ac:picMkLst>
            <pc:docMk/>
            <pc:sldMk cId="3647648216" sldId="286"/>
            <ac:picMk id="2" creationId="{6A11EBC4-0A5B-2E68-E392-F7F710AB4163}"/>
          </ac:picMkLst>
        </pc:picChg>
        <pc:picChg chg="add mod">
          <ac:chgData name="John Griffiths" userId="55ce029b995a3368" providerId="Windows Live" clId="Web-{539A3260-78E2-4500-B13E-82CB315B4AFA}" dt="2024-03-13T10:24:28.256" v="48" actId="1076"/>
          <ac:picMkLst>
            <pc:docMk/>
            <pc:sldMk cId="3647648216" sldId="286"/>
            <ac:picMk id="3" creationId="{90FD00F5-4FCF-45D0-6276-CB2A19E24542}"/>
          </ac:picMkLst>
        </pc:picChg>
        <pc:picChg chg="del">
          <ac:chgData name="John Griffiths" userId="55ce029b995a3368" providerId="Windows Live" clId="Web-{539A3260-78E2-4500-B13E-82CB315B4AFA}" dt="2024-03-13T10:24:15.068" v="44"/>
          <ac:picMkLst>
            <pc:docMk/>
            <pc:sldMk cId="3647648216" sldId="286"/>
            <ac:picMk id="5" creationId="{A426C16E-FDFA-0269-FC54-1CCBA0557823}"/>
          </ac:picMkLst>
        </pc:picChg>
      </pc:sldChg>
      <pc:sldChg chg="del">
        <pc:chgData name="John Griffiths" userId="55ce029b995a3368" providerId="Windows Live" clId="Web-{539A3260-78E2-4500-B13E-82CB315B4AFA}" dt="2024-03-13T10:09:06.084" v="18"/>
        <pc:sldMkLst>
          <pc:docMk/>
          <pc:sldMk cId="1396402701" sldId="287"/>
        </pc:sldMkLst>
      </pc:sldChg>
      <pc:sldChg chg="addSp delSp modSp add replId">
        <pc:chgData name="John Griffiths" userId="55ce029b995a3368" providerId="Windows Live" clId="Web-{539A3260-78E2-4500-B13E-82CB315B4AFA}" dt="2024-03-13T10:27:05.621" v="59" actId="1076"/>
        <pc:sldMkLst>
          <pc:docMk/>
          <pc:sldMk cId="2821192090" sldId="287"/>
        </pc:sldMkLst>
        <pc:spChg chg="mod">
          <ac:chgData name="John Griffiths" userId="55ce029b995a3368" providerId="Windows Live" clId="Web-{539A3260-78E2-4500-B13E-82CB315B4AFA}" dt="2024-03-13T10:26:36.604" v="53" actId="20577"/>
          <ac:spMkLst>
            <pc:docMk/>
            <pc:sldMk cId="2821192090" sldId="287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26:43.448" v="56" actId="1076"/>
          <ac:picMkLst>
            <pc:docMk/>
            <pc:sldMk cId="2821192090" sldId="287"/>
            <ac:picMk id="2" creationId="{0B892DBE-9C1F-223A-4837-2446CB7F52BB}"/>
          </ac:picMkLst>
        </pc:picChg>
        <pc:picChg chg="del">
          <ac:chgData name="John Griffiths" userId="55ce029b995a3368" providerId="Windows Live" clId="Web-{539A3260-78E2-4500-B13E-82CB315B4AFA}" dt="2024-03-13T10:26:30.792" v="51"/>
          <ac:picMkLst>
            <pc:docMk/>
            <pc:sldMk cId="2821192090" sldId="287"/>
            <ac:picMk id="3" creationId="{90FD00F5-4FCF-45D0-6276-CB2A19E24542}"/>
          </ac:picMkLst>
        </pc:picChg>
        <pc:picChg chg="add mod">
          <ac:chgData name="John Griffiths" userId="55ce029b995a3368" providerId="Windows Live" clId="Web-{539A3260-78E2-4500-B13E-82CB315B4AFA}" dt="2024-03-13T10:27:05.621" v="59" actId="1076"/>
          <ac:picMkLst>
            <pc:docMk/>
            <pc:sldMk cId="2821192090" sldId="287"/>
            <ac:picMk id="5" creationId="{A730DF8F-21D8-38E5-18B4-539B0FB95B3F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29:26.782" v="70" actId="1076"/>
        <pc:sldMkLst>
          <pc:docMk/>
          <pc:sldMk cId="246184583" sldId="288"/>
        </pc:sldMkLst>
        <pc:spChg chg="mod">
          <ac:chgData name="John Griffiths" userId="55ce029b995a3368" providerId="Windows Live" clId="Web-{539A3260-78E2-4500-B13E-82CB315B4AFA}" dt="2024-03-13T10:28:57.203" v="62" actId="20577"/>
          <ac:spMkLst>
            <pc:docMk/>
            <pc:sldMk cId="246184583" sldId="288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28:58.328" v="63"/>
          <ac:picMkLst>
            <pc:docMk/>
            <pc:sldMk cId="246184583" sldId="288"/>
            <ac:picMk id="2" creationId="{0B892DBE-9C1F-223A-4837-2446CB7F52BB}"/>
          </ac:picMkLst>
        </pc:picChg>
        <pc:picChg chg="add mod">
          <ac:chgData name="John Griffiths" userId="55ce029b995a3368" providerId="Windows Live" clId="Web-{539A3260-78E2-4500-B13E-82CB315B4AFA}" dt="2024-03-13T10:29:05.703" v="67" actId="1076"/>
          <ac:picMkLst>
            <pc:docMk/>
            <pc:sldMk cId="246184583" sldId="288"/>
            <ac:picMk id="3" creationId="{5F2190E3-3657-D9E2-B7C8-136D986C4D60}"/>
          </ac:picMkLst>
        </pc:picChg>
        <pc:picChg chg="del">
          <ac:chgData name="John Griffiths" userId="55ce029b995a3368" providerId="Windows Live" clId="Web-{539A3260-78E2-4500-B13E-82CB315B4AFA}" dt="2024-03-13T10:28:59.234" v="64"/>
          <ac:picMkLst>
            <pc:docMk/>
            <pc:sldMk cId="246184583" sldId="288"/>
            <ac:picMk id="5" creationId="{A730DF8F-21D8-38E5-18B4-539B0FB95B3F}"/>
          </ac:picMkLst>
        </pc:picChg>
        <pc:picChg chg="add mod">
          <ac:chgData name="John Griffiths" userId="55ce029b995a3368" providerId="Windows Live" clId="Web-{539A3260-78E2-4500-B13E-82CB315B4AFA}" dt="2024-03-13T10:29:26.782" v="70" actId="1076"/>
          <ac:picMkLst>
            <pc:docMk/>
            <pc:sldMk cId="246184583" sldId="288"/>
            <ac:picMk id="6" creationId="{70A7121B-C1B3-5955-3767-72A0A1278DA5}"/>
          </ac:picMkLst>
        </pc:picChg>
      </pc:sldChg>
      <pc:sldChg chg="del">
        <pc:chgData name="John Griffiths" userId="55ce029b995a3368" providerId="Windows Live" clId="Web-{539A3260-78E2-4500-B13E-82CB315B4AFA}" dt="2024-03-13T10:09:06.084" v="17"/>
        <pc:sldMkLst>
          <pc:docMk/>
          <pc:sldMk cId="2354801154" sldId="288"/>
        </pc:sldMkLst>
      </pc:sldChg>
      <pc:sldChg chg="del">
        <pc:chgData name="John Griffiths" userId="55ce029b995a3368" providerId="Windows Live" clId="Web-{539A3260-78E2-4500-B13E-82CB315B4AFA}" dt="2024-03-13T10:09:06.084" v="16"/>
        <pc:sldMkLst>
          <pc:docMk/>
          <pc:sldMk cId="145095048" sldId="289"/>
        </pc:sldMkLst>
      </pc:sldChg>
      <pc:sldChg chg="addSp delSp modSp add replId">
        <pc:chgData name="John Griffiths" userId="55ce029b995a3368" providerId="Windows Live" clId="Web-{539A3260-78E2-4500-B13E-82CB315B4AFA}" dt="2024-03-13T10:31:58.990" v="84" actId="14100"/>
        <pc:sldMkLst>
          <pc:docMk/>
          <pc:sldMk cId="4227479775" sldId="289"/>
        </pc:sldMkLst>
        <pc:spChg chg="mod">
          <ac:chgData name="John Griffiths" userId="55ce029b995a3368" providerId="Windows Live" clId="Web-{539A3260-78E2-4500-B13E-82CB315B4AFA}" dt="2024-03-13T10:30:42.019" v="74" actId="20577"/>
          <ac:spMkLst>
            <pc:docMk/>
            <pc:sldMk cId="4227479775" sldId="289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30:48.628" v="77" actId="1076"/>
          <ac:picMkLst>
            <pc:docMk/>
            <pc:sldMk cId="4227479775" sldId="289"/>
            <ac:picMk id="2" creationId="{8FB88A6E-1D61-6C73-A49A-C028C940D493}"/>
          </ac:picMkLst>
        </pc:picChg>
        <pc:picChg chg="del">
          <ac:chgData name="John Griffiths" userId="55ce029b995a3368" providerId="Windows Live" clId="Web-{539A3260-78E2-4500-B13E-82CB315B4AFA}" dt="2024-03-13T10:30:37.987" v="72"/>
          <ac:picMkLst>
            <pc:docMk/>
            <pc:sldMk cId="4227479775" sldId="289"/>
            <ac:picMk id="3" creationId="{5F2190E3-3657-D9E2-B7C8-136D986C4D60}"/>
          </ac:picMkLst>
        </pc:picChg>
        <pc:picChg chg="add mod">
          <ac:chgData name="John Griffiths" userId="55ce029b995a3368" providerId="Windows Live" clId="Web-{539A3260-78E2-4500-B13E-82CB315B4AFA}" dt="2024-03-13T10:31:32.192" v="80" actId="1076"/>
          <ac:picMkLst>
            <pc:docMk/>
            <pc:sldMk cId="4227479775" sldId="289"/>
            <ac:picMk id="5" creationId="{EAEECFED-AD96-9AC0-CF82-1EDCDE83408D}"/>
          </ac:picMkLst>
        </pc:picChg>
        <pc:picChg chg="del">
          <ac:chgData name="John Griffiths" userId="55ce029b995a3368" providerId="Windows Live" clId="Web-{539A3260-78E2-4500-B13E-82CB315B4AFA}" dt="2024-03-13T10:30:38.831" v="73"/>
          <ac:picMkLst>
            <pc:docMk/>
            <pc:sldMk cId="4227479775" sldId="289"/>
            <ac:picMk id="6" creationId="{70A7121B-C1B3-5955-3767-72A0A1278DA5}"/>
          </ac:picMkLst>
        </pc:picChg>
        <pc:picChg chg="add mod">
          <ac:chgData name="John Griffiths" userId="55ce029b995a3368" providerId="Windows Live" clId="Web-{539A3260-78E2-4500-B13E-82CB315B4AFA}" dt="2024-03-13T10:31:58.990" v="84" actId="14100"/>
          <ac:picMkLst>
            <pc:docMk/>
            <pc:sldMk cId="4227479775" sldId="289"/>
            <ac:picMk id="7" creationId="{BE8006A3-5022-02C8-9E0E-202D18E7E5C7}"/>
          </ac:picMkLst>
        </pc:picChg>
      </pc:sldChg>
      <pc:sldChg chg="del">
        <pc:chgData name="John Griffiths" userId="55ce029b995a3368" providerId="Windows Live" clId="Web-{539A3260-78E2-4500-B13E-82CB315B4AFA}" dt="2024-03-13T10:09:06.084" v="15"/>
        <pc:sldMkLst>
          <pc:docMk/>
          <pc:sldMk cId="1246843668" sldId="290"/>
        </pc:sldMkLst>
      </pc:sldChg>
      <pc:sldChg chg="addSp delSp modSp add replId">
        <pc:chgData name="John Griffiths" userId="55ce029b995a3368" providerId="Windows Live" clId="Web-{539A3260-78E2-4500-B13E-82CB315B4AFA}" dt="2024-03-13T10:35:20.403" v="93" actId="1076"/>
        <pc:sldMkLst>
          <pc:docMk/>
          <pc:sldMk cId="1494751236" sldId="290"/>
        </pc:sldMkLst>
        <pc:spChg chg="mod">
          <ac:chgData name="John Griffiths" userId="55ce029b995a3368" providerId="Windows Live" clId="Web-{539A3260-78E2-4500-B13E-82CB315B4AFA}" dt="2024-03-13T10:34:15.448" v="91" actId="20577"/>
          <ac:spMkLst>
            <pc:docMk/>
            <pc:sldMk cId="1494751236" sldId="290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34:06.666" v="86"/>
          <ac:picMkLst>
            <pc:docMk/>
            <pc:sldMk cId="1494751236" sldId="290"/>
            <ac:picMk id="2" creationId="{8FB88A6E-1D61-6C73-A49A-C028C940D493}"/>
          </ac:picMkLst>
        </pc:picChg>
        <pc:picChg chg="add mod">
          <ac:chgData name="John Griffiths" userId="55ce029b995a3368" providerId="Windows Live" clId="Web-{539A3260-78E2-4500-B13E-82CB315B4AFA}" dt="2024-03-13T10:35:20.403" v="93" actId="1076"/>
          <ac:picMkLst>
            <pc:docMk/>
            <pc:sldMk cId="1494751236" sldId="290"/>
            <ac:picMk id="3" creationId="{5A883902-7002-2E20-293A-8B0AE05340A7}"/>
          </ac:picMkLst>
        </pc:picChg>
        <pc:picChg chg="del">
          <ac:chgData name="John Griffiths" userId="55ce029b995a3368" providerId="Windows Live" clId="Web-{539A3260-78E2-4500-B13E-82CB315B4AFA}" dt="2024-03-13T10:34:07.854" v="87"/>
          <ac:picMkLst>
            <pc:docMk/>
            <pc:sldMk cId="1494751236" sldId="290"/>
            <ac:picMk id="5" creationId="{EAEECFED-AD96-9AC0-CF82-1EDCDE83408D}"/>
          </ac:picMkLst>
        </pc:picChg>
        <pc:picChg chg="del">
          <ac:chgData name="John Griffiths" userId="55ce029b995a3368" providerId="Windows Live" clId="Web-{539A3260-78E2-4500-B13E-82CB315B4AFA}" dt="2024-03-13T10:34:08.370" v="88"/>
          <ac:picMkLst>
            <pc:docMk/>
            <pc:sldMk cId="1494751236" sldId="290"/>
            <ac:picMk id="7" creationId="{BE8006A3-5022-02C8-9E0E-202D18E7E5C7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37:53.159" v="104" actId="1076"/>
        <pc:sldMkLst>
          <pc:docMk/>
          <pc:sldMk cId="577693646" sldId="291"/>
        </pc:sldMkLst>
        <pc:spChg chg="mod">
          <ac:chgData name="John Griffiths" userId="55ce029b995a3368" providerId="Windows Live" clId="Web-{539A3260-78E2-4500-B13E-82CB315B4AFA}" dt="2024-03-13T10:37:09.329" v="96" actId="20577"/>
          <ac:spMkLst>
            <pc:docMk/>
            <pc:sldMk cId="577693646" sldId="291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37:21.673" v="100" actId="14100"/>
          <ac:picMkLst>
            <pc:docMk/>
            <pc:sldMk cId="577693646" sldId="291"/>
            <ac:picMk id="2" creationId="{C1249C29-1C89-994F-BCD5-7B0CAAFF465B}"/>
          </ac:picMkLst>
        </pc:picChg>
        <pc:picChg chg="del">
          <ac:chgData name="John Griffiths" userId="55ce029b995a3368" providerId="Windows Live" clId="Web-{539A3260-78E2-4500-B13E-82CB315B4AFA}" dt="2024-03-13T10:37:04.376" v="95"/>
          <ac:picMkLst>
            <pc:docMk/>
            <pc:sldMk cId="577693646" sldId="291"/>
            <ac:picMk id="3" creationId="{5A883902-7002-2E20-293A-8B0AE05340A7}"/>
          </ac:picMkLst>
        </pc:picChg>
        <pc:picChg chg="add mod">
          <ac:chgData name="John Griffiths" userId="55ce029b995a3368" providerId="Windows Live" clId="Web-{539A3260-78E2-4500-B13E-82CB315B4AFA}" dt="2024-03-13T10:37:53.159" v="104" actId="1076"/>
          <ac:picMkLst>
            <pc:docMk/>
            <pc:sldMk cId="577693646" sldId="291"/>
            <ac:picMk id="5" creationId="{B9130D8A-3200-7632-A668-BF167F71AB11}"/>
          </ac:picMkLst>
        </pc:picChg>
      </pc:sldChg>
      <pc:sldChg chg="del">
        <pc:chgData name="John Griffiths" userId="55ce029b995a3368" providerId="Windows Live" clId="Web-{539A3260-78E2-4500-B13E-82CB315B4AFA}" dt="2024-03-13T10:09:06.084" v="14"/>
        <pc:sldMkLst>
          <pc:docMk/>
          <pc:sldMk cId="1499610632" sldId="291"/>
        </pc:sldMkLst>
      </pc:sldChg>
      <pc:sldChg chg="addSp delSp modSp add replId">
        <pc:chgData name="John Griffiths" userId="55ce029b995a3368" providerId="Windows Live" clId="Web-{539A3260-78E2-4500-B13E-82CB315B4AFA}" dt="2024-03-13T10:41:18.009" v="121" actId="1076"/>
        <pc:sldMkLst>
          <pc:docMk/>
          <pc:sldMk cId="3529726465" sldId="292"/>
        </pc:sldMkLst>
        <pc:picChg chg="del">
          <ac:chgData name="John Griffiths" userId="55ce029b995a3368" providerId="Windows Live" clId="Web-{539A3260-78E2-4500-B13E-82CB315B4AFA}" dt="2024-03-13T10:38:04.815" v="106"/>
          <ac:picMkLst>
            <pc:docMk/>
            <pc:sldMk cId="3529726465" sldId="292"/>
            <ac:picMk id="2" creationId="{C1249C29-1C89-994F-BCD5-7B0CAAFF465B}"/>
          </ac:picMkLst>
        </pc:picChg>
        <pc:picChg chg="add mod">
          <ac:chgData name="John Griffiths" userId="55ce029b995a3368" providerId="Windows Live" clId="Web-{539A3260-78E2-4500-B13E-82CB315B4AFA}" dt="2024-03-13T10:39:22.427" v="110" actId="14100"/>
          <ac:picMkLst>
            <pc:docMk/>
            <pc:sldMk cId="3529726465" sldId="292"/>
            <ac:picMk id="3" creationId="{79E2BAC0-375C-E19F-0099-F01943FDD885}"/>
          </ac:picMkLst>
        </pc:picChg>
        <pc:picChg chg="del">
          <ac:chgData name="John Griffiths" userId="55ce029b995a3368" providerId="Windows Live" clId="Web-{539A3260-78E2-4500-B13E-82CB315B4AFA}" dt="2024-03-13T10:38:05.550" v="107"/>
          <ac:picMkLst>
            <pc:docMk/>
            <pc:sldMk cId="3529726465" sldId="292"/>
            <ac:picMk id="5" creationId="{B9130D8A-3200-7632-A668-BF167F71AB11}"/>
          </ac:picMkLst>
        </pc:picChg>
        <pc:picChg chg="add del mod">
          <ac:chgData name="John Griffiths" userId="55ce029b995a3368" providerId="Windows Live" clId="Web-{539A3260-78E2-4500-B13E-82CB315B4AFA}" dt="2024-03-13T10:40:16.320" v="114"/>
          <ac:picMkLst>
            <pc:docMk/>
            <pc:sldMk cId="3529726465" sldId="292"/>
            <ac:picMk id="6" creationId="{CE021FD5-2DDB-FC35-F715-B27B6D499692}"/>
          </ac:picMkLst>
        </pc:picChg>
        <pc:picChg chg="add mod">
          <ac:chgData name="John Griffiths" userId="55ce029b995a3368" providerId="Windows Live" clId="Web-{539A3260-78E2-4500-B13E-82CB315B4AFA}" dt="2024-03-13T10:40:42.196" v="118" actId="14100"/>
          <ac:picMkLst>
            <pc:docMk/>
            <pc:sldMk cId="3529726465" sldId="292"/>
            <ac:picMk id="7" creationId="{1B775750-9706-DC72-2A62-991777B88513}"/>
          </ac:picMkLst>
        </pc:picChg>
        <pc:picChg chg="add mod">
          <ac:chgData name="John Griffiths" userId="55ce029b995a3368" providerId="Windows Live" clId="Web-{539A3260-78E2-4500-B13E-82CB315B4AFA}" dt="2024-03-13T10:41:18.009" v="121" actId="1076"/>
          <ac:picMkLst>
            <pc:docMk/>
            <pc:sldMk cId="3529726465" sldId="292"/>
            <ac:picMk id="8" creationId="{F7B116FE-0146-0818-077D-92B053015619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42:35.793" v="130" actId="1076"/>
        <pc:sldMkLst>
          <pc:docMk/>
          <pc:sldMk cId="3712880073" sldId="293"/>
        </pc:sldMkLst>
        <pc:spChg chg="mod">
          <ac:chgData name="John Griffiths" userId="55ce029b995a3368" providerId="Windows Live" clId="Web-{539A3260-78E2-4500-B13E-82CB315B4AFA}" dt="2024-03-13T10:42:02.089" v="127" actId="20577"/>
          <ac:spMkLst>
            <pc:docMk/>
            <pc:sldMk cId="3712880073" sldId="293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42:35.793" v="130" actId="1076"/>
          <ac:picMkLst>
            <pc:docMk/>
            <pc:sldMk cId="3712880073" sldId="293"/>
            <ac:picMk id="2" creationId="{F5D4F94E-5FE0-5BCA-8E52-E23B57682DFA}"/>
          </ac:picMkLst>
        </pc:picChg>
        <pc:picChg chg="del">
          <ac:chgData name="John Griffiths" userId="55ce029b995a3368" providerId="Windows Live" clId="Web-{539A3260-78E2-4500-B13E-82CB315B4AFA}" dt="2024-03-13T10:41:58.073" v="123"/>
          <ac:picMkLst>
            <pc:docMk/>
            <pc:sldMk cId="3712880073" sldId="293"/>
            <ac:picMk id="3" creationId="{79E2BAC0-375C-E19F-0099-F01943FDD885}"/>
          </ac:picMkLst>
        </pc:picChg>
        <pc:picChg chg="del">
          <ac:chgData name="John Griffiths" userId="55ce029b995a3368" providerId="Windows Live" clId="Web-{539A3260-78E2-4500-B13E-82CB315B4AFA}" dt="2024-03-13T10:41:58.714" v="124"/>
          <ac:picMkLst>
            <pc:docMk/>
            <pc:sldMk cId="3712880073" sldId="293"/>
            <ac:picMk id="7" creationId="{1B775750-9706-DC72-2A62-991777B88513}"/>
          </ac:picMkLst>
        </pc:picChg>
        <pc:picChg chg="del">
          <ac:chgData name="John Griffiths" userId="55ce029b995a3368" providerId="Windows Live" clId="Web-{539A3260-78E2-4500-B13E-82CB315B4AFA}" dt="2024-03-13T10:41:59.276" v="125"/>
          <ac:picMkLst>
            <pc:docMk/>
            <pc:sldMk cId="3712880073" sldId="293"/>
            <ac:picMk id="8" creationId="{F7B116FE-0146-0818-077D-92B053015619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46:49.927" v="137" actId="1076"/>
        <pc:sldMkLst>
          <pc:docMk/>
          <pc:sldMk cId="2405571119" sldId="294"/>
        </pc:sldMkLst>
        <pc:spChg chg="mod">
          <ac:chgData name="John Griffiths" userId="55ce029b995a3368" providerId="Windows Live" clId="Web-{539A3260-78E2-4500-B13E-82CB315B4AFA}" dt="2024-03-13T10:45:45.003" v="133" actId="20577"/>
          <ac:spMkLst>
            <pc:docMk/>
            <pc:sldMk cId="2405571119" sldId="294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45:47.472" v="134"/>
          <ac:picMkLst>
            <pc:docMk/>
            <pc:sldMk cId="2405571119" sldId="294"/>
            <ac:picMk id="2" creationId="{F5D4F94E-5FE0-5BCA-8E52-E23B57682DFA}"/>
          </ac:picMkLst>
        </pc:picChg>
        <pc:picChg chg="add mod">
          <ac:chgData name="John Griffiths" userId="55ce029b995a3368" providerId="Windows Live" clId="Web-{539A3260-78E2-4500-B13E-82CB315B4AFA}" dt="2024-03-13T10:46:49.927" v="137" actId="1076"/>
          <ac:picMkLst>
            <pc:docMk/>
            <pc:sldMk cId="2405571119" sldId="294"/>
            <ac:picMk id="3" creationId="{5E618397-5041-216B-0F0D-A94E9C234EB4}"/>
          </ac:picMkLst>
        </pc:picChg>
      </pc:sldChg>
      <pc:sldChg chg="delSp modSp add del replId">
        <pc:chgData name="John Griffiths" userId="55ce029b995a3368" providerId="Windows Live" clId="Web-{539A3260-78E2-4500-B13E-82CB315B4AFA}" dt="2024-03-13T10:53:48.504" v="142"/>
        <pc:sldMkLst>
          <pc:docMk/>
          <pc:sldMk cId="1573430793" sldId="295"/>
        </pc:sldMkLst>
        <pc:spChg chg="mod">
          <ac:chgData name="John Griffiths" userId="55ce029b995a3368" providerId="Windows Live" clId="Web-{539A3260-78E2-4500-B13E-82CB315B4AFA}" dt="2024-03-13T10:51:09.295" v="141" actId="20577"/>
          <ac:spMkLst>
            <pc:docMk/>
            <pc:sldMk cId="1573430793" sldId="295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49:01.494" v="140"/>
          <ac:picMkLst>
            <pc:docMk/>
            <pc:sldMk cId="1573430793" sldId="295"/>
            <ac:picMk id="3" creationId="{5E618397-5041-216B-0F0D-A94E9C234EB4}"/>
          </ac:picMkLst>
        </pc:picChg>
      </pc:sldChg>
    </pc:docChg>
  </pc:docChgLst>
  <pc:docChgLst>
    <pc:chgData name="John Griffiths" userId="55ce029b995a3368" providerId="Windows Live" clId="Web-{F073CEB2-63CF-496E-9D30-B2E1BBB2FA89}"/>
    <pc:docChg chg="addSld delSld modSld">
      <pc:chgData name="John Griffiths" userId="55ce029b995a3368" providerId="Windows Live" clId="Web-{F073CEB2-63CF-496E-9D30-B2E1BBB2FA89}" dt="2024-05-16T10:22:04.581" v="82"/>
      <pc:docMkLst>
        <pc:docMk/>
      </pc:docMkLst>
      <pc:sldChg chg="modSp">
        <pc:chgData name="John Griffiths" userId="55ce029b995a3368" providerId="Windows Live" clId="Web-{F073CEB2-63CF-496E-9D30-B2E1BBB2FA89}" dt="2024-05-16T09:32:16.325" v="5" actId="20577"/>
        <pc:sldMkLst>
          <pc:docMk/>
          <pc:sldMk cId="4120335544" sldId="268"/>
        </pc:sldMkLst>
        <pc:spChg chg="mod">
          <ac:chgData name="John Griffiths" userId="55ce029b995a3368" providerId="Windows Live" clId="Web-{F073CEB2-63CF-496E-9D30-B2E1BBB2FA89}" dt="2024-05-16T09:32:16.325" v="5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F073CEB2-63CF-496E-9D30-B2E1BBB2FA89}" dt="2024-05-16T09:37:43.681" v="37" actId="1076"/>
        <pc:sldMkLst>
          <pc:docMk/>
          <pc:sldMk cId="3500873903" sldId="283"/>
        </pc:sldMkLst>
        <pc:picChg chg="add mod">
          <ac:chgData name="John Griffiths" userId="55ce029b995a3368" providerId="Windows Live" clId="Web-{F073CEB2-63CF-496E-9D30-B2E1BBB2FA89}" dt="2024-05-16T09:35:59.318" v="19" actId="1076"/>
          <ac:picMkLst>
            <pc:docMk/>
            <pc:sldMk cId="3500873903" sldId="283"/>
            <ac:picMk id="2" creationId="{D51CE19C-9D9B-1AEF-262D-117AE18ED213}"/>
          </ac:picMkLst>
        </pc:picChg>
        <pc:picChg chg="del">
          <ac:chgData name="John Griffiths" userId="55ce029b995a3368" providerId="Windows Live" clId="Web-{F073CEB2-63CF-496E-9D30-B2E1BBB2FA89}" dt="2024-05-16T09:32:19.825" v="6"/>
          <ac:picMkLst>
            <pc:docMk/>
            <pc:sldMk cId="3500873903" sldId="283"/>
            <ac:picMk id="3" creationId="{EC0B1B7E-122A-373A-ED31-52ED01E3CA60}"/>
          </ac:picMkLst>
        </pc:picChg>
        <pc:picChg chg="add mod">
          <ac:chgData name="John Griffiths" userId="55ce029b995a3368" providerId="Windows Live" clId="Web-{F073CEB2-63CF-496E-9D30-B2E1BBB2FA89}" dt="2024-05-16T09:37:43.666" v="35" actId="1076"/>
          <ac:picMkLst>
            <pc:docMk/>
            <pc:sldMk cId="3500873903" sldId="283"/>
            <ac:picMk id="5" creationId="{EB54FA40-5C7B-CCB6-3477-F2619E8CD74E}"/>
          </ac:picMkLst>
        </pc:picChg>
        <pc:picChg chg="del">
          <ac:chgData name="John Griffiths" userId="55ce029b995a3368" providerId="Windows Live" clId="Web-{F073CEB2-63CF-496E-9D30-B2E1BBB2FA89}" dt="2024-05-16T09:32:20.450" v="7"/>
          <ac:picMkLst>
            <pc:docMk/>
            <pc:sldMk cId="3500873903" sldId="283"/>
            <ac:picMk id="6" creationId="{3D78F23F-C7A9-2255-749E-5332B15EA7F4}"/>
          </ac:picMkLst>
        </pc:picChg>
        <pc:picChg chg="add mod">
          <ac:chgData name="John Griffiths" userId="55ce029b995a3368" providerId="Windows Live" clId="Web-{F073CEB2-63CF-496E-9D30-B2E1BBB2FA89}" dt="2024-05-16T09:37:43.681" v="36" actId="1076"/>
          <ac:picMkLst>
            <pc:docMk/>
            <pc:sldMk cId="3500873903" sldId="283"/>
            <ac:picMk id="7" creationId="{700419C1-A2DF-6F28-15F9-DD03BCEC8ACC}"/>
          </ac:picMkLst>
        </pc:picChg>
        <pc:picChg chg="add mod">
          <ac:chgData name="John Griffiths" userId="55ce029b995a3368" providerId="Windows Live" clId="Web-{F073CEB2-63CF-496E-9D30-B2E1BBB2FA89}" dt="2024-05-16T09:37:43.681" v="37" actId="1076"/>
          <ac:picMkLst>
            <pc:docMk/>
            <pc:sldMk cId="3500873903" sldId="283"/>
            <ac:picMk id="8" creationId="{2CA264A5-B1FD-8B2A-C4E1-068C8AEA97D0}"/>
          </ac:picMkLst>
        </pc:picChg>
      </pc:sldChg>
      <pc:sldChg chg="del">
        <pc:chgData name="John Griffiths" userId="55ce029b995a3368" providerId="Windows Live" clId="Web-{F073CEB2-63CF-496E-9D30-B2E1BBB2FA89}" dt="2024-05-16T09:32:26.888" v="16"/>
        <pc:sldMkLst>
          <pc:docMk/>
          <pc:sldMk cId="3402955181" sldId="284"/>
        </pc:sldMkLst>
      </pc:sldChg>
      <pc:sldChg chg="addSp delSp modSp add replId">
        <pc:chgData name="John Griffiths" userId="55ce029b995a3368" providerId="Windows Live" clId="Web-{F073CEB2-63CF-496E-9D30-B2E1BBB2FA89}" dt="2024-05-16T09:46:52.546" v="51" actId="14100"/>
        <pc:sldMkLst>
          <pc:docMk/>
          <pc:sldMk cId="3921619405" sldId="284"/>
        </pc:sldMkLst>
        <pc:spChg chg="mod">
          <ac:chgData name="John Griffiths" userId="55ce029b995a3368" providerId="Windows Live" clId="Web-{F073CEB2-63CF-496E-9D30-B2E1BBB2FA89}" dt="2024-05-16T09:42:20.114" v="44" actId="20577"/>
          <ac:spMkLst>
            <pc:docMk/>
            <pc:sldMk cId="3921619405" sldId="284"/>
            <ac:spMk id="4" creationId="{1DE3B9C3-FD6A-9642-AADE-B4C28E2EEBCF}"/>
          </ac:spMkLst>
        </pc:spChg>
        <pc:picChg chg="del">
          <ac:chgData name="John Griffiths" userId="55ce029b995a3368" providerId="Windows Live" clId="Web-{F073CEB2-63CF-496E-9D30-B2E1BBB2FA89}" dt="2024-05-16T09:38:36.121" v="39"/>
          <ac:picMkLst>
            <pc:docMk/>
            <pc:sldMk cId="3921619405" sldId="284"/>
            <ac:picMk id="2" creationId="{D51CE19C-9D9B-1AEF-262D-117AE18ED213}"/>
          </ac:picMkLst>
        </pc:picChg>
        <pc:picChg chg="add mod">
          <ac:chgData name="John Griffiths" userId="55ce029b995a3368" providerId="Windows Live" clId="Web-{F073CEB2-63CF-496E-9D30-B2E1BBB2FA89}" dt="2024-05-16T09:46:52.546" v="51" actId="14100"/>
          <ac:picMkLst>
            <pc:docMk/>
            <pc:sldMk cId="3921619405" sldId="284"/>
            <ac:picMk id="3" creationId="{AF1088A5-01EC-0698-E640-C0242C209338}"/>
          </ac:picMkLst>
        </pc:picChg>
        <pc:picChg chg="del">
          <ac:chgData name="John Griffiths" userId="55ce029b995a3368" providerId="Windows Live" clId="Web-{F073CEB2-63CF-496E-9D30-B2E1BBB2FA89}" dt="2024-05-16T09:38:37.855" v="41"/>
          <ac:picMkLst>
            <pc:docMk/>
            <pc:sldMk cId="3921619405" sldId="284"/>
            <ac:picMk id="5" creationId="{EB54FA40-5C7B-CCB6-3477-F2619E8CD74E}"/>
          </ac:picMkLst>
        </pc:picChg>
        <pc:picChg chg="add mod">
          <ac:chgData name="John Griffiths" userId="55ce029b995a3368" providerId="Windows Live" clId="Web-{F073CEB2-63CF-496E-9D30-B2E1BBB2FA89}" dt="2024-05-16T09:46:45.546" v="50" actId="14100"/>
          <ac:picMkLst>
            <pc:docMk/>
            <pc:sldMk cId="3921619405" sldId="284"/>
            <ac:picMk id="6" creationId="{BD18653C-1DD9-4DF2-CA83-E72AE218536D}"/>
          </ac:picMkLst>
        </pc:picChg>
        <pc:picChg chg="del">
          <ac:chgData name="John Griffiths" userId="55ce029b995a3368" providerId="Windows Live" clId="Web-{F073CEB2-63CF-496E-9D30-B2E1BBB2FA89}" dt="2024-05-16T09:38:37.230" v="40"/>
          <ac:picMkLst>
            <pc:docMk/>
            <pc:sldMk cId="3921619405" sldId="284"/>
            <ac:picMk id="7" creationId="{700419C1-A2DF-6F28-15F9-DD03BCEC8ACC}"/>
          </ac:picMkLst>
        </pc:picChg>
        <pc:picChg chg="del">
          <ac:chgData name="John Griffiths" userId="55ce029b995a3368" providerId="Windows Live" clId="Web-{F073CEB2-63CF-496E-9D30-B2E1BBB2FA89}" dt="2024-05-16T09:38:38.324" v="42"/>
          <ac:picMkLst>
            <pc:docMk/>
            <pc:sldMk cId="3921619405" sldId="284"/>
            <ac:picMk id="8" creationId="{2CA264A5-B1FD-8B2A-C4E1-068C8AEA97D0}"/>
          </ac:picMkLst>
        </pc:picChg>
      </pc:sldChg>
      <pc:sldChg chg="addSp delSp modSp add replId">
        <pc:chgData name="John Griffiths" userId="55ce029b995a3368" providerId="Windows Live" clId="Web-{F073CEB2-63CF-496E-9D30-B2E1BBB2FA89}" dt="2024-05-16T10:03:28.835" v="64" actId="1076"/>
        <pc:sldMkLst>
          <pc:docMk/>
          <pc:sldMk cId="1602591552" sldId="285"/>
        </pc:sldMkLst>
        <pc:spChg chg="mod">
          <ac:chgData name="John Griffiths" userId="55ce029b995a3368" providerId="Windows Live" clId="Web-{F073CEB2-63CF-496E-9D30-B2E1BBB2FA89}" dt="2024-05-16T10:01:23.658" v="62" actId="20577"/>
          <ac:spMkLst>
            <pc:docMk/>
            <pc:sldMk cId="1602591552" sldId="285"/>
            <ac:spMk id="4" creationId="{1DE3B9C3-FD6A-9642-AADE-B4C28E2EEBCF}"/>
          </ac:spMkLst>
        </pc:spChg>
        <pc:picChg chg="add mod">
          <ac:chgData name="John Griffiths" userId="55ce029b995a3368" providerId="Windows Live" clId="Web-{F073CEB2-63CF-496E-9D30-B2E1BBB2FA89}" dt="2024-05-16T10:03:28.835" v="64" actId="1076"/>
          <ac:picMkLst>
            <pc:docMk/>
            <pc:sldMk cId="1602591552" sldId="285"/>
            <ac:picMk id="2" creationId="{2A0A7F72-A9C8-2421-CBA2-2CA07608D36C}"/>
          </ac:picMkLst>
        </pc:picChg>
        <pc:picChg chg="del">
          <ac:chgData name="John Griffiths" userId="55ce029b995a3368" providerId="Windows Live" clId="Web-{F073CEB2-63CF-496E-9D30-B2E1BBB2FA89}" dt="2024-05-16T09:48:02.815" v="55"/>
          <ac:picMkLst>
            <pc:docMk/>
            <pc:sldMk cId="1602591552" sldId="285"/>
            <ac:picMk id="3" creationId="{AF1088A5-01EC-0698-E640-C0242C209338}"/>
          </ac:picMkLst>
        </pc:picChg>
        <pc:picChg chg="del">
          <ac:chgData name="John Griffiths" userId="55ce029b995a3368" providerId="Windows Live" clId="Web-{F073CEB2-63CF-496E-9D30-B2E1BBB2FA89}" dt="2024-05-16T09:48:03.596" v="56"/>
          <ac:picMkLst>
            <pc:docMk/>
            <pc:sldMk cId="1602591552" sldId="285"/>
            <ac:picMk id="6" creationId="{BD18653C-1DD9-4DF2-CA83-E72AE218536D}"/>
          </ac:picMkLst>
        </pc:picChg>
      </pc:sldChg>
      <pc:sldChg chg="del">
        <pc:chgData name="John Griffiths" userId="55ce029b995a3368" providerId="Windows Live" clId="Web-{F073CEB2-63CF-496E-9D30-B2E1BBB2FA89}" dt="2024-05-16T09:32:26.888" v="15"/>
        <pc:sldMkLst>
          <pc:docMk/>
          <pc:sldMk cId="3337349217" sldId="285"/>
        </pc:sldMkLst>
      </pc:sldChg>
      <pc:sldChg chg="del">
        <pc:chgData name="John Griffiths" userId="55ce029b995a3368" providerId="Windows Live" clId="Web-{F073CEB2-63CF-496E-9D30-B2E1BBB2FA89}" dt="2024-05-16T09:32:26.888" v="14"/>
        <pc:sldMkLst>
          <pc:docMk/>
          <pc:sldMk cId="44010306" sldId="286"/>
        </pc:sldMkLst>
      </pc:sldChg>
      <pc:sldChg chg="addSp delSp modSp add replId">
        <pc:chgData name="John Griffiths" userId="55ce029b995a3368" providerId="Windows Live" clId="Web-{F073CEB2-63CF-496E-9D30-B2E1BBB2FA89}" dt="2024-05-16T10:15:36.457" v="77" actId="14100"/>
        <pc:sldMkLst>
          <pc:docMk/>
          <pc:sldMk cId="1939031622" sldId="286"/>
        </pc:sldMkLst>
        <pc:spChg chg="mod">
          <ac:chgData name="John Griffiths" userId="55ce029b995a3368" providerId="Windows Live" clId="Web-{F073CEB2-63CF-496E-9D30-B2E1BBB2FA89}" dt="2024-05-16T10:14:26.923" v="70" actId="20577"/>
          <ac:spMkLst>
            <pc:docMk/>
            <pc:sldMk cId="1939031622" sldId="286"/>
            <ac:spMk id="4" creationId="{1DE3B9C3-FD6A-9642-AADE-B4C28E2EEBCF}"/>
          </ac:spMkLst>
        </pc:spChg>
        <pc:picChg chg="del">
          <ac:chgData name="John Griffiths" userId="55ce029b995a3368" providerId="Windows Live" clId="Web-{F073CEB2-63CF-496E-9D30-B2E1BBB2FA89}" dt="2024-05-16T10:05:52.325" v="67"/>
          <ac:picMkLst>
            <pc:docMk/>
            <pc:sldMk cId="1939031622" sldId="286"/>
            <ac:picMk id="2" creationId="{2A0A7F72-A9C8-2421-CBA2-2CA07608D36C}"/>
          </ac:picMkLst>
        </pc:picChg>
        <pc:picChg chg="add mod">
          <ac:chgData name="John Griffiths" userId="55ce029b995a3368" providerId="Windows Live" clId="Web-{F073CEB2-63CF-496E-9D30-B2E1BBB2FA89}" dt="2024-05-16T10:15:09.675" v="73" actId="1076"/>
          <ac:picMkLst>
            <pc:docMk/>
            <pc:sldMk cId="1939031622" sldId="286"/>
            <ac:picMk id="3" creationId="{D89D63C5-A133-9463-6046-D8CE3F58F43B}"/>
          </ac:picMkLst>
        </pc:picChg>
        <pc:picChg chg="add mod">
          <ac:chgData name="John Griffiths" userId="55ce029b995a3368" providerId="Windows Live" clId="Web-{F073CEB2-63CF-496E-9D30-B2E1BBB2FA89}" dt="2024-05-16T10:15:36.457" v="77" actId="14100"/>
          <ac:picMkLst>
            <pc:docMk/>
            <pc:sldMk cId="1939031622" sldId="286"/>
            <ac:picMk id="5" creationId="{7F1249F9-5A43-BF1A-14D7-81A266EFFA44}"/>
          </ac:picMkLst>
        </pc:picChg>
      </pc:sldChg>
      <pc:sldChg chg="delSp modSp add del replId">
        <pc:chgData name="John Griffiths" userId="55ce029b995a3368" providerId="Windows Live" clId="Web-{F073CEB2-63CF-496E-9D30-B2E1BBB2FA89}" dt="2024-05-16T10:22:04.581" v="82"/>
        <pc:sldMkLst>
          <pc:docMk/>
          <pc:sldMk cId="82531202" sldId="287"/>
        </pc:sldMkLst>
        <pc:spChg chg="mod">
          <ac:chgData name="John Griffiths" userId="55ce029b995a3368" providerId="Windows Live" clId="Web-{F073CEB2-63CF-496E-9D30-B2E1BBB2FA89}" dt="2024-05-16T10:17:31.149" v="81" actId="20577"/>
          <ac:spMkLst>
            <pc:docMk/>
            <pc:sldMk cId="82531202" sldId="287"/>
            <ac:spMk id="4" creationId="{1DE3B9C3-FD6A-9642-AADE-B4C28E2EEBCF}"/>
          </ac:spMkLst>
        </pc:spChg>
        <pc:picChg chg="del">
          <ac:chgData name="John Griffiths" userId="55ce029b995a3368" providerId="Windows Live" clId="Web-{F073CEB2-63CF-496E-9D30-B2E1BBB2FA89}" dt="2024-05-16T10:17:26.024" v="79"/>
          <ac:picMkLst>
            <pc:docMk/>
            <pc:sldMk cId="82531202" sldId="287"/>
            <ac:picMk id="3" creationId="{D89D63C5-A133-9463-6046-D8CE3F58F43B}"/>
          </ac:picMkLst>
        </pc:picChg>
        <pc:picChg chg="del">
          <ac:chgData name="John Griffiths" userId="55ce029b995a3368" providerId="Windows Live" clId="Web-{F073CEB2-63CF-496E-9D30-B2E1BBB2FA89}" dt="2024-05-16T10:17:26.805" v="80"/>
          <ac:picMkLst>
            <pc:docMk/>
            <pc:sldMk cId="82531202" sldId="287"/>
            <ac:picMk id="5" creationId="{7F1249F9-5A43-BF1A-14D7-81A266EFFA44}"/>
          </ac:picMkLst>
        </pc:picChg>
      </pc:sldChg>
      <pc:sldChg chg="del">
        <pc:chgData name="John Griffiths" userId="55ce029b995a3368" providerId="Windows Live" clId="Web-{F073CEB2-63CF-496E-9D30-B2E1BBB2FA89}" dt="2024-05-16T09:32:26.888" v="13"/>
        <pc:sldMkLst>
          <pc:docMk/>
          <pc:sldMk cId="2405087299" sldId="287"/>
        </pc:sldMkLst>
      </pc:sldChg>
      <pc:sldChg chg="del">
        <pc:chgData name="John Griffiths" userId="55ce029b995a3368" providerId="Windows Live" clId="Web-{F073CEB2-63CF-496E-9D30-B2E1BBB2FA89}" dt="2024-05-16T09:32:26.888" v="12"/>
        <pc:sldMkLst>
          <pc:docMk/>
          <pc:sldMk cId="3239647919" sldId="288"/>
        </pc:sldMkLst>
      </pc:sldChg>
      <pc:sldChg chg="del">
        <pc:chgData name="John Griffiths" userId="55ce029b995a3368" providerId="Windows Live" clId="Web-{F073CEB2-63CF-496E-9D30-B2E1BBB2FA89}" dt="2024-05-16T09:32:26.888" v="11"/>
        <pc:sldMkLst>
          <pc:docMk/>
          <pc:sldMk cId="2331735295" sldId="289"/>
        </pc:sldMkLst>
      </pc:sldChg>
      <pc:sldChg chg="del">
        <pc:chgData name="John Griffiths" userId="55ce029b995a3368" providerId="Windows Live" clId="Web-{F073CEB2-63CF-496E-9D30-B2E1BBB2FA89}" dt="2024-05-16T09:32:26.888" v="10"/>
        <pc:sldMkLst>
          <pc:docMk/>
          <pc:sldMk cId="3434734387" sldId="290"/>
        </pc:sldMkLst>
      </pc:sldChg>
      <pc:sldChg chg="del">
        <pc:chgData name="John Griffiths" userId="55ce029b995a3368" providerId="Windows Live" clId="Web-{F073CEB2-63CF-496E-9D30-B2E1BBB2FA89}" dt="2024-05-16T09:32:26.872" v="9"/>
        <pc:sldMkLst>
          <pc:docMk/>
          <pc:sldMk cId="3845005442" sldId="291"/>
        </pc:sldMkLst>
      </pc:sldChg>
      <pc:sldChg chg="del">
        <pc:chgData name="John Griffiths" userId="55ce029b995a3368" providerId="Windows Live" clId="Web-{F073CEB2-63CF-496E-9D30-B2E1BBB2FA89}" dt="2024-05-16T09:32:26.872" v="8"/>
        <pc:sldMkLst>
          <pc:docMk/>
          <pc:sldMk cId="34780383" sldId="2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5737-5C97-1E4A-B8A7-92E716815C56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85B8-C78B-3446-A7CF-8BB016A5F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0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FC05-FF43-804E-9E8A-EF7897D2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5574A-CE07-BC4F-A773-65B0CC8C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A264-8451-934C-A2D8-0B7383CB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5153-485D-C84B-A6CF-B016828F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29B0-6796-D144-AC42-CEC56412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EA7F6-6825-3046-9685-A303BF85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C9DE-9E52-1A44-BE37-75FDDB0E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7AC82-8C06-9A4E-9856-25D6405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127-EBBD-EA48-9CA2-E0B84D3D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9C4-D761-AD40-9B92-EBFD7C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5D1BC-CF63-A74A-820D-A86F7F088A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1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EF918-75FA-5947-BE68-8A77F9E0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3D9D4-56B5-5B4F-86F9-D368D9CDC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EB729-A0C4-574A-95FC-DC12D03F4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2EF8-B62A-8941-8462-A6C0A6DDFE0B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D1399-EE8D-034C-8C89-AD9F8CD7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9A67C-2073-4844-B068-7370871F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B9AE-CD81-B940-BE7C-A34914DF7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8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97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59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8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5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0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2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6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7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3EA2-A704-437B-86EF-779EA255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9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CBB5D-CDAF-4DB0-A755-0B42D9D1B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317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7A2F2-E8B6-4EE4-B6BA-69999B478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43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6333" y="53975"/>
            <a:ext cx="1128606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3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1121-0937-8F40-AC67-A8FCC448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D173-6510-E04B-A299-E6565CAB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F5DD-4A8B-FF43-A8C0-3F1B40BA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A19C-73FB-2646-BFBF-BEAADEB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0B34-6F97-AF47-A81C-2098A1A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618-5BD0-D147-BC30-B6E09398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E557-3CC1-2843-A34F-EA265938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247-028B-5446-9148-B5372D5B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4A35-C5BA-5F45-BA0D-169343C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7EA83-25E7-B24D-947B-C68764AB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80B5-807F-4246-9120-27F6757D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BB4-1E04-434D-A874-26CA3F23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0618-A1C3-9E45-A379-E1C787A1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3E68F-41EF-8840-8B5D-356ABF60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3FC27-B3BD-384C-BEFB-7AE90099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072C1-5271-0746-8E19-9EBF1B48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AC5BB-B1DD-414E-8FBB-7D79606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71F4-E8CB-AF44-9DC6-A1CC1B6C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EA225-EFE0-D043-8000-26CB8303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66DD12-74CC-8E44-976F-F1ACACC86FE4}"/>
              </a:ext>
            </a:extLst>
          </p:cNvPr>
          <p:cNvGrpSpPr/>
          <p:nvPr userDrawn="1"/>
        </p:nvGrpSpPr>
        <p:grpSpPr>
          <a:xfrm>
            <a:off x="-76200" y="5292725"/>
            <a:ext cx="2016224" cy="1428750"/>
            <a:chOff x="-76200" y="5292725"/>
            <a:chExt cx="2016224" cy="14287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88DBE6-08B2-514B-90F5-55FEB2BA40A1}"/>
                </a:ext>
              </a:extLst>
            </p:cNvPr>
            <p:cNvGrpSpPr/>
            <p:nvPr userDrawn="1"/>
          </p:nvGrpSpPr>
          <p:grpSpPr>
            <a:xfrm>
              <a:off x="217537" y="5292725"/>
              <a:ext cx="1428750" cy="1428750"/>
              <a:chOff x="2135560" y="1916832"/>
              <a:chExt cx="1428750" cy="1428750"/>
            </a:xfrm>
          </p:grpSpPr>
          <p:pic>
            <p:nvPicPr>
              <p:cNvPr id="9" name="Picture 2" descr="Triphenylene (CAS 217-59-4) - Chemical &amp; Physical Properties by Cheméo">
                <a:extLst>
                  <a:ext uri="{FF2B5EF4-FFF2-40B4-BE49-F238E27FC236}">
                    <a16:creationId xmlns:a16="http://schemas.microsoft.com/office/drawing/2014/main" id="{81D14BE6-CC4A-3B40-8D50-E72DE8C65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560" y="1916832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AE1AE00-879F-7C4D-86C1-1F76A7FE1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1925" y="2614159"/>
                <a:ext cx="216019" cy="16556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E97A2-5B82-EC49-BCF5-7540D5F62304}"/>
                  </a:ext>
                </a:extLst>
              </p:cNvPr>
              <p:cNvSpPr txBox="1"/>
              <p:nvPr/>
            </p:nvSpPr>
            <p:spPr>
              <a:xfrm>
                <a:off x="2700808" y="22180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ea typeface="Arial" charset="0"/>
                    <a:cs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FF48CB-CA7F-AE47-856F-79417902B973}"/>
                  </a:ext>
                </a:extLst>
              </p:cNvPr>
              <p:cNvSpPr txBox="1"/>
              <p:nvPr/>
            </p:nvSpPr>
            <p:spPr>
              <a:xfrm>
                <a:off x="2409614" y="268461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A3CA51-D99D-BB4D-B73D-02B6CFCB4143}"/>
                  </a:ext>
                </a:extLst>
              </p:cNvPr>
              <p:cNvSpPr txBox="1"/>
              <p:nvPr/>
            </p:nvSpPr>
            <p:spPr>
              <a:xfrm>
                <a:off x="2957944" y="267112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T</a:t>
                </a:r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1E655F-7C6D-8748-A725-87F9C8949967}"/>
                </a:ext>
              </a:extLst>
            </p:cNvPr>
            <p:cNvSpPr txBox="1"/>
            <p:nvPr userDrawn="1"/>
          </p:nvSpPr>
          <p:spPr>
            <a:xfrm>
              <a:off x="-76200" y="6352143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>
                  <a:solidFill>
                    <a:srgbClr val="00B0F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Garamond" panose="02020404030301010803" pitchFamily="18" charset="0"/>
                  <a:ea typeface="Arial" charset="0"/>
                  <a:cs typeface="Arial" charset="0"/>
                </a:rPr>
                <a:t>Sci-Excel Tuition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6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83F4D-03F3-8B43-8F6D-C5F2D7F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54614-FFFD-AB43-8F7D-B2BCBECC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4E2A-25EC-7646-A3BA-A9D1654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2CB8-15DD-6944-86E8-FFCC20CC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6547-1DFE-3C48-99EB-F90B6C64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EAD05-6102-FB4E-A547-B2DC207E5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11DA-D516-B24F-B356-1F775256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0B38-AB2B-3A47-AF41-70E2B107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CBE6-9577-2F41-ABFE-A9C9B13A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CBD-C096-5043-A32F-6108CAC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60640-C183-7A44-A9D6-AD099D60A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52704-487C-D543-9436-6A2262E4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364-4E91-B949-AEE4-7E324A9C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8828-0CA4-9642-9EDF-3F23E291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3C3C7-B67D-2F41-B243-B3CD2E6E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F578B-0237-8445-B9B0-F52A64A2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ADCD-F447-CB4C-9EB8-D66F1E57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4B491-91A0-4C0E-8307-0F87E984B022}"/>
              </a:ext>
            </a:extLst>
          </p:cNvPr>
          <p:cNvGrpSpPr/>
          <p:nvPr userDrawn="1"/>
        </p:nvGrpSpPr>
        <p:grpSpPr>
          <a:xfrm>
            <a:off x="52428" y="5990641"/>
            <a:ext cx="797647" cy="797647"/>
            <a:chOff x="40553" y="5532437"/>
            <a:chExt cx="1255852" cy="12558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D29FDE-7C76-8E35-916C-B4003B2D54EE}"/>
                </a:ext>
              </a:extLst>
            </p:cNvPr>
            <p:cNvSpPr/>
            <p:nvPr userDrawn="1"/>
          </p:nvSpPr>
          <p:spPr>
            <a:xfrm>
              <a:off x="40553" y="5532437"/>
              <a:ext cx="1255852" cy="12558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70A417-CFD8-45AA-CE3D-D29F09221ADB}"/>
                </a:ext>
              </a:extLst>
            </p:cNvPr>
            <p:cNvGrpSpPr/>
            <p:nvPr userDrawn="1"/>
          </p:nvGrpSpPr>
          <p:grpSpPr>
            <a:xfrm>
              <a:off x="80857" y="5784209"/>
              <a:ext cx="1175893" cy="976209"/>
              <a:chOff x="2538285" y="2210574"/>
              <a:chExt cx="1265984" cy="1051002"/>
            </a:xfrm>
          </p:grpSpPr>
          <p:pic>
            <p:nvPicPr>
              <p:cNvPr id="11" name="Picture 10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C34D6486-5CD9-AC2E-3F65-1894F8AD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07988" y="2273337"/>
                <a:ext cx="1152343" cy="98181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B356D7-22B4-ADD2-7D39-9AF7B639DCB8}"/>
                  </a:ext>
                </a:extLst>
              </p:cNvPr>
              <p:cNvSpPr/>
              <p:nvPr/>
            </p:nvSpPr>
            <p:spPr>
              <a:xfrm>
                <a:off x="2538285" y="2210574"/>
                <a:ext cx="1265984" cy="1051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0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80" r:id="rId11"/>
    <p:sldLayoutId id="2147483691" r:id="rId12"/>
    <p:sldLayoutId id="2147483690" r:id="rId13"/>
    <p:sldLayoutId id="2147483693" r:id="rId14"/>
    <p:sldLayoutId id="2147483694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4502"/>
            <a:ext cx="12192000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AQA Past paper questions </a:t>
            </a:r>
            <a:br>
              <a:rPr lang="en-US" sz="4800" b="1" dirty="0"/>
            </a:br>
            <a:r>
              <a:rPr lang="en-US" sz="4800" b="1" dirty="0"/>
              <a:t>3.3.16 - Chromatography</a:t>
            </a:r>
            <a:endParaRPr lang="en-US" sz="4800" b="1" dirty="0">
              <a:latin typeface="Calibri Light"/>
              <a:ea typeface="Calibri Light"/>
              <a:cs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A4AB01-86FE-964C-A8A4-F8CBB4CDF7B4}"/>
              </a:ext>
            </a:extLst>
          </p:cNvPr>
          <p:cNvSpPr txBox="1">
            <a:spLocks/>
          </p:cNvSpPr>
          <p:nvPr/>
        </p:nvSpPr>
        <p:spPr>
          <a:xfrm>
            <a:off x="630379" y="310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Dr John R Griffiths</a:t>
            </a:r>
            <a:endParaRPr lang="en-US" b="1">
              <a:latin typeface="Garamond" panose="02020404030301010803" pitchFamily="18" charset="0"/>
            </a:endParaRPr>
          </a:p>
          <a:p>
            <a:pPr algn="ctr"/>
            <a:r>
              <a:rPr lang="en-US" b="1" err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SciExcel</a:t>
            </a:r>
            <a:r>
              <a:rPr lang="en-US" b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 Tuition</a:t>
            </a:r>
          </a:p>
        </p:txBody>
      </p:sp>
      <p:pic>
        <p:nvPicPr>
          <p:cNvPr id="1030" name="Picture 6" descr="AQA to pay out £1.1m for serious breaches on exam re-marks">
            <a:extLst>
              <a:ext uri="{FF2B5EF4-FFF2-40B4-BE49-F238E27FC236}">
                <a16:creationId xmlns:a16="http://schemas.microsoft.com/office/drawing/2014/main" id="{F986C080-FDED-6042-AF80-A2FD96D3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344" y="180494"/>
            <a:ext cx="1398796" cy="73549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9BB861-8D6B-E749-A0D3-C53540C02B67}"/>
              </a:ext>
            </a:extLst>
          </p:cNvPr>
          <p:cNvSpPr/>
          <p:nvPr/>
        </p:nvSpPr>
        <p:spPr>
          <a:xfrm>
            <a:off x="10640345" y="180494"/>
            <a:ext cx="1398795" cy="735496"/>
          </a:xfrm>
          <a:prstGeom prst="rect">
            <a:avLst/>
          </a:prstGeom>
          <a:solidFill>
            <a:schemeClr val="accent6">
              <a:lumMod val="40000"/>
              <a:lumOff val="60000"/>
              <a:alpha val="28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5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2017 A2 Paper 2</a:t>
            </a:r>
          </a:p>
        </p:txBody>
      </p:sp>
      <p:pic>
        <p:nvPicPr>
          <p:cNvPr id="2" name="Picture 1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D51CE19C-9D9B-1AEF-262D-117AE18ED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820" y="717176"/>
            <a:ext cx="4074361" cy="58046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54FA40-5C7B-CCB6-3477-F2619E8CD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594" y="308163"/>
            <a:ext cx="4410636" cy="2342029"/>
          </a:xfrm>
          <a:prstGeom prst="rect">
            <a:avLst/>
          </a:prstGeom>
        </p:spPr>
      </p:pic>
      <p:pic>
        <p:nvPicPr>
          <p:cNvPr id="7" name="Picture 6" descr="A screenshot of a test&#10;&#10;Description automatically generated">
            <a:extLst>
              <a:ext uri="{FF2B5EF4-FFF2-40B4-BE49-F238E27FC236}">
                <a16:creationId xmlns:a16="http://schemas.microsoft.com/office/drawing/2014/main" id="{700419C1-A2DF-6F28-15F9-DD03BCEC8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357" y="2646548"/>
            <a:ext cx="4423523" cy="2483786"/>
          </a:xfrm>
          <a:prstGeom prst="rect">
            <a:avLst/>
          </a:prstGeom>
        </p:spPr>
      </p:pic>
      <p:pic>
        <p:nvPicPr>
          <p:cNvPr id="8" name="Picture 7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2CA264A5-B1FD-8B2A-C4E1-068C8AEA97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6646" y="5252758"/>
            <a:ext cx="4516531" cy="133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7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2019 A2 Paper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088A5-01EC-0698-E640-C0242C209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19" y="818029"/>
            <a:ext cx="5404516" cy="6039971"/>
          </a:xfrm>
          <a:prstGeom prst="rect">
            <a:avLst/>
          </a:prstGeom>
        </p:spPr>
      </p:pic>
      <p:pic>
        <p:nvPicPr>
          <p:cNvPr id="6" name="Picture 5" descr="A screenshot of a test&#10;&#10;Description automatically generated">
            <a:extLst>
              <a:ext uri="{FF2B5EF4-FFF2-40B4-BE49-F238E27FC236}">
                <a16:creationId xmlns:a16="http://schemas.microsoft.com/office/drawing/2014/main" id="{BD18653C-1DD9-4DF2-CA83-E72AE2185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227" y="1422306"/>
            <a:ext cx="5508252" cy="31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19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2018 A2 Paper 3</a:t>
            </a:r>
          </a:p>
        </p:txBody>
      </p:sp>
      <p:pic>
        <p:nvPicPr>
          <p:cNvPr id="2" name="Picture 1" descr="A white paper with black text&#10;&#10;Description automatically generated">
            <a:extLst>
              <a:ext uri="{FF2B5EF4-FFF2-40B4-BE49-F238E27FC236}">
                <a16:creationId xmlns:a16="http://schemas.microsoft.com/office/drawing/2014/main" id="{2A0A7F72-A9C8-2421-CBA2-2CA07608D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04" y="1009090"/>
            <a:ext cx="70008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91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2021 A2 Paper 3</a:t>
            </a:r>
          </a:p>
        </p:txBody>
      </p:sp>
      <p:pic>
        <p:nvPicPr>
          <p:cNvPr id="3" name="Picture 2" descr="A screenshot of a test&#10;&#10;Description automatically generated">
            <a:extLst>
              <a:ext uri="{FF2B5EF4-FFF2-40B4-BE49-F238E27FC236}">
                <a16:creationId xmlns:a16="http://schemas.microsoft.com/office/drawing/2014/main" id="{D89D63C5-A133-9463-6046-D8CE3F58F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121" y="1064558"/>
            <a:ext cx="5603817" cy="57934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1249F9-5A43-BF1A-14D7-81A266EFF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660" y="343460"/>
            <a:ext cx="5526181" cy="226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31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50</Words>
  <Application>Microsoft Office PowerPoint</Application>
  <PresentationFormat>Widescreen</PresentationFormat>
  <Paragraphs>13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Office Theme</vt:lpstr>
      <vt:lpstr>AQA Past paper questions  3.3.16 - Chromatography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Griffiths</dc:creator>
  <cp:lastModifiedBy>John Griffiths</cp:lastModifiedBy>
  <cp:revision>351</cp:revision>
  <dcterms:created xsi:type="dcterms:W3CDTF">2021-10-29T07:59:38Z</dcterms:created>
  <dcterms:modified xsi:type="dcterms:W3CDTF">2024-05-16T10:22:05Z</dcterms:modified>
</cp:coreProperties>
</file>