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1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24"/>
  </p:normalViewPr>
  <p:slideViewPr>
    <p:cSldViewPr snapToGrid="0" showGuides="1">
      <p:cViewPr varScale="1">
        <p:scale>
          <a:sx n="106" d="100"/>
          <a:sy n="106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3.3.1 Introduction to Organic Chemistry</a:t>
            </a:r>
            <a:endParaRPr lang="en-US" sz="4800" b="1" i="1" baseline="-25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 Paper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0823D99-3638-E0DA-A480-185B21581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05" t="22245" r="17545" b="20306"/>
          <a:stretch/>
        </p:blipFill>
        <p:spPr>
          <a:xfrm>
            <a:off x="389617" y="973777"/>
            <a:ext cx="5192092" cy="4251366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705A65E-365A-F7E6-4A53-1B82D6F804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05" t="39847" r="17239" b="39618"/>
          <a:stretch/>
        </p:blipFill>
        <p:spPr>
          <a:xfrm>
            <a:off x="6317673" y="973777"/>
            <a:ext cx="5597378" cy="1626919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73BA4B6-80B9-DBEF-08F6-FE185D7BA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93" t="30313" r="17851" b="33751"/>
          <a:stretch/>
        </p:blipFill>
        <p:spPr>
          <a:xfrm>
            <a:off x="6317673" y="3099460"/>
            <a:ext cx="5836681" cy="29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2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A4609D7-773F-9604-F3ED-1446B1630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71" t="35202" r="17851" b="33507"/>
          <a:stretch/>
        </p:blipFill>
        <p:spPr>
          <a:xfrm>
            <a:off x="389617" y="985651"/>
            <a:ext cx="5924208" cy="255319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67A6E3D-5187-A49E-EE26-C82A066C3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8" t="37647" r="18003" b="47440"/>
          <a:stretch/>
        </p:blipFill>
        <p:spPr>
          <a:xfrm>
            <a:off x="475012" y="2484915"/>
            <a:ext cx="5767467" cy="1184564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CD8D154-08EB-A20E-E5E4-2327BBDECA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18" t="53537" r="17851" b="17861"/>
          <a:stretch/>
        </p:blipFill>
        <p:spPr>
          <a:xfrm>
            <a:off x="475012" y="3515096"/>
            <a:ext cx="6087122" cy="238991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DCEDF97-B2EE-8601-C215-43AF92222E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24" t="53292" r="18156" b="19083"/>
          <a:stretch/>
        </p:blipFill>
        <p:spPr>
          <a:xfrm>
            <a:off x="7148945" y="985650"/>
            <a:ext cx="4943500" cy="1900053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E952923D-460C-C81F-7805-610B1C6852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71" t="33247" r="18156" b="40596"/>
          <a:stretch/>
        </p:blipFill>
        <p:spPr>
          <a:xfrm>
            <a:off x="7148945" y="3541819"/>
            <a:ext cx="4902865" cy="17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3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2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2A14607-FD5F-F912-EAFD-E6C9666BC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9" t="22980" r="19531" b="10527"/>
          <a:stretch/>
        </p:blipFill>
        <p:spPr>
          <a:xfrm>
            <a:off x="389617" y="717675"/>
            <a:ext cx="5068459" cy="512498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F47DE3F-EC29-0D7F-342F-1686492B1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6" t="37891" r="19837" b="29412"/>
          <a:stretch/>
        </p:blipFill>
        <p:spPr>
          <a:xfrm>
            <a:off x="6096000" y="717674"/>
            <a:ext cx="5605295" cy="2797421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84B5D025-0B46-C5FB-C7DA-0416E176A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16" t="40092" r="19684" b="34729"/>
          <a:stretch/>
        </p:blipFill>
        <p:spPr>
          <a:xfrm>
            <a:off x="6096000" y="3515095"/>
            <a:ext cx="5582552" cy="21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5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6B0DFE-3328-0A5F-C690-20FC4B5279D8}"/>
              </a:ext>
            </a:extLst>
          </p:cNvPr>
          <p:cNvGrpSpPr/>
          <p:nvPr/>
        </p:nvGrpSpPr>
        <p:grpSpPr>
          <a:xfrm>
            <a:off x="389617" y="1306286"/>
            <a:ext cx="5019238" cy="1615044"/>
            <a:chOff x="389617" y="1306286"/>
            <a:chExt cx="3526971" cy="1134876"/>
          </a:xfrm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5CB83F3-B65D-23E0-153A-CAB526071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771" t="25424" r="17851" b="63331"/>
            <a:stretch/>
          </p:blipFill>
          <p:spPr>
            <a:xfrm>
              <a:off x="389617" y="1306286"/>
              <a:ext cx="3526971" cy="546265"/>
            </a:xfrm>
            <a:prstGeom prst="rect">
              <a:avLst/>
            </a:prstGeom>
          </p:spPr>
        </p:pic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A6C2A35-F140-0086-2989-B71A2795D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771" t="68979" r="17851" b="17861"/>
            <a:stretch/>
          </p:blipFill>
          <p:spPr>
            <a:xfrm>
              <a:off x="389617" y="1801874"/>
              <a:ext cx="3526971" cy="639288"/>
            </a:xfrm>
            <a:prstGeom prst="rect">
              <a:avLst/>
            </a:prstGeom>
          </p:spPr>
        </p:pic>
      </p:grp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3735BD1-CB6B-AFAC-0605-08D0C86D8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8" t="22735" r="17698" b="59144"/>
          <a:stretch/>
        </p:blipFill>
        <p:spPr>
          <a:xfrm>
            <a:off x="389617" y="3282774"/>
            <a:ext cx="4960749" cy="1229849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535B4D7-2535-6555-8849-0DAD77F93D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76" t="44737" r="17852" b="18961"/>
          <a:stretch/>
        </p:blipFill>
        <p:spPr>
          <a:xfrm>
            <a:off x="5878285" y="248071"/>
            <a:ext cx="5019238" cy="2526635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89ACE714-D6B7-8A11-0CD7-BE4C915201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24" t="31047" r="17392" b="44989"/>
          <a:stretch/>
        </p:blipFill>
        <p:spPr>
          <a:xfrm>
            <a:off x="5878284" y="2774705"/>
            <a:ext cx="5300871" cy="17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3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Paper 2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937D20E-4752-1E45-7AC2-4DFD0D0C3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3" t="21512" r="17852" b="59909"/>
          <a:stretch/>
        </p:blipFill>
        <p:spPr>
          <a:xfrm>
            <a:off x="389617" y="1116280"/>
            <a:ext cx="5226392" cy="1341912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B591BDC-15C8-CBD8-0FBA-8E6C85225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24" t="37158" r="17545" b="23728"/>
          <a:stretch/>
        </p:blipFill>
        <p:spPr>
          <a:xfrm>
            <a:off x="389617" y="2755074"/>
            <a:ext cx="5308270" cy="2850079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5601C7B7-3642-6E8E-29E9-32146C1B49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71" t="20885" r="17698" b="59909"/>
          <a:stretch/>
        </p:blipFill>
        <p:spPr>
          <a:xfrm>
            <a:off x="6575993" y="533009"/>
            <a:ext cx="5089857" cy="1341912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6BC67C5F-4E7E-671C-C14D-5FCEEB74CB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77" t="38597" r="18003" b="24705"/>
          <a:stretch/>
        </p:blipFill>
        <p:spPr>
          <a:xfrm>
            <a:off x="6575992" y="1934295"/>
            <a:ext cx="5258925" cy="2685205"/>
          </a:xfrm>
          <a:prstGeom prst="rect">
            <a:avLst/>
          </a:prstGeom>
        </p:spPr>
      </p:pic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EFE58CAF-617E-C284-1AB1-A63E9286F6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71" t="44708" r="17545" b="29412"/>
          <a:stretch/>
        </p:blipFill>
        <p:spPr>
          <a:xfrm>
            <a:off x="6494115" y="4666999"/>
            <a:ext cx="5308268" cy="18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7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6C3573A-ADD5-679A-4558-FFBA51716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94" t="28483" r="17595" b="14798"/>
          <a:stretch/>
        </p:blipFill>
        <p:spPr>
          <a:xfrm>
            <a:off x="389617" y="938463"/>
            <a:ext cx="5962412" cy="464419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7862A0C-65B2-9B08-7C58-D2266774F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49" t="36160" r="17595" b="17276"/>
          <a:stretch/>
        </p:blipFill>
        <p:spPr>
          <a:xfrm>
            <a:off x="6882063" y="717675"/>
            <a:ext cx="4825673" cy="309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2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682F09-64C2-6BA5-74F4-D2D697F82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9" t="31951" r="17750" b="11827"/>
          <a:stretch/>
        </p:blipFill>
        <p:spPr>
          <a:xfrm>
            <a:off x="264695" y="854241"/>
            <a:ext cx="5184710" cy="4030579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786B494-ECA0-AAC2-6CF7-DAB400B40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94" t="53746" r="17750" b="11083"/>
          <a:stretch/>
        </p:blipFill>
        <p:spPr>
          <a:xfrm>
            <a:off x="6256421" y="717674"/>
            <a:ext cx="5594496" cy="271132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B064E3E-529D-88D4-E931-0E9B09FE44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39" t="48545" r="17596" b="26601"/>
          <a:stretch/>
        </p:blipFill>
        <p:spPr>
          <a:xfrm>
            <a:off x="6256420" y="2538662"/>
            <a:ext cx="5659065" cy="19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38</Words>
  <Application>Microsoft Macintosh PowerPoint</Application>
  <PresentationFormat>Widescreen</PresentationFormat>
  <Paragraphs>11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Office Theme</vt:lpstr>
      <vt:lpstr>Office Theme</vt:lpstr>
      <vt:lpstr>AQA Past paper questions  3.3.1 Introduction to Organic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100</cp:revision>
  <dcterms:created xsi:type="dcterms:W3CDTF">2021-10-29T07:59:38Z</dcterms:created>
  <dcterms:modified xsi:type="dcterms:W3CDTF">2023-10-24T10:12:30Z</dcterms:modified>
</cp:coreProperties>
</file>