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17"/>
  </p:notesMasterIdLst>
  <p:sldIdLst>
    <p:sldId id="268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90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4502"/>
            <a:ext cx="121920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AQA Past paper questions </a:t>
            </a:r>
            <a:br>
              <a:rPr lang="en-US" sz="4800" b="1" dirty="0"/>
            </a:br>
            <a:r>
              <a:rPr lang="en-US" sz="4800" b="1"/>
              <a:t>3.3.2 Alkanes</a:t>
            </a:r>
            <a:endParaRPr lang="en-US" sz="4800" b="1" i="1" baseline="-25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217D4DF-8672-4215-C014-62337FE4F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4345" r="17647" b="23451"/>
          <a:stretch/>
        </p:blipFill>
        <p:spPr>
          <a:xfrm>
            <a:off x="389616" y="893064"/>
            <a:ext cx="4822889" cy="344728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BFE7708-C075-6008-12AA-82700F580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76" t="42667" r="18045" b="29411"/>
          <a:stretch/>
        </p:blipFill>
        <p:spPr>
          <a:xfrm>
            <a:off x="5620512" y="717674"/>
            <a:ext cx="5729293" cy="223278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F35BB12-C456-06F2-FEF3-5C3CA00C5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54037" r="18045" b="10651"/>
          <a:stretch/>
        </p:blipFill>
        <p:spPr>
          <a:xfrm>
            <a:off x="5620512" y="3332096"/>
            <a:ext cx="5757552" cy="28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7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2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0D93121-FE4E-1DED-5C43-F6506C85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40156" r="18045" b="31407"/>
          <a:stretch/>
        </p:blipFill>
        <p:spPr>
          <a:xfrm>
            <a:off x="389617" y="919100"/>
            <a:ext cx="6093059" cy="238493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29D466B-90F2-8CFF-E9B7-2F25BA8C5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57475" r="17334" b="16172"/>
          <a:stretch/>
        </p:blipFill>
        <p:spPr>
          <a:xfrm>
            <a:off x="389616" y="3505456"/>
            <a:ext cx="6254829" cy="224916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6B0B62C-AD37-61E8-9500-493D06A45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19" t="35137" r="17490" b="36000"/>
          <a:stretch/>
        </p:blipFill>
        <p:spPr>
          <a:xfrm>
            <a:off x="6937247" y="919100"/>
            <a:ext cx="5030335" cy="199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5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53173B3-72C8-48D9-5792-C7852DFA1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19074" r="17334" b="14416"/>
          <a:stretch/>
        </p:blipFill>
        <p:spPr>
          <a:xfrm>
            <a:off x="389616" y="890016"/>
            <a:ext cx="5505171" cy="496214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11164F3-CA35-8D72-B083-FF7172D9E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2" t="58981" r="17176" b="9144"/>
          <a:stretch/>
        </p:blipFill>
        <p:spPr>
          <a:xfrm>
            <a:off x="6827519" y="717674"/>
            <a:ext cx="4974863" cy="213448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5FF32B0-8054-59A4-48BF-23597F1B9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30369" r="17490" b="52313"/>
          <a:stretch/>
        </p:blipFill>
        <p:spPr>
          <a:xfrm>
            <a:off x="6912864" y="3913632"/>
            <a:ext cx="5004728" cy="1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63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2A72312-406B-1BDE-6540-874E24598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0" t="34635" r="17647" b="38761"/>
          <a:stretch/>
        </p:blipFill>
        <p:spPr>
          <a:xfrm>
            <a:off x="389616" y="1072896"/>
            <a:ext cx="5484675" cy="201168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268BA0D-7B62-F251-82EB-2AC7A9185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32627" r="17334" b="41773"/>
          <a:stretch/>
        </p:blipFill>
        <p:spPr>
          <a:xfrm>
            <a:off x="389616" y="3547872"/>
            <a:ext cx="5552380" cy="19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2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0314F20-650B-7484-1FC7-046C114A3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0" t="33129" r="17647" b="27467"/>
          <a:stretch/>
        </p:blipFill>
        <p:spPr>
          <a:xfrm>
            <a:off x="389616" y="1048512"/>
            <a:ext cx="5274011" cy="286512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445DD68-2BC9-9744-6691-F9EE51DEE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32627" r="17490" b="41522"/>
          <a:stretch/>
        </p:blipFill>
        <p:spPr>
          <a:xfrm>
            <a:off x="389615" y="3913632"/>
            <a:ext cx="5801261" cy="206044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B56DAEC-C283-3789-C3ED-65AF0E5FA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24094" r="16706" b="43279"/>
          <a:stretch/>
        </p:blipFill>
        <p:spPr>
          <a:xfrm>
            <a:off x="6677241" y="0"/>
            <a:ext cx="5125142" cy="224332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25F5EC23-CFE2-7B9B-446D-2797CDB10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19" t="18196" r="17334" b="8141"/>
          <a:stretch/>
        </p:blipFill>
        <p:spPr>
          <a:xfrm>
            <a:off x="6799160" y="2481072"/>
            <a:ext cx="4222407" cy="42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6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A496602-629E-36B3-2BD5-40E4B88FE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99" t="19318" r="19762" b="7617"/>
          <a:stretch/>
        </p:blipFill>
        <p:spPr>
          <a:xfrm>
            <a:off x="649705" y="717675"/>
            <a:ext cx="4507333" cy="515373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A868013-AC50-FA8A-8D92-D46E60BB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1" t="17800" r="20000" b="14164"/>
          <a:stretch/>
        </p:blipFill>
        <p:spPr>
          <a:xfrm>
            <a:off x="5669280" y="348343"/>
            <a:ext cx="4608576" cy="49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87B3C64-4B99-7AB1-3086-B85C648D1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7" t="30369" r="19531" b="21945"/>
          <a:stretch/>
        </p:blipFill>
        <p:spPr>
          <a:xfrm>
            <a:off x="389617" y="717674"/>
            <a:ext cx="4435478" cy="331787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552B10D-42D0-A934-3704-82EA86A01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1" t="33632" r="19843" b="22447"/>
          <a:stretch/>
        </p:blipFill>
        <p:spPr>
          <a:xfrm>
            <a:off x="5608319" y="348343"/>
            <a:ext cx="5330649" cy="368720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9316183-AFBE-8558-7E59-0894AFE73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27" t="28612" r="19843" b="57082"/>
          <a:stretch/>
        </p:blipFill>
        <p:spPr>
          <a:xfrm>
            <a:off x="5608318" y="4145280"/>
            <a:ext cx="539014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0F8C531-8610-6A1A-CFF9-C054C21DB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7" t="19074" r="21726" b="13662"/>
          <a:stretch/>
        </p:blipFill>
        <p:spPr>
          <a:xfrm>
            <a:off x="389617" y="853440"/>
            <a:ext cx="4182356" cy="493776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D077C67-C310-6B34-F83F-5369BAB34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24" t="49443" r="22195" b="24455"/>
          <a:stretch/>
        </p:blipFill>
        <p:spPr>
          <a:xfrm>
            <a:off x="6486143" y="348342"/>
            <a:ext cx="4952129" cy="2309513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B205A39-5C43-0A58-3AFD-93BC60768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24" t="50447" r="21255" b="23953"/>
          <a:stretch/>
        </p:blipFill>
        <p:spPr>
          <a:xfrm>
            <a:off x="6486142" y="2956562"/>
            <a:ext cx="5185081" cy="23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0AFBC93-55C8-0B6C-20FB-D3E054683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20831" r="17334" b="9648"/>
          <a:stretch/>
        </p:blipFill>
        <p:spPr>
          <a:xfrm>
            <a:off x="389617" y="816864"/>
            <a:ext cx="5383142" cy="507187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89F27C3-99DA-9E1F-441C-C66045782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37647" r="17647" b="44533"/>
          <a:stretch/>
        </p:blipFill>
        <p:spPr>
          <a:xfrm>
            <a:off x="6815327" y="816864"/>
            <a:ext cx="4964033" cy="120700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80CEC09-3A66-1B22-5E9C-DAE385A76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48188" r="17647" b="23200"/>
          <a:stretch/>
        </p:blipFill>
        <p:spPr>
          <a:xfrm>
            <a:off x="6815326" y="2365248"/>
            <a:ext cx="5041713" cy="19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8DFB954-1E5E-DD23-2999-9CB2FF4DE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0078" r="17490" b="9647"/>
          <a:stretch/>
        </p:blipFill>
        <p:spPr>
          <a:xfrm>
            <a:off x="389616" y="853440"/>
            <a:ext cx="5182427" cy="498652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24E4665-5748-9684-47BC-2A169A202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20957" r="17490" b="13411"/>
          <a:stretch/>
        </p:blipFill>
        <p:spPr>
          <a:xfrm>
            <a:off x="5852159" y="853440"/>
            <a:ext cx="5529993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3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39624A-47F9-CE3D-3B14-839C7A79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31875" r="17647" b="53569"/>
          <a:stretch/>
        </p:blipFill>
        <p:spPr>
          <a:xfrm>
            <a:off x="389617" y="1097280"/>
            <a:ext cx="5321808" cy="106070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8968D52-5BCF-856A-81F7-33BAE6374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22588" r="17177" b="48299"/>
          <a:stretch/>
        </p:blipFill>
        <p:spPr>
          <a:xfrm>
            <a:off x="389616" y="2721864"/>
            <a:ext cx="5350685" cy="211836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9B29A6D-46E1-4272-6E47-E3CFF2B1E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19" t="22588" r="17490" b="16424"/>
          <a:stretch/>
        </p:blipFill>
        <p:spPr>
          <a:xfrm>
            <a:off x="6583680" y="269748"/>
            <a:ext cx="5061624" cy="424129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E759C1D-64D9-F0CF-17B4-E8DBBF8ACB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19" t="59231" r="17490" b="16925"/>
          <a:stretch/>
        </p:blipFill>
        <p:spPr>
          <a:xfrm>
            <a:off x="6571487" y="4511040"/>
            <a:ext cx="5061605" cy="1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6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0179C03-3E60-6DE2-7877-9DA2F4761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2087" r="17490" b="31733"/>
          <a:stretch/>
        </p:blipFill>
        <p:spPr>
          <a:xfrm>
            <a:off x="524255" y="902208"/>
            <a:ext cx="5204659" cy="327964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1AF0BCB-9B2B-085D-0F1B-140F09CB1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44925" r="17334" b="20942"/>
          <a:stretch/>
        </p:blipFill>
        <p:spPr>
          <a:xfrm>
            <a:off x="1194816" y="4181855"/>
            <a:ext cx="5032158" cy="232780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AF0C2EC-1A59-2BC4-6871-EADFEDAEB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3" t="20329" r="17490" b="13914"/>
          <a:stretch/>
        </p:blipFill>
        <p:spPr>
          <a:xfrm>
            <a:off x="6226973" y="717674"/>
            <a:ext cx="5648643" cy="50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2216CDD-50E6-E1A5-89E9-0805E39D1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41914" r="17490" b="24204"/>
          <a:stretch/>
        </p:blipFill>
        <p:spPr>
          <a:xfrm>
            <a:off x="475488" y="792480"/>
            <a:ext cx="5616990" cy="259689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56E18AC-80C2-353E-BF1E-1EA37CB87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24094" r="17334" b="22447"/>
          <a:stretch/>
        </p:blipFill>
        <p:spPr>
          <a:xfrm>
            <a:off x="6291071" y="533008"/>
            <a:ext cx="5503593" cy="40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53</Words>
  <Application>Microsoft Macintosh PowerPoint</Application>
  <PresentationFormat>Widescreen</PresentationFormat>
  <Paragraphs>17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3.3.2 Alkanes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103</cp:revision>
  <dcterms:created xsi:type="dcterms:W3CDTF">2021-10-29T07:59:38Z</dcterms:created>
  <dcterms:modified xsi:type="dcterms:W3CDTF">2023-10-25T08:37:58Z</dcterms:modified>
</cp:coreProperties>
</file>