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27"/>
  </p:notesMasterIdLst>
  <p:sldIdLst>
    <p:sldId id="268" r:id="rId3"/>
    <p:sldId id="284" r:id="rId4"/>
    <p:sldId id="283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85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90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8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9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4502"/>
            <a:ext cx="121920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AQA Past paper questions </a:t>
            </a:r>
            <a:br>
              <a:rPr lang="en-US" sz="4800" b="1" dirty="0"/>
            </a:br>
            <a:r>
              <a:rPr lang="en-US" sz="4800" b="1" dirty="0"/>
              <a:t>3.3.5 Alcohols</a:t>
            </a:r>
            <a:endParaRPr lang="en-US" sz="4800" b="1" i="1" baseline="-25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A123DF7-B8FB-D1C7-8B71-DF3D0630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5099" r="17490" b="12909"/>
          <a:stretch/>
        </p:blipFill>
        <p:spPr>
          <a:xfrm>
            <a:off x="389616" y="926592"/>
            <a:ext cx="4438431" cy="376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D3120-7590-A925-580B-101FD6290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48439" r="17490" b="41271"/>
          <a:stretch/>
        </p:blipFill>
        <p:spPr>
          <a:xfrm>
            <a:off x="389616" y="4652900"/>
            <a:ext cx="4546846" cy="6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8867" y="2407207"/>
            <a:ext cx="4090737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A2 Past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6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17C919D-75A2-ADCF-33B5-21A323572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18" t="27358" r="17176" b="38258"/>
          <a:stretch/>
        </p:blipFill>
        <p:spPr>
          <a:xfrm>
            <a:off x="389617" y="1036320"/>
            <a:ext cx="5529116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6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2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A4A812F-5161-C32E-9567-46141D83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24344" r="17647" b="17428"/>
          <a:stretch/>
        </p:blipFill>
        <p:spPr>
          <a:xfrm>
            <a:off x="389616" y="1048512"/>
            <a:ext cx="5570273" cy="442569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E543B1E-EDF5-ACB4-2DB8-E5664CD8D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21585" r="17647" b="12659"/>
          <a:stretch/>
        </p:blipFill>
        <p:spPr>
          <a:xfrm>
            <a:off x="6339839" y="234696"/>
            <a:ext cx="5629877" cy="50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9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67D2625-217A-B7E9-48DF-CF71F638C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47686" r="17334" b="13663"/>
          <a:stretch/>
        </p:blipFill>
        <p:spPr>
          <a:xfrm>
            <a:off x="389617" y="963168"/>
            <a:ext cx="5775920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EA5DF5-C299-3988-D6D1-635D8B0F8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5" t="20078" r="19530" b="10651"/>
          <a:stretch/>
        </p:blipFill>
        <p:spPr>
          <a:xfrm>
            <a:off x="389616" y="926592"/>
            <a:ext cx="4763273" cy="499872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C3720E7-B00E-5BCC-BBCF-34ABF0BDA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02" t="20329" r="19373" b="40518"/>
          <a:stretch/>
        </p:blipFill>
        <p:spPr>
          <a:xfrm>
            <a:off x="6096000" y="717674"/>
            <a:ext cx="5615828" cy="32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99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EFE39A4-2685-3CA3-3E9C-5C91D3FDA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37145" r="17490" b="10902"/>
          <a:stretch/>
        </p:blipFill>
        <p:spPr>
          <a:xfrm>
            <a:off x="389617" y="1072896"/>
            <a:ext cx="5383092" cy="38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F431A64-B5E5-5DA5-7FB6-2BF3923C2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19075" r="17334" b="8141"/>
          <a:stretch/>
        </p:blipFill>
        <p:spPr>
          <a:xfrm>
            <a:off x="389617" y="914400"/>
            <a:ext cx="4964204" cy="491337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DE49A10-2DDB-3D2E-168E-DEAD4158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36643" r="18294" b="57333"/>
          <a:stretch/>
        </p:blipFill>
        <p:spPr>
          <a:xfrm>
            <a:off x="5571744" y="717674"/>
            <a:ext cx="5538210" cy="46494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A68014B-2D49-EB41-4DDE-0DC0BB51A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3" t="28396" r="26902" b="21192"/>
          <a:stretch/>
        </p:blipFill>
        <p:spPr>
          <a:xfrm>
            <a:off x="5571744" y="1525652"/>
            <a:ext cx="4340352" cy="377412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480388B-CCBB-CCD6-7274-A0B40C0AB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63" t="37396" r="17490" b="43530"/>
          <a:stretch/>
        </p:blipFill>
        <p:spPr>
          <a:xfrm>
            <a:off x="5693664" y="5035296"/>
            <a:ext cx="583531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0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0A02C2E-153C-2929-7886-5964B4E0C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77" t="19577" r="17176" b="13914"/>
          <a:stretch/>
        </p:blipFill>
        <p:spPr>
          <a:xfrm>
            <a:off x="389616" y="963168"/>
            <a:ext cx="5234785" cy="476707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6E84EC3-ECBB-3704-D02D-197E5AEEF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28110" r="17334" b="24455"/>
          <a:stretch/>
        </p:blipFill>
        <p:spPr>
          <a:xfrm>
            <a:off x="6096000" y="533009"/>
            <a:ext cx="5234784" cy="33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6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EEB0660-B60A-AFE1-40E7-3A2251A87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5" t="32125" r="14353" b="40267"/>
          <a:stretch/>
        </p:blipFill>
        <p:spPr>
          <a:xfrm>
            <a:off x="389616" y="938784"/>
            <a:ext cx="5737999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8867" y="2407207"/>
            <a:ext cx="4090737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AS Past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19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A2771CF-0151-78F8-EA25-E45B16174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47686" r="17334" b="25458"/>
          <a:stretch/>
        </p:blipFill>
        <p:spPr>
          <a:xfrm>
            <a:off x="121920" y="1024128"/>
            <a:ext cx="5259424" cy="191414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5F7E0BA-45E8-A962-CA11-0C7546467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36894" r="17490" b="29412"/>
          <a:stretch/>
        </p:blipFill>
        <p:spPr>
          <a:xfrm>
            <a:off x="121919" y="3467228"/>
            <a:ext cx="5194880" cy="24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68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E74744A-0CAB-8847-9DE1-D34A863F5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57976" r="17490" b="15671"/>
          <a:stretch/>
        </p:blipFill>
        <p:spPr>
          <a:xfrm>
            <a:off x="389616" y="1219200"/>
            <a:ext cx="5338703" cy="19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07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FC39DEA-19FD-1D5E-7DB7-84D617A7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2" t="22087" r="21882" b="8141"/>
          <a:stretch/>
        </p:blipFill>
        <p:spPr>
          <a:xfrm>
            <a:off x="389617" y="999744"/>
            <a:ext cx="4104932" cy="48768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91DCDFB-F5AD-095C-CEF0-5BB55C83B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12" t="44674" r="21882" b="10400"/>
          <a:stretch/>
        </p:blipFill>
        <p:spPr>
          <a:xfrm>
            <a:off x="5596128" y="999744"/>
            <a:ext cx="5466784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A5EE33D-4995-260A-F113-BD6D86F9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5" t="52957" r="21882" b="25208"/>
          <a:stretch/>
        </p:blipFill>
        <p:spPr>
          <a:xfrm>
            <a:off x="389616" y="1085088"/>
            <a:ext cx="4841065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2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F8C086C-5603-9D51-FE9A-7E9E1D220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9616" r="17804" b="43027"/>
          <a:stretch/>
        </p:blipFill>
        <p:spPr>
          <a:xfrm>
            <a:off x="389616" y="1097280"/>
            <a:ext cx="5417051" cy="20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7680462-9A0D-FD01-6B03-4D87A4A4F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2" t="19566" r="9700" b="8359"/>
          <a:stretch/>
        </p:blipFill>
        <p:spPr>
          <a:xfrm>
            <a:off x="389617" y="866274"/>
            <a:ext cx="5856277" cy="440355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161BB40-C2A2-002E-131C-1531E0017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10" t="36656" r="25954" b="13313"/>
          <a:stretch/>
        </p:blipFill>
        <p:spPr>
          <a:xfrm>
            <a:off x="6521116" y="228600"/>
            <a:ext cx="5202644" cy="6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5BC6C5F-8900-2A6C-5052-BEA734D3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0805" r="17905" b="12323"/>
          <a:stretch/>
        </p:blipFill>
        <p:spPr>
          <a:xfrm>
            <a:off x="389617" y="770018"/>
            <a:ext cx="5575122" cy="513748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5EE0BD3-AA89-831B-C616-5744FCDC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19566" r="17750" b="15790"/>
          <a:stretch/>
        </p:blipFill>
        <p:spPr>
          <a:xfrm>
            <a:off x="6497053" y="533009"/>
            <a:ext cx="4959514" cy="43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7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46BDE42-1B1A-85C2-C740-78BBD1BB5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31207" r="18215" b="33127"/>
          <a:stretch/>
        </p:blipFill>
        <p:spPr>
          <a:xfrm>
            <a:off x="389617" y="1106906"/>
            <a:ext cx="5839490" cy="289961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4953730-3344-D443-AD2D-A8001C60C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0" t="43096" r="17905" b="29412"/>
          <a:stretch/>
        </p:blipFill>
        <p:spPr>
          <a:xfrm>
            <a:off x="389617" y="3727994"/>
            <a:ext cx="5888318" cy="22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DC46E77-0075-0DBC-CC24-F309BB448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31207" r="17595" b="29412"/>
          <a:stretch/>
        </p:blipFill>
        <p:spPr>
          <a:xfrm>
            <a:off x="389617" y="1106906"/>
            <a:ext cx="5450529" cy="2947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1C0CF-E333-2061-58B4-2E4ECD3C2D9B}"/>
              </a:ext>
            </a:extLst>
          </p:cNvPr>
          <p:cNvSpPr txBox="1"/>
          <p:nvPr/>
        </p:nvSpPr>
        <p:spPr>
          <a:xfrm>
            <a:off x="1215189" y="3685310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0A73F9D-8B4D-AEC2-E3F9-D0BCC759F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40" t="20805" r="17750" b="40557"/>
          <a:stretch/>
        </p:blipFill>
        <p:spPr>
          <a:xfrm>
            <a:off x="6095999" y="703847"/>
            <a:ext cx="5618909" cy="2981463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97FD98B-D31B-7FF5-58E4-9EA1910EA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19071" r="17596" b="54179"/>
          <a:stretch/>
        </p:blipFill>
        <p:spPr>
          <a:xfrm>
            <a:off x="6095999" y="4054641"/>
            <a:ext cx="5734778" cy="20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049F4E8-DCED-AFEA-53FB-51D3937B3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4768" r="17750" b="42043"/>
          <a:stretch/>
        </p:blipFill>
        <p:spPr>
          <a:xfrm>
            <a:off x="389617" y="986590"/>
            <a:ext cx="5761421" cy="263491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EB54E0A-B72D-C2EC-6514-98B413249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3" t="45758" r="17441" b="29412"/>
          <a:stretch/>
        </p:blipFill>
        <p:spPr>
          <a:xfrm>
            <a:off x="389617" y="3534276"/>
            <a:ext cx="5818995" cy="1964156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B62C791-3581-2515-5C2E-54FB8BA57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8" t="48545" r="17441" b="27244"/>
          <a:stretch/>
        </p:blipFill>
        <p:spPr>
          <a:xfrm>
            <a:off x="6376736" y="533009"/>
            <a:ext cx="5380979" cy="1789086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778E9496-7432-5DE2-F2B8-2803ECAE3A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40" t="45758" r="17750" b="29412"/>
          <a:stretch/>
        </p:blipFill>
        <p:spPr>
          <a:xfrm>
            <a:off x="6376736" y="2571750"/>
            <a:ext cx="5246792" cy="17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927143E-ADFE-080B-9EAC-DA19447BB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21082" r="17490" b="52565"/>
          <a:stretch/>
        </p:blipFill>
        <p:spPr>
          <a:xfrm>
            <a:off x="389616" y="975360"/>
            <a:ext cx="4967137" cy="178003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CAC82F5-E2C0-C5C2-13E3-0CC82BFAC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44925" r="17647" b="26463"/>
          <a:stretch/>
        </p:blipFill>
        <p:spPr>
          <a:xfrm>
            <a:off x="389616" y="3169920"/>
            <a:ext cx="5055402" cy="198729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8D2E4D0-EAEE-26CB-E28C-A09FE8D76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54966" r="17647" b="15544"/>
          <a:stretch/>
        </p:blipFill>
        <p:spPr>
          <a:xfrm>
            <a:off x="6095999" y="717675"/>
            <a:ext cx="5590101" cy="2257173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F09796A-EFF3-ACF1-D324-3A184ED40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6" t="49694" r="17490" b="22949"/>
          <a:stretch/>
        </p:blipFill>
        <p:spPr>
          <a:xfrm>
            <a:off x="6095998" y="3157728"/>
            <a:ext cx="5781021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98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AA77BD-83CF-4C98-E09B-142D95616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2840" r="17490" b="10149"/>
          <a:stretch/>
        </p:blipFill>
        <p:spPr>
          <a:xfrm>
            <a:off x="475488" y="999744"/>
            <a:ext cx="5293428" cy="484022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084CD95-B42E-5BF4-0D52-198D61161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20957" r="17647" b="53066"/>
          <a:stretch/>
        </p:blipFill>
        <p:spPr>
          <a:xfrm>
            <a:off x="6096000" y="533008"/>
            <a:ext cx="5919516" cy="211265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6668DE2-8755-B388-F0AA-D92F3D9A2A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31875" r="17334" b="24635"/>
          <a:stretch/>
        </p:blipFill>
        <p:spPr>
          <a:xfrm>
            <a:off x="6096000" y="2645663"/>
            <a:ext cx="5919516" cy="35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94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107</Words>
  <Application>Microsoft Macintosh PowerPoint</Application>
  <PresentationFormat>Widescreen</PresentationFormat>
  <Paragraphs>30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3.3.5 Alcohols</vt:lpstr>
      <vt:lpstr>AS Past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A2 Past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111</cp:revision>
  <dcterms:created xsi:type="dcterms:W3CDTF">2021-10-29T07:59:38Z</dcterms:created>
  <dcterms:modified xsi:type="dcterms:W3CDTF">2023-11-08T11:20:57Z</dcterms:modified>
</cp:coreProperties>
</file>