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24"/>
  </p:notesMasterIdLst>
  <p:sldIdLst>
    <p:sldId id="268" r:id="rId3"/>
    <p:sldId id="284" r:id="rId4"/>
    <p:sldId id="283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85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9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3.3.6 Organic analysis</a:t>
            </a:r>
            <a:endParaRPr lang="en-US" sz="4800" b="1" i="1" baseline="-25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AS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D81557F-EC07-E586-6654-1A2D2C1B0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9" t="35890" r="17334" b="11906"/>
          <a:stretch/>
        </p:blipFill>
        <p:spPr>
          <a:xfrm>
            <a:off x="389617" y="1072896"/>
            <a:ext cx="5355922" cy="38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3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02768" y="2575650"/>
            <a:ext cx="4018548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A2 Past papers</a:t>
            </a:r>
            <a:endParaRPr lang="en-US" sz="4800" b="1" i="1" baseline="-25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40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187F0F9-16E1-B596-A7D5-D82C14529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75" t="23341" r="17176" b="14165"/>
          <a:stretch/>
        </p:blipFill>
        <p:spPr>
          <a:xfrm>
            <a:off x="389617" y="1158240"/>
            <a:ext cx="5437142" cy="4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2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42E8138-421F-A7AE-F7A7-68DC93A2D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6" t="51451" r="17334" b="31733"/>
          <a:stretch/>
        </p:blipFill>
        <p:spPr>
          <a:xfrm>
            <a:off x="389617" y="2584704"/>
            <a:ext cx="5438360" cy="124358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728A33D-09AF-BB36-F0B9-CA09A1C69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6" t="31372" r="18274" b="45788"/>
          <a:stretch/>
        </p:blipFill>
        <p:spPr>
          <a:xfrm>
            <a:off x="389617" y="853440"/>
            <a:ext cx="5460140" cy="173126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DB25680-8556-B644-088F-97B78E31CB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06" t="20328" r="17647" b="66119"/>
          <a:stretch/>
        </p:blipFill>
        <p:spPr>
          <a:xfrm>
            <a:off x="389616" y="4206240"/>
            <a:ext cx="5453211" cy="1011936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53AB69B4-F216-D860-59EA-36B8BF3EAB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706" t="19827" r="24863" b="12031"/>
          <a:stretch/>
        </p:blipFill>
        <p:spPr>
          <a:xfrm>
            <a:off x="6571488" y="59152"/>
            <a:ext cx="4815840" cy="67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A02781E-38B0-905A-1244-F1902523D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6" t="21082" r="17334" b="35498"/>
          <a:stretch/>
        </p:blipFill>
        <p:spPr>
          <a:xfrm>
            <a:off x="389617" y="829056"/>
            <a:ext cx="5038326" cy="2974848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3906BAA-BE59-DF28-4EF5-EC3538F63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06" t="19577" r="24549" b="12910"/>
          <a:stretch/>
        </p:blipFill>
        <p:spPr>
          <a:xfrm>
            <a:off x="6352032" y="149351"/>
            <a:ext cx="4876800" cy="66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8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BE55972-62C1-67E6-78AF-CBA6BE824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45" t="21585" r="19215" b="29412"/>
          <a:stretch/>
        </p:blipFill>
        <p:spPr>
          <a:xfrm>
            <a:off x="389616" y="1048512"/>
            <a:ext cx="5486927" cy="39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5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5EECCE3-9481-FA6C-8E44-D0F6B3099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59" t="18823" r="19686" b="9145"/>
          <a:stretch/>
        </p:blipFill>
        <p:spPr>
          <a:xfrm>
            <a:off x="389616" y="717674"/>
            <a:ext cx="4772155" cy="520763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0AA4BB8-81A2-064B-9C32-3846B6E4F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6" t="33381" r="19373" b="18681"/>
          <a:stretch/>
        </p:blipFill>
        <p:spPr>
          <a:xfrm>
            <a:off x="5913119" y="717674"/>
            <a:ext cx="5243187" cy="37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2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1AB0178-D32C-2A25-66BB-EB18DBA44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3" t="21835" r="17334" b="12659"/>
          <a:stretch/>
        </p:blipFill>
        <p:spPr>
          <a:xfrm>
            <a:off x="389617" y="1024128"/>
            <a:ext cx="5360556" cy="479145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6109134-121F-E545-A770-EDB63BBBFA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63" t="21082" r="17334" b="8392"/>
          <a:stretch/>
        </p:blipFill>
        <p:spPr>
          <a:xfrm>
            <a:off x="6441828" y="717675"/>
            <a:ext cx="5250299" cy="50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2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6CF5FFB-5229-599E-661F-CDF39CB23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6" t="19325" r="17176" b="19937"/>
          <a:stretch/>
        </p:blipFill>
        <p:spPr>
          <a:xfrm>
            <a:off x="389617" y="975360"/>
            <a:ext cx="5376672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7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A2 Paper 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3135F9-20C5-D5DC-0FC4-DCEC54877365}"/>
              </a:ext>
            </a:extLst>
          </p:cNvPr>
          <p:cNvGrpSpPr/>
          <p:nvPr/>
        </p:nvGrpSpPr>
        <p:grpSpPr>
          <a:xfrm>
            <a:off x="243313" y="950976"/>
            <a:ext cx="5712984" cy="3828288"/>
            <a:chOff x="389617" y="2426208"/>
            <a:chExt cx="3547872" cy="2377440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2F3CB5C-D244-2B2B-BF09-EC38C6C72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863" t="58730" r="17490" b="22698"/>
            <a:stretch/>
          </p:blipFill>
          <p:spPr>
            <a:xfrm>
              <a:off x="389617" y="3901440"/>
              <a:ext cx="3547872" cy="902208"/>
            </a:xfrm>
            <a:prstGeom prst="rect">
              <a:avLst/>
            </a:prstGeom>
          </p:spPr>
        </p:pic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602B1A8-7BE8-0915-54FF-140A87A1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922" t="37898" r="18431" b="35247"/>
            <a:stretch/>
          </p:blipFill>
          <p:spPr>
            <a:xfrm>
              <a:off x="389617" y="2426208"/>
              <a:ext cx="3547872" cy="1304544"/>
            </a:xfrm>
            <a:prstGeom prst="rect">
              <a:avLst/>
            </a:prstGeom>
          </p:spPr>
        </p:pic>
      </p:grp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447FD0E-2632-3313-DEF9-C7EE670A0A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63" t="26353" r="17490" b="24957"/>
          <a:stretch/>
        </p:blipFill>
        <p:spPr>
          <a:xfrm>
            <a:off x="6235705" y="243840"/>
            <a:ext cx="5907024" cy="39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4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02768" y="2575650"/>
            <a:ext cx="3765884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AS Past papers</a:t>
            </a:r>
            <a:endParaRPr lang="en-US" sz="4800" b="1" i="1" baseline="-25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B4F4B05-1DE3-C0BA-CB17-4EADFAA24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3" t="25600" r="17490" b="36251"/>
          <a:stretch/>
        </p:blipFill>
        <p:spPr>
          <a:xfrm>
            <a:off x="389617" y="1060704"/>
            <a:ext cx="6278800" cy="3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9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69E920C-A2F9-CE40-C4A2-8C6A7D198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77" t="21585" r="17647" b="52564"/>
          <a:stretch/>
        </p:blipFill>
        <p:spPr>
          <a:xfrm>
            <a:off x="389617" y="926592"/>
            <a:ext cx="5283989" cy="188976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CBE4D85-2F93-52E9-D3CE-E02B06B4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6" t="23592" r="17490" b="52816"/>
          <a:stretch/>
        </p:blipFill>
        <p:spPr>
          <a:xfrm>
            <a:off x="389616" y="2946020"/>
            <a:ext cx="5240279" cy="16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3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 AS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41F45A5-5BA8-669E-7D75-5A5C3EAA0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18" t="20580" r="17490" b="20690"/>
          <a:stretch/>
        </p:blipFill>
        <p:spPr>
          <a:xfrm>
            <a:off x="389616" y="950976"/>
            <a:ext cx="4821623" cy="398678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9CD9B71-14C5-B134-232A-87B4254DDB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59" t="19577" r="26117" b="15922"/>
          <a:stretch/>
        </p:blipFill>
        <p:spPr>
          <a:xfrm>
            <a:off x="6354238" y="0"/>
            <a:ext cx="4527121" cy="68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 AS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5831724-9498-31CF-54DD-ED2991F45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4" t="49443" r="14824" b="25459"/>
          <a:stretch/>
        </p:blipFill>
        <p:spPr>
          <a:xfrm>
            <a:off x="389617" y="1280160"/>
            <a:ext cx="523402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1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AS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8843D7F-70BA-3261-1938-1D3E2615D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3" t="24846" r="17960" b="18432"/>
          <a:stretch/>
        </p:blipFill>
        <p:spPr>
          <a:xfrm>
            <a:off x="389616" y="999744"/>
            <a:ext cx="5453385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9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AS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121B489-0D40-23BC-AE31-5B8EED514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6" t="20329" r="17490" b="34494"/>
          <a:stretch/>
        </p:blipFill>
        <p:spPr>
          <a:xfrm>
            <a:off x="389616" y="1146048"/>
            <a:ext cx="5797673" cy="357390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F18078F-744D-F220-4095-498299AE0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80" t="26604" r="31608" b="57584"/>
          <a:stretch/>
        </p:blipFill>
        <p:spPr>
          <a:xfrm>
            <a:off x="963167" y="4719956"/>
            <a:ext cx="3412589" cy="193687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3D7A999-0377-66F6-C1D3-ECC121259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77" t="29868" r="17647" b="11654"/>
          <a:stretch/>
        </p:blipFill>
        <p:spPr>
          <a:xfrm>
            <a:off x="6211672" y="717675"/>
            <a:ext cx="5608063" cy="45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2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AS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4622F15-9DA9-62AF-B87E-062C7C55D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9" t="18322" r="17334" b="29412"/>
          <a:stretch/>
        </p:blipFill>
        <p:spPr>
          <a:xfrm>
            <a:off x="389616" y="890016"/>
            <a:ext cx="5809481" cy="41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AS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EADB3DB-71A4-BABE-D820-CB0BAC6C9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68" t="22087" r="21726" b="7890"/>
          <a:stretch/>
        </p:blipFill>
        <p:spPr>
          <a:xfrm>
            <a:off x="389616" y="877824"/>
            <a:ext cx="4243603" cy="505968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7528DB5-6DE9-5426-1DEF-DBA178C8A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7" t="20831" r="15451" b="10902"/>
          <a:stretch/>
        </p:blipFill>
        <p:spPr>
          <a:xfrm>
            <a:off x="5839968" y="877824"/>
            <a:ext cx="5758568" cy="49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4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AS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235953A-02AD-41F7-20BF-822B147FA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6" t="27608" r="17334" b="49302"/>
          <a:stretch/>
        </p:blipFill>
        <p:spPr>
          <a:xfrm>
            <a:off x="389617" y="1048512"/>
            <a:ext cx="5358384" cy="168249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927A34B-3B57-60D5-C0DD-3C9A8020C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63" t="44423" r="17490" b="25710"/>
          <a:stretch/>
        </p:blipFill>
        <p:spPr>
          <a:xfrm>
            <a:off x="389617" y="3061844"/>
            <a:ext cx="5779884" cy="23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8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95</Words>
  <Application>Microsoft Macintosh PowerPoint</Application>
  <PresentationFormat>Widescreen</PresentationFormat>
  <Paragraphs>26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Office Theme</vt:lpstr>
      <vt:lpstr>Office Theme</vt:lpstr>
      <vt:lpstr>AQA Past paper questions  3.3.6 Organic analysis</vt:lpstr>
      <vt:lpstr>AS Past papers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A2 Past papers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114</cp:revision>
  <dcterms:created xsi:type="dcterms:W3CDTF">2021-10-29T07:59:38Z</dcterms:created>
  <dcterms:modified xsi:type="dcterms:W3CDTF">2023-11-08T16:52:25Z</dcterms:modified>
</cp:coreProperties>
</file>