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2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2077E-1C2E-4A8F-8D4B-5AF31FD464EA}" v="140" dt="2024-05-16T14:01:39.763"/>
    <p1510:client id="{F76FCEEE-E80C-42BF-BD06-FF872D80BCFC}" v="196" dt="2024-05-16T09:11:45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Windows Live" clId="Web-{0CC2077E-1C2E-4A8F-8D4B-5AF31FD464EA}"/>
    <pc:docChg chg="addSld delSld modSld">
      <pc:chgData name="John Griffiths" userId="55ce029b995a3368" providerId="Windows Live" clId="Web-{0CC2077E-1C2E-4A8F-8D4B-5AF31FD464EA}" dt="2024-05-16T14:01:39.592" v="89" actId="20577"/>
      <pc:docMkLst>
        <pc:docMk/>
      </pc:docMkLst>
      <pc:sldChg chg="modSp">
        <pc:chgData name="John Griffiths" userId="55ce029b995a3368" providerId="Windows Live" clId="Web-{0CC2077E-1C2E-4A8F-8D4B-5AF31FD464EA}" dt="2024-05-16T13:23:06.956" v="7" actId="20577"/>
        <pc:sldMkLst>
          <pc:docMk/>
          <pc:sldMk cId="4120335544" sldId="268"/>
        </pc:sldMkLst>
        <pc:spChg chg="mod">
          <ac:chgData name="John Griffiths" userId="55ce029b995a3368" providerId="Windows Live" clId="Web-{0CC2077E-1C2E-4A8F-8D4B-5AF31FD464EA}" dt="2024-05-16T13:23:06.956" v="7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0CC2077E-1C2E-4A8F-8D4B-5AF31FD464EA}" dt="2024-05-16T13:31:02.768" v="23" actId="1076"/>
        <pc:sldMkLst>
          <pc:docMk/>
          <pc:sldMk cId="3500873903" sldId="283"/>
        </pc:sldMkLst>
        <pc:picChg chg="del">
          <ac:chgData name="John Griffiths" userId="55ce029b995a3368" providerId="Windows Live" clId="Web-{0CC2077E-1C2E-4A8F-8D4B-5AF31FD464EA}" dt="2024-05-16T13:23:10.503" v="8"/>
          <ac:picMkLst>
            <pc:docMk/>
            <pc:sldMk cId="3500873903" sldId="283"/>
            <ac:picMk id="2" creationId="{C17C9E44-5CD6-15BA-02C3-94484A79CFAE}"/>
          </ac:picMkLst>
        </pc:picChg>
        <pc:picChg chg="add mod">
          <ac:chgData name="John Griffiths" userId="55ce029b995a3368" providerId="Windows Live" clId="Web-{0CC2077E-1C2E-4A8F-8D4B-5AF31FD464EA}" dt="2024-05-16T13:30:23.470" v="21" actId="1076"/>
          <ac:picMkLst>
            <pc:docMk/>
            <pc:sldMk cId="3500873903" sldId="283"/>
            <ac:picMk id="3" creationId="{F2A583D2-499E-858F-6C2A-348464508FF8}"/>
          </ac:picMkLst>
        </pc:picChg>
        <pc:picChg chg="del">
          <ac:chgData name="John Griffiths" userId="55ce029b995a3368" providerId="Windows Live" clId="Web-{0CC2077E-1C2E-4A8F-8D4B-5AF31FD464EA}" dt="2024-05-16T13:23:12.285" v="9"/>
          <ac:picMkLst>
            <pc:docMk/>
            <pc:sldMk cId="3500873903" sldId="283"/>
            <ac:picMk id="5" creationId="{B8A241F1-7F99-9978-7C45-D02DF59B58BD}"/>
          </ac:picMkLst>
        </pc:picChg>
        <pc:picChg chg="add mod">
          <ac:chgData name="John Griffiths" userId="55ce029b995a3368" providerId="Windows Live" clId="Web-{0CC2077E-1C2E-4A8F-8D4B-5AF31FD464EA}" dt="2024-05-16T13:31:02.768" v="23" actId="1076"/>
          <ac:picMkLst>
            <pc:docMk/>
            <pc:sldMk cId="3500873903" sldId="283"/>
            <ac:picMk id="6" creationId="{A5E22C35-8427-3FAF-AE95-956DBC21D7A7}"/>
          </ac:picMkLst>
        </pc:picChg>
        <pc:picChg chg="del">
          <ac:chgData name="John Griffiths" userId="55ce029b995a3368" providerId="Windows Live" clId="Web-{0CC2077E-1C2E-4A8F-8D4B-5AF31FD464EA}" dt="2024-05-16T13:23:13.207" v="10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0CC2077E-1C2E-4A8F-8D4B-5AF31FD464EA}" dt="2024-05-16T13:23:17.754" v="19"/>
        <pc:sldMkLst>
          <pc:docMk/>
          <pc:sldMk cId="2072760096" sldId="284"/>
        </pc:sldMkLst>
      </pc:sldChg>
      <pc:sldChg chg="addSp delSp modSp add replId">
        <pc:chgData name="John Griffiths" userId="55ce029b995a3368" providerId="Windows Live" clId="Web-{0CC2077E-1C2E-4A8F-8D4B-5AF31FD464EA}" dt="2024-05-16T13:38:44.298" v="39" actId="14100"/>
        <pc:sldMkLst>
          <pc:docMk/>
          <pc:sldMk cId="2518622800" sldId="284"/>
        </pc:sldMkLst>
        <pc:spChg chg="mod">
          <ac:chgData name="John Griffiths" userId="55ce029b995a3368" providerId="Windows Live" clId="Web-{0CC2077E-1C2E-4A8F-8D4B-5AF31FD464EA}" dt="2024-05-16T13:35:23.730" v="28" actId="20577"/>
          <ac:spMkLst>
            <pc:docMk/>
            <pc:sldMk cId="2518622800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0CC2077E-1C2E-4A8F-8D4B-5AF31FD464EA}" dt="2024-05-16T13:38:44.298" v="39" actId="14100"/>
          <ac:picMkLst>
            <pc:docMk/>
            <pc:sldMk cId="2518622800" sldId="284"/>
            <ac:picMk id="2" creationId="{2DA9B3CF-66DA-EC3C-796E-CACF17E7CD32}"/>
          </ac:picMkLst>
        </pc:picChg>
        <pc:picChg chg="del">
          <ac:chgData name="John Griffiths" userId="55ce029b995a3368" providerId="Windows Live" clId="Web-{0CC2077E-1C2E-4A8F-8D4B-5AF31FD464EA}" dt="2024-05-16T13:32:35.474" v="25"/>
          <ac:picMkLst>
            <pc:docMk/>
            <pc:sldMk cId="2518622800" sldId="284"/>
            <ac:picMk id="3" creationId="{F2A583D2-499E-858F-6C2A-348464508FF8}"/>
          </ac:picMkLst>
        </pc:picChg>
        <pc:picChg chg="del">
          <ac:chgData name="John Griffiths" userId="55ce029b995a3368" providerId="Windows Live" clId="Web-{0CC2077E-1C2E-4A8F-8D4B-5AF31FD464EA}" dt="2024-05-16T13:32:36.349" v="26"/>
          <ac:picMkLst>
            <pc:docMk/>
            <pc:sldMk cId="2518622800" sldId="284"/>
            <ac:picMk id="6" creationId="{A5E22C35-8427-3FAF-AE95-956DBC21D7A7}"/>
          </ac:picMkLst>
        </pc:picChg>
      </pc:sldChg>
      <pc:sldChg chg="addSp delSp modSp add replId">
        <pc:chgData name="John Griffiths" userId="55ce029b995a3368" providerId="Windows Live" clId="Web-{0CC2077E-1C2E-4A8F-8D4B-5AF31FD464EA}" dt="2024-05-16T13:40:06.098" v="47" actId="14100"/>
        <pc:sldMkLst>
          <pc:docMk/>
          <pc:sldMk cId="406732040" sldId="285"/>
        </pc:sldMkLst>
        <pc:spChg chg="mod">
          <ac:chgData name="John Griffiths" userId="55ce029b995a3368" providerId="Windows Live" clId="Web-{0CC2077E-1C2E-4A8F-8D4B-5AF31FD464EA}" dt="2024-05-16T13:38:39.454" v="38" actId="20577"/>
          <ac:spMkLst>
            <pc:docMk/>
            <pc:sldMk cId="406732040" sldId="285"/>
            <ac:spMk id="4" creationId="{1DE3B9C3-FD6A-9642-AADE-B4C28E2EEBCF}"/>
          </ac:spMkLst>
        </pc:spChg>
        <pc:picChg chg="del">
          <ac:chgData name="John Griffiths" userId="55ce029b995a3368" providerId="Windows Live" clId="Web-{0CC2077E-1C2E-4A8F-8D4B-5AF31FD464EA}" dt="2024-05-16T13:38:36.282" v="35"/>
          <ac:picMkLst>
            <pc:docMk/>
            <pc:sldMk cId="406732040" sldId="285"/>
            <ac:picMk id="2" creationId="{2DA9B3CF-66DA-EC3C-796E-CACF17E7CD32}"/>
          </ac:picMkLst>
        </pc:picChg>
        <pc:picChg chg="add mod">
          <ac:chgData name="John Griffiths" userId="55ce029b995a3368" providerId="Windows Live" clId="Web-{0CC2077E-1C2E-4A8F-8D4B-5AF31FD464EA}" dt="2024-05-16T13:39:30.800" v="43" actId="1076"/>
          <ac:picMkLst>
            <pc:docMk/>
            <pc:sldMk cId="406732040" sldId="285"/>
            <ac:picMk id="3" creationId="{7E629B9D-1B0B-4F6F-00B8-CCBCC0E64F0A}"/>
          </ac:picMkLst>
        </pc:picChg>
        <pc:picChg chg="add mod">
          <ac:chgData name="John Griffiths" userId="55ce029b995a3368" providerId="Windows Live" clId="Web-{0CC2077E-1C2E-4A8F-8D4B-5AF31FD464EA}" dt="2024-05-16T13:40:06.098" v="47" actId="14100"/>
          <ac:picMkLst>
            <pc:docMk/>
            <pc:sldMk cId="406732040" sldId="285"/>
            <ac:picMk id="5" creationId="{349C56C1-2103-75F9-54A7-6C166DC03B34}"/>
          </ac:picMkLst>
        </pc:picChg>
      </pc:sldChg>
      <pc:sldChg chg="del">
        <pc:chgData name="John Griffiths" userId="55ce029b995a3368" providerId="Windows Live" clId="Web-{0CC2077E-1C2E-4A8F-8D4B-5AF31FD464EA}" dt="2024-05-16T13:23:17.754" v="18"/>
        <pc:sldMkLst>
          <pc:docMk/>
          <pc:sldMk cId="3996102856" sldId="285"/>
        </pc:sldMkLst>
      </pc:sldChg>
      <pc:sldChg chg="addSp delSp modSp add replId">
        <pc:chgData name="John Griffiths" userId="55ce029b995a3368" providerId="Windows Live" clId="Web-{0CC2077E-1C2E-4A8F-8D4B-5AF31FD464EA}" dt="2024-05-16T13:44:13.731" v="55" actId="1076"/>
        <pc:sldMkLst>
          <pc:docMk/>
          <pc:sldMk cId="402394061" sldId="286"/>
        </pc:sldMkLst>
        <pc:spChg chg="mod">
          <ac:chgData name="John Griffiths" userId="55ce029b995a3368" providerId="Windows Live" clId="Web-{0CC2077E-1C2E-4A8F-8D4B-5AF31FD464EA}" dt="2024-05-16T13:42:24.461" v="51" actId="20577"/>
          <ac:spMkLst>
            <pc:docMk/>
            <pc:sldMk cId="402394061" sldId="286"/>
            <ac:spMk id="4" creationId="{1DE3B9C3-FD6A-9642-AADE-B4C28E2EEBCF}"/>
          </ac:spMkLst>
        </pc:spChg>
        <pc:picChg chg="add mod">
          <ac:chgData name="John Griffiths" userId="55ce029b995a3368" providerId="Windows Live" clId="Web-{0CC2077E-1C2E-4A8F-8D4B-5AF31FD464EA}" dt="2024-05-16T13:43:48.745" v="53" actId="1076"/>
          <ac:picMkLst>
            <pc:docMk/>
            <pc:sldMk cId="402394061" sldId="286"/>
            <ac:picMk id="2" creationId="{0618BB73-4C9F-5DE4-CB17-7B2FBC832359}"/>
          </ac:picMkLst>
        </pc:picChg>
        <pc:picChg chg="del">
          <ac:chgData name="John Griffiths" userId="55ce029b995a3368" providerId="Windows Live" clId="Web-{0CC2077E-1C2E-4A8F-8D4B-5AF31FD464EA}" dt="2024-05-16T13:42:17.586" v="49"/>
          <ac:picMkLst>
            <pc:docMk/>
            <pc:sldMk cId="402394061" sldId="286"/>
            <ac:picMk id="3" creationId="{7E629B9D-1B0B-4F6F-00B8-CCBCC0E64F0A}"/>
          </ac:picMkLst>
        </pc:picChg>
        <pc:picChg chg="del">
          <ac:chgData name="John Griffiths" userId="55ce029b995a3368" providerId="Windows Live" clId="Web-{0CC2077E-1C2E-4A8F-8D4B-5AF31FD464EA}" dt="2024-05-16T13:42:18.555" v="50"/>
          <ac:picMkLst>
            <pc:docMk/>
            <pc:sldMk cId="402394061" sldId="286"/>
            <ac:picMk id="5" creationId="{349C56C1-2103-75F9-54A7-6C166DC03B34}"/>
          </ac:picMkLst>
        </pc:picChg>
        <pc:picChg chg="add mod">
          <ac:chgData name="John Griffiths" userId="55ce029b995a3368" providerId="Windows Live" clId="Web-{0CC2077E-1C2E-4A8F-8D4B-5AF31FD464EA}" dt="2024-05-16T13:44:13.731" v="55" actId="1076"/>
          <ac:picMkLst>
            <pc:docMk/>
            <pc:sldMk cId="402394061" sldId="286"/>
            <ac:picMk id="6" creationId="{F6DEB957-8F53-5E89-E19F-DAB75674506A}"/>
          </ac:picMkLst>
        </pc:picChg>
      </pc:sldChg>
      <pc:sldChg chg="del">
        <pc:chgData name="John Griffiths" userId="55ce029b995a3368" providerId="Windows Live" clId="Web-{0CC2077E-1C2E-4A8F-8D4B-5AF31FD464EA}" dt="2024-05-16T13:23:17.754" v="17"/>
        <pc:sldMkLst>
          <pc:docMk/>
          <pc:sldMk cId="554355603" sldId="286"/>
        </pc:sldMkLst>
      </pc:sldChg>
      <pc:sldChg chg="addSp delSp modSp add replId">
        <pc:chgData name="John Griffiths" userId="55ce029b995a3368" providerId="Windows Live" clId="Web-{0CC2077E-1C2E-4A8F-8D4B-5AF31FD464EA}" dt="2024-05-16T13:49:12.099" v="66" actId="1076"/>
        <pc:sldMkLst>
          <pc:docMk/>
          <pc:sldMk cId="1698212673" sldId="287"/>
        </pc:sldMkLst>
        <pc:spChg chg="mod">
          <ac:chgData name="John Griffiths" userId="55ce029b995a3368" providerId="Windows Live" clId="Web-{0CC2077E-1C2E-4A8F-8D4B-5AF31FD464EA}" dt="2024-05-16T13:47:19.439" v="62" actId="20577"/>
          <ac:spMkLst>
            <pc:docMk/>
            <pc:sldMk cId="1698212673" sldId="287"/>
            <ac:spMk id="4" creationId="{1DE3B9C3-FD6A-9642-AADE-B4C28E2EEBCF}"/>
          </ac:spMkLst>
        </pc:spChg>
        <pc:picChg chg="del">
          <ac:chgData name="John Griffiths" userId="55ce029b995a3368" providerId="Windows Live" clId="Web-{0CC2077E-1C2E-4A8F-8D4B-5AF31FD464EA}" dt="2024-05-16T13:45:03.482" v="57"/>
          <ac:picMkLst>
            <pc:docMk/>
            <pc:sldMk cId="1698212673" sldId="287"/>
            <ac:picMk id="2" creationId="{0618BB73-4C9F-5DE4-CB17-7B2FBC832359}"/>
          </ac:picMkLst>
        </pc:picChg>
        <pc:picChg chg="add mod">
          <ac:chgData name="John Griffiths" userId="55ce029b995a3368" providerId="Windows Live" clId="Web-{0CC2077E-1C2E-4A8F-8D4B-5AF31FD464EA}" dt="2024-05-16T13:49:12.099" v="66" actId="1076"/>
          <ac:picMkLst>
            <pc:docMk/>
            <pc:sldMk cId="1698212673" sldId="287"/>
            <ac:picMk id="3" creationId="{9ED840C0-933D-E201-25E1-76B41CCB7DDA}"/>
          </ac:picMkLst>
        </pc:picChg>
        <pc:picChg chg="del">
          <ac:chgData name="John Griffiths" userId="55ce029b995a3368" providerId="Windows Live" clId="Web-{0CC2077E-1C2E-4A8F-8D4B-5AF31FD464EA}" dt="2024-05-16T13:45:04.529" v="58"/>
          <ac:picMkLst>
            <pc:docMk/>
            <pc:sldMk cId="1698212673" sldId="287"/>
            <ac:picMk id="6" creationId="{F6DEB957-8F53-5E89-E19F-DAB75674506A}"/>
          </ac:picMkLst>
        </pc:picChg>
      </pc:sldChg>
      <pc:sldChg chg="del">
        <pc:chgData name="John Griffiths" userId="55ce029b995a3368" providerId="Windows Live" clId="Web-{0CC2077E-1C2E-4A8F-8D4B-5AF31FD464EA}" dt="2024-05-16T13:23:17.754" v="16"/>
        <pc:sldMkLst>
          <pc:docMk/>
          <pc:sldMk cId="2698467367" sldId="287"/>
        </pc:sldMkLst>
      </pc:sldChg>
      <pc:sldChg chg="del">
        <pc:chgData name="John Griffiths" userId="55ce029b995a3368" providerId="Windows Live" clId="Web-{0CC2077E-1C2E-4A8F-8D4B-5AF31FD464EA}" dt="2024-05-16T13:23:17.754" v="15"/>
        <pc:sldMkLst>
          <pc:docMk/>
          <pc:sldMk cId="1516065985" sldId="288"/>
        </pc:sldMkLst>
      </pc:sldChg>
      <pc:sldChg chg="addSp delSp modSp add replId">
        <pc:chgData name="John Griffiths" userId="55ce029b995a3368" providerId="Windows Live" clId="Web-{0CC2077E-1C2E-4A8F-8D4B-5AF31FD464EA}" dt="2024-05-16T13:55:04.563" v="73" actId="14100"/>
        <pc:sldMkLst>
          <pc:docMk/>
          <pc:sldMk cId="2731810430" sldId="288"/>
        </pc:sldMkLst>
        <pc:spChg chg="mod">
          <ac:chgData name="John Griffiths" userId="55ce029b995a3368" providerId="Windows Live" clId="Web-{0CC2077E-1C2E-4A8F-8D4B-5AF31FD464EA}" dt="2024-05-16T13:53:50.124" v="70" actId="20577"/>
          <ac:spMkLst>
            <pc:docMk/>
            <pc:sldMk cId="2731810430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0CC2077E-1C2E-4A8F-8D4B-5AF31FD464EA}" dt="2024-05-16T13:55:04.563" v="73" actId="14100"/>
          <ac:picMkLst>
            <pc:docMk/>
            <pc:sldMk cId="2731810430" sldId="288"/>
            <ac:picMk id="2" creationId="{D1BA4F36-A613-C953-89B2-8B275AB6B92C}"/>
          </ac:picMkLst>
        </pc:picChg>
        <pc:picChg chg="del">
          <ac:chgData name="John Griffiths" userId="55ce029b995a3368" providerId="Windows Live" clId="Web-{0CC2077E-1C2E-4A8F-8D4B-5AF31FD464EA}" dt="2024-05-16T13:50:35.258" v="68"/>
          <ac:picMkLst>
            <pc:docMk/>
            <pc:sldMk cId="2731810430" sldId="288"/>
            <ac:picMk id="3" creationId="{9ED840C0-933D-E201-25E1-76B41CCB7DDA}"/>
          </ac:picMkLst>
        </pc:picChg>
      </pc:sldChg>
      <pc:sldChg chg="addSp delSp modSp add replId">
        <pc:chgData name="John Griffiths" userId="55ce029b995a3368" providerId="Windows Live" clId="Web-{0CC2077E-1C2E-4A8F-8D4B-5AF31FD464EA}" dt="2024-05-16T13:58:33.179" v="80" actId="14100"/>
        <pc:sldMkLst>
          <pc:docMk/>
          <pc:sldMk cId="2201450219" sldId="289"/>
        </pc:sldMkLst>
        <pc:spChg chg="mod">
          <ac:chgData name="John Griffiths" userId="55ce029b995a3368" providerId="Windows Live" clId="Web-{0CC2077E-1C2E-4A8F-8D4B-5AF31FD464EA}" dt="2024-05-16T13:56:46.692" v="77" actId="20577"/>
          <ac:spMkLst>
            <pc:docMk/>
            <pc:sldMk cId="2201450219" sldId="289"/>
            <ac:spMk id="4" creationId="{1DE3B9C3-FD6A-9642-AADE-B4C28E2EEBCF}"/>
          </ac:spMkLst>
        </pc:spChg>
        <pc:picChg chg="del">
          <ac:chgData name="John Griffiths" userId="55ce029b995a3368" providerId="Windows Live" clId="Web-{0CC2077E-1C2E-4A8F-8D4B-5AF31FD464EA}" dt="2024-05-16T13:56:42.426" v="75"/>
          <ac:picMkLst>
            <pc:docMk/>
            <pc:sldMk cId="2201450219" sldId="289"/>
            <ac:picMk id="2" creationId="{D1BA4F36-A613-C953-89B2-8B275AB6B92C}"/>
          </ac:picMkLst>
        </pc:picChg>
        <pc:picChg chg="add mod">
          <ac:chgData name="John Griffiths" userId="55ce029b995a3368" providerId="Windows Live" clId="Web-{0CC2077E-1C2E-4A8F-8D4B-5AF31FD464EA}" dt="2024-05-16T13:58:33.179" v="80" actId="14100"/>
          <ac:picMkLst>
            <pc:docMk/>
            <pc:sldMk cId="2201450219" sldId="289"/>
            <ac:picMk id="3" creationId="{6A0C6409-58DD-3359-6233-C8AB76E942CE}"/>
          </ac:picMkLst>
        </pc:picChg>
      </pc:sldChg>
      <pc:sldChg chg="del">
        <pc:chgData name="John Griffiths" userId="55ce029b995a3368" providerId="Windows Live" clId="Web-{0CC2077E-1C2E-4A8F-8D4B-5AF31FD464EA}" dt="2024-05-16T13:23:17.738" v="14"/>
        <pc:sldMkLst>
          <pc:docMk/>
          <pc:sldMk cId="3171484700" sldId="289"/>
        </pc:sldMkLst>
      </pc:sldChg>
      <pc:sldChg chg="delSp modSp add replId">
        <pc:chgData name="John Griffiths" userId="55ce029b995a3368" providerId="Windows Live" clId="Web-{0CC2077E-1C2E-4A8F-8D4B-5AF31FD464EA}" dt="2024-05-16T14:01:39.592" v="89" actId="20577"/>
        <pc:sldMkLst>
          <pc:docMk/>
          <pc:sldMk cId="540463928" sldId="290"/>
        </pc:sldMkLst>
        <pc:spChg chg="mod">
          <ac:chgData name="John Griffiths" userId="55ce029b995a3368" providerId="Windows Live" clId="Web-{0CC2077E-1C2E-4A8F-8D4B-5AF31FD464EA}" dt="2024-05-16T14:01:39.592" v="89" actId="20577"/>
          <ac:spMkLst>
            <pc:docMk/>
            <pc:sldMk cId="540463928" sldId="290"/>
            <ac:spMk id="4" creationId="{1DE3B9C3-FD6A-9642-AADE-B4C28E2EEBCF}"/>
          </ac:spMkLst>
        </pc:spChg>
        <pc:picChg chg="del">
          <ac:chgData name="John Griffiths" userId="55ce029b995a3368" providerId="Windows Live" clId="Web-{0CC2077E-1C2E-4A8F-8D4B-5AF31FD464EA}" dt="2024-05-16T13:59:06.821" v="82"/>
          <ac:picMkLst>
            <pc:docMk/>
            <pc:sldMk cId="540463928" sldId="290"/>
            <ac:picMk id="3" creationId="{6A0C6409-58DD-3359-6233-C8AB76E942CE}"/>
          </ac:picMkLst>
        </pc:picChg>
      </pc:sldChg>
      <pc:sldChg chg="del">
        <pc:chgData name="John Griffiths" userId="55ce029b995a3368" providerId="Windows Live" clId="Web-{0CC2077E-1C2E-4A8F-8D4B-5AF31FD464EA}" dt="2024-05-16T13:23:17.738" v="13"/>
        <pc:sldMkLst>
          <pc:docMk/>
          <pc:sldMk cId="768864221" sldId="290"/>
        </pc:sldMkLst>
      </pc:sldChg>
      <pc:sldChg chg="del">
        <pc:chgData name="John Griffiths" userId="55ce029b995a3368" providerId="Windows Live" clId="Web-{0CC2077E-1C2E-4A8F-8D4B-5AF31FD464EA}" dt="2024-05-16T13:23:17.738" v="12"/>
        <pc:sldMkLst>
          <pc:docMk/>
          <pc:sldMk cId="1886875189" sldId="291"/>
        </pc:sldMkLst>
      </pc:sldChg>
      <pc:sldChg chg="del">
        <pc:chgData name="John Griffiths" userId="55ce029b995a3368" providerId="Windows Live" clId="Web-{0CC2077E-1C2E-4A8F-8D4B-5AF31FD464EA}" dt="2024-05-16T13:23:17.738" v="11"/>
        <pc:sldMkLst>
          <pc:docMk/>
          <pc:sldMk cId="1047583191" sldId="292"/>
        </pc:sldMkLst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LiveId" clId="{3E0808D5-720A-409A-972B-1527A9EA3565}"/>
    <pc:docChg chg="modSld">
      <pc:chgData name="John Griffiths" userId="55ce029b995a3368" providerId="LiveId" clId="{3E0808D5-720A-409A-972B-1527A9EA3565}" dt="2024-05-16T14:03:27.710" v="3" actId="1076"/>
      <pc:docMkLst>
        <pc:docMk/>
      </pc:docMkLst>
      <pc:sldChg chg="addSp modSp mod">
        <pc:chgData name="John Griffiths" userId="55ce029b995a3368" providerId="LiveId" clId="{3E0808D5-720A-409A-972B-1527A9EA3565}" dt="2024-05-16T14:03:27.710" v="3" actId="1076"/>
        <pc:sldMkLst>
          <pc:docMk/>
          <pc:sldMk cId="540463928" sldId="290"/>
        </pc:sldMkLst>
        <pc:picChg chg="add mod">
          <ac:chgData name="John Griffiths" userId="55ce029b995a3368" providerId="LiveId" clId="{3E0808D5-720A-409A-972B-1527A9EA3565}" dt="2024-05-16T14:03:27.710" v="3" actId="1076"/>
          <ac:picMkLst>
            <pc:docMk/>
            <pc:sldMk cId="540463928" sldId="290"/>
            <ac:picMk id="3" creationId="{48447C73-CF22-AC1B-59C7-6A1424B9A5DE}"/>
          </ac:picMkLst>
        </pc:picChg>
        <pc:picChg chg="add mod">
          <ac:chgData name="John Griffiths" userId="55ce029b995a3368" providerId="LiveId" clId="{3E0808D5-720A-409A-972B-1527A9EA3565}" dt="2024-05-16T14:03:24.083" v="2" actId="1076"/>
          <ac:picMkLst>
            <pc:docMk/>
            <pc:sldMk cId="540463928" sldId="290"/>
            <ac:picMk id="6" creationId="{A49F6179-4B3F-58CB-7DCD-0E41DD8B1C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3.3.7 - Optical isomerism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F2A583D2-499E-858F-6C2A-34846450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1" y="882743"/>
            <a:ext cx="5495925" cy="473392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5E22C35-8427-3FAF-AE95-956DBC21D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006" y="881343"/>
            <a:ext cx="5486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DA9B3CF-66DA-EC3C-796E-CACF17E7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" y="1065960"/>
            <a:ext cx="6781240" cy="14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7E629B9D-1B0B-4F6F-00B8-CCBCC0E6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" y="997604"/>
            <a:ext cx="5899337" cy="2621617"/>
          </a:xfrm>
          <a:prstGeom prst="rect">
            <a:avLst/>
          </a:prstGeom>
        </p:spPr>
      </p:pic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349C56C1-2103-75F9-54A7-6C166DC03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13" y="433667"/>
            <a:ext cx="5994027" cy="42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618BB73-4C9F-5DE4-CB17-7B2FBC83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19" y="1050272"/>
            <a:ext cx="5619750" cy="3457575"/>
          </a:xfrm>
          <a:prstGeom prst="rect">
            <a:avLst/>
          </a:prstGeom>
        </p:spPr>
      </p:pic>
      <p:pic>
        <p:nvPicPr>
          <p:cNvPr id="6" name="Picture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F6DEB957-8F53-5E89-E19F-DAB75674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978" y="715216"/>
            <a:ext cx="56197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9ED840C0-933D-E201-25E1-76B41CCB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8" y="954180"/>
            <a:ext cx="5758143" cy="40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1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D1BA4F36-A613-C953-89B2-8B275AB6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2" y="1271027"/>
            <a:ext cx="5925111" cy="2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1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A0C6409-58DD-3359-6233-C8AB76E9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6" y="1254778"/>
            <a:ext cx="6064064" cy="19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 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47C73-CF22-AC1B-59C7-6A1424B9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4" y="3845298"/>
            <a:ext cx="7039957" cy="866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F6179-4B3F-58CB-7DCD-0E41DD8B1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6" y="694943"/>
            <a:ext cx="6944694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48</Words>
  <Application>Microsoft Office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3.3.7 - Optical isomerism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440</cp:revision>
  <dcterms:created xsi:type="dcterms:W3CDTF">2021-10-29T07:59:38Z</dcterms:created>
  <dcterms:modified xsi:type="dcterms:W3CDTF">2024-05-16T14:03:32Z</dcterms:modified>
</cp:coreProperties>
</file>