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8" r:id="rId2"/>
  </p:sldMasterIdLst>
  <p:notesMasterIdLst>
    <p:notesMasterId r:id="rId18"/>
  </p:notesMasterIdLst>
  <p:sldIdLst>
    <p:sldId id="268" r:id="rId3"/>
    <p:sldId id="283" r:id="rId4"/>
    <p:sldId id="284" r:id="rId5"/>
    <p:sldId id="286" r:id="rId6"/>
    <p:sldId id="285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4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138DA4-B6C9-4942-A978-602923C2D678}" v="78" dt="2024-06-03T12:41:01.4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5"/>
    <p:restoredTop sz="94590"/>
  </p:normalViewPr>
  <p:slideViewPr>
    <p:cSldViewPr snapToGrid="0" showGuides="1">
      <p:cViewPr varScale="1">
        <p:scale>
          <a:sx n="104" d="100"/>
          <a:sy n="104" d="100"/>
        </p:scale>
        <p:origin x="6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Griffiths" userId="55ce029b995a3368" providerId="Windows Live" clId="Web-{F76FCEEE-E80C-42BF-BD06-FF872D80BCFC}"/>
    <pc:docChg chg="addSld delSld modSld">
      <pc:chgData name="John Griffiths" userId="55ce029b995a3368" providerId="Windows Live" clId="Web-{F76FCEEE-E80C-42BF-BD06-FF872D80BCFC}" dt="2024-05-16T09:11:45.933" v="136"/>
      <pc:docMkLst>
        <pc:docMk/>
      </pc:docMkLst>
      <pc:sldChg chg="modSp">
        <pc:chgData name="John Griffiths" userId="55ce029b995a3368" providerId="Windows Live" clId="Web-{F76FCEEE-E80C-42BF-BD06-FF872D80BCFC}" dt="2024-05-16T08:28:13.797" v="6" actId="20577"/>
        <pc:sldMkLst>
          <pc:docMk/>
          <pc:sldMk cId="4120335544" sldId="268"/>
        </pc:sldMkLst>
        <pc:spChg chg="mod">
          <ac:chgData name="John Griffiths" userId="55ce029b995a3368" providerId="Windows Live" clId="Web-{F76FCEEE-E80C-42BF-BD06-FF872D80BCFC}" dt="2024-05-16T08:28:13.797" v="6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addSp delSp modSp">
        <pc:chgData name="John Griffiths" userId="55ce029b995a3368" providerId="Windows Live" clId="Web-{F76FCEEE-E80C-42BF-BD06-FF872D80BCFC}" dt="2024-05-16T08:32:54.775" v="28" actId="14100"/>
        <pc:sldMkLst>
          <pc:docMk/>
          <pc:sldMk cId="3500873903" sldId="283"/>
        </pc:sldMkLst>
        <pc:picChg chg="add mod">
          <ac:chgData name="John Griffiths" userId="55ce029b995a3368" providerId="Windows Live" clId="Web-{F76FCEEE-E80C-42BF-BD06-FF872D80BCFC}" dt="2024-05-16T08:30:11.645" v="20" actId="1076"/>
          <ac:picMkLst>
            <pc:docMk/>
            <pc:sldMk cId="3500873903" sldId="283"/>
            <ac:picMk id="2" creationId="{C17C9E44-5CD6-15BA-02C3-94484A79CFAE}"/>
          </ac:picMkLst>
        </pc:picChg>
        <pc:picChg chg="del">
          <ac:chgData name="John Griffiths" userId="55ce029b995a3368" providerId="Windows Live" clId="Web-{F76FCEEE-E80C-42BF-BD06-FF872D80BCFC}" dt="2024-05-16T08:28:20.375" v="7"/>
          <ac:picMkLst>
            <pc:docMk/>
            <pc:sldMk cId="3500873903" sldId="283"/>
            <ac:picMk id="3" creationId="{EC0B1B7E-122A-373A-ED31-52ED01E3CA60}"/>
          </ac:picMkLst>
        </pc:picChg>
        <pc:picChg chg="add mod">
          <ac:chgData name="John Griffiths" userId="55ce029b995a3368" providerId="Windows Live" clId="Web-{F76FCEEE-E80C-42BF-BD06-FF872D80BCFC}" dt="2024-05-16T08:32:28.852" v="25" actId="14100"/>
          <ac:picMkLst>
            <pc:docMk/>
            <pc:sldMk cId="3500873903" sldId="283"/>
            <ac:picMk id="5" creationId="{B8A241F1-7F99-9978-7C45-D02DF59B58BD}"/>
          </ac:picMkLst>
        </pc:picChg>
        <pc:picChg chg="del">
          <ac:chgData name="John Griffiths" userId="55ce029b995a3368" providerId="Windows Live" clId="Web-{F76FCEEE-E80C-42BF-BD06-FF872D80BCFC}" dt="2024-05-16T08:28:21.156" v="8"/>
          <ac:picMkLst>
            <pc:docMk/>
            <pc:sldMk cId="3500873903" sldId="283"/>
            <ac:picMk id="6" creationId="{3D78F23F-C7A9-2255-749E-5332B15EA7F4}"/>
          </ac:picMkLst>
        </pc:picChg>
        <pc:picChg chg="add mod">
          <ac:chgData name="John Griffiths" userId="55ce029b995a3368" providerId="Windows Live" clId="Web-{F76FCEEE-E80C-42BF-BD06-FF872D80BCFC}" dt="2024-05-16T08:32:54.775" v="28" actId="14100"/>
          <ac:picMkLst>
            <pc:docMk/>
            <pc:sldMk cId="3500873903" sldId="283"/>
            <ac:picMk id="7" creationId="{D0DFE8E6-A176-58BE-9BC6-A5B18011D898}"/>
          </ac:picMkLst>
        </pc:picChg>
      </pc:sldChg>
      <pc:sldChg chg="addSp delSp modSp add replId">
        <pc:chgData name="John Griffiths" userId="55ce029b995a3368" providerId="Windows Live" clId="Web-{F76FCEEE-E80C-42BF-BD06-FF872D80BCFC}" dt="2024-05-16T08:35:01.264" v="43" actId="1076"/>
        <pc:sldMkLst>
          <pc:docMk/>
          <pc:sldMk cId="2072760096" sldId="284"/>
        </pc:sldMkLst>
        <pc:spChg chg="mod">
          <ac:chgData name="John Griffiths" userId="55ce029b995a3368" providerId="Windows Live" clId="Web-{F76FCEEE-E80C-42BF-BD06-FF872D80BCFC}" dt="2024-05-16T08:33:17.010" v="30" actId="20577"/>
          <ac:spMkLst>
            <pc:docMk/>
            <pc:sldMk cId="2072760096" sldId="284"/>
            <ac:spMk id="4" creationId="{1DE3B9C3-FD6A-9642-AADE-B4C28E2EEBCF}"/>
          </ac:spMkLst>
        </pc:spChg>
        <pc:picChg chg="del">
          <ac:chgData name="John Griffiths" userId="55ce029b995a3368" providerId="Windows Live" clId="Web-{F76FCEEE-E80C-42BF-BD06-FF872D80BCFC}" dt="2024-05-16T08:33:19.823" v="31"/>
          <ac:picMkLst>
            <pc:docMk/>
            <pc:sldMk cId="2072760096" sldId="284"/>
            <ac:picMk id="2" creationId="{C17C9E44-5CD6-15BA-02C3-94484A79CFAE}"/>
          </ac:picMkLst>
        </pc:picChg>
        <pc:picChg chg="add mod">
          <ac:chgData name="John Griffiths" userId="55ce029b995a3368" providerId="Windows Live" clId="Web-{F76FCEEE-E80C-42BF-BD06-FF872D80BCFC}" dt="2024-05-16T08:34:07.137" v="36" actId="14100"/>
          <ac:picMkLst>
            <pc:docMk/>
            <pc:sldMk cId="2072760096" sldId="284"/>
            <ac:picMk id="3" creationId="{C9C51317-5898-142E-A5DE-7D5078C85B57}"/>
          </ac:picMkLst>
        </pc:picChg>
        <pc:picChg chg="del">
          <ac:chgData name="John Griffiths" userId="55ce029b995a3368" providerId="Windows Live" clId="Web-{F76FCEEE-E80C-42BF-BD06-FF872D80BCFC}" dt="2024-05-16T08:33:21.276" v="33"/>
          <ac:picMkLst>
            <pc:docMk/>
            <pc:sldMk cId="2072760096" sldId="284"/>
            <ac:picMk id="5" creationId="{B8A241F1-7F99-9978-7C45-D02DF59B58BD}"/>
          </ac:picMkLst>
        </pc:picChg>
        <pc:picChg chg="add mod">
          <ac:chgData name="John Griffiths" userId="55ce029b995a3368" providerId="Windows Live" clId="Web-{F76FCEEE-E80C-42BF-BD06-FF872D80BCFC}" dt="2024-05-16T08:34:28.544" v="39" actId="14100"/>
          <ac:picMkLst>
            <pc:docMk/>
            <pc:sldMk cId="2072760096" sldId="284"/>
            <ac:picMk id="6" creationId="{F373B401-5B17-5C33-8F34-F628BAAD0281}"/>
          </ac:picMkLst>
        </pc:picChg>
        <pc:picChg chg="del">
          <ac:chgData name="John Griffiths" userId="55ce029b995a3368" providerId="Windows Live" clId="Web-{F76FCEEE-E80C-42BF-BD06-FF872D80BCFC}" dt="2024-05-16T08:33:20.604" v="32"/>
          <ac:picMkLst>
            <pc:docMk/>
            <pc:sldMk cId="2072760096" sldId="284"/>
            <ac:picMk id="7" creationId="{D0DFE8E6-A176-58BE-9BC6-A5B18011D898}"/>
          </ac:picMkLst>
        </pc:picChg>
        <pc:picChg chg="add mod">
          <ac:chgData name="John Griffiths" userId="55ce029b995a3368" providerId="Windows Live" clId="Web-{F76FCEEE-E80C-42BF-BD06-FF872D80BCFC}" dt="2024-05-16T08:35:01.264" v="43" actId="1076"/>
          <ac:picMkLst>
            <pc:docMk/>
            <pc:sldMk cId="2072760096" sldId="284"/>
            <ac:picMk id="8" creationId="{384DB897-1E67-40F6-7327-E9948F2BA71A}"/>
          </ac:picMkLst>
        </pc:picChg>
      </pc:sldChg>
      <pc:sldChg chg="del">
        <pc:chgData name="John Griffiths" userId="55ce029b995a3368" providerId="Windows Live" clId="Web-{F76FCEEE-E80C-42BF-BD06-FF872D80BCFC}" dt="2024-05-16T08:28:26.985" v="17"/>
        <pc:sldMkLst>
          <pc:docMk/>
          <pc:sldMk cId="3402955181" sldId="284"/>
        </pc:sldMkLst>
      </pc:sldChg>
      <pc:sldChg chg="del">
        <pc:chgData name="John Griffiths" userId="55ce029b995a3368" providerId="Windows Live" clId="Web-{F76FCEEE-E80C-42BF-BD06-FF872D80BCFC}" dt="2024-05-16T08:28:26.985" v="16"/>
        <pc:sldMkLst>
          <pc:docMk/>
          <pc:sldMk cId="3337349217" sldId="285"/>
        </pc:sldMkLst>
      </pc:sldChg>
      <pc:sldChg chg="addSp delSp modSp add replId">
        <pc:chgData name="John Griffiths" userId="55ce029b995a3368" providerId="Windows Live" clId="Web-{F76FCEEE-E80C-42BF-BD06-FF872D80BCFC}" dt="2024-05-16T08:35:50.844" v="51" actId="1076"/>
        <pc:sldMkLst>
          <pc:docMk/>
          <pc:sldMk cId="3996102856" sldId="285"/>
        </pc:sldMkLst>
        <pc:picChg chg="add mod">
          <ac:chgData name="John Griffiths" userId="55ce029b995a3368" providerId="Windows Live" clId="Web-{F76FCEEE-E80C-42BF-BD06-FF872D80BCFC}" dt="2024-05-16T08:35:50.844" v="51" actId="1076"/>
          <ac:picMkLst>
            <pc:docMk/>
            <pc:sldMk cId="3996102856" sldId="285"/>
            <ac:picMk id="2" creationId="{5651F469-F0AA-891F-7A01-1C75A7C2022B}"/>
          </ac:picMkLst>
        </pc:picChg>
        <pc:picChg chg="del">
          <ac:chgData name="John Griffiths" userId="55ce029b995a3368" providerId="Windows Live" clId="Web-{F76FCEEE-E80C-42BF-BD06-FF872D80BCFC}" dt="2024-05-16T08:35:42.593" v="45"/>
          <ac:picMkLst>
            <pc:docMk/>
            <pc:sldMk cId="3996102856" sldId="285"/>
            <ac:picMk id="3" creationId="{C9C51317-5898-142E-A5DE-7D5078C85B57}"/>
          </ac:picMkLst>
        </pc:picChg>
        <pc:picChg chg="del">
          <ac:chgData name="John Griffiths" userId="55ce029b995a3368" providerId="Windows Live" clId="Web-{F76FCEEE-E80C-42BF-BD06-FF872D80BCFC}" dt="2024-05-16T08:35:44.343" v="47"/>
          <ac:picMkLst>
            <pc:docMk/>
            <pc:sldMk cId="3996102856" sldId="285"/>
            <ac:picMk id="6" creationId="{F373B401-5B17-5C33-8F34-F628BAAD0281}"/>
          </ac:picMkLst>
        </pc:picChg>
        <pc:picChg chg="del">
          <ac:chgData name="John Griffiths" userId="55ce029b995a3368" providerId="Windows Live" clId="Web-{F76FCEEE-E80C-42BF-BD06-FF872D80BCFC}" dt="2024-05-16T08:35:43.406" v="46"/>
          <ac:picMkLst>
            <pc:docMk/>
            <pc:sldMk cId="3996102856" sldId="285"/>
            <ac:picMk id="8" creationId="{384DB897-1E67-40F6-7327-E9948F2BA71A}"/>
          </ac:picMkLst>
        </pc:picChg>
      </pc:sldChg>
      <pc:sldChg chg="del">
        <pc:chgData name="John Griffiths" userId="55ce029b995a3368" providerId="Windows Live" clId="Web-{F76FCEEE-E80C-42BF-BD06-FF872D80BCFC}" dt="2024-05-16T08:28:26.985" v="15"/>
        <pc:sldMkLst>
          <pc:docMk/>
          <pc:sldMk cId="44010306" sldId="286"/>
        </pc:sldMkLst>
      </pc:sldChg>
      <pc:sldChg chg="addSp delSp modSp add replId">
        <pc:chgData name="John Griffiths" userId="55ce029b995a3368" providerId="Windows Live" clId="Web-{F76FCEEE-E80C-42BF-BD06-FF872D80BCFC}" dt="2024-05-16T08:41:09.745" v="68" actId="14100"/>
        <pc:sldMkLst>
          <pc:docMk/>
          <pc:sldMk cId="554355603" sldId="286"/>
        </pc:sldMkLst>
        <pc:spChg chg="mod">
          <ac:chgData name="John Griffiths" userId="55ce029b995a3368" providerId="Windows Live" clId="Web-{F76FCEEE-E80C-42BF-BD06-FF872D80BCFC}" dt="2024-05-16T08:36:25.689" v="53" actId="20577"/>
          <ac:spMkLst>
            <pc:docMk/>
            <pc:sldMk cId="554355603" sldId="286"/>
            <ac:spMk id="4" creationId="{1DE3B9C3-FD6A-9642-AADE-B4C28E2EEBCF}"/>
          </ac:spMkLst>
        </pc:spChg>
        <pc:picChg chg="del">
          <ac:chgData name="John Griffiths" userId="55ce029b995a3368" providerId="Windows Live" clId="Web-{F76FCEEE-E80C-42BF-BD06-FF872D80BCFC}" dt="2024-05-16T08:36:28.345" v="54"/>
          <ac:picMkLst>
            <pc:docMk/>
            <pc:sldMk cId="554355603" sldId="286"/>
            <ac:picMk id="2" creationId="{5651F469-F0AA-891F-7A01-1C75A7C2022B}"/>
          </ac:picMkLst>
        </pc:picChg>
        <pc:picChg chg="add mod">
          <ac:chgData name="John Griffiths" userId="55ce029b995a3368" providerId="Windows Live" clId="Web-{F76FCEEE-E80C-42BF-BD06-FF872D80BCFC}" dt="2024-05-16T08:40:08.134" v="60" actId="1076"/>
          <ac:picMkLst>
            <pc:docMk/>
            <pc:sldMk cId="554355603" sldId="286"/>
            <ac:picMk id="3" creationId="{013418C1-2581-38B0-CF1B-A467E187F6B9}"/>
          </ac:picMkLst>
        </pc:picChg>
        <pc:picChg chg="add mod">
          <ac:chgData name="John Griffiths" userId="55ce029b995a3368" providerId="Windows Live" clId="Web-{F76FCEEE-E80C-42BF-BD06-FF872D80BCFC}" dt="2024-05-16T08:40:17.165" v="64" actId="14100"/>
          <ac:picMkLst>
            <pc:docMk/>
            <pc:sldMk cId="554355603" sldId="286"/>
            <ac:picMk id="5" creationId="{1FBC8266-D3E1-93D6-A35F-AF6252845FCD}"/>
          </ac:picMkLst>
        </pc:picChg>
        <pc:picChg chg="add mod">
          <ac:chgData name="John Griffiths" userId="55ce029b995a3368" providerId="Windows Live" clId="Web-{F76FCEEE-E80C-42BF-BD06-FF872D80BCFC}" dt="2024-05-16T08:41:09.745" v="68" actId="14100"/>
          <ac:picMkLst>
            <pc:docMk/>
            <pc:sldMk cId="554355603" sldId="286"/>
            <ac:picMk id="6" creationId="{08E0DCE2-87AD-BB1C-56D4-1DAACA7D510C}"/>
          </ac:picMkLst>
        </pc:picChg>
      </pc:sldChg>
      <pc:sldChg chg="del">
        <pc:chgData name="John Griffiths" userId="55ce029b995a3368" providerId="Windows Live" clId="Web-{F76FCEEE-E80C-42BF-BD06-FF872D80BCFC}" dt="2024-05-16T08:28:26.985" v="14"/>
        <pc:sldMkLst>
          <pc:docMk/>
          <pc:sldMk cId="2405087299" sldId="287"/>
        </pc:sldMkLst>
      </pc:sldChg>
      <pc:sldChg chg="addSp delSp modSp add replId">
        <pc:chgData name="John Griffiths" userId="55ce029b995a3368" providerId="Windows Live" clId="Web-{F76FCEEE-E80C-42BF-BD06-FF872D80BCFC}" dt="2024-05-16T08:45:22.191" v="77" actId="20577"/>
        <pc:sldMkLst>
          <pc:docMk/>
          <pc:sldMk cId="2698467367" sldId="287"/>
        </pc:sldMkLst>
        <pc:spChg chg="mod">
          <ac:chgData name="John Griffiths" userId="55ce029b995a3368" providerId="Windows Live" clId="Web-{F76FCEEE-E80C-42BF-BD06-FF872D80BCFC}" dt="2024-05-16T08:45:22.191" v="77" actId="20577"/>
          <ac:spMkLst>
            <pc:docMk/>
            <pc:sldMk cId="2698467367" sldId="287"/>
            <ac:spMk id="4" creationId="{1DE3B9C3-FD6A-9642-AADE-B4C28E2EEBCF}"/>
          </ac:spMkLst>
        </pc:spChg>
        <pc:picChg chg="add mod">
          <ac:chgData name="John Griffiths" userId="55ce029b995a3368" providerId="Windows Live" clId="Web-{F76FCEEE-E80C-42BF-BD06-FF872D80BCFC}" dt="2024-05-16T08:44:23.564" v="75" actId="14100"/>
          <ac:picMkLst>
            <pc:docMk/>
            <pc:sldMk cId="2698467367" sldId="287"/>
            <ac:picMk id="2" creationId="{D0CAF304-172A-0D29-5C63-5DE770E7CA56}"/>
          </ac:picMkLst>
        </pc:picChg>
        <pc:picChg chg="del">
          <ac:chgData name="John Griffiths" userId="55ce029b995a3368" providerId="Windows Live" clId="Web-{F76FCEEE-E80C-42BF-BD06-FF872D80BCFC}" dt="2024-05-16T08:42:00.716" v="70"/>
          <ac:picMkLst>
            <pc:docMk/>
            <pc:sldMk cId="2698467367" sldId="287"/>
            <ac:picMk id="3" creationId="{013418C1-2581-38B0-CF1B-A467E187F6B9}"/>
          </ac:picMkLst>
        </pc:picChg>
        <pc:picChg chg="del">
          <ac:chgData name="John Griffiths" userId="55ce029b995a3368" providerId="Windows Live" clId="Web-{F76FCEEE-E80C-42BF-BD06-FF872D80BCFC}" dt="2024-05-16T08:42:02.247" v="72"/>
          <ac:picMkLst>
            <pc:docMk/>
            <pc:sldMk cId="2698467367" sldId="287"/>
            <ac:picMk id="5" creationId="{1FBC8266-D3E1-93D6-A35F-AF6252845FCD}"/>
          </ac:picMkLst>
        </pc:picChg>
        <pc:picChg chg="del">
          <ac:chgData name="John Griffiths" userId="55ce029b995a3368" providerId="Windows Live" clId="Web-{F76FCEEE-E80C-42BF-BD06-FF872D80BCFC}" dt="2024-05-16T08:42:01.606" v="71"/>
          <ac:picMkLst>
            <pc:docMk/>
            <pc:sldMk cId="2698467367" sldId="287"/>
            <ac:picMk id="6" creationId="{08E0DCE2-87AD-BB1C-56D4-1DAACA7D510C}"/>
          </ac:picMkLst>
        </pc:picChg>
      </pc:sldChg>
      <pc:sldChg chg="addSp delSp modSp add replId">
        <pc:chgData name="John Griffiths" userId="55ce029b995a3368" providerId="Windows Live" clId="Web-{F76FCEEE-E80C-42BF-BD06-FF872D80BCFC}" dt="2024-05-16T08:47:23.883" v="86" actId="1076"/>
        <pc:sldMkLst>
          <pc:docMk/>
          <pc:sldMk cId="1516065985" sldId="288"/>
        </pc:sldMkLst>
        <pc:spChg chg="mod">
          <ac:chgData name="John Griffiths" userId="55ce029b995a3368" providerId="Windows Live" clId="Web-{F76FCEEE-E80C-42BF-BD06-FF872D80BCFC}" dt="2024-05-16T08:45:32.082" v="79" actId="20577"/>
          <ac:spMkLst>
            <pc:docMk/>
            <pc:sldMk cId="1516065985" sldId="288"/>
            <ac:spMk id="4" creationId="{1DE3B9C3-FD6A-9642-AADE-B4C28E2EEBCF}"/>
          </ac:spMkLst>
        </pc:spChg>
        <pc:picChg chg="del">
          <ac:chgData name="John Griffiths" userId="55ce029b995a3368" providerId="Windows Live" clId="Web-{F76FCEEE-E80C-42BF-BD06-FF872D80BCFC}" dt="2024-05-16T08:45:34.832" v="80"/>
          <ac:picMkLst>
            <pc:docMk/>
            <pc:sldMk cId="1516065985" sldId="288"/>
            <ac:picMk id="2" creationId="{D0CAF304-172A-0D29-5C63-5DE770E7CA56}"/>
          </ac:picMkLst>
        </pc:picChg>
        <pc:picChg chg="add mod">
          <ac:chgData name="John Griffiths" userId="55ce029b995a3368" providerId="Windows Live" clId="Web-{F76FCEEE-E80C-42BF-BD06-FF872D80BCFC}" dt="2024-05-16T08:46:38.522" v="82" actId="1076"/>
          <ac:picMkLst>
            <pc:docMk/>
            <pc:sldMk cId="1516065985" sldId="288"/>
            <ac:picMk id="3" creationId="{B2C69DB1-C491-157F-D5F1-71CD76F8E296}"/>
          </ac:picMkLst>
        </pc:picChg>
        <pc:picChg chg="add mod">
          <ac:chgData name="John Griffiths" userId="55ce029b995a3368" providerId="Windows Live" clId="Web-{F76FCEEE-E80C-42BF-BD06-FF872D80BCFC}" dt="2024-05-16T08:46:59.335" v="84" actId="1076"/>
          <ac:picMkLst>
            <pc:docMk/>
            <pc:sldMk cId="1516065985" sldId="288"/>
            <ac:picMk id="5" creationId="{2D703CA2-A158-9E0E-E942-6E64CEE14074}"/>
          </ac:picMkLst>
        </pc:picChg>
        <pc:picChg chg="add mod">
          <ac:chgData name="John Griffiths" userId="55ce029b995a3368" providerId="Windows Live" clId="Web-{F76FCEEE-E80C-42BF-BD06-FF872D80BCFC}" dt="2024-05-16T08:47:23.883" v="86" actId="1076"/>
          <ac:picMkLst>
            <pc:docMk/>
            <pc:sldMk cId="1516065985" sldId="288"/>
            <ac:picMk id="6" creationId="{33FD5F1E-7347-3F8C-DC0C-1919B3334538}"/>
          </ac:picMkLst>
        </pc:picChg>
      </pc:sldChg>
      <pc:sldChg chg="del">
        <pc:chgData name="John Griffiths" userId="55ce029b995a3368" providerId="Windows Live" clId="Web-{F76FCEEE-E80C-42BF-BD06-FF872D80BCFC}" dt="2024-05-16T08:28:26.985" v="13"/>
        <pc:sldMkLst>
          <pc:docMk/>
          <pc:sldMk cId="3239647919" sldId="288"/>
        </pc:sldMkLst>
      </pc:sldChg>
      <pc:sldChg chg="del">
        <pc:chgData name="John Griffiths" userId="55ce029b995a3368" providerId="Windows Live" clId="Web-{F76FCEEE-E80C-42BF-BD06-FF872D80BCFC}" dt="2024-05-16T08:28:26.985" v="12"/>
        <pc:sldMkLst>
          <pc:docMk/>
          <pc:sldMk cId="2331735295" sldId="289"/>
        </pc:sldMkLst>
      </pc:sldChg>
      <pc:sldChg chg="addSp delSp modSp add replId">
        <pc:chgData name="John Griffiths" userId="55ce029b995a3368" providerId="Windows Live" clId="Web-{F76FCEEE-E80C-42BF-BD06-FF872D80BCFC}" dt="2024-05-16T08:47:56.743" v="91"/>
        <pc:sldMkLst>
          <pc:docMk/>
          <pc:sldMk cId="3171484700" sldId="289"/>
        </pc:sldMkLst>
        <pc:picChg chg="add mod">
          <ac:chgData name="John Griffiths" userId="55ce029b995a3368" providerId="Windows Live" clId="Web-{F76FCEEE-E80C-42BF-BD06-FF872D80BCFC}" dt="2024-05-16T08:47:56.743" v="91"/>
          <ac:picMkLst>
            <pc:docMk/>
            <pc:sldMk cId="3171484700" sldId="289"/>
            <ac:picMk id="2" creationId="{65838226-75CE-5742-6264-1E0E0FA66951}"/>
          </ac:picMkLst>
        </pc:picChg>
        <pc:picChg chg="del">
          <ac:chgData name="John Griffiths" userId="55ce029b995a3368" providerId="Windows Live" clId="Web-{F76FCEEE-E80C-42BF-BD06-FF872D80BCFC}" dt="2024-05-16T08:47:53.884" v="88"/>
          <ac:picMkLst>
            <pc:docMk/>
            <pc:sldMk cId="3171484700" sldId="289"/>
            <ac:picMk id="3" creationId="{B2C69DB1-C491-157F-D5F1-71CD76F8E296}"/>
          </ac:picMkLst>
        </pc:picChg>
        <pc:picChg chg="del">
          <ac:chgData name="John Griffiths" userId="55ce029b995a3368" providerId="Windows Live" clId="Web-{F76FCEEE-E80C-42BF-BD06-FF872D80BCFC}" dt="2024-05-16T08:47:54.712" v="89"/>
          <ac:picMkLst>
            <pc:docMk/>
            <pc:sldMk cId="3171484700" sldId="289"/>
            <ac:picMk id="5" creationId="{2D703CA2-A158-9E0E-E942-6E64CEE14074}"/>
          </ac:picMkLst>
        </pc:picChg>
        <pc:picChg chg="del">
          <ac:chgData name="John Griffiths" userId="55ce029b995a3368" providerId="Windows Live" clId="Web-{F76FCEEE-E80C-42BF-BD06-FF872D80BCFC}" dt="2024-05-16T08:47:55.290" v="90"/>
          <ac:picMkLst>
            <pc:docMk/>
            <pc:sldMk cId="3171484700" sldId="289"/>
            <ac:picMk id="6" creationId="{33FD5F1E-7347-3F8C-DC0C-1919B3334538}"/>
          </ac:picMkLst>
        </pc:picChg>
      </pc:sldChg>
      <pc:sldChg chg="addSp delSp modSp add replId">
        <pc:chgData name="John Griffiths" userId="55ce029b995a3368" providerId="Windows Live" clId="Web-{F76FCEEE-E80C-42BF-BD06-FF872D80BCFC}" dt="2024-05-16T08:50:58.031" v="102" actId="1076"/>
        <pc:sldMkLst>
          <pc:docMk/>
          <pc:sldMk cId="768864221" sldId="290"/>
        </pc:sldMkLst>
        <pc:spChg chg="mod">
          <ac:chgData name="John Griffiths" userId="55ce029b995a3368" providerId="Windows Live" clId="Web-{F76FCEEE-E80C-42BF-BD06-FF872D80BCFC}" dt="2024-05-16T08:48:52.495" v="94" actId="20577"/>
          <ac:spMkLst>
            <pc:docMk/>
            <pc:sldMk cId="768864221" sldId="290"/>
            <ac:spMk id="4" creationId="{1DE3B9C3-FD6A-9642-AADE-B4C28E2EEBCF}"/>
          </ac:spMkLst>
        </pc:spChg>
        <pc:picChg chg="del">
          <ac:chgData name="John Griffiths" userId="55ce029b995a3368" providerId="Windows Live" clId="Web-{F76FCEEE-E80C-42BF-BD06-FF872D80BCFC}" dt="2024-05-16T08:48:48.386" v="93"/>
          <ac:picMkLst>
            <pc:docMk/>
            <pc:sldMk cId="768864221" sldId="290"/>
            <ac:picMk id="2" creationId="{65838226-75CE-5742-6264-1E0E0FA66951}"/>
          </ac:picMkLst>
        </pc:picChg>
        <pc:picChg chg="add mod">
          <ac:chgData name="John Griffiths" userId="55ce029b995a3368" providerId="Windows Live" clId="Web-{F76FCEEE-E80C-42BF-BD06-FF872D80BCFC}" dt="2024-05-16T08:50:48.124" v="98" actId="14100"/>
          <ac:picMkLst>
            <pc:docMk/>
            <pc:sldMk cId="768864221" sldId="290"/>
            <ac:picMk id="3" creationId="{C93F9F30-D5D9-3FB4-AEA6-0F236F048C11}"/>
          </ac:picMkLst>
        </pc:picChg>
        <pc:picChg chg="add mod">
          <ac:chgData name="John Griffiths" userId="55ce029b995a3368" providerId="Windows Live" clId="Web-{F76FCEEE-E80C-42BF-BD06-FF872D80BCFC}" dt="2024-05-16T08:50:58.031" v="102" actId="1076"/>
          <ac:picMkLst>
            <pc:docMk/>
            <pc:sldMk cId="768864221" sldId="290"/>
            <ac:picMk id="5" creationId="{A8309A29-02EE-7D15-2837-3036F0CB52C6}"/>
          </ac:picMkLst>
        </pc:picChg>
      </pc:sldChg>
      <pc:sldChg chg="del">
        <pc:chgData name="John Griffiths" userId="55ce029b995a3368" providerId="Windows Live" clId="Web-{F76FCEEE-E80C-42BF-BD06-FF872D80BCFC}" dt="2024-05-16T08:28:26.985" v="11"/>
        <pc:sldMkLst>
          <pc:docMk/>
          <pc:sldMk cId="3434734387" sldId="290"/>
        </pc:sldMkLst>
      </pc:sldChg>
      <pc:sldChg chg="addSp delSp modSp add replId">
        <pc:chgData name="John Griffiths" userId="55ce029b995a3368" providerId="Windows Live" clId="Web-{F76FCEEE-E80C-42BF-BD06-FF872D80BCFC}" dt="2024-05-16T08:55:52.541" v="117" actId="1076"/>
        <pc:sldMkLst>
          <pc:docMk/>
          <pc:sldMk cId="1886875189" sldId="291"/>
        </pc:sldMkLst>
        <pc:spChg chg="mod">
          <ac:chgData name="John Griffiths" userId="55ce029b995a3368" providerId="Windows Live" clId="Web-{F76FCEEE-E80C-42BF-BD06-FF872D80BCFC}" dt="2024-05-16T08:53:43.021" v="110" actId="20577"/>
          <ac:spMkLst>
            <pc:docMk/>
            <pc:sldMk cId="1886875189" sldId="291"/>
            <ac:spMk id="4" creationId="{1DE3B9C3-FD6A-9642-AADE-B4C28E2EEBCF}"/>
          </ac:spMkLst>
        </pc:spChg>
        <pc:picChg chg="add mod">
          <ac:chgData name="John Griffiths" userId="55ce029b995a3368" providerId="Windows Live" clId="Web-{F76FCEEE-E80C-42BF-BD06-FF872D80BCFC}" dt="2024-05-16T08:55:52.541" v="117" actId="1076"/>
          <ac:picMkLst>
            <pc:docMk/>
            <pc:sldMk cId="1886875189" sldId="291"/>
            <ac:picMk id="2" creationId="{99376DED-F658-CB3F-3C92-7E454FB215AF}"/>
          </ac:picMkLst>
        </pc:picChg>
        <pc:picChg chg="del">
          <ac:chgData name="John Griffiths" userId="55ce029b995a3368" providerId="Windows Live" clId="Web-{F76FCEEE-E80C-42BF-BD06-FF872D80BCFC}" dt="2024-05-16T08:51:40.360" v="107"/>
          <ac:picMkLst>
            <pc:docMk/>
            <pc:sldMk cId="1886875189" sldId="291"/>
            <ac:picMk id="3" creationId="{C93F9F30-D5D9-3FB4-AEA6-0F236F048C11}"/>
          </ac:picMkLst>
        </pc:picChg>
        <pc:picChg chg="del">
          <ac:chgData name="John Griffiths" userId="55ce029b995a3368" providerId="Windows Live" clId="Web-{F76FCEEE-E80C-42BF-BD06-FF872D80BCFC}" dt="2024-05-16T08:51:41.173" v="108"/>
          <ac:picMkLst>
            <pc:docMk/>
            <pc:sldMk cId="1886875189" sldId="291"/>
            <ac:picMk id="5" creationId="{A8309A29-02EE-7D15-2837-3036F0CB52C6}"/>
          </ac:picMkLst>
        </pc:picChg>
        <pc:picChg chg="add mod">
          <ac:chgData name="John Griffiths" userId="55ce029b995a3368" providerId="Windows Live" clId="Web-{F76FCEEE-E80C-42BF-BD06-FF872D80BCFC}" dt="2024-05-16T08:55:50.072" v="116" actId="1076"/>
          <ac:picMkLst>
            <pc:docMk/>
            <pc:sldMk cId="1886875189" sldId="291"/>
            <ac:picMk id="6" creationId="{AA66981F-915A-6008-52E5-5CC1E46172F8}"/>
          </ac:picMkLst>
        </pc:picChg>
      </pc:sldChg>
      <pc:sldChg chg="del">
        <pc:chgData name="John Griffiths" userId="55ce029b995a3368" providerId="Windows Live" clId="Web-{F76FCEEE-E80C-42BF-BD06-FF872D80BCFC}" dt="2024-05-16T08:28:26.985" v="10"/>
        <pc:sldMkLst>
          <pc:docMk/>
          <pc:sldMk cId="3845005442" sldId="291"/>
        </pc:sldMkLst>
      </pc:sldChg>
      <pc:sldChg chg="del">
        <pc:chgData name="John Griffiths" userId="55ce029b995a3368" providerId="Windows Live" clId="Web-{F76FCEEE-E80C-42BF-BD06-FF872D80BCFC}" dt="2024-05-16T08:28:26.985" v="9"/>
        <pc:sldMkLst>
          <pc:docMk/>
          <pc:sldMk cId="34780383" sldId="292"/>
        </pc:sldMkLst>
      </pc:sldChg>
      <pc:sldChg chg="addSp delSp modSp add replId">
        <pc:chgData name="John Griffiths" userId="55ce029b995a3368" providerId="Windows Live" clId="Web-{F76FCEEE-E80C-42BF-BD06-FF872D80BCFC}" dt="2024-05-16T08:59:25.939" v="127" actId="14100"/>
        <pc:sldMkLst>
          <pc:docMk/>
          <pc:sldMk cId="1047583191" sldId="292"/>
        </pc:sldMkLst>
        <pc:spChg chg="mod">
          <ac:chgData name="John Griffiths" userId="55ce029b995a3368" providerId="Windows Live" clId="Web-{F76FCEEE-E80C-42BF-BD06-FF872D80BCFC}" dt="2024-05-16T08:56:36.792" v="119" actId="20577"/>
          <ac:spMkLst>
            <pc:docMk/>
            <pc:sldMk cId="1047583191" sldId="292"/>
            <ac:spMk id="4" creationId="{1DE3B9C3-FD6A-9642-AADE-B4C28E2EEBCF}"/>
          </ac:spMkLst>
        </pc:spChg>
        <pc:picChg chg="del">
          <ac:chgData name="John Griffiths" userId="55ce029b995a3368" providerId="Windows Live" clId="Web-{F76FCEEE-E80C-42BF-BD06-FF872D80BCFC}" dt="2024-05-16T08:56:39.152" v="120"/>
          <ac:picMkLst>
            <pc:docMk/>
            <pc:sldMk cId="1047583191" sldId="292"/>
            <ac:picMk id="2" creationId="{99376DED-F658-CB3F-3C92-7E454FB215AF}"/>
          </ac:picMkLst>
        </pc:picChg>
        <pc:picChg chg="add mod">
          <ac:chgData name="John Griffiths" userId="55ce029b995a3368" providerId="Windows Live" clId="Web-{F76FCEEE-E80C-42BF-BD06-FF872D80BCFC}" dt="2024-05-16T08:58:21.686" v="124" actId="14100"/>
          <ac:picMkLst>
            <pc:docMk/>
            <pc:sldMk cId="1047583191" sldId="292"/>
            <ac:picMk id="3" creationId="{B3703F84-0920-8CD1-8241-658E21EFED90}"/>
          </ac:picMkLst>
        </pc:picChg>
        <pc:picChg chg="add mod">
          <ac:chgData name="John Griffiths" userId="55ce029b995a3368" providerId="Windows Live" clId="Web-{F76FCEEE-E80C-42BF-BD06-FF872D80BCFC}" dt="2024-05-16T08:59:25.939" v="127" actId="14100"/>
          <ac:picMkLst>
            <pc:docMk/>
            <pc:sldMk cId="1047583191" sldId="292"/>
            <ac:picMk id="5" creationId="{2C6CADD5-6025-3C3C-FA30-CA21D9F6489D}"/>
          </ac:picMkLst>
        </pc:picChg>
        <pc:picChg chg="del">
          <ac:chgData name="John Griffiths" userId="55ce029b995a3368" providerId="Windows Live" clId="Web-{F76FCEEE-E80C-42BF-BD06-FF872D80BCFC}" dt="2024-05-16T08:56:40.261" v="121"/>
          <ac:picMkLst>
            <pc:docMk/>
            <pc:sldMk cId="1047583191" sldId="292"/>
            <ac:picMk id="6" creationId="{AA66981F-915A-6008-52E5-5CC1E46172F8}"/>
          </ac:picMkLst>
        </pc:picChg>
      </pc:sldChg>
      <pc:sldChg chg="delSp modSp add del replId">
        <pc:chgData name="John Griffiths" userId="55ce029b995a3368" providerId="Windows Live" clId="Web-{F76FCEEE-E80C-42BF-BD06-FF872D80BCFC}" dt="2024-05-16T09:11:45.933" v="136"/>
        <pc:sldMkLst>
          <pc:docMk/>
          <pc:sldMk cId="3481194818" sldId="293"/>
        </pc:sldMkLst>
        <pc:spChg chg="mod">
          <ac:chgData name="John Griffiths" userId="55ce029b995a3368" providerId="Windows Live" clId="Web-{F76FCEEE-E80C-42BF-BD06-FF872D80BCFC}" dt="2024-05-16T09:08:36.192" v="135" actId="20577"/>
          <ac:spMkLst>
            <pc:docMk/>
            <pc:sldMk cId="3481194818" sldId="293"/>
            <ac:spMk id="4" creationId="{1DE3B9C3-FD6A-9642-AADE-B4C28E2EEBCF}"/>
          </ac:spMkLst>
        </pc:spChg>
        <pc:picChg chg="del">
          <ac:chgData name="John Griffiths" userId="55ce029b995a3368" providerId="Windows Live" clId="Web-{F76FCEEE-E80C-42BF-BD06-FF872D80BCFC}" dt="2024-05-16T09:00:09.018" v="131"/>
          <ac:picMkLst>
            <pc:docMk/>
            <pc:sldMk cId="3481194818" sldId="293"/>
            <ac:picMk id="3" creationId="{B3703F84-0920-8CD1-8241-658E21EFED90}"/>
          </ac:picMkLst>
        </pc:picChg>
        <pc:picChg chg="del">
          <ac:chgData name="John Griffiths" userId="55ce029b995a3368" providerId="Windows Live" clId="Web-{F76FCEEE-E80C-42BF-BD06-FF872D80BCFC}" dt="2024-05-16T09:00:09.674" v="132"/>
          <ac:picMkLst>
            <pc:docMk/>
            <pc:sldMk cId="3481194818" sldId="293"/>
            <ac:picMk id="5" creationId="{2C6CADD5-6025-3C3C-FA30-CA21D9F6489D}"/>
          </ac:picMkLst>
        </pc:picChg>
      </pc:sldChg>
    </pc:docChg>
  </pc:docChgLst>
  <pc:docChgLst>
    <pc:chgData name="John Griffiths" userId="55ce029b995a3368" providerId="Windows Live" clId="Web-{01138DA4-B6C9-4942-A978-602923C2D678}"/>
    <pc:docChg chg="addSld delSld modSld">
      <pc:chgData name="John Griffiths" userId="55ce029b995a3368" providerId="Windows Live" clId="Web-{01138DA4-B6C9-4942-A978-602923C2D678}" dt="2024-06-03T12:41:01.493" v="52"/>
      <pc:docMkLst>
        <pc:docMk/>
      </pc:docMkLst>
      <pc:sldChg chg="addSp modSp">
        <pc:chgData name="John Griffiths" userId="55ce029b995a3368" providerId="Windows Live" clId="Web-{01138DA4-B6C9-4942-A978-602923C2D678}" dt="2024-06-03T11:20:33.067" v="3" actId="1076"/>
        <pc:sldMkLst>
          <pc:docMk/>
          <pc:sldMk cId="2782564327" sldId="292"/>
        </pc:sldMkLst>
        <pc:picChg chg="add mod">
          <ac:chgData name="John Griffiths" userId="55ce029b995a3368" providerId="Windows Live" clId="Web-{01138DA4-B6C9-4942-A978-602923C2D678}" dt="2024-06-03T11:19:35.971" v="1" actId="1076"/>
          <ac:picMkLst>
            <pc:docMk/>
            <pc:sldMk cId="2782564327" sldId="292"/>
            <ac:picMk id="2" creationId="{A8799058-E82B-4638-6CE4-881F3E4035D1}"/>
          </ac:picMkLst>
        </pc:picChg>
        <pc:picChg chg="add mod">
          <ac:chgData name="John Griffiths" userId="55ce029b995a3368" providerId="Windows Live" clId="Web-{01138DA4-B6C9-4942-A978-602923C2D678}" dt="2024-06-03T11:20:33.067" v="3" actId="1076"/>
          <ac:picMkLst>
            <pc:docMk/>
            <pc:sldMk cId="2782564327" sldId="292"/>
            <ac:picMk id="3" creationId="{FF94A17A-EC76-C347-B0E5-7C60EFEA584C}"/>
          </ac:picMkLst>
        </pc:picChg>
      </pc:sldChg>
      <pc:sldChg chg="addSp delSp modSp add replId">
        <pc:chgData name="John Griffiths" userId="55ce029b995a3368" providerId="Windows Live" clId="Web-{01138DA4-B6C9-4942-A978-602923C2D678}" dt="2024-06-03T11:24:44.762" v="14" actId="1076"/>
        <pc:sldMkLst>
          <pc:docMk/>
          <pc:sldMk cId="3945633036" sldId="293"/>
        </pc:sldMkLst>
        <pc:spChg chg="mod">
          <ac:chgData name="John Griffiths" userId="55ce029b995a3368" providerId="Windows Live" clId="Web-{01138DA4-B6C9-4942-A978-602923C2D678}" dt="2024-06-03T11:21:00.865" v="6" actId="20577"/>
          <ac:spMkLst>
            <pc:docMk/>
            <pc:sldMk cId="3945633036" sldId="293"/>
            <ac:spMk id="4" creationId="{1DE3B9C3-FD6A-9642-AADE-B4C28E2EEBCF}"/>
          </ac:spMkLst>
        </pc:spChg>
        <pc:picChg chg="del">
          <ac:chgData name="John Griffiths" userId="55ce029b995a3368" providerId="Windows Live" clId="Web-{01138DA4-B6C9-4942-A978-602923C2D678}" dt="2024-06-03T11:21:03.161" v="7"/>
          <ac:picMkLst>
            <pc:docMk/>
            <pc:sldMk cId="3945633036" sldId="293"/>
            <ac:picMk id="2" creationId="{A8799058-E82B-4638-6CE4-881F3E4035D1}"/>
          </ac:picMkLst>
        </pc:picChg>
        <pc:picChg chg="del">
          <ac:chgData name="John Griffiths" userId="55ce029b995a3368" providerId="Windows Live" clId="Web-{01138DA4-B6C9-4942-A978-602923C2D678}" dt="2024-06-03T11:21:04.052" v="8"/>
          <ac:picMkLst>
            <pc:docMk/>
            <pc:sldMk cId="3945633036" sldId="293"/>
            <ac:picMk id="3" creationId="{FF94A17A-EC76-C347-B0E5-7C60EFEA584C}"/>
          </ac:picMkLst>
        </pc:picChg>
        <pc:picChg chg="add mod">
          <ac:chgData name="John Griffiths" userId="55ce029b995a3368" providerId="Windows Live" clId="Web-{01138DA4-B6C9-4942-A978-602923C2D678}" dt="2024-06-03T11:22:41.368" v="10" actId="1076"/>
          <ac:picMkLst>
            <pc:docMk/>
            <pc:sldMk cId="3945633036" sldId="293"/>
            <ac:picMk id="5" creationId="{CDD9C44D-036A-E7C7-37FF-BCFEFE017B70}"/>
          </ac:picMkLst>
        </pc:picChg>
        <pc:picChg chg="add mod">
          <ac:chgData name="John Griffiths" userId="55ce029b995a3368" providerId="Windows Live" clId="Web-{01138DA4-B6C9-4942-A978-602923C2D678}" dt="2024-06-03T11:24:16.152" v="12" actId="1076"/>
          <ac:picMkLst>
            <pc:docMk/>
            <pc:sldMk cId="3945633036" sldId="293"/>
            <ac:picMk id="6" creationId="{0953E1FA-8253-9856-895A-5B91F5306E46}"/>
          </ac:picMkLst>
        </pc:picChg>
        <pc:picChg chg="add mod">
          <ac:chgData name="John Griffiths" userId="55ce029b995a3368" providerId="Windows Live" clId="Web-{01138DA4-B6C9-4942-A978-602923C2D678}" dt="2024-06-03T11:24:44.762" v="14" actId="1076"/>
          <ac:picMkLst>
            <pc:docMk/>
            <pc:sldMk cId="3945633036" sldId="293"/>
            <ac:picMk id="7" creationId="{1734D13D-08B0-4F48-2511-366AAD3BAB31}"/>
          </ac:picMkLst>
        </pc:picChg>
      </pc:sldChg>
      <pc:sldChg chg="addSp delSp modSp add replId">
        <pc:chgData name="John Griffiths" userId="55ce029b995a3368" providerId="Windows Live" clId="Web-{01138DA4-B6C9-4942-A978-602923C2D678}" dt="2024-06-03T11:27:20.673" v="23" actId="1076"/>
        <pc:sldMkLst>
          <pc:docMk/>
          <pc:sldMk cId="687898035" sldId="294"/>
        </pc:sldMkLst>
        <pc:spChg chg="mod">
          <ac:chgData name="John Griffiths" userId="55ce029b995a3368" providerId="Windows Live" clId="Web-{01138DA4-B6C9-4942-A978-602923C2D678}" dt="2024-06-03T11:25:32.295" v="18" actId="20577"/>
          <ac:spMkLst>
            <pc:docMk/>
            <pc:sldMk cId="687898035" sldId="294"/>
            <ac:spMk id="4" creationId="{1DE3B9C3-FD6A-9642-AADE-B4C28E2EEBCF}"/>
          </ac:spMkLst>
        </pc:spChg>
        <pc:picChg chg="add mod">
          <ac:chgData name="John Griffiths" userId="55ce029b995a3368" providerId="Windows Live" clId="Web-{01138DA4-B6C9-4942-A978-602923C2D678}" dt="2024-06-03T11:27:20.673" v="23" actId="1076"/>
          <ac:picMkLst>
            <pc:docMk/>
            <pc:sldMk cId="687898035" sldId="294"/>
            <ac:picMk id="2" creationId="{C019EABD-9EE4-EA83-B4B1-B5141FA4B4E2}"/>
          </ac:picMkLst>
        </pc:picChg>
        <pc:picChg chg="del">
          <ac:chgData name="John Griffiths" userId="55ce029b995a3368" providerId="Windows Live" clId="Web-{01138DA4-B6C9-4942-A978-602923C2D678}" dt="2024-06-03T11:25:33.764" v="19"/>
          <ac:picMkLst>
            <pc:docMk/>
            <pc:sldMk cId="687898035" sldId="294"/>
            <ac:picMk id="5" creationId="{CDD9C44D-036A-E7C7-37FF-BCFEFE017B70}"/>
          </ac:picMkLst>
        </pc:picChg>
        <pc:picChg chg="del">
          <ac:chgData name="John Griffiths" userId="55ce029b995a3368" providerId="Windows Live" clId="Web-{01138DA4-B6C9-4942-A978-602923C2D678}" dt="2024-06-03T11:25:34.233" v="20"/>
          <ac:picMkLst>
            <pc:docMk/>
            <pc:sldMk cId="687898035" sldId="294"/>
            <ac:picMk id="6" creationId="{0953E1FA-8253-9856-895A-5B91F5306E46}"/>
          </ac:picMkLst>
        </pc:picChg>
        <pc:picChg chg="del">
          <ac:chgData name="John Griffiths" userId="55ce029b995a3368" providerId="Windows Live" clId="Web-{01138DA4-B6C9-4942-A978-602923C2D678}" dt="2024-06-03T11:25:34.764" v="21"/>
          <ac:picMkLst>
            <pc:docMk/>
            <pc:sldMk cId="687898035" sldId="294"/>
            <ac:picMk id="7" creationId="{1734D13D-08B0-4F48-2511-366AAD3BAB31}"/>
          </ac:picMkLst>
        </pc:picChg>
      </pc:sldChg>
      <pc:sldChg chg="addSp delSp modSp add mod replId setBg">
        <pc:chgData name="John Griffiths" userId="55ce029b995a3368" providerId="Windows Live" clId="Web-{01138DA4-B6C9-4942-A978-602923C2D678}" dt="2024-06-03T12:36:00.373" v="41" actId="14100"/>
        <pc:sldMkLst>
          <pc:docMk/>
          <pc:sldMk cId="4164661923" sldId="295"/>
        </pc:sldMkLst>
        <pc:spChg chg="mod ord">
          <ac:chgData name="John Griffiths" userId="55ce029b995a3368" providerId="Windows Live" clId="Web-{01138DA4-B6C9-4942-A978-602923C2D678}" dt="2024-06-03T12:35:50.263" v="40"/>
          <ac:spMkLst>
            <pc:docMk/>
            <pc:sldMk cId="4164661923" sldId="295"/>
            <ac:spMk id="4" creationId="{1DE3B9C3-FD6A-9642-AADE-B4C28E2EEBCF}"/>
          </ac:spMkLst>
        </pc:spChg>
        <pc:spChg chg="add del">
          <ac:chgData name="John Griffiths" userId="55ce029b995a3368" providerId="Windows Live" clId="Web-{01138DA4-B6C9-4942-A978-602923C2D678}" dt="2024-06-03T12:35:50.263" v="40"/>
          <ac:spMkLst>
            <pc:docMk/>
            <pc:sldMk cId="4164661923" sldId="295"/>
            <ac:spMk id="11" creationId="{A3C210E6-A35A-4F68-8D60-801A019C75B8}"/>
          </ac:spMkLst>
        </pc:spChg>
        <pc:spChg chg="add del">
          <ac:chgData name="John Griffiths" userId="55ce029b995a3368" providerId="Windows Live" clId="Web-{01138DA4-B6C9-4942-A978-602923C2D678}" dt="2024-06-03T12:35:50.263" v="40"/>
          <ac:spMkLst>
            <pc:docMk/>
            <pc:sldMk cId="4164661923" sldId="295"/>
            <ac:spMk id="13" creationId="{AC0D06B0-F19C-459E-B221-A34B506FB5E3}"/>
          </ac:spMkLst>
        </pc:spChg>
        <pc:spChg chg="add del">
          <ac:chgData name="John Griffiths" userId="55ce029b995a3368" providerId="Windows Live" clId="Web-{01138DA4-B6C9-4942-A978-602923C2D678}" dt="2024-06-03T12:35:50.263" v="40"/>
          <ac:spMkLst>
            <pc:docMk/>
            <pc:sldMk cId="4164661923" sldId="295"/>
            <ac:spMk id="15" creationId="{345B26DA-1C6B-4C66-81C9-9C1877FC2DB1}"/>
          </ac:spMkLst>
        </pc:spChg>
        <pc:spChg chg="add del">
          <ac:chgData name="John Griffiths" userId="55ce029b995a3368" providerId="Windows Live" clId="Web-{01138DA4-B6C9-4942-A978-602923C2D678}" dt="2024-06-03T12:35:50.263" v="40"/>
          <ac:spMkLst>
            <pc:docMk/>
            <pc:sldMk cId="4164661923" sldId="295"/>
            <ac:spMk id="17" creationId="{98DE6C44-43F8-4DE4-AB81-66853FFEA09A}"/>
          </ac:spMkLst>
        </pc:spChg>
        <pc:spChg chg="add del">
          <ac:chgData name="John Griffiths" userId="55ce029b995a3368" providerId="Windows Live" clId="Web-{01138DA4-B6C9-4942-A978-602923C2D678}" dt="2024-06-03T12:35:50.263" v="40"/>
          <ac:spMkLst>
            <pc:docMk/>
            <pc:sldMk cId="4164661923" sldId="295"/>
            <ac:spMk id="19" creationId="{2409529B-9B56-4F10-BE4D-F934DB89E57E}"/>
          </ac:spMkLst>
        </pc:spChg>
        <pc:picChg chg="del">
          <ac:chgData name="John Griffiths" userId="55ce029b995a3368" providerId="Windows Live" clId="Web-{01138DA4-B6C9-4942-A978-602923C2D678}" dt="2024-06-03T11:28:19.863" v="25"/>
          <ac:picMkLst>
            <pc:docMk/>
            <pc:sldMk cId="4164661923" sldId="295"/>
            <ac:picMk id="2" creationId="{C019EABD-9EE4-EA83-B4B1-B5141FA4B4E2}"/>
          </ac:picMkLst>
        </pc:picChg>
        <pc:picChg chg="add mod ord">
          <ac:chgData name="John Griffiths" userId="55ce029b995a3368" providerId="Windows Live" clId="Web-{01138DA4-B6C9-4942-A978-602923C2D678}" dt="2024-06-03T12:36:00.373" v="41" actId="14100"/>
          <ac:picMkLst>
            <pc:docMk/>
            <pc:sldMk cId="4164661923" sldId="295"/>
            <ac:picMk id="2" creationId="{D581812B-E31F-EB80-21CF-19AE2FCDC7FF}"/>
          </ac:picMkLst>
        </pc:picChg>
        <pc:picChg chg="add mod">
          <ac:chgData name="John Griffiths" userId="55ce029b995a3368" providerId="Windows Live" clId="Web-{01138DA4-B6C9-4942-A978-602923C2D678}" dt="2024-06-03T12:35:50.263" v="40"/>
          <ac:picMkLst>
            <pc:docMk/>
            <pc:sldMk cId="4164661923" sldId="295"/>
            <ac:picMk id="3" creationId="{24671B43-1F95-FF9C-C9E3-A659DA5DA896}"/>
          </ac:picMkLst>
        </pc:picChg>
        <pc:picChg chg="add mod ord">
          <ac:chgData name="John Griffiths" userId="55ce029b995a3368" providerId="Windows Live" clId="Web-{01138DA4-B6C9-4942-A978-602923C2D678}" dt="2024-06-03T12:35:50.263" v="40"/>
          <ac:picMkLst>
            <pc:docMk/>
            <pc:sldMk cId="4164661923" sldId="295"/>
            <ac:picMk id="5" creationId="{CFFD2FC7-B9B5-9757-0511-431872541F9C}"/>
          </ac:picMkLst>
        </pc:picChg>
        <pc:picChg chg="add mod">
          <ac:chgData name="John Griffiths" userId="55ce029b995a3368" providerId="Windows Live" clId="Web-{01138DA4-B6C9-4942-A978-602923C2D678}" dt="2024-06-03T12:35:50.263" v="40"/>
          <ac:picMkLst>
            <pc:docMk/>
            <pc:sldMk cId="4164661923" sldId="295"/>
            <ac:picMk id="6" creationId="{9F44E55C-DC96-1DCE-B8E1-A8EF64CA2C11}"/>
          </ac:picMkLst>
        </pc:picChg>
      </pc:sldChg>
      <pc:sldChg chg="addSp delSp modSp add replId">
        <pc:chgData name="John Griffiths" userId="55ce029b995a3368" providerId="Windows Live" clId="Web-{01138DA4-B6C9-4942-A978-602923C2D678}" dt="2024-06-03T12:37:47.971" v="48" actId="1076"/>
        <pc:sldMkLst>
          <pc:docMk/>
          <pc:sldMk cId="2744701050" sldId="296"/>
        </pc:sldMkLst>
        <pc:picChg chg="del">
          <ac:chgData name="John Griffiths" userId="55ce029b995a3368" providerId="Windows Live" clId="Web-{01138DA4-B6C9-4942-A978-602923C2D678}" dt="2024-06-03T12:37:44.502" v="46"/>
          <ac:picMkLst>
            <pc:docMk/>
            <pc:sldMk cId="2744701050" sldId="296"/>
            <ac:picMk id="2" creationId="{D581812B-E31F-EB80-21CF-19AE2FCDC7FF}"/>
          </ac:picMkLst>
        </pc:picChg>
        <pc:picChg chg="del">
          <ac:chgData name="John Griffiths" userId="55ce029b995a3368" providerId="Windows Live" clId="Web-{01138DA4-B6C9-4942-A978-602923C2D678}" dt="2024-06-03T12:37:43.189" v="44"/>
          <ac:picMkLst>
            <pc:docMk/>
            <pc:sldMk cId="2744701050" sldId="296"/>
            <ac:picMk id="3" creationId="{24671B43-1F95-FF9C-C9E3-A659DA5DA896}"/>
          </ac:picMkLst>
        </pc:picChg>
        <pc:picChg chg="del">
          <ac:chgData name="John Griffiths" userId="55ce029b995a3368" providerId="Windows Live" clId="Web-{01138DA4-B6C9-4942-A978-602923C2D678}" dt="2024-06-03T12:37:42.596" v="43"/>
          <ac:picMkLst>
            <pc:docMk/>
            <pc:sldMk cId="2744701050" sldId="296"/>
            <ac:picMk id="5" creationId="{CFFD2FC7-B9B5-9757-0511-431872541F9C}"/>
          </ac:picMkLst>
        </pc:picChg>
        <pc:picChg chg="del">
          <ac:chgData name="John Griffiths" userId="55ce029b995a3368" providerId="Windows Live" clId="Web-{01138DA4-B6C9-4942-A978-602923C2D678}" dt="2024-06-03T12:37:43.752" v="45"/>
          <ac:picMkLst>
            <pc:docMk/>
            <pc:sldMk cId="2744701050" sldId="296"/>
            <ac:picMk id="6" creationId="{9F44E55C-DC96-1DCE-B8E1-A8EF64CA2C11}"/>
          </ac:picMkLst>
        </pc:picChg>
        <pc:picChg chg="add mod">
          <ac:chgData name="John Griffiths" userId="55ce029b995a3368" providerId="Windows Live" clId="Web-{01138DA4-B6C9-4942-A978-602923C2D678}" dt="2024-06-03T12:37:47.971" v="48" actId="1076"/>
          <ac:picMkLst>
            <pc:docMk/>
            <pc:sldMk cId="2744701050" sldId="296"/>
            <ac:picMk id="7" creationId="{612F352E-368A-65F1-A996-F41B6AA11BC7}"/>
          </ac:picMkLst>
        </pc:picChg>
      </pc:sldChg>
      <pc:sldChg chg="delSp modSp add del replId">
        <pc:chgData name="John Griffiths" userId="55ce029b995a3368" providerId="Windows Live" clId="Web-{01138DA4-B6C9-4942-A978-602923C2D678}" dt="2024-06-03T12:41:01.493" v="52"/>
        <pc:sldMkLst>
          <pc:docMk/>
          <pc:sldMk cId="567977107" sldId="297"/>
        </pc:sldMkLst>
        <pc:spChg chg="mod">
          <ac:chgData name="John Griffiths" userId="55ce029b995a3368" providerId="Windows Live" clId="Web-{01138DA4-B6C9-4942-A978-602923C2D678}" dt="2024-06-03T12:38:14.284" v="51" actId="20577"/>
          <ac:spMkLst>
            <pc:docMk/>
            <pc:sldMk cId="567977107" sldId="297"/>
            <ac:spMk id="4" creationId="{1DE3B9C3-FD6A-9642-AADE-B4C28E2EEBCF}"/>
          </ac:spMkLst>
        </pc:spChg>
        <pc:picChg chg="del">
          <ac:chgData name="John Griffiths" userId="55ce029b995a3368" providerId="Windows Live" clId="Web-{01138DA4-B6C9-4942-A978-602923C2D678}" dt="2024-06-03T12:38:11.097" v="50"/>
          <ac:picMkLst>
            <pc:docMk/>
            <pc:sldMk cId="567977107" sldId="297"/>
            <ac:picMk id="7" creationId="{612F352E-368A-65F1-A996-F41B6AA11BC7}"/>
          </ac:picMkLst>
        </pc:picChg>
      </pc:sldChg>
    </pc:docChg>
  </pc:docChgLst>
  <pc:docChgLst>
    <pc:chgData name="John Griffiths" userId="55ce029b995a3368" providerId="Windows Live" clId="Web-{4654F430-7A84-46BE-AC16-3F8B016C1D02}"/>
    <pc:docChg chg="addSld delSld modSld">
      <pc:chgData name="John Griffiths" userId="55ce029b995a3368" providerId="Windows Live" clId="Web-{4654F430-7A84-46BE-AC16-3F8B016C1D02}" dt="2024-05-30T10:11:10.223" v="22"/>
      <pc:docMkLst>
        <pc:docMk/>
      </pc:docMkLst>
      <pc:sldChg chg="modSp">
        <pc:chgData name="John Griffiths" userId="55ce029b995a3368" providerId="Windows Live" clId="Web-{4654F430-7A84-46BE-AC16-3F8B016C1D02}" dt="2024-05-30T10:10:47.785" v="8" actId="20577"/>
        <pc:sldMkLst>
          <pc:docMk/>
          <pc:sldMk cId="4120335544" sldId="268"/>
        </pc:sldMkLst>
        <pc:spChg chg="mod">
          <ac:chgData name="John Griffiths" userId="55ce029b995a3368" providerId="Windows Live" clId="Web-{4654F430-7A84-46BE-AC16-3F8B016C1D02}" dt="2024-05-30T10:10:47.785" v="8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delSp">
        <pc:chgData name="John Griffiths" userId="55ce029b995a3368" providerId="Windows Live" clId="Web-{4654F430-7A84-46BE-AC16-3F8B016C1D02}" dt="2024-05-30T10:10:53.175" v="11"/>
        <pc:sldMkLst>
          <pc:docMk/>
          <pc:sldMk cId="3500873903" sldId="283"/>
        </pc:sldMkLst>
        <pc:picChg chg="del">
          <ac:chgData name="John Griffiths" userId="55ce029b995a3368" providerId="Windows Live" clId="Web-{4654F430-7A84-46BE-AC16-3F8B016C1D02}" dt="2024-05-30T10:10:51.785" v="9"/>
          <ac:picMkLst>
            <pc:docMk/>
            <pc:sldMk cId="3500873903" sldId="283"/>
            <ac:picMk id="2" creationId="{C17C9E44-5CD6-15BA-02C3-94484A79CFAE}"/>
          </ac:picMkLst>
        </pc:picChg>
        <pc:picChg chg="del">
          <ac:chgData name="John Griffiths" userId="55ce029b995a3368" providerId="Windows Live" clId="Web-{4654F430-7A84-46BE-AC16-3F8B016C1D02}" dt="2024-05-30T10:10:52.410" v="10"/>
          <ac:picMkLst>
            <pc:docMk/>
            <pc:sldMk cId="3500873903" sldId="283"/>
            <ac:picMk id="5" creationId="{B8A241F1-7F99-9978-7C45-D02DF59B58BD}"/>
          </ac:picMkLst>
        </pc:picChg>
        <pc:picChg chg="del">
          <ac:chgData name="John Griffiths" userId="55ce029b995a3368" providerId="Windows Live" clId="Web-{4654F430-7A84-46BE-AC16-3F8B016C1D02}" dt="2024-05-30T10:10:53.175" v="11"/>
          <ac:picMkLst>
            <pc:docMk/>
            <pc:sldMk cId="3500873903" sldId="283"/>
            <ac:picMk id="7" creationId="{D0DFE8E6-A176-58BE-9BC6-A5B18011D898}"/>
          </ac:picMkLst>
        </pc:picChg>
      </pc:sldChg>
      <pc:sldChg chg="del">
        <pc:chgData name="John Griffiths" userId="55ce029b995a3368" providerId="Windows Live" clId="Web-{4654F430-7A84-46BE-AC16-3F8B016C1D02}" dt="2024-05-30T10:11:10.223" v="22"/>
        <pc:sldMkLst>
          <pc:docMk/>
          <pc:sldMk cId="2072760096" sldId="284"/>
        </pc:sldMkLst>
      </pc:sldChg>
      <pc:sldChg chg="del">
        <pc:chgData name="John Griffiths" userId="55ce029b995a3368" providerId="Windows Live" clId="Web-{4654F430-7A84-46BE-AC16-3F8B016C1D02}" dt="2024-05-30T10:11:10.223" v="20"/>
        <pc:sldMkLst>
          <pc:docMk/>
          <pc:sldMk cId="3996102856" sldId="285"/>
        </pc:sldMkLst>
      </pc:sldChg>
      <pc:sldChg chg="del">
        <pc:chgData name="John Griffiths" userId="55ce029b995a3368" providerId="Windows Live" clId="Web-{4654F430-7A84-46BE-AC16-3F8B016C1D02}" dt="2024-05-30T10:11:10.223" v="19"/>
        <pc:sldMkLst>
          <pc:docMk/>
          <pc:sldMk cId="554355603" sldId="286"/>
        </pc:sldMkLst>
      </pc:sldChg>
      <pc:sldChg chg="del">
        <pc:chgData name="John Griffiths" userId="55ce029b995a3368" providerId="Windows Live" clId="Web-{4654F430-7A84-46BE-AC16-3F8B016C1D02}" dt="2024-05-30T10:11:10.223" v="18"/>
        <pc:sldMkLst>
          <pc:docMk/>
          <pc:sldMk cId="2698467367" sldId="287"/>
        </pc:sldMkLst>
      </pc:sldChg>
      <pc:sldChg chg="del">
        <pc:chgData name="John Griffiths" userId="55ce029b995a3368" providerId="Windows Live" clId="Web-{4654F430-7A84-46BE-AC16-3F8B016C1D02}" dt="2024-05-30T10:11:10.207" v="17"/>
        <pc:sldMkLst>
          <pc:docMk/>
          <pc:sldMk cId="1516065985" sldId="288"/>
        </pc:sldMkLst>
      </pc:sldChg>
      <pc:sldChg chg="del">
        <pc:chgData name="John Griffiths" userId="55ce029b995a3368" providerId="Windows Live" clId="Web-{4654F430-7A84-46BE-AC16-3F8B016C1D02}" dt="2024-05-30T10:11:10.207" v="16"/>
        <pc:sldMkLst>
          <pc:docMk/>
          <pc:sldMk cId="3171484700" sldId="289"/>
        </pc:sldMkLst>
      </pc:sldChg>
      <pc:sldChg chg="del">
        <pc:chgData name="John Griffiths" userId="55ce029b995a3368" providerId="Windows Live" clId="Web-{4654F430-7A84-46BE-AC16-3F8B016C1D02}" dt="2024-05-30T10:11:10.207" v="15"/>
        <pc:sldMkLst>
          <pc:docMk/>
          <pc:sldMk cId="768864221" sldId="290"/>
        </pc:sldMkLst>
      </pc:sldChg>
      <pc:sldChg chg="del">
        <pc:chgData name="John Griffiths" userId="55ce029b995a3368" providerId="Windows Live" clId="Web-{4654F430-7A84-46BE-AC16-3F8B016C1D02}" dt="2024-05-30T10:11:10.207" v="14"/>
        <pc:sldMkLst>
          <pc:docMk/>
          <pc:sldMk cId="1886875189" sldId="291"/>
        </pc:sldMkLst>
      </pc:sldChg>
      <pc:sldChg chg="del">
        <pc:chgData name="John Griffiths" userId="55ce029b995a3368" providerId="Windows Live" clId="Web-{4654F430-7A84-46BE-AC16-3F8B016C1D02}" dt="2024-05-30T10:11:10.207" v="13"/>
        <pc:sldMkLst>
          <pc:docMk/>
          <pc:sldMk cId="1047583191" sldId="292"/>
        </pc:sldMkLst>
      </pc:sldChg>
      <pc:sldChg chg="new del">
        <pc:chgData name="John Griffiths" userId="55ce029b995a3368" providerId="Windows Live" clId="Web-{4654F430-7A84-46BE-AC16-3F8B016C1D02}" dt="2024-05-30T10:11:10.223" v="21"/>
        <pc:sldMkLst>
          <pc:docMk/>
          <pc:sldMk cId="2859246768" sldId="293"/>
        </pc:sldMkLst>
      </pc:sldChg>
    </pc:docChg>
  </pc:docChgLst>
  <pc:docChgLst>
    <pc:chgData name="John Griffiths" userId="55ce029b995a3368" providerId="Windows Live" clId="Web-{9C8FC91A-06CE-4DD8-8436-28D1DCA8211A}"/>
    <pc:docChg chg="addSld delSld modSld">
      <pc:chgData name="John Griffiths" userId="55ce029b995a3368" providerId="Windows Live" clId="Web-{9C8FC91A-06CE-4DD8-8436-28D1DCA8211A}" dt="2024-03-26T15:43:43.606" v="130" actId="1076"/>
      <pc:docMkLst>
        <pc:docMk/>
      </pc:docMkLst>
      <pc:sldChg chg="modSp">
        <pc:chgData name="John Griffiths" userId="55ce029b995a3368" providerId="Windows Live" clId="Web-{9C8FC91A-06CE-4DD8-8436-28D1DCA8211A}" dt="2024-03-26T15:04:31.122" v="6" actId="20577"/>
        <pc:sldMkLst>
          <pc:docMk/>
          <pc:sldMk cId="4120335544" sldId="268"/>
        </pc:sldMkLst>
        <pc:spChg chg="mod">
          <ac:chgData name="John Griffiths" userId="55ce029b995a3368" providerId="Windows Live" clId="Web-{9C8FC91A-06CE-4DD8-8436-28D1DCA8211A}" dt="2024-03-26T15:04:31.122" v="6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addSp delSp modSp">
        <pc:chgData name="John Griffiths" userId="55ce029b995a3368" providerId="Windows Live" clId="Web-{9C8FC91A-06CE-4DD8-8436-28D1DCA8211A}" dt="2024-03-26T15:06:35.375" v="27" actId="1076"/>
        <pc:sldMkLst>
          <pc:docMk/>
          <pc:sldMk cId="3500873903" sldId="283"/>
        </pc:sldMkLst>
        <pc:spChg chg="mod">
          <ac:chgData name="John Griffiths" userId="55ce029b995a3368" providerId="Windows Live" clId="Web-{9C8FC91A-06CE-4DD8-8436-28D1DCA8211A}" dt="2024-03-26T15:04:52.248" v="21" actId="20577"/>
          <ac:spMkLst>
            <pc:docMk/>
            <pc:sldMk cId="3500873903" sldId="283"/>
            <ac:spMk id="4" creationId="{1DE3B9C3-FD6A-9642-AADE-B4C28E2EEBCF}"/>
          </ac:spMkLst>
        </pc:spChg>
        <pc:picChg chg="del">
          <ac:chgData name="John Griffiths" userId="55ce029b995a3368" providerId="Windows Live" clId="Web-{9C8FC91A-06CE-4DD8-8436-28D1DCA8211A}" dt="2024-03-26T15:04:35.638" v="7"/>
          <ac:picMkLst>
            <pc:docMk/>
            <pc:sldMk cId="3500873903" sldId="283"/>
            <ac:picMk id="2" creationId="{1058A836-4E74-DD28-F173-19D0FB0F4DD6}"/>
          </ac:picMkLst>
        </pc:picChg>
        <pc:picChg chg="add mod">
          <ac:chgData name="John Griffiths" userId="55ce029b995a3368" providerId="Windows Live" clId="Web-{9C8FC91A-06CE-4DD8-8436-28D1DCA8211A}" dt="2024-03-26T15:06:13.890" v="24" actId="1076"/>
          <ac:picMkLst>
            <pc:docMk/>
            <pc:sldMk cId="3500873903" sldId="283"/>
            <ac:picMk id="3" creationId="{EC0B1B7E-122A-373A-ED31-52ED01E3CA60}"/>
          </ac:picMkLst>
        </pc:picChg>
        <pc:picChg chg="del">
          <ac:chgData name="John Griffiths" userId="55ce029b995a3368" providerId="Windows Live" clId="Web-{9C8FC91A-06CE-4DD8-8436-28D1DCA8211A}" dt="2024-03-26T15:04:37.419" v="8"/>
          <ac:picMkLst>
            <pc:docMk/>
            <pc:sldMk cId="3500873903" sldId="283"/>
            <ac:picMk id="5" creationId="{AE84772C-DFDF-2E82-FDDF-17913A8B7DE7}"/>
          </ac:picMkLst>
        </pc:picChg>
        <pc:picChg chg="add mod">
          <ac:chgData name="John Griffiths" userId="55ce029b995a3368" providerId="Windows Live" clId="Web-{9C8FC91A-06CE-4DD8-8436-28D1DCA8211A}" dt="2024-03-26T15:06:35.375" v="27" actId="1076"/>
          <ac:picMkLst>
            <pc:docMk/>
            <pc:sldMk cId="3500873903" sldId="283"/>
            <ac:picMk id="6" creationId="{3D78F23F-C7A9-2255-749E-5332B15EA7F4}"/>
          </ac:picMkLst>
        </pc:picChg>
      </pc:sldChg>
      <pc:sldChg chg="del">
        <pc:chgData name="John Griffiths" userId="55ce029b995a3368" providerId="Windows Live" clId="Web-{9C8FC91A-06CE-4DD8-8436-28D1DCA8211A}" dt="2024-03-26T15:04:41.622" v="19"/>
        <pc:sldMkLst>
          <pc:docMk/>
          <pc:sldMk cId="21380273" sldId="284"/>
        </pc:sldMkLst>
      </pc:sldChg>
      <pc:sldChg chg="addSp delSp modSp add replId">
        <pc:chgData name="John Griffiths" userId="55ce029b995a3368" providerId="Windows Live" clId="Web-{9C8FC91A-06CE-4DD8-8436-28D1DCA8211A}" dt="2024-03-26T15:09:07.473" v="40" actId="1076"/>
        <pc:sldMkLst>
          <pc:docMk/>
          <pc:sldMk cId="3402955181" sldId="284"/>
        </pc:sldMkLst>
        <pc:spChg chg="mod">
          <ac:chgData name="John Griffiths" userId="55ce029b995a3368" providerId="Windows Live" clId="Web-{9C8FC91A-06CE-4DD8-8436-28D1DCA8211A}" dt="2024-03-26T15:08:02.972" v="30" actId="20577"/>
          <ac:spMkLst>
            <pc:docMk/>
            <pc:sldMk cId="3402955181" sldId="284"/>
            <ac:spMk id="4" creationId="{1DE3B9C3-FD6A-9642-AADE-B4C28E2EEBCF}"/>
          </ac:spMkLst>
        </pc:spChg>
        <pc:picChg chg="add mod">
          <ac:chgData name="John Griffiths" userId="55ce029b995a3368" providerId="Windows Live" clId="Web-{9C8FC91A-06CE-4DD8-8436-28D1DCA8211A}" dt="2024-03-26T15:08:41.207" v="35" actId="1076"/>
          <ac:picMkLst>
            <pc:docMk/>
            <pc:sldMk cId="3402955181" sldId="284"/>
            <ac:picMk id="2" creationId="{76D1CEDD-6637-CDDB-60D8-86494B75700F}"/>
          </ac:picMkLst>
        </pc:picChg>
        <pc:picChg chg="del">
          <ac:chgData name="John Griffiths" userId="55ce029b995a3368" providerId="Windows Live" clId="Web-{9C8FC91A-06CE-4DD8-8436-28D1DCA8211A}" dt="2024-03-26T15:08:05.128" v="31"/>
          <ac:picMkLst>
            <pc:docMk/>
            <pc:sldMk cId="3402955181" sldId="284"/>
            <ac:picMk id="3" creationId="{EC0B1B7E-122A-373A-ED31-52ED01E3CA60}"/>
          </ac:picMkLst>
        </pc:picChg>
        <pc:picChg chg="add mod">
          <ac:chgData name="John Griffiths" userId="55ce029b995a3368" providerId="Windows Live" clId="Web-{9C8FC91A-06CE-4DD8-8436-28D1DCA8211A}" dt="2024-03-26T15:09:07.473" v="40" actId="1076"/>
          <ac:picMkLst>
            <pc:docMk/>
            <pc:sldMk cId="3402955181" sldId="284"/>
            <ac:picMk id="5" creationId="{F37B9863-F8D7-F859-4270-35D36484E2C9}"/>
          </ac:picMkLst>
        </pc:picChg>
        <pc:picChg chg="del">
          <ac:chgData name="John Griffiths" userId="55ce029b995a3368" providerId="Windows Live" clId="Web-{9C8FC91A-06CE-4DD8-8436-28D1DCA8211A}" dt="2024-03-26T15:08:05.784" v="32"/>
          <ac:picMkLst>
            <pc:docMk/>
            <pc:sldMk cId="3402955181" sldId="284"/>
            <ac:picMk id="6" creationId="{3D78F23F-C7A9-2255-749E-5332B15EA7F4}"/>
          </ac:picMkLst>
        </pc:picChg>
      </pc:sldChg>
      <pc:sldChg chg="addSp delSp modSp add replId">
        <pc:chgData name="John Griffiths" userId="55ce029b995a3368" providerId="Windows Live" clId="Web-{9C8FC91A-06CE-4DD8-8436-28D1DCA8211A}" dt="2024-03-26T15:14:17.075" v="68" actId="1076"/>
        <pc:sldMkLst>
          <pc:docMk/>
          <pc:sldMk cId="3337349217" sldId="285"/>
        </pc:sldMkLst>
        <pc:spChg chg="mod">
          <ac:chgData name="John Griffiths" userId="55ce029b995a3368" providerId="Windows Live" clId="Web-{9C8FC91A-06CE-4DD8-8436-28D1DCA8211A}" dt="2024-03-26T15:09:16.755" v="42" actId="20577"/>
          <ac:spMkLst>
            <pc:docMk/>
            <pc:sldMk cId="3337349217" sldId="285"/>
            <ac:spMk id="4" creationId="{1DE3B9C3-FD6A-9642-AADE-B4C28E2EEBCF}"/>
          </ac:spMkLst>
        </pc:spChg>
        <pc:picChg chg="del">
          <ac:chgData name="John Griffiths" userId="55ce029b995a3368" providerId="Windows Live" clId="Web-{9C8FC91A-06CE-4DD8-8436-28D1DCA8211A}" dt="2024-03-26T15:09:19.161" v="43"/>
          <ac:picMkLst>
            <pc:docMk/>
            <pc:sldMk cId="3337349217" sldId="285"/>
            <ac:picMk id="2" creationId="{76D1CEDD-6637-CDDB-60D8-86494B75700F}"/>
          </ac:picMkLst>
        </pc:picChg>
        <pc:picChg chg="add del mod">
          <ac:chgData name="John Griffiths" userId="55ce029b995a3368" providerId="Windows Live" clId="Web-{9C8FC91A-06CE-4DD8-8436-28D1DCA8211A}" dt="2024-03-26T15:13:32.933" v="59"/>
          <ac:picMkLst>
            <pc:docMk/>
            <pc:sldMk cId="3337349217" sldId="285"/>
            <ac:picMk id="3" creationId="{BC0ED5BE-ACE5-FE4E-5920-C96A378DB6DE}"/>
          </ac:picMkLst>
        </pc:picChg>
        <pc:picChg chg="del">
          <ac:chgData name="John Griffiths" userId="55ce029b995a3368" providerId="Windows Live" clId="Web-{9C8FC91A-06CE-4DD8-8436-28D1DCA8211A}" dt="2024-03-26T15:09:19.645" v="44"/>
          <ac:picMkLst>
            <pc:docMk/>
            <pc:sldMk cId="3337349217" sldId="285"/>
            <ac:picMk id="5" creationId="{F37B9863-F8D7-F859-4270-35D36484E2C9}"/>
          </ac:picMkLst>
        </pc:picChg>
        <pc:picChg chg="add mod">
          <ac:chgData name="John Griffiths" userId="55ce029b995a3368" providerId="Windows Live" clId="Web-{9C8FC91A-06CE-4DD8-8436-28D1DCA8211A}" dt="2024-03-26T15:13:35.496" v="60" actId="1076"/>
          <ac:picMkLst>
            <pc:docMk/>
            <pc:sldMk cId="3337349217" sldId="285"/>
            <ac:picMk id="6" creationId="{3DA13D39-970C-295A-8B65-FB9C2EF16338}"/>
          </ac:picMkLst>
        </pc:picChg>
        <pc:picChg chg="add mod">
          <ac:chgData name="John Griffiths" userId="55ce029b995a3368" providerId="Windows Live" clId="Web-{9C8FC91A-06CE-4DD8-8436-28D1DCA8211A}" dt="2024-03-26T15:13:44.590" v="64" actId="14100"/>
          <ac:picMkLst>
            <pc:docMk/>
            <pc:sldMk cId="3337349217" sldId="285"/>
            <ac:picMk id="7" creationId="{6101AA12-9670-44F9-10F4-64D4CB22B9EA}"/>
          </ac:picMkLst>
        </pc:picChg>
        <pc:picChg chg="add mod">
          <ac:chgData name="John Griffiths" userId="55ce029b995a3368" providerId="Windows Live" clId="Web-{9C8FC91A-06CE-4DD8-8436-28D1DCA8211A}" dt="2024-03-26T15:14:17.075" v="68" actId="1076"/>
          <ac:picMkLst>
            <pc:docMk/>
            <pc:sldMk cId="3337349217" sldId="285"/>
            <ac:picMk id="8" creationId="{8A1D97A8-2D3D-5854-B885-DE8A1CE2B9FA}"/>
          </ac:picMkLst>
        </pc:picChg>
      </pc:sldChg>
      <pc:sldChg chg="del">
        <pc:chgData name="John Griffiths" userId="55ce029b995a3368" providerId="Windows Live" clId="Web-{9C8FC91A-06CE-4DD8-8436-28D1DCA8211A}" dt="2024-03-26T15:04:41.622" v="18"/>
        <pc:sldMkLst>
          <pc:docMk/>
          <pc:sldMk cId="3339206991" sldId="285"/>
        </pc:sldMkLst>
      </pc:sldChg>
      <pc:sldChg chg="delSp modSp add replId">
        <pc:chgData name="John Griffiths" userId="55ce029b995a3368" providerId="Windows Live" clId="Web-{9C8FC91A-06CE-4DD8-8436-28D1DCA8211A}" dt="2024-03-26T15:13:30.621" v="58" actId="1076"/>
        <pc:sldMkLst>
          <pc:docMk/>
          <pc:sldMk cId="44010306" sldId="286"/>
        </pc:sldMkLst>
        <pc:picChg chg="mod">
          <ac:chgData name="John Griffiths" userId="55ce029b995a3368" providerId="Windows Live" clId="Web-{9C8FC91A-06CE-4DD8-8436-28D1DCA8211A}" dt="2024-03-26T15:13:30.621" v="58" actId="1076"/>
          <ac:picMkLst>
            <pc:docMk/>
            <pc:sldMk cId="44010306" sldId="286"/>
            <ac:picMk id="3" creationId="{BC0ED5BE-ACE5-FE4E-5920-C96A378DB6DE}"/>
          </ac:picMkLst>
        </pc:picChg>
        <pc:picChg chg="del">
          <ac:chgData name="John Griffiths" userId="55ce029b995a3368" providerId="Windows Live" clId="Web-{9C8FC91A-06CE-4DD8-8436-28D1DCA8211A}" dt="2024-03-26T15:13:28.402" v="57"/>
          <ac:picMkLst>
            <pc:docMk/>
            <pc:sldMk cId="44010306" sldId="286"/>
            <ac:picMk id="6" creationId="{3DA13D39-970C-295A-8B65-FB9C2EF16338}"/>
          </ac:picMkLst>
        </pc:picChg>
      </pc:sldChg>
      <pc:sldChg chg="del">
        <pc:chgData name="John Griffiths" userId="55ce029b995a3368" providerId="Windows Live" clId="Web-{9C8FC91A-06CE-4DD8-8436-28D1DCA8211A}" dt="2024-03-26T15:04:41.622" v="17"/>
        <pc:sldMkLst>
          <pc:docMk/>
          <pc:sldMk cId="3647648216" sldId="286"/>
        </pc:sldMkLst>
      </pc:sldChg>
      <pc:sldChg chg="addSp delSp modSp add replId">
        <pc:chgData name="John Griffiths" userId="55ce029b995a3368" providerId="Windows Live" clId="Web-{9C8FC91A-06CE-4DD8-8436-28D1DCA8211A}" dt="2024-03-26T15:17:15.783" v="80" actId="1076"/>
        <pc:sldMkLst>
          <pc:docMk/>
          <pc:sldMk cId="2405087299" sldId="287"/>
        </pc:sldMkLst>
        <pc:spChg chg="mod">
          <ac:chgData name="John Griffiths" userId="55ce029b995a3368" providerId="Windows Live" clId="Web-{9C8FC91A-06CE-4DD8-8436-28D1DCA8211A}" dt="2024-03-26T15:14:30.466" v="72" actId="20577"/>
          <ac:spMkLst>
            <pc:docMk/>
            <pc:sldMk cId="2405087299" sldId="287"/>
            <ac:spMk id="4" creationId="{1DE3B9C3-FD6A-9642-AADE-B4C28E2EEBCF}"/>
          </ac:spMkLst>
        </pc:spChg>
        <pc:picChg chg="add del mod">
          <ac:chgData name="John Griffiths" userId="55ce029b995a3368" providerId="Windows Live" clId="Web-{9C8FC91A-06CE-4DD8-8436-28D1DCA8211A}" dt="2024-03-26T15:17:13.736" v="79"/>
          <ac:picMkLst>
            <pc:docMk/>
            <pc:sldMk cId="2405087299" sldId="287"/>
            <ac:picMk id="2" creationId="{C94DBC25-0533-0B1C-3180-2855353AD88B}"/>
          </ac:picMkLst>
        </pc:picChg>
        <pc:picChg chg="del">
          <ac:chgData name="John Griffiths" userId="55ce029b995a3368" providerId="Windows Live" clId="Web-{9C8FC91A-06CE-4DD8-8436-28D1DCA8211A}" dt="2024-03-26T15:14:26.497" v="70"/>
          <ac:picMkLst>
            <pc:docMk/>
            <pc:sldMk cId="2405087299" sldId="287"/>
            <ac:picMk id="3" creationId="{BC0ED5BE-ACE5-FE4E-5920-C96A378DB6DE}"/>
          </ac:picMkLst>
        </pc:picChg>
        <pc:picChg chg="add mod">
          <ac:chgData name="John Griffiths" userId="55ce029b995a3368" providerId="Windows Live" clId="Web-{9C8FC91A-06CE-4DD8-8436-28D1DCA8211A}" dt="2024-03-26T15:16:26.204" v="76" actId="1076"/>
          <ac:picMkLst>
            <pc:docMk/>
            <pc:sldMk cId="2405087299" sldId="287"/>
            <ac:picMk id="5" creationId="{E9C0F88A-2572-6148-8A39-B902E7B0AE1E}"/>
          </ac:picMkLst>
        </pc:picChg>
        <pc:picChg chg="add mod">
          <ac:chgData name="John Griffiths" userId="55ce029b995a3368" providerId="Windows Live" clId="Web-{9C8FC91A-06CE-4DD8-8436-28D1DCA8211A}" dt="2024-03-26T15:17:15.783" v="80" actId="1076"/>
          <ac:picMkLst>
            <pc:docMk/>
            <pc:sldMk cId="2405087299" sldId="287"/>
            <ac:picMk id="6" creationId="{4BA70F02-5EE4-5A1C-FCE4-75C3E01481B2}"/>
          </ac:picMkLst>
        </pc:picChg>
      </pc:sldChg>
      <pc:sldChg chg="del">
        <pc:chgData name="John Griffiths" userId="55ce029b995a3368" providerId="Windows Live" clId="Web-{9C8FC91A-06CE-4DD8-8436-28D1DCA8211A}" dt="2024-03-26T15:04:41.622" v="16"/>
        <pc:sldMkLst>
          <pc:docMk/>
          <pc:sldMk cId="2821192090" sldId="287"/>
        </pc:sldMkLst>
      </pc:sldChg>
      <pc:sldChg chg="del">
        <pc:chgData name="John Griffiths" userId="55ce029b995a3368" providerId="Windows Live" clId="Web-{9C8FC91A-06CE-4DD8-8436-28D1DCA8211A}" dt="2024-03-26T15:04:41.622" v="15"/>
        <pc:sldMkLst>
          <pc:docMk/>
          <pc:sldMk cId="246184583" sldId="288"/>
        </pc:sldMkLst>
      </pc:sldChg>
      <pc:sldChg chg="delSp modSp add replId">
        <pc:chgData name="John Griffiths" userId="55ce029b995a3368" providerId="Windows Live" clId="Web-{9C8FC91A-06CE-4DD8-8436-28D1DCA8211A}" dt="2024-03-26T15:17:21.080" v="83" actId="1076"/>
        <pc:sldMkLst>
          <pc:docMk/>
          <pc:sldMk cId="3239647919" sldId="288"/>
        </pc:sldMkLst>
        <pc:picChg chg="mod">
          <ac:chgData name="John Griffiths" userId="55ce029b995a3368" providerId="Windows Live" clId="Web-{9C8FC91A-06CE-4DD8-8436-28D1DCA8211A}" dt="2024-03-26T15:17:21.080" v="83" actId="1076"/>
          <ac:picMkLst>
            <pc:docMk/>
            <pc:sldMk cId="3239647919" sldId="288"/>
            <ac:picMk id="2" creationId="{C94DBC25-0533-0B1C-3180-2855353AD88B}"/>
          </ac:picMkLst>
        </pc:picChg>
        <pc:picChg chg="del">
          <ac:chgData name="John Griffiths" userId="55ce029b995a3368" providerId="Windows Live" clId="Web-{9C8FC91A-06CE-4DD8-8436-28D1DCA8211A}" dt="2024-03-26T15:17:18.689" v="81"/>
          <ac:picMkLst>
            <pc:docMk/>
            <pc:sldMk cId="3239647919" sldId="288"/>
            <ac:picMk id="5" creationId="{E9C0F88A-2572-6148-8A39-B902E7B0AE1E}"/>
          </ac:picMkLst>
        </pc:picChg>
        <pc:picChg chg="del">
          <ac:chgData name="John Griffiths" userId="55ce029b995a3368" providerId="Windows Live" clId="Web-{9C8FC91A-06CE-4DD8-8436-28D1DCA8211A}" dt="2024-03-26T15:17:19.408" v="82"/>
          <ac:picMkLst>
            <pc:docMk/>
            <pc:sldMk cId="3239647919" sldId="288"/>
            <ac:picMk id="6" creationId="{4BA70F02-5EE4-5A1C-FCE4-75C3E01481B2}"/>
          </ac:picMkLst>
        </pc:picChg>
      </pc:sldChg>
      <pc:sldChg chg="addSp delSp modSp add replId">
        <pc:chgData name="John Griffiths" userId="55ce029b995a3368" providerId="Windows Live" clId="Web-{9C8FC91A-06CE-4DD8-8436-28D1DCA8211A}" dt="2024-03-26T15:19:59.209" v="90" actId="1076"/>
        <pc:sldMkLst>
          <pc:docMk/>
          <pc:sldMk cId="2331735295" sldId="289"/>
        </pc:sldMkLst>
        <pc:spChg chg="mod">
          <ac:chgData name="John Griffiths" userId="55ce029b995a3368" providerId="Windows Live" clId="Web-{9C8FC91A-06CE-4DD8-8436-28D1DCA8211A}" dt="2024-03-26T15:18:16.113" v="86" actId="20577"/>
          <ac:spMkLst>
            <pc:docMk/>
            <pc:sldMk cId="2331735295" sldId="289"/>
            <ac:spMk id="4" creationId="{1DE3B9C3-FD6A-9642-AADE-B4C28E2EEBCF}"/>
          </ac:spMkLst>
        </pc:spChg>
        <pc:picChg chg="del">
          <ac:chgData name="John Griffiths" userId="55ce029b995a3368" providerId="Windows Live" clId="Web-{9C8FC91A-06CE-4DD8-8436-28D1DCA8211A}" dt="2024-03-26T15:18:12.878" v="85"/>
          <ac:picMkLst>
            <pc:docMk/>
            <pc:sldMk cId="2331735295" sldId="289"/>
            <ac:picMk id="2" creationId="{C94DBC25-0533-0B1C-3180-2855353AD88B}"/>
          </ac:picMkLst>
        </pc:picChg>
        <pc:picChg chg="add mod">
          <ac:chgData name="John Griffiths" userId="55ce029b995a3368" providerId="Windows Live" clId="Web-{9C8FC91A-06CE-4DD8-8436-28D1DCA8211A}" dt="2024-03-26T15:19:30.006" v="88" actId="1076"/>
          <ac:picMkLst>
            <pc:docMk/>
            <pc:sldMk cId="2331735295" sldId="289"/>
            <ac:picMk id="3" creationId="{3442537F-47B0-5F69-9C3A-6D4EB00F204D}"/>
          </ac:picMkLst>
        </pc:picChg>
        <pc:picChg chg="add mod">
          <ac:chgData name="John Griffiths" userId="55ce029b995a3368" providerId="Windows Live" clId="Web-{9C8FC91A-06CE-4DD8-8436-28D1DCA8211A}" dt="2024-03-26T15:19:59.209" v="90" actId="1076"/>
          <ac:picMkLst>
            <pc:docMk/>
            <pc:sldMk cId="2331735295" sldId="289"/>
            <ac:picMk id="5" creationId="{86E5AA8B-09DB-AA24-AFCD-EAF2E3CA5695}"/>
          </ac:picMkLst>
        </pc:picChg>
      </pc:sldChg>
      <pc:sldChg chg="del">
        <pc:chgData name="John Griffiths" userId="55ce029b995a3368" providerId="Windows Live" clId="Web-{9C8FC91A-06CE-4DD8-8436-28D1DCA8211A}" dt="2024-03-26T15:04:41.622" v="14"/>
        <pc:sldMkLst>
          <pc:docMk/>
          <pc:sldMk cId="4227479775" sldId="289"/>
        </pc:sldMkLst>
      </pc:sldChg>
      <pc:sldChg chg="del">
        <pc:chgData name="John Griffiths" userId="55ce029b995a3368" providerId="Windows Live" clId="Web-{9C8FC91A-06CE-4DD8-8436-28D1DCA8211A}" dt="2024-03-26T15:04:41.622" v="13"/>
        <pc:sldMkLst>
          <pc:docMk/>
          <pc:sldMk cId="1494751236" sldId="290"/>
        </pc:sldMkLst>
      </pc:sldChg>
      <pc:sldChg chg="addSp delSp modSp add replId">
        <pc:chgData name="John Griffiths" userId="55ce029b995a3368" providerId="Windows Live" clId="Web-{9C8FC91A-06CE-4DD8-8436-28D1DCA8211A}" dt="2024-03-26T15:22:19.729" v="102" actId="14100"/>
        <pc:sldMkLst>
          <pc:docMk/>
          <pc:sldMk cId="3434734387" sldId="290"/>
        </pc:sldMkLst>
        <pc:spChg chg="mod">
          <ac:chgData name="John Griffiths" userId="55ce029b995a3368" providerId="Windows Live" clId="Web-{9C8FC91A-06CE-4DD8-8436-28D1DCA8211A}" dt="2024-03-26T15:22:15.979" v="101" actId="1076"/>
          <ac:spMkLst>
            <pc:docMk/>
            <pc:sldMk cId="3434734387" sldId="290"/>
            <ac:spMk id="4" creationId="{1DE3B9C3-FD6A-9642-AADE-B4C28E2EEBCF}"/>
          </ac:spMkLst>
        </pc:spChg>
        <pc:picChg chg="add mod">
          <ac:chgData name="John Griffiths" userId="55ce029b995a3368" providerId="Windows Live" clId="Web-{9C8FC91A-06CE-4DD8-8436-28D1DCA8211A}" dt="2024-03-26T15:22:19.729" v="102" actId="14100"/>
          <ac:picMkLst>
            <pc:docMk/>
            <pc:sldMk cId="3434734387" sldId="290"/>
            <ac:picMk id="2" creationId="{D8B47E66-777F-38BB-7514-CF1702D5711C}"/>
          </ac:picMkLst>
        </pc:picChg>
        <pc:picChg chg="del">
          <ac:chgData name="John Griffiths" userId="55ce029b995a3368" providerId="Windows Live" clId="Web-{9C8FC91A-06CE-4DD8-8436-28D1DCA8211A}" dt="2024-03-26T15:20:33.601" v="92"/>
          <ac:picMkLst>
            <pc:docMk/>
            <pc:sldMk cId="3434734387" sldId="290"/>
            <ac:picMk id="3" creationId="{3442537F-47B0-5F69-9C3A-6D4EB00F204D}"/>
          </ac:picMkLst>
        </pc:picChg>
        <pc:picChg chg="del">
          <ac:chgData name="John Griffiths" userId="55ce029b995a3368" providerId="Windows Live" clId="Web-{9C8FC91A-06CE-4DD8-8436-28D1DCA8211A}" dt="2024-03-26T15:20:34.320" v="93"/>
          <ac:picMkLst>
            <pc:docMk/>
            <pc:sldMk cId="3434734387" sldId="290"/>
            <ac:picMk id="5" creationId="{86E5AA8B-09DB-AA24-AFCD-EAF2E3CA5695}"/>
          </ac:picMkLst>
        </pc:picChg>
        <pc:picChg chg="add mod">
          <ac:chgData name="John Griffiths" userId="55ce029b995a3368" providerId="Windows Live" clId="Web-{9C8FC91A-06CE-4DD8-8436-28D1DCA8211A}" dt="2024-03-26T15:22:11.025" v="100" actId="1076"/>
          <ac:picMkLst>
            <pc:docMk/>
            <pc:sldMk cId="3434734387" sldId="290"/>
            <ac:picMk id="6" creationId="{C393A21E-6211-9109-1DDA-89CA7FCB0435}"/>
          </ac:picMkLst>
        </pc:picChg>
      </pc:sldChg>
      <pc:sldChg chg="del">
        <pc:chgData name="John Griffiths" userId="55ce029b995a3368" providerId="Windows Live" clId="Web-{9C8FC91A-06CE-4DD8-8436-28D1DCA8211A}" dt="2024-03-26T15:04:41.622" v="12"/>
        <pc:sldMkLst>
          <pc:docMk/>
          <pc:sldMk cId="577693646" sldId="291"/>
        </pc:sldMkLst>
      </pc:sldChg>
      <pc:sldChg chg="addSp delSp modSp add replId">
        <pc:chgData name="John Griffiths" userId="55ce029b995a3368" providerId="Windows Live" clId="Web-{9C8FC91A-06CE-4DD8-8436-28D1DCA8211A}" dt="2024-03-26T15:39:29.990" v="123" actId="20577"/>
        <pc:sldMkLst>
          <pc:docMk/>
          <pc:sldMk cId="3845005442" sldId="291"/>
        </pc:sldMkLst>
        <pc:spChg chg="mod">
          <ac:chgData name="John Griffiths" userId="55ce029b995a3368" providerId="Windows Live" clId="Web-{9C8FC91A-06CE-4DD8-8436-28D1DCA8211A}" dt="2024-03-26T15:23:22.230" v="107" actId="20577"/>
          <ac:spMkLst>
            <pc:docMk/>
            <pc:sldMk cId="3845005442" sldId="291"/>
            <ac:spMk id="4" creationId="{1DE3B9C3-FD6A-9642-AADE-B4C28E2EEBCF}"/>
          </ac:spMkLst>
        </pc:spChg>
        <pc:spChg chg="add mod">
          <ac:chgData name="John Griffiths" userId="55ce029b995a3368" providerId="Windows Live" clId="Web-{9C8FC91A-06CE-4DD8-8436-28D1DCA8211A}" dt="2024-03-26T15:39:29.990" v="123" actId="20577"/>
          <ac:spMkLst>
            <pc:docMk/>
            <pc:sldMk cId="3845005442" sldId="291"/>
            <ac:spMk id="8" creationId="{721ABF65-FAAF-246D-E74A-858D5CA5655C}"/>
          </ac:spMkLst>
        </pc:spChg>
        <pc:picChg chg="del">
          <ac:chgData name="John Griffiths" userId="55ce029b995a3368" providerId="Windows Live" clId="Web-{9C8FC91A-06CE-4DD8-8436-28D1DCA8211A}" dt="2024-03-26T15:23:13.261" v="104"/>
          <ac:picMkLst>
            <pc:docMk/>
            <pc:sldMk cId="3845005442" sldId="291"/>
            <ac:picMk id="2" creationId="{D8B47E66-777F-38BB-7514-CF1702D5711C}"/>
          </ac:picMkLst>
        </pc:picChg>
        <pc:picChg chg="add mod">
          <ac:chgData name="John Griffiths" userId="55ce029b995a3368" providerId="Windows Live" clId="Web-{9C8FC91A-06CE-4DD8-8436-28D1DCA8211A}" dt="2024-03-26T15:39:01.630" v="116" actId="1076"/>
          <ac:picMkLst>
            <pc:docMk/>
            <pc:sldMk cId="3845005442" sldId="291"/>
            <ac:picMk id="3" creationId="{E9F2DD3A-6771-BFED-FA9A-0CCC67549D3F}"/>
          </ac:picMkLst>
        </pc:picChg>
        <pc:picChg chg="del">
          <ac:chgData name="John Griffiths" userId="55ce029b995a3368" providerId="Windows Live" clId="Web-{9C8FC91A-06CE-4DD8-8436-28D1DCA8211A}" dt="2024-03-26T15:23:14.214" v="105"/>
          <ac:picMkLst>
            <pc:docMk/>
            <pc:sldMk cId="3845005442" sldId="291"/>
            <ac:picMk id="6" creationId="{C393A21E-6211-9109-1DDA-89CA7FCB0435}"/>
          </ac:picMkLst>
        </pc:picChg>
        <pc:picChg chg="add mod">
          <ac:chgData name="John Griffiths" userId="55ce029b995a3368" providerId="Windows Live" clId="Web-{9C8FC91A-06CE-4DD8-8436-28D1DCA8211A}" dt="2024-03-26T15:39:11.943" v="120" actId="1076"/>
          <ac:picMkLst>
            <pc:docMk/>
            <pc:sldMk cId="3845005442" sldId="291"/>
            <ac:picMk id="7" creationId="{ADEE6F58-946E-F2C0-5D30-B7820343EFD9}"/>
          </ac:picMkLst>
        </pc:picChg>
      </pc:sldChg>
      <pc:sldChg chg="addSp delSp modSp add replId">
        <pc:chgData name="John Griffiths" userId="55ce029b995a3368" providerId="Windows Live" clId="Web-{9C8FC91A-06CE-4DD8-8436-28D1DCA8211A}" dt="2024-03-26T15:43:43.606" v="130" actId="1076"/>
        <pc:sldMkLst>
          <pc:docMk/>
          <pc:sldMk cId="34780383" sldId="292"/>
        </pc:sldMkLst>
        <pc:spChg chg="mod">
          <ac:chgData name="John Griffiths" userId="55ce029b995a3368" providerId="Windows Live" clId="Web-{9C8FC91A-06CE-4DD8-8436-28D1DCA8211A}" dt="2024-03-26T15:42:35.105" v="128" actId="20577"/>
          <ac:spMkLst>
            <pc:docMk/>
            <pc:sldMk cId="34780383" sldId="292"/>
            <ac:spMk id="4" creationId="{1DE3B9C3-FD6A-9642-AADE-B4C28E2EEBCF}"/>
          </ac:spMkLst>
        </pc:spChg>
        <pc:picChg chg="add del mod">
          <ac:chgData name="John Griffiths" userId="55ce029b995a3368" providerId="Windows Live" clId="Web-{9C8FC91A-06CE-4DD8-8436-28D1DCA8211A}" dt="2024-03-26T15:39:33.990" v="124"/>
          <ac:picMkLst>
            <pc:docMk/>
            <pc:sldMk cId="34780383" sldId="292"/>
            <ac:picMk id="2" creationId="{AAFDB813-5D68-439E-4523-A7152C86ED05}"/>
          </ac:picMkLst>
        </pc:picChg>
        <pc:picChg chg="del">
          <ac:chgData name="John Griffiths" userId="55ce029b995a3368" providerId="Windows Live" clId="Web-{9C8FC91A-06CE-4DD8-8436-28D1DCA8211A}" dt="2024-03-26T15:36:40.470" v="111"/>
          <ac:picMkLst>
            <pc:docMk/>
            <pc:sldMk cId="34780383" sldId="292"/>
            <ac:picMk id="3" creationId="{E9F2DD3A-6771-BFED-FA9A-0CCC67549D3F}"/>
          </ac:picMkLst>
        </pc:picChg>
        <pc:picChg chg="add mod">
          <ac:chgData name="John Griffiths" userId="55ce029b995a3368" providerId="Windows Live" clId="Web-{9C8FC91A-06CE-4DD8-8436-28D1DCA8211A}" dt="2024-03-26T15:43:43.606" v="130" actId="1076"/>
          <ac:picMkLst>
            <pc:docMk/>
            <pc:sldMk cId="34780383" sldId="292"/>
            <ac:picMk id="5" creationId="{4C3752C4-DDD9-D3B0-0627-EFDE0BDDE04A}"/>
          </ac:picMkLst>
        </pc:picChg>
      </pc:sldChg>
      <pc:sldChg chg="del">
        <pc:chgData name="John Griffiths" userId="55ce029b995a3368" providerId="Windows Live" clId="Web-{9C8FC91A-06CE-4DD8-8436-28D1DCA8211A}" dt="2024-03-26T15:04:41.622" v="11"/>
        <pc:sldMkLst>
          <pc:docMk/>
          <pc:sldMk cId="3529726465" sldId="292"/>
        </pc:sldMkLst>
      </pc:sldChg>
      <pc:sldChg chg="del">
        <pc:chgData name="John Griffiths" userId="55ce029b995a3368" providerId="Windows Live" clId="Web-{9C8FC91A-06CE-4DD8-8436-28D1DCA8211A}" dt="2024-03-26T15:04:41.622" v="10"/>
        <pc:sldMkLst>
          <pc:docMk/>
          <pc:sldMk cId="3712880073" sldId="293"/>
        </pc:sldMkLst>
      </pc:sldChg>
      <pc:sldChg chg="del">
        <pc:chgData name="John Griffiths" userId="55ce029b995a3368" providerId="Windows Live" clId="Web-{9C8FC91A-06CE-4DD8-8436-28D1DCA8211A}" dt="2024-03-26T15:04:41.607" v="9"/>
        <pc:sldMkLst>
          <pc:docMk/>
          <pc:sldMk cId="2405571119" sldId="294"/>
        </pc:sldMkLst>
      </pc:sldChg>
    </pc:docChg>
  </pc:docChgLst>
  <pc:docChgLst>
    <pc:chgData name="John Griffiths" userId="55ce029b995a3368" providerId="LiveId" clId="{2F0C3D3B-A820-4DFA-95C8-1B3DF0E433C7}"/>
    <pc:docChg chg="custSel addSld modSld sldOrd">
      <pc:chgData name="John Griffiths" userId="55ce029b995a3368" providerId="LiveId" clId="{2F0C3D3B-A820-4DFA-95C8-1B3DF0E433C7}" dt="2024-05-30T13:39:27.451" v="92" actId="20577"/>
      <pc:docMkLst>
        <pc:docMk/>
      </pc:docMkLst>
      <pc:sldChg chg="addSp modSp mod">
        <pc:chgData name="John Griffiths" userId="55ce029b995a3368" providerId="LiveId" clId="{2F0C3D3B-A820-4DFA-95C8-1B3DF0E433C7}" dt="2024-05-30T13:00:34.492" v="3" actId="1076"/>
        <pc:sldMkLst>
          <pc:docMk/>
          <pc:sldMk cId="3500873903" sldId="283"/>
        </pc:sldMkLst>
        <pc:picChg chg="add mod">
          <ac:chgData name="John Griffiths" userId="55ce029b995a3368" providerId="LiveId" clId="{2F0C3D3B-A820-4DFA-95C8-1B3DF0E433C7}" dt="2024-05-30T13:00:11.052" v="1" actId="1076"/>
          <ac:picMkLst>
            <pc:docMk/>
            <pc:sldMk cId="3500873903" sldId="283"/>
            <ac:picMk id="3" creationId="{9935F052-5A9B-D5FE-4D80-4A890964CE2C}"/>
          </ac:picMkLst>
        </pc:picChg>
        <pc:picChg chg="add mod">
          <ac:chgData name="John Griffiths" userId="55ce029b995a3368" providerId="LiveId" clId="{2F0C3D3B-A820-4DFA-95C8-1B3DF0E433C7}" dt="2024-05-30T13:00:34.492" v="3" actId="1076"/>
          <ac:picMkLst>
            <pc:docMk/>
            <pc:sldMk cId="3500873903" sldId="283"/>
            <ac:picMk id="6" creationId="{67C2C910-FB61-05A6-5849-5AD8C05EE05C}"/>
          </ac:picMkLst>
        </pc:picChg>
      </pc:sldChg>
      <pc:sldChg chg="addSp delSp modSp add mod">
        <pc:chgData name="John Griffiths" userId="55ce029b995a3368" providerId="LiveId" clId="{2F0C3D3B-A820-4DFA-95C8-1B3DF0E433C7}" dt="2024-05-30T13:02:14.154" v="12" actId="14100"/>
        <pc:sldMkLst>
          <pc:docMk/>
          <pc:sldMk cId="2484505187" sldId="284"/>
        </pc:sldMkLst>
        <pc:spChg chg="mod">
          <ac:chgData name="John Griffiths" userId="55ce029b995a3368" providerId="LiveId" clId="{2F0C3D3B-A820-4DFA-95C8-1B3DF0E433C7}" dt="2024-05-30T13:00:48.519" v="8" actId="20577"/>
          <ac:spMkLst>
            <pc:docMk/>
            <pc:sldMk cId="2484505187" sldId="284"/>
            <ac:spMk id="4" creationId="{1DE3B9C3-FD6A-9642-AADE-B4C28E2EEBCF}"/>
          </ac:spMkLst>
        </pc:spChg>
        <pc:picChg chg="del">
          <ac:chgData name="John Griffiths" userId="55ce029b995a3368" providerId="LiveId" clId="{2F0C3D3B-A820-4DFA-95C8-1B3DF0E433C7}" dt="2024-05-30T13:00:43.397" v="5" actId="478"/>
          <ac:picMkLst>
            <pc:docMk/>
            <pc:sldMk cId="2484505187" sldId="284"/>
            <ac:picMk id="3" creationId="{9935F052-5A9B-D5FE-4D80-4A890964CE2C}"/>
          </ac:picMkLst>
        </pc:picChg>
        <pc:picChg chg="add mod">
          <ac:chgData name="John Griffiths" userId="55ce029b995a3368" providerId="LiveId" clId="{2F0C3D3B-A820-4DFA-95C8-1B3DF0E433C7}" dt="2024-05-30T13:02:14.154" v="12" actId="14100"/>
          <ac:picMkLst>
            <pc:docMk/>
            <pc:sldMk cId="2484505187" sldId="284"/>
            <ac:picMk id="5" creationId="{C06DF94D-35CE-5B2D-45CC-C987B1ABC17E}"/>
          </ac:picMkLst>
        </pc:picChg>
        <pc:picChg chg="del">
          <ac:chgData name="John Griffiths" userId="55ce029b995a3368" providerId="LiveId" clId="{2F0C3D3B-A820-4DFA-95C8-1B3DF0E433C7}" dt="2024-05-30T13:00:44.123" v="6" actId="478"/>
          <ac:picMkLst>
            <pc:docMk/>
            <pc:sldMk cId="2484505187" sldId="284"/>
            <ac:picMk id="6" creationId="{67C2C910-FB61-05A6-5849-5AD8C05EE05C}"/>
          </ac:picMkLst>
        </pc:picChg>
      </pc:sldChg>
      <pc:sldChg chg="addSp delSp modSp add mod">
        <pc:chgData name="John Griffiths" userId="55ce029b995a3368" providerId="LiveId" clId="{2F0C3D3B-A820-4DFA-95C8-1B3DF0E433C7}" dt="2024-05-30T13:22:51.766" v="17" actId="22"/>
        <pc:sldMkLst>
          <pc:docMk/>
          <pc:sldMk cId="3881048316" sldId="285"/>
        </pc:sldMkLst>
        <pc:spChg chg="mod">
          <ac:chgData name="John Griffiths" userId="55ce029b995a3368" providerId="LiveId" clId="{2F0C3D3B-A820-4DFA-95C8-1B3DF0E433C7}" dt="2024-05-30T13:05:26.541" v="16" actId="20577"/>
          <ac:spMkLst>
            <pc:docMk/>
            <pc:sldMk cId="3881048316" sldId="285"/>
            <ac:spMk id="4" creationId="{1DE3B9C3-FD6A-9642-AADE-B4C28E2EEBCF}"/>
          </ac:spMkLst>
        </pc:spChg>
        <pc:picChg chg="add">
          <ac:chgData name="John Griffiths" userId="55ce029b995a3368" providerId="LiveId" clId="{2F0C3D3B-A820-4DFA-95C8-1B3DF0E433C7}" dt="2024-05-30T13:22:51.766" v="17" actId="22"/>
          <ac:picMkLst>
            <pc:docMk/>
            <pc:sldMk cId="3881048316" sldId="285"/>
            <ac:picMk id="3" creationId="{50DA8EF2-FB3A-FBCB-D8CE-DBF49F3313C2}"/>
          </ac:picMkLst>
        </pc:picChg>
        <pc:picChg chg="del">
          <ac:chgData name="John Griffiths" userId="55ce029b995a3368" providerId="LiveId" clId="{2F0C3D3B-A820-4DFA-95C8-1B3DF0E433C7}" dt="2024-05-30T13:05:23.345" v="14" actId="478"/>
          <ac:picMkLst>
            <pc:docMk/>
            <pc:sldMk cId="3881048316" sldId="285"/>
            <ac:picMk id="5" creationId="{C06DF94D-35CE-5B2D-45CC-C987B1ABC17E}"/>
          </ac:picMkLst>
        </pc:picChg>
      </pc:sldChg>
      <pc:sldChg chg="addSp delSp modSp add mod ord">
        <pc:chgData name="John Griffiths" userId="55ce029b995a3368" providerId="LiveId" clId="{2F0C3D3B-A820-4DFA-95C8-1B3DF0E433C7}" dt="2024-05-30T13:23:47.218" v="27"/>
        <pc:sldMkLst>
          <pc:docMk/>
          <pc:sldMk cId="2593945022" sldId="286"/>
        </pc:sldMkLst>
        <pc:spChg chg="mod">
          <ac:chgData name="John Griffiths" userId="55ce029b995a3368" providerId="LiveId" clId="{2F0C3D3B-A820-4DFA-95C8-1B3DF0E433C7}" dt="2024-05-30T13:23:06.535" v="23" actId="20577"/>
          <ac:spMkLst>
            <pc:docMk/>
            <pc:sldMk cId="2593945022" sldId="286"/>
            <ac:spMk id="4" creationId="{1DE3B9C3-FD6A-9642-AADE-B4C28E2EEBCF}"/>
          </ac:spMkLst>
        </pc:spChg>
        <pc:picChg chg="del">
          <ac:chgData name="John Griffiths" userId="55ce029b995a3368" providerId="LiveId" clId="{2F0C3D3B-A820-4DFA-95C8-1B3DF0E433C7}" dt="2024-05-30T13:23:03.532" v="19" actId="478"/>
          <ac:picMkLst>
            <pc:docMk/>
            <pc:sldMk cId="2593945022" sldId="286"/>
            <ac:picMk id="3" creationId="{50DA8EF2-FB3A-FBCB-D8CE-DBF49F3313C2}"/>
          </ac:picMkLst>
        </pc:picChg>
        <pc:picChg chg="add mod">
          <ac:chgData name="John Griffiths" userId="55ce029b995a3368" providerId="LiveId" clId="{2F0C3D3B-A820-4DFA-95C8-1B3DF0E433C7}" dt="2024-05-30T13:23:45.164" v="25" actId="1076"/>
          <ac:picMkLst>
            <pc:docMk/>
            <pc:sldMk cId="2593945022" sldId="286"/>
            <ac:picMk id="5" creationId="{0ACED13E-906F-CA13-B410-5DDAB6D2B8AC}"/>
          </ac:picMkLst>
        </pc:picChg>
      </pc:sldChg>
      <pc:sldChg chg="addSp delSp modSp add mod">
        <pc:chgData name="John Griffiths" userId="55ce029b995a3368" providerId="LiveId" clId="{2F0C3D3B-A820-4DFA-95C8-1B3DF0E433C7}" dt="2024-05-30T13:27:39.719" v="41" actId="1076"/>
        <pc:sldMkLst>
          <pc:docMk/>
          <pc:sldMk cId="4281450236" sldId="287"/>
        </pc:sldMkLst>
        <pc:spChg chg="mod">
          <ac:chgData name="John Griffiths" userId="55ce029b995a3368" providerId="LiveId" clId="{2F0C3D3B-A820-4DFA-95C8-1B3DF0E433C7}" dt="2024-05-30T13:23:57.412" v="33" actId="20577"/>
          <ac:spMkLst>
            <pc:docMk/>
            <pc:sldMk cId="4281450236" sldId="287"/>
            <ac:spMk id="4" creationId="{1DE3B9C3-FD6A-9642-AADE-B4C28E2EEBCF}"/>
          </ac:spMkLst>
        </pc:spChg>
        <pc:picChg chg="del">
          <ac:chgData name="John Griffiths" userId="55ce029b995a3368" providerId="LiveId" clId="{2F0C3D3B-A820-4DFA-95C8-1B3DF0E433C7}" dt="2024-05-30T13:23:53.571" v="29" actId="478"/>
          <ac:picMkLst>
            <pc:docMk/>
            <pc:sldMk cId="4281450236" sldId="287"/>
            <ac:picMk id="3" creationId="{50DA8EF2-FB3A-FBCB-D8CE-DBF49F3313C2}"/>
          </ac:picMkLst>
        </pc:picChg>
        <pc:picChg chg="add mod">
          <ac:chgData name="John Griffiths" userId="55ce029b995a3368" providerId="LiveId" clId="{2F0C3D3B-A820-4DFA-95C8-1B3DF0E433C7}" dt="2024-05-30T13:25:13.120" v="36" actId="1076"/>
          <ac:picMkLst>
            <pc:docMk/>
            <pc:sldMk cId="4281450236" sldId="287"/>
            <ac:picMk id="5" creationId="{FCF9C26F-D7BF-2B43-2CE7-F2FDF629E271}"/>
          </ac:picMkLst>
        </pc:picChg>
        <pc:picChg chg="add mod">
          <ac:chgData name="John Griffiths" userId="55ce029b995a3368" providerId="LiveId" clId="{2F0C3D3B-A820-4DFA-95C8-1B3DF0E433C7}" dt="2024-05-30T13:27:39.719" v="41" actId="1076"/>
          <ac:picMkLst>
            <pc:docMk/>
            <pc:sldMk cId="4281450236" sldId="287"/>
            <ac:picMk id="7" creationId="{22AAF251-609F-2528-4DE3-4DCBAF80823C}"/>
          </ac:picMkLst>
        </pc:picChg>
      </pc:sldChg>
      <pc:sldChg chg="addSp delSp modSp add mod">
        <pc:chgData name="John Griffiths" userId="55ce029b995a3368" providerId="LiveId" clId="{2F0C3D3B-A820-4DFA-95C8-1B3DF0E433C7}" dt="2024-05-30T13:31:28.436" v="53" actId="20577"/>
        <pc:sldMkLst>
          <pc:docMk/>
          <pc:sldMk cId="2020562299" sldId="288"/>
        </pc:sldMkLst>
        <pc:spChg chg="mod">
          <ac:chgData name="John Griffiths" userId="55ce029b995a3368" providerId="LiveId" clId="{2F0C3D3B-A820-4DFA-95C8-1B3DF0E433C7}" dt="2024-05-30T13:31:28.436" v="53" actId="20577"/>
          <ac:spMkLst>
            <pc:docMk/>
            <pc:sldMk cId="2020562299" sldId="288"/>
            <ac:spMk id="4" creationId="{1DE3B9C3-FD6A-9642-AADE-B4C28E2EEBCF}"/>
          </ac:spMkLst>
        </pc:spChg>
        <pc:picChg chg="add mod">
          <ac:chgData name="John Griffiths" userId="55ce029b995a3368" providerId="LiveId" clId="{2F0C3D3B-A820-4DFA-95C8-1B3DF0E433C7}" dt="2024-05-30T13:29:24.537" v="47" actId="1076"/>
          <ac:picMkLst>
            <pc:docMk/>
            <pc:sldMk cId="2020562299" sldId="288"/>
            <ac:picMk id="3" creationId="{E0833FE5-4D51-9040-F6B0-1C2FC6D61792}"/>
          </ac:picMkLst>
        </pc:picChg>
        <pc:picChg chg="del">
          <ac:chgData name="John Griffiths" userId="55ce029b995a3368" providerId="LiveId" clId="{2F0C3D3B-A820-4DFA-95C8-1B3DF0E433C7}" dt="2024-05-30T13:27:46.205" v="43" actId="478"/>
          <ac:picMkLst>
            <pc:docMk/>
            <pc:sldMk cId="2020562299" sldId="288"/>
            <ac:picMk id="5" creationId="{FCF9C26F-D7BF-2B43-2CE7-F2FDF629E271}"/>
          </ac:picMkLst>
        </pc:picChg>
        <pc:picChg chg="del">
          <ac:chgData name="John Griffiths" userId="55ce029b995a3368" providerId="LiveId" clId="{2F0C3D3B-A820-4DFA-95C8-1B3DF0E433C7}" dt="2024-05-30T13:27:46.999" v="44" actId="478"/>
          <ac:picMkLst>
            <pc:docMk/>
            <pc:sldMk cId="2020562299" sldId="288"/>
            <ac:picMk id="7" creationId="{22AAF251-609F-2528-4DE3-4DCBAF80823C}"/>
          </ac:picMkLst>
        </pc:picChg>
      </pc:sldChg>
      <pc:sldChg chg="addSp delSp modSp add mod">
        <pc:chgData name="John Griffiths" userId="55ce029b995a3368" providerId="LiveId" clId="{2F0C3D3B-A820-4DFA-95C8-1B3DF0E433C7}" dt="2024-05-30T13:32:26.597" v="57" actId="1076"/>
        <pc:sldMkLst>
          <pc:docMk/>
          <pc:sldMk cId="1315198068" sldId="289"/>
        </pc:sldMkLst>
        <pc:spChg chg="mod">
          <ac:chgData name="John Griffiths" userId="55ce029b995a3368" providerId="LiveId" clId="{2F0C3D3B-A820-4DFA-95C8-1B3DF0E433C7}" dt="2024-05-30T13:31:33.369" v="55" actId="20577"/>
          <ac:spMkLst>
            <pc:docMk/>
            <pc:sldMk cId="1315198068" sldId="289"/>
            <ac:spMk id="4" creationId="{1DE3B9C3-FD6A-9642-AADE-B4C28E2EEBCF}"/>
          </ac:spMkLst>
        </pc:spChg>
        <pc:picChg chg="del">
          <ac:chgData name="John Griffiths" userId="55ce029b995a3368" providerId="LiveId" clId="{2F0C3D3B-A820-4DFA-95C8-1B3DF0E433C7}" dt="2024-05-30T13:30:38.957" v="49" actId="478"/>
          <ac:picMkLst>
            <pc:docMk/>
            <pc:sldMk cId="1315198068" sldId="289"/>
            <ac:picMk id="3" creationId="{E0833FE5-4D51-9040-F6B0-1C2FC6D61792}"/>
          </ac:picMkLst>
        </pc:picChg>
        <pc:picChg chg="add mod">
          <ac:chgData name="John Griffiths" userId="55ce029b995a3368" providerId="LiveId" clId="{2F0C3D3B-A820-4DFA-95C8-1B3DF0E433C7}" dt="2024-05-30T13:32:26.597" v="57" actId="1076"/>
          <ac:picMkLst>
            <pc:docMk/>
            <pc:sldMk cId="1315198068" sldId="289"/>
            <ac:picMk id="5" creationId="{EFC10584-4951-FAA4-A6A9-A2F6A3221C1D}"/>
          </ac:picMkLst>
        </pc:picChg>
      </pc:sldChg>
      <pc:sldChg chg="addSp delSp modSp add mod">
        <pc:chgData name="John Griffiths" userId="55ce029b995a3368" providerId="LiveId" clId="{2F0C3D3B-A820-4DFA-95C8-1B3DF0E433C7}" dt="2024-05-30T13:37:27.634" v="76" actId="1076"/>
        <pc:sldMkLst>
          <pc:docMk/>
          <pc:sldMk cId="2166890798" sldId="290"/>
        </pc:sldMkLst>
        <pc:spChg chg="mod">
          <ac:chgData name="John Griffiths" userId="55ce029b995a3368" providerId="LiveId" clId="{2F0C3D3B-A820-4DFA-95C8-1B3DF0E433C7}" dt="2024-05-30T13:33:56.602" v="65" actId="20577"/>
          <ac:spMkLst>
            <pc:docMk/>
            <pc:sldMk cId="2166890798" sldId="290"/>
            <ac:spMk id="4" creationId="{1DE3B9C3-FD6A-9642-AADE-B4C28E2EEBCF}"/>
          </ac:spMkLst>
        </pc:spChg>
        <pc:picChg chg="add mod">
          <ac:chgData name="John Griffiths" userId="55ce029b995a3368" providerId="LiveId" clId="{2F0C3D3B-A820-4DFA-95C8-1B3DF0E433C7}" dt="2024-05-30T13:35:54.163" v="68" actId="1076"/>
          <ac:picMkLst>
            <pc:docMk/>
            <pc:sldMk cId="2166890798" sldId="290"/>
            <ac:picMk id="3" creationId="{E2AC02D0-E1C8-5688-40FA-71C5DBEA1058}"/>
          </ac:picMkLst>
        </pc:picChg>
        <pc:picChg chg="del">
          <ac:chgData name="John Griffiths" userId="55ce029b995a3368" providerId="LiveId" clId="{2F0C3D3B-A820-4DFA-95C8-1B3DF0E433C7}" dt="2024-05-30T13:33:46.174" v="59" actId="478"/>
          <ac:picMkLst>
            <pc:docMk/>
            <pc:sldMk cId="2166890798" sldId="290"/>
            <ac:picMk id="5" creationId="{EFC10584-4951-FAA4-A6A9-A2F6A3221C1D}"/>
          </ac:picMkLst>
        </pc:picChg>
        <pc:picChg chg="add mod">
          <ac:chgData name="John Griffiths" userId="55ce029b995a3368" providerId="LiveId" clId="{2F0C3D3B-A820-4DFA-95C8-1B3DF0E433C7}" dt="2024-05-30T13:37:18.883" v="73" actId="1076"/>
          <ac:picMkLst>
            <pc:docMk/>
            <pc:sldMk cId="2166890798" sldId="290"/>
            <ac:picMk id="7" creationId="{926B98C3-35C2-14DD-C374-BD796B0F29A7}"/>
          </ac:picMkLst>
        </pc:picChg>
        <pc:picChg chg="add mod">
          <ac:chgData name="John Griffiths" userId="55ce029b995a3368" providerId="LiveId" clId="{2F0C3D3B-A820-4DFA-95C8-1B3DF0E433C7}" dt="2024-05-30T13:37:27.634" v="76" actId="1076"/>
          <ac:picMkLst>
            <pc:docMk/>
            <pc:sldMk cId="2166890798" sldId="290"/>
            <ac:picMk id="9" creationId="{F5F713B5-86B2-7145-749F-75E120EFF996}"/>
          </ac:picMkLst>
        </pc:picChg>
      </pc:sldChg>
      <pc:sldChg chg="addSp delSp modSp add mod">
        <pc:chgData name="John Griffiths" userId="55ce029b995a3368" providerId="LiveId" clId="{2F0C3D3B-A820-4DFA-95C8-1B3DF0E433C7}" dt="2024-05-30T13:38:43.829" v="87" actId="14100"/>
        <pc:sldMkLst>
          <pc:docMk/>
          <pc:sldMk cId="1417580243" sldId="291"/>
        </pc:sldMkLst>
        <pc:picChg chg="del">
          <ac:chgData name="John Griffiths" userId="55ce029b995a3368" providerId="LiveId" clId="{2F0C3D3B-A820-4DFA-95C8-1B3DF0E433C7}" dt="2024-05-30T13:38:07.613" v="78" actId="478"/>
          <ac:picMkLst>
            <pc:docMk/>
            <pc:sldMk cId="1417580243" sldId="291"/>
            <ac:picMk id="3" creationId="{E2AC02D0-E1C8-5688-40FA-71C5DBEA1058}"/>
          </ac:picMkLst>
        </pc:picChg>
        <pc:picChg chg="add mod">
          <ac:chgData name="John Griffiths" userId="55ce029b995a3368" providerId="LiveId" clId="{2F0C3D3B-A820-4DFA-95C8-1B3DF0E433C7}" dt="2024-05-30T13:38:15.576" v="83" actId="1076"/>
          <ac:picMkLst>
            <pc:docMk/>
            <pc:sldMk cId="1417580243" sldId="291"/>
            <ac:picMk id="5" creationId="{BED00DB9-0E70-4794-D941-35C87DD6F68E}"/>
          </ac:picMkLst>
        </pc:picChg>
        <pc:picChg chg="del">
          <ac:chgData name="John Griffiths" userId="55ce029b995a3368" providerId="LiveId" clId="{2F0C3D3B-A820-4DFA-95C8-1B3DF0E433C7}" dt="2024-05-30T13:38:08.227" v="79" actId="478"/>
          <ac:picMkLst>
            <pc:docMk/>
            <pc:sldMk cId="1417580243" sldId="291"/>
            <ac:picMk id="7" creationId="{926B98C3-35C2-14DD-C374-BD796B0F29A7}"/>
          </ac:picMkLst>
        </pc:picChg>
        <pc:picChg chg="add mod">
          <ac:chgData name="John Griffiths" userId="55ce029b995a3368" providerId="LiveId" clId="{2F0C3D3B-A820-4DFA-95C8-1B3DF0E433C7}" dt="2024-05-30T13:38:43.829" v="87" actId="14100"/>
          <ac:picMkLst>
            <pc:docMk/>
            <pc:sldMk cId="1417580243" sldId="291"/>
            <ac:picMk id="8" creationId="{2D427C3E-F6BE-ED73-99D3-9B61C84F118C}"/>
          </ac:picMkLst>
        </pc:picChg>
        <pc:picChg chg="del">
          <ac:chgData name="John Griffiths" userId="55ce029b995a3368" providerId="LiveId" clId="{2F0C3D3B-A820-4DFA-95C8-1B3DF0E433C7}" dt="2024-05-30T13:38:08.866" v="80" actId="478"/>
          <ac:picMkLst>
            <pc:docMk/>
            <pc:sldMk cId="1417580243" sldId="291"/>
            <ac:picMk id="9" creationId="{F5F713B5-86B2-7145-749F-75E120EFF996}"/>
          </ac:picMkLst>
        </pc:picChg>
      </pc:sldChg>
      <pc:sldChg chg="delSp modSp add mod">
        <pc:chgData name="John Griffiths" userId="55ce029b995a3368" providerId="LiveId" clId="{2F0C3D3B-A820-4DFA-95C8-1B3DF0E433C7}" dt="2024-05-30T13:39:27.451" v="92" actId="20577"/>
        <pc:sldMkLst>
          <pc:docMk/>
          <pc:sldMk cId="2782564327" sldId="292"/>
        </pc:sldMkLst>
        <pc:spChg chg="mod">
          <ac:chgData name="John Griffiths" userId="55ce029b995a3368" providerId="LiveId" clId="{2F0C3D3B-A820-4DFA-95C8-1B3DF0E433C7}" dt="2024-05-30T13:39:27.451" v="92" actId="20577"/>
          <ac:spMkLst>
            <pc:docMk/>
            <pc:sldMk cId="2782564327" sldId="292"/>
            <ac:spMk id="4" creationId="{1DE3B9C3-FD6A-9642-AADE-B4C28E2EEBCF}"/>
          </ac:spMkLst>
        </pc:spChg>
        <pc:picChg chg="del">
          <ac:chgData name="John Griffiths" userId="55ce029b995a3368" providerId="LiveId" clId="{2F0C3D3B-A820-4DFA-95C8-1B3DF0E433C7}" dt="2024-05-30T13:39:23.467" v="89" actId="478"/>
          <ac:picMkLst>
            <pc:docMk/>
            <pc:sldMk cId="2782564327" sldId="292"/>
            <ac:picMk id="5" creationId="{BED00DB9-0E70-4794-D941-35C87DD6F68E}"/>
          </ac:picMkLst>
        </pc:picChg>
        <pc:picChg chg="del">
          <ac:chgData name="John Griffiths" userId="55ce029b995a3368" providerId="LiveId" clId="{2F0C3D3B-A820-4DFA-95C8-1B3DF0E433C7}" dt="2024-05-30T13:39:24.087" v="90" actId="478"/>
          <ac:picMkLst>
            <pc:docMk/>
            <pc:sldMk cId="2782564327" sldId="292"/>
            <ac:picMk id="8" creationId="{2D427C3E-F6BE-ED73-99D3-9B61C84F118C}"/>
          </ac:picMkLst>
        </pc:picChg>
      </pc:sldChg>
    </pc:docChg>
  </pc:docChgLst>
  <pc:docChgLst>
    <pc:chgData clId="Web-{F76FCEEE-E80C-42BF-BD06-FF872D80BCFC}"/>
    <pc:docChg chg="modSld">
      <pc:chgData name="" userId="" providerId="" clId="Web-{F76FCEEE-E80C-42BF-BD06-FF872D80BCFC}" dt="2024-05-16T08:28:05.687" v="1" actId="20577"/>
      <pc:docMkLst>
        <pc:docMk/>
      </pc:docMkLst>
      <pc:sldChg chg="modSp">
        <pc:chgData name="" userId="" providerId="" clId="Web-{F76FCEEE-E80C-42BF-BD06-FF872D80BCFC}" dt="2024-05-16T08:28:05.687" v="1" actId="20577"/>
        <pc:sldMkLst>
          <pc:docMk/>
          <pc:sldMk cId="4120335544" sldId="268"/>
        </pc:sldMkLst>
        <pc:spChg chg="mod">
          <ac:chgData name="" userId="" providerId="" clId="Web-{F76FCEEE-E80C-42BF-BD06-FF872D80BCFC}" dt="2024-05-16T08:28:05.687" v="1" actId="20577"/>
          <ac:spMkLst>
            <pc:docMk/>
            <pc:sldMk cId="4120335544" sldId="268"/>
            <ac:spMk id="7" creationId="{22E9F414-BA03-4A4A-A8BA-79FBE18902C4}"/>
          </ac:spMkLst>
        </pc:spChg>
      </pc:sldChg>
    </pc:docChg>
  </pc:docChgLst>
  <pc:docChgLst>
    <pc:chgData name="John Griffiths" userId="55ce029b995a3368" providerId="Windows Live" clId="Web-{539A3260-78E2-4500-B13E-82CB315B4AFA}"/>
    <pc:docChg chg="addSld delSld modSld">
      <pc:chgData name="John Griffiths" userId="55ce029b995a3368" providerId="Windows Live" clId="Web-{539A3260-78E2-4500-B13E-82CB315B4AFA}" dt="2024-03-13T10:53:48.504" v="142"/>
      <pc:docMkLst>
        <pc:docMk/>
      </pc:docMkLst>
      <pc:sldChg chg="modSp">
        <pc:chgData name="John Griffiths" userId="55ce029b995a3368" providerId="Windows Live" clId="Web-{539A3260-78E2-4500-B13E-82CB315B4AFA}" dt="2024-03-13T10:08:37.677" v="9" actId="20577"/>
        <pc:sldMkLst>
          <pc:docMk/>
          <pc:sldMk cId="4120335544" sldId="268"/>
        </pc:sldMkLst>
        <pc:spChg chg="mod">
          <ac:chgData name="John Griffiths" userId="55ce029b995a3368" providerId="Windows Live" clId="Web-{539A3260-78E2-4500-B13E-82CB315B4AFA}" dt="2024-03-13T10:08:37.677" v="9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addSp delSp modSp">
        <pc:chgData name="John Griffiths" userId="55ce029b995a3368" providerId="Windows Live" clId="Web-{539A3260-78E2-4500-B13E-82CB315B4AFA}" dt="2024-03-13T10:19:11.511" v="26" actId="1076"/>
        <pc:sldMkLst>
          <pc:docMk/>
          <pc:sldMk cId="3500873903" sldId="283"/>
        </pc:sldMkLst>
        <pc:spChg chg="mod">
          <ac:chgData name="John Griffiths" userId="55ce029b995a3368" providerId="Windows Live" clId="Web-{539A3260-78E2-4500-B13E-82CB315B4AFA}" dt="2024-03-13T10:09:25.960" v="22" actId="20577"/>
          <ac:spMkLst>
            <pc:docMk/>
            <pc:sldMk cId="3500873903" sldId="283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18:13.821" v="24" actId="1076"/>
          <ac:picMkLst>
            <pc:docMk/>
            <pc:sldMk cId="3500873903" sldId="283"/>
            <ac:picMk id="2" creationId="{1058A836-4E74-DD28-F173-19D0FB0F4DD6}"/>
          </ac:picMkLst>
        </pc:picChg>
        <pc:picChg chg="del">
          <ac:chgData name="John Griffiths" userId="55ce029b995a3368" providerId="Windows Live" clId="Web-{539A3260-78E2-4500-B13E-82CB315B4AFA}" dt="2024-03-13T10:08:54.349" v="10"/>
          <ac:picMkLst>
            <pc:docMk/>
            <pc:sldMk cId="3500873903" sldId="283"/>
            <ac:picMk id="3" creationId="{9A2EE3F4-5847-042E-7898-B264881A393B}"/>
          </ac:picMkLst>
        </pc:picChg>
        <pc:picChg chg="add mod">
          <ac:chgData name="John Griffiths" userId="55ce029b995a3368" providerId="Windows Live" clId="Web-{539A3260-78E2-4500-B13E-82CB315B4AFA}" dt="2024-03-13T10:19:11.511" v="26" actId="1076"/>
          <ac:picMkLst>
            <pc:docMk/>
            <pc:sldMk cId="3500873903" sldId="283"/>
            <ac:picMk id="5" creationId="{AE84772C-DFDF-2E82-FDDF-17913A8B7DE7}"/>
          </ac:picMkLst>
        </pc:picChg>
        <pc:picChg chg="del">
          <ac:chgData name="John Griffiths" userId="55ce029b995a3368" providerId="Windows Live" clId="Web-{539A3260-78E2-4500-B13E-82CB315B4AFA}" dt="2024-03-13T10:08:56.131" v="12"/>
          <ac:picMkLst>
            <pc:docMk/>
            <pc:sldMk cId="3500873903" sldId="283"/>
            <ac:picMk id="6" creationId="{5388B733-EF5C-FAFF-DD5D-4B543DC4228F}"/>
          </ac:picMkLst>
        </pc:picChg>
        <pc:picChg chg="del">
          <ac:chgData name="John Griffiths" userId="55ce029b995a3368" providerId="Windows Live" clId="Web-{539A3260-78E2-4500-B13E-82CB315B4AFA}" dt="2024-03-13T10:08:55.162" v="11"/>
          <ac:picMkLst>
            <pc:docMk/>
            <pc:sldMk cId="3500873903" sldId="283"/>
            <ac:picMk id="8" creationId="{83377407-E8BD-3150-B2DF-00CF8CD0C715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19:43.293" v="31" actId="1076"/>
        <pc:sldMkLst>
          <pc:docMk/>
          <pc:sldMk cId="21380273" sldId="284"/>
        </pc:sldMkLst>
        <pc:picChg chg="del">
          <ac:chgData name="John Griffiths" userId="55ce029b995a3368" providerId="Windows Live" clId="Web-{539A3260-78E2-4500-B13E-82CB315B4AFA}" dt="2024-03-13T10:19:18.230" v="28"/>
          <ac:picMkLst>
            <pc:docMk/>
            <pc:sldMk cId="21380273" sldId="284"/>
            <ac:picMk id="2" creationId="{1058A836-4E74-DD28-F173-19D0FB0F4DD6}"/>
          </ac:picMkLst>
        </pc:picChg>
        <pc:picChg chg="add mod">
          <ac:chgData name="John Griffiths" userId="55ce029b995a3368" providerId="Windows Live" clId="Web-{539A3260-78E2-4500-B13E-82CB315B4AFA}" dt="2024-03-13T10:19:43.293" v="31" actId="1076"/>
          <ac:picMkLst>
            <pc:docMk/>
            <pc:sldMk cId="21380273" sldId="284"/>
            <ac:picMk id="3" creationId="{F62BD056-F3E5-30A4-E85C-5D86CB7C7817}"/>
          </ac:picMkLst>
        </pc:picChg>
        <pc:picChg chg="del">
          <ac:chgData name="John Griffiths" userId="55ce029b995a3368" providerId="Windows Live" clId="Web-{539A3260-78E2-4500-B13E-82CB315B4AFA}" dt="2024-03-13T10:19:18.855" v="29"/>
          <ac:picMkLst>
            <pc:docMk/>
            <pc:sldMk cId="21380273" sldId="284"/>
            <ac:picMk id="5" creationId="{AE84772C-DFDF-2E82-FDDF-17913A8B7DE7}"/>
          </ac:picMkLst>
        </pc:picChg>
      </pc:sldChg>
      <pc:sldChg chg="del">
        <pc:chgData name="John Griffiths" userId="55ce029b995a3368" providerId="Windows Live" clId="Web-{539A3260-78E2-4500-B13E-82CB315B4AFA}" dt="2024-03-13T10:09:06.084" v="21"/>
        <pc:sldMkLst>
          <pc:docMk/>
          <pc:sldMk cId="3356280049" sldId="284"/>
        </pc:sldMkLst>
      </pc:sldChg>
      <pc:sldChg chg="del">
        <pc:chgData name="John Griffiths" userId="55ce029b995a3368" providerId="Windows Live" clId="Web-{539A3260-78E2-4500-B13E-82CB315B4AFA}" dt="2024-03-13T10:09:06.084" v="20"/>
        <pc:sldMkLst>
          <pc:docMk/>
          <pc:sldMk cId="3316786614" sldId="285"/>
        </pc:sldMkLst>
      </pc:sldChg>
      <pc:sldChg chg="addSp delSp modSp add replId">
        <pc:chgData name="John Griffiths" userId="55ce029b995a3368" providerId="Windows Live" clId="Web-{539A3260-78E2-4500-B13E-82CB315B4AFA}" dt="2024-03-13T10:23:05.566" v="41" actId="14100"/>
        <pc:sldMkLst>
          <pc:docMk/>
          <pc:sldMk cId="3339206991" sldId="285"/>
        </pc:sldMkLst>
        <pc:spChg chg="mod">
          <ac:chgData name="John Griffiths" userId="55ce029b995a3368" providerId="Windows Live" clId="Web-{539A3260-78E2-4500-B13E-82CB315B4AFA}" dt="2024-03-13T10:19:52.981" v="34" actId="20577"/>
          <ac:spMkLst>
            <pc:docMk/>
            <pc:sldMk cId="3339206991" sldId="285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21:56.298" v="37" actId="1076"/>
          <ac:picMkLst>
            <pc:docMk/>
            <pc:sldMk cId="3339206991" sldId="285"/>
            <ac:picMk id="2" creationId="{6A11EBC4-0A5B-2E68-E392-F7F710AB4163}"/>
          </ac:picMkLst>
        </pc:picChg>
        <pc:picChg chg="del">
          <ac:chgData name="John Griffiths" userId="55ce029b995a3368" providerId="Windows Live" clId="Web-{539A3260-78E2-4500-B13E-82CB315B4AFA}" dt="2024-03-13T10:19:50.200" v="33"/>
          <ac:picMkLst>
            <pc:docMk/>
            <pc:sldMk cId="3339206991" sldId="285"/>
            <ac:picMk id="3" creationId="{F62BD056-F3E5-30A4-E85C-5D86CB7C7817}"/>
          </ac:picMkLst>
        </pc:picChg>
        <pc:picChg chg="add mod">
          <ac:chgData name="John Griffiths" userId="55ce029b995a3368" providerId="Windows Live" clId="Web-{539A3260-78E2-4500-B13E-82CB315B4AFA}" dt="2024-03-13T10:23:05.566" v="41" actId="14100"/>
          <ac:picMkLst>
            <pc:docMk/>
            <pc:sldMk cId="3339206991" sldId="285"/>
            <ac:picMk id="5" creationId="{A426C16E-FDFA-0269-FC54-1CCBA0557823}"/>
          </ac:picMkLst>
        </pc:picChg>
      </pc:sldChg>
      <pc:sldChg chg="del">
        <pc:chgData name="John Griffiths" userId="55ce029b995a3368" providerId="Windows Live" clId="Web-{539A3260-78E2-4500-B13E-82CB315B4AFA}" dt="2024-03-13T10:09:06.084" v="19"/>
        <pc:sldMkLst>
          <pc:docMk/>
          <pc:sldMk cId="1993523805" sldId="286"/>
        </pc:sldMkLst>
      </pc:sldChg>
      <pc:sldChg chg="addSp delSp modSp add replId">
        <pc:chgData name="John Griffiths" userId="55ce029b995a3368" providerId="Windows Live" clId="Web-{539A3260-78E2-4500-B13E-82CB315B4AFA}" dt="2024-03-13T10:24:30.991" v="49" actId="1076"/>
        <pc:sldMkLst>
          <pc:docMk/>
          <pc:sldMk cId="3647648216" sldId="286"/>
        </pc:sldMkLst>
        <pc:spChg chg="mod">
          <ac:chgData name="John Griffiths" userId="55ce029b995a3368" providerId="Windows Live" clId="Web-{539A3260-78E2-4500-B13E-82CB315B4AFA}" dt="2024-03-13T10:24:30.991" v="49" actId="1076"/>
          <ac:spMkLst>
            <pc:docMk/>
            <pc:sldMk cId="3647648216" sldId="286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24:13.943" v="43"/>
          <ac:picMkLst>
            <pc:docMk/>
            <pc:sldMk cId="3647648216" sldId="286"/>
            <ac:picMk id="2" creationId="{6A11EBC4-0A5B-2E68-E392-F7F710AB4163}"/>
          </ac:picMkLst>
        </pc:picChg>
        <pc:picChg chg="add mod">
          <ac:chgData name="John Griffiths" userId="55ce029b995a3368" providerId="Windows Live" clId="Web-{539A3260-78E2-4500-B13E-82CB315B4AFA}" dt="2024-03-13T10:24:28.256" v="48" actId="1076"/>
          <ac:picMkLst>
            <pc:docMk/>
            <pc:sldMk cId="3647648216" sldId="286"/>
            <ac:picMk id="3" creationId="{90FD00F5-4FCF-45D0-6276-CB2A19E24542}"/>
          </ac:picMkLst>
        </pc:picChg>
        <pc:picChg chg="del">
          <ac:chgData name="John Griffiths" userId="55ce029b995a3368" providerId="Windows Live" clId="Web-{539A3260-78E2-4500-B13E-82CB315B4AFA}" dt="2024-03-13T10:24:15.068" v="44"/>
          <ac:picMkLst>
            <pc:docMk/>
            <pc:sldMk cId="3647648216" sldId="286"/>
            <ac:picMk id="5" creationId="{A426C16E-FDFA-0269-FC54-1CCBA0557823}"/>
          </ac:picMkLst>
        </pc:picChg>
      </pc:sldChg>
      <pc:sldChg chg="del">
        <pc:chgData name="John Griffiths" userId="55ce029b995a3368" providerId="Windows Live" clId="Web-{539A3260-78E2-4500-B13E-82CB315B4AFA}" dt="2024-03-13T10:09:06.084" v="18"/>
        <pc:sldMkLst>
          <pc:docMk/>
          <pc:sldMk cId="1396402701" sldId="287"/>
        </pc:sldMkLst>
      </pc:sldChg>
      <pc:sldChg chg="addSp delSp modSp add replId">
        <pc:chgData name="John Griffiths" userId="55ce029b995a3368" providerId="Windows Live" clId="Web-{539A3260-78E2-4500-B13E-82CB315B4AFA}" dt="2024-03-13T10:27:05.621" v="59" actId="1076"/>
        <pc:sldMkLst>
          <pc:docMk/>
          <pc:sldMk cId="2821192090" sldId="287"/>
        </pc:sldMkLst>
        <pc:spChg chg="mod">
          <ac:chgData name="John Griffiths" userId="55ce029b995a3368" providerId="Windows Live" clId="Web-{539A3260-78E2-4500-B13E-82CB315B4AFA}" dt="2024-03-13T10:26:36.604" v="53" actId="20577"/>
          <ac:spMkLst>
            <pc:docMk/>
            <pc:sldMk cId="2821192090" sldId="287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26:43.448" v="56" actId="1076"/>
          <ac:picMkLst>
            <pc:docMk/>
            <pc:sldMk cId="2821192090" sldId="287"/>
            <ac:picMk id="2" creationId="{0B892DBE-9C1F-223A-4837-2446CB7F52BB}"/>
          </ac:picMkLst>
        </pc:picChg>
        <pc:picChg chg="del">
          <ac:chgData name="John Griffiths" userId="55ce029b995a3368" providerId="Windows Live" clId="Web-{539A3260-78E2-4500-B13E-82CB315B4AFA}" dt="2024-03-13T10:26:30.792" v="51"/>
          <ac:picMkLst>
            <pc:docMk/>
            <pc:sldMk cId="2821192090" sldId="287"/>
            <ac:picMk id="3" creationId="{90FD00F5-4FCF-45D0-6276-CB2A19E24542}"/>
          </ac:picMkLst>
        </pc:picChg>
        <pc:picChg chg="add mod">
          <ac:chgData name="John Griffiths" userId="55ce029b995a3368" providerId="Windows Live" clId="Web-{539A3260-78E2-4500-B13E-82CB315B4AFA}" dt="2024-03-13T10:27:05.621" v="59" actId="1076"/>
          <ac:picMkLst>
            <pc:docMk/>
            <pc:sldMk cId="2821192090" sldId="287"/>
            <ac:picMk id="5" creationId="{A730DF8F-21D8-38E5-18B4-539B0FB95B3F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29:26.782" v="70" actId="1076"/>
        <pc:sldMkLst>
          <pc:docMk/>
          <pc:sldMk cId="246184583" sldId="288"/>
        </pc:sldMkLst>
        <pc:spChg chg="mod">
          <ac:chgData name="John Griffiths" userId="55ce029b995a3368" providerId="Windows Live" clId="Web-{539A3260-78E2-4500-B13E-82CB315B4AFA}" dt="2024-03-13T10:28:57.203" v="62" actId="20577"/>
          <ac:spMkLst>
            <pc:docMk/>
            <pc:sldMk cId="246184583" sldId="288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28:58.328" v="63"/>
          <ac:picMkLst>
            <pc:docMk/>
            <pc:sldMk cId="246184583" sldId="288"/>
            <ac:picMk id="2" creationId="{0B892DBE-9C1F-223A-4837-2446CB7F52BB}"/>
          </ac:picMkLst>
        </pc:picChg>
        <pc:picChg chg="add mod">
          <ac:chgData name="John Griffiths" userId="55ce029b995a3368" providerId="Windows Live" clId="Web-{539A3260-78E2-4500-B13E-82CB315B4AFA}" dt="2024-03-13T10:29:05.703" v="67" actId="1076"/>
          <ac:picMkLst>
            <pc:docMk/>
            <pc:sldMk cId="246184583" sldId="288"/>
            <ac:picMk id="3" creationId="{5F2190E3-3657-D9E2-B7C8-136D986C4D60}"/>
          </ac:picMkLst>
        </pc:picChg>
        <pc:picChg chg="del">
          <ac:chgData name="John Griffiths" userId="55ce029b995a3368" providerId="Windows Live" clId="Web-{539A3260-78E2-4500-B13E-82CB315B4AFA}" dt="2024-03-13T10:28:59.234" v="64"/>
          <ac:picMkLst>
            <pc:docMk/>
            <pc:sldMk cId="246184583" sldId="288"/>
            <ac:picMk id="5" creationId="{A730DF8F-21D8-38E5-18B4-539B0FB95B3F}"/>
          </ac:picMkLst>
        </pc:picChg>
        <pc:picChg chg="add mod">
          <ac:chgData name="John Griffiths" userId="55ce029b995a3368" providerId="Windows Live" clId="Web-{539A3260-78E2-4500-B13E-82CB315B4AFA}" dt="2024-03-13T10:29:26.782" v="70" actId="1076"/>
          <ac:picMkLst>
            <pc:docMk/>
            <pc:sldMk cId="246184583" sldId="288"/>
            <ac:picMk id="6" creationId="{70A7121B-C1B3-5955-3767-72A0A1278DA5}"/>
          </ac:picMkLst>
        </pc:picChg>
      </pc:sldChg>
      <pc:sldChg chg="del">
        <pc:chgData name="John Griffiths" userId="55ce029b995a3368" providerId="Windows Live" clId="Web-{539A3260-78E2-4500-B13E-82CB315B4AFA}" dt="2024-03-13T10:09:06.084" v="17"/>
        <pc:sldMkLst>
          <pc:docMk/>
          <pc:sldMk cId="2354801154" sldId="288"/>
        </pc:sldMkLst>
      </pc:sldChg>
      <pc:sldChg chg="del">
        <pc:chgData name="John Griffiths" userId="55ce029b995a3368" providerId="Windows Live" clId="Web-{539A3260-78E2-4500-B13E-82CB315B4AFA}" dt="2024-03-13T10:09:06.084" v="16"/>
        <pc:sldMkLst>
          <pc:docMk/>
          <pc:sldMk cId="145095048" sldId="289"/>
        </pc:sldMkLst>
      </pc:sldChg>
      <pc:sldChg chg="addSp delSp modSp add replId">
        <pc:chgData name="John Griffiths" userId="55ce029b995a3368" providerId="Windows Live" clId="Web-{539A3260-78E2-4500-B13E-82CB315B4AFA}" dt="2024-03-13T10:31:58.990" v="84" actId="14100"/>
        <pc:sldMkLst>
          <pc:docMk/>
          <pc:sldMk cId="4227479775" sldId="289"/>
        </pc:sldMkLst>
        <pc:spChg chg="mod">
          <ac:chgData name="John Griffiths" userId="55ce029b995a3368" providerId="Windows Live" clId="Web-{539A3260-78E2-4500-B13E-82CB315B4AFA}" dt="2024-03-13T10:30:42.019" v="74" actId="20577"/>
          <ac:spMkLst>
            <pc:docMk/>
            <pc:sldMk cId="4227479775" sldId="289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30:48.628" v="77" actId="1076"/>
          <ac:picMkLst>
            <pc:docMk/>
            <pc:sldMk cId="4227479775" sldId="289"/>
            <ac:picMk id="2" creationId="{8FB88A6E-1D61-6C73-A49A-C028C940D493}"/>
          </ac:picMkLst>
        </pc:picChg>
        <pc:picChg chg="del">
          <ac:chgData name="John Griffiths" userId="55ce029b995a3368" providerId="Windows Live" clId="Web-{539A3260-78E2-4500-B13E-82CB315B4AFA}" dt="2024-03-13T10:30:37.987" v="72"/>
          <ac:picMkLst>
            <pc:docMk/>
            <pc:sldMk cId="4227479775" sldId="289"/>
            <ac:picMk id="3" creationId="{5F2190E3-3657-D9E2-B7C8-136D986C4D60}"/>
          </ac:picMkLst>
        </pc:picChg>
        <pc:picChg chg="add mod">
          <ac:chgData name="John Griffiths" userId="55ce029b995a3368" providerId="Windows Live" clId="Web-{539A3260-78E2-4500-B13E-82CB315B4AFA}" dt="2024-03-13T10:31:32.192" v="80" actId="1076"/>
          <ac:picMkLst>
            <pc:docMk/>
            <pc:sldMk cId="4227479775" sldId="289"/>
            <ac:picMk id="5" creationId="{EAEECFED-AD96-9AC0-CF82-1EDCDE83408D}"/>
          </ac:picMkLst>
        </pc:picChg>
        <pc:picChg chg="del">
          <ac:chgData name="John Griffiths" userId="55ce029b995a3368" providerId="Windows Live" clId="Web-{539A3260-78E2-4500-B13E-82CB315B4AFA}" dt="2024-03-13T10:30:38.831" v="73"/>
          <ac:picMkLst>
            <pc:docMk/>
            <pc:sldMk cId="4227479775" sldId="289"/>
            <ac:picMk id="6" creationId="{70A7121B-C1B3-5955-3767-72A0A1278DA5}"/>
          </ac:picMkLst>
        </pc:picChg>
        <pc:picChg chg="add mod">
          <ac:chgData name="John Griffiths" userId="55ce029b995a3368" providerId="Windows Live" clId="Web-{539A3260-78E2-4500-B13E-82CB315B4AFA}" dt="2024-03-13T10:31:58.990" v="84" actId="14100"/>
          <ac:picMkLst>
            <pc:docMk/>
            <pc:sldMk cId="4227479775" sldId="289"/>
            <ac:picMk id="7" creationId="{BE8006A3-5022-02C8-9E0E-202D18E7E5C7}"/>
          </ac:picMkLst>
        </pc:picChg>
      </pc:sldChg>
      <pc:sldChg chg="del">
        <pc:chgData name="John Griffiths" userId="55ce029b995a3368" providerId="Windows Live" clId="Web-{539A3260-78E2-4500-B13E-82CB315B4AFA}" dt="2024-03-13T10:09:06.084" v="15"/>
        <pc:sldMkLst>
          <pc:docMk/>
          <pc:sldMk cId="1246843668" sldId="290"/>
        </pc:sldMkLst>
      </pc:sldChg>
      <pc:sldChg chg="addSp delSp modSp add replId">
        <pc:chgData name="John Griffiths" userId="55ce029b995a3368" providerId="Windows Live" clId="Web-{539A3260-78E2-4500-B13E-82CB315B4AFA}" dt="2024-03-13T10:35:20.403" v="93" actId="1076"/>
        <pc:sldMkLst>
          <pc:docMk/>
          <pc:sldMk cId="1494751236" sldId="290"/>
        </pc:sldMkLst>
        <pc:spChg chg="mod">
          <ac:chgData name="John Griffiths" userId="55ce029b995a3368" providerId="Windows Live" clId="Web-{539A3260-78E2-4500-B13E-82CB315B4AFA}" dt="2024-03-13T10:34:15.448" v="91" actId="20577"/>
          <ac:spMkLst>
            <pc:docMk/>
            <pc:sldMk cId="1494751236" sldId="290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34:06.666" v="86"/>
          <ac:picMkLst>
            <pc:docMk/>
            <pc:sldMk cId="1494751236" sldId="290"/>
            <ac:picMk id="2" creationId="{8FB88A6E-1D61-6C73-A49A-C028C940D493}"/>
          </ac:picMkLst>
        </pc:picChg>
        <pc:picChg chg="add mod">
          <ac:chgData name="John Griffiths" userId="55ce029b995a3368" providerId="Windows Live" clId="Web-{539A3260-78E2-4500-B13E-82CB315B4AFA}" dt="2024-03-13T10:35:20.403" v="93" actId="1076"/>
          <ac:picMkLst>
            <pc:docMk/>
            <pc:sldMk cId="1494751236" sldId="290"/>
            <ac:picMk id="3" creationId="{5A883902-7002-2E20-293A-8B0AE05340A7}"/>
          </ac:picMkLst>
        </pc:picChg>
        <pc:picChg chg="del">
          <ac:chgData name="John Griffiths" userId="55ce029b995a3368" providerId="Windows Live" clId="Web-{539A3260-78E2-4500-B13E-82CB315B4AFA}" dt="2024-03-13T10:34:07.854" v="87"/>
          <ac:picMkLst>
            <pc:docMk/>
            <pc:sldMk cId="1494751236" sldId="290"/>
            <ac:picMk id="5" creationId="{EAEECFED-AD96-9AC0-CF82-1EDCDE83408D}"/>
          </ac:picMkLst>
        </pc:picChg>
        <pc:picChg chg="del">
          <ac:chgData name="John Griffiths" userId="55ce029b995a3368" providerId="Windows Live" clId="Web-{539A3260-78E2-4500-B13E-82CB315B4AFA}" dt="2024-03-13T10:34:08.370" v="88"/>
          <ac:picMkLst>
            <pc:docMk/>
            <pc:sldMk cId="1494751236" sldId="290"/>
            <ac:picMk id="7" creationId="{BE8006A3-5022-02C8-9E0E-202D18E7E5C7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37:53.159" v="104" actId="1076"/>
        <pc:sldMkLst>
          <pc:docMk/>
          <pc:sldMk cId="577693646" sldId="291"/>
        </pc:sldMkLst>
        <pc:spChg chg="mod">
          <ac:chgData name="John Griffiths" userId="55ce029b995a3368" providerId="Windows Live" clId="Web-{539A3260-78E2-4500-B13E-82CB315B4AFA}" dt="2024-03-13T10:37:09.329" v="96" actId="20577"/>
          <ac:spMkLst>
            <pc:docMk/>
            <pc:sldMk cId="577693646" sldId="291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37:21.673" v="100" actId="14100"/>
          <ac:picMkLst>
            <pc:docMk/>
            <pc:sldMk cId="577693646" sldId="291"/>
            <ac:picMk id="2" creationId="{C1249C29-1C89-994F-BCD5-7B0CAAFF465B}"/>
          </ac:picMkLst>
        </pc:picChg>
        <pc:picChg chg="del">
          <ac:chgData name="John Griffiths" userId="55ce029b995a3368" providerId="Windows Live" clId="Web-{539A3260-78E2-4500-B13E-82CB315B4AFA}" dt="2024-03-13T10:37:04.376" v="95"/>
          <ac:picMkLst>
            <pc:docMk/>
            <pc:sldMk cId="577693646" sldId="291"/>
            <ac:picMk id="3" creationId="{5A883902-7002-2E20-293A-8B0AE05340A7}"/>
          </ac:picMkLst>
        </pc:picChg>
        <pc:picChg chg="add mod">
          <ac:chgData name="John Griffiths" userId="55ce029b995a3368" providerId="Windows Live" clId="Web-{539A3260-78E2-4500-B13E-82CB315B4AFA}" dt="2024-03-13T10:37:53.159" v="104" actId="1076"/>
          <ac:picMkLst>
            <pc:docMk/>
            <pc:sldMk cId="577693646" sldId="291"/>
            <ac:picMk id="5" creationId="{B9130D8A-3200-7632-A668-BF167F71AB11}"/>
          </ac:picMkLst>
        </pc:picChg>
      </pc:sldChg>
      <pc:sldChg chg="del">
        <pc:chgData name="John Griffiths" userId="55ce029b995a3368" providerId="Windows Live" clId="Web-{539A3260-78E2-4500-B13E-82CB315B4AFA}" dt="2024-03-13T10:09:06.084" v="14"/>
        <pc:sldMkLst>
          <pc:docMk/>
          <pc:sldMk cId="1499610632" sldId="291"/>
        </pc:sldMkLst>
      </pc:sldChg>
      <pc:sldChg chg="addSp delSp modSp add replId">
        <pc:chgData name="John Griffiths" userId="55ce029b995a3368" providerId="Windows Live" clId="Web-{539A3260-78E2-4500-B13E-82CB315B4AFA}" dt="2024-03-13T10:41:18.009" v="121" actId="1076"/>
        <pc:sldMkLst>
          <pc:docMk/>
          <pc:sldMk cId="3529726465" sldId="292"/>
        </pc:sldMkLst>
        <pc:picChg chg="del">
          <ac:chgData name="John Griffiths" userId="55ce029b995a3368" providerId="Windows Live" clId="Web-{539A3260-78E2-4500-B13E-82CB315B4AFA}" dt="2024-03-13T10:38:04.815" v="106"/>
          <ac:picMkLst>
            <pc:docMk/>
            <pc:sldMk cId="3529726465" sldId="292"/>
            <ac:picMk id="2" creationId="{C1249C29-1C89-994F-BCD5-7B0CAAFF465B}"/>
          </ac:picMkLst>
        </pc:picChg>
        <pc:picChg chg="add mod">
          <ac:chgData name="John Griffiths" userId="55ce029b995a3368" providerId="Windows Live" clId="Web-{539A3260-78E2-4500-B13E-82CB315B4AFA}" dt="2024-03-13T10:39:22.427" v="110" actId="14100"/>
          <ac:picMkLst>
            <pc:docMk/>
            <pc:sldMk cId="3529726465" sldId="292"/>
            <ac:picMk id="3" creationId="{79E2BAC0-375C-E19F-0099-F01943FDD885}"/>
          </ac:picMkLst>
        </pc:picChg>
        <pc:picChg chg="del">
          <ac:chgData name="John Griffiths" userId="55ce029b995a3368" providerId="Windows Live" clId="Web-{539A3260-78E2-4500-B13E-82CB315B4AFA}" dt="2024-03-13T10:38:05.550" v="107"/>
          <ac:picMkLst>
            <pc:docMk/>
            <pc:sldMk cId="3529726465" sldId="292"/>
            <ac:picMk id="5" creationId="{B9130D8A-3200-7632-A668-BF167F71AB11}"/>
          </ac:picMkLst>
        </pc:picChg>
        <pc:picChg chg="add del mod">
          <ac:chgData name="John Griffiths" userId="55ce029b995a3368" providerId="Windows Live" clId="Web-{539A3260-78E2-4500-B13E-82CB315B4AFA}" dt="2024-03-13T10:40:16.320" v="114"/>
          <ac:picMkLst>
            <pc:docMk/>
            <pc:sldMk cId="3529726465" sldId="292"/>
            <ac:picMk id="6" creationId="{CE021FD5-2DDB-FC35-F715-B27B6D499692}"/>
          </ac:picMkLst>
        </pc:picChg>
        <pc:picChg chg="add mod">
          <ac:chgData name="John Griffiths" userId="55ce029b995a3368" providerId="Windows Live" clId="Web-{539A3260-78E2-4500-B13E-82CB315B4AFA}" dt="2024-03-13T10:40:42.196" v="118" actId="14100"/>
          <ac:picMkLst>
            <pc:docMk/>
            <pc:sldMk cId="3529726465" sldId="292"/>
            <ac:picMk id="7" creationId="{1B775750-9706-DC72-2A62-991777B88513}"/>
          </ac:picMkLst>
        </pc:picChg>
        <pc:picChg chg="add mod">
          <ac:chgData name="John Griffiths" userId="55ce029b995a3368" providerId="Windows Live" clId="Web-{539A3260-78E2-4500-B13E-82CB315B4AFA}" dt="2024-03-13T10:41:18.009" v="121" actId="1076"/>
          <ac:picMkLst>
            <pc:docMk/>
            <pc:sldMk cId="3529726465" sldId="292"/>
            <ac:picMk id="8" creationId="{F7B116FE-0146-0818-077D-92B053015619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42:35.793" v="130" actId="1076"/>
        <pc:sldMkLst>
          <pc:docMk/>
          <pc:sldMk cId="3712880073" sldId="293"/>
        </pc:sldMkLst>
        <pc:spChg chg="mod">
          <ac:chgData name="John Griffiths" userId="55ce029b995a3368" providerId="Windows Live" clId="Web-{539A3260-78E2-4500-B13E-82CB315B4AFA}" dt="2024-03-13T10:42:02.089" v="127" actId="20577"/>
          <ac:spMkLst>
            <pc:docMk/>
            <pc:sldMk cId="3712880073" sldId="293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42:35.793" v="130" actId="1076"/>
          <ac:picMkLst>
            <pc:docMk/>
            <pc:sldMk cId="3712880073" sldId="293"/>
            <ac:picMk id="2" creationId="{F5D4F94E-5FE0-5BCA-8E52-E23B57682DFA}"/>
          </ac:picMkLst>
        </pc:picChg>
        <pc:picChg chg="del">
          <ac:chgData name="John Griffiths" userId="55ce029b995a3368" providerId="Windows Live" clId="Web-{539A3260-78E2-4500-B13E-82CB315B4AFA}" dt="2024-03-13T10:41:58.073" v="123"/>
          <ac:picMkLst>
            <pc:docMk/>
            <pc:sldMk cId="3712880073" sldId="293"/>
            <ac:picMk id="3" creationId="{79E2BAC0-375C-E19F-0099-F01943FDD885}"/>
          </ac:picMkLst>
        </pc:picChg>
        <pc:picChg chg="del">
          <ac:chgData name="John Griffiths" userId="55ce029b995a3368" providerId="Windows Live" clId="Web-{539A3260-78E2-4500-B13E-82CB315B4AFA}" dt="2024-03-13T10:41:58.714" v="124"/>
          <ac:picMkLst>
            <pc:docMk/>
            <pc:sldMk cId="3712880073" sldId="293"/>
            <ac:picMk id="7" creationId="{1B775750-9706-DC72-2A62-991777B88513}"/>
          </ac:picMkLst>
        </pc:picChg>
        <pc:picChg chg="del">
          <ac:chgData name="John Griffiths" userId="55ce029b995a3368" providerId="Windows Live" clId="Web-{539A3260-78E2-4500-B13E-82CB315B4AFA}" dt="2024-03-13T10:41:59.276" v="125"/>
          <ac:picMkLst>
            <pc:docMk/>
            <pc:sldMk cId="3712880073" sldId="293"/>
            <ac:picMk id="8" creationId="{F7B116FE-0146-0818-077D-92B053015619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46:49.927" v="137" actId="1076"/>
        <pc:sldMkLst>
          <pc:docMk/>
          <pc:sldMk cId="2405571119" sldId="294"/>
        </pc:sldMkLst>
        <pc:spChg chg="mod">
          <ac:chgData name="John Griffiths" userId="55ce029b995a3368" providerId="Windows Live" clId="Web-{539A3260-78E2-4500-B13E-82CB315B4AFA}" dt="2024-03-13T10:45:45.003" v="133" actId="20577"/>
          <ac:spMkLst>
            <pc:docMk/>
            <pc:sldMk cId="2405571119" sldId="294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45:47.472" v="134"/>
          <ac:picMkLst>
            <pc:docMk/>
            <pc:sldMk cId="2405571119" sldId="294"/>
            <ac:picMk id="2" creationId="{F5D4F94E-5FE0-5BCA-8E52-E23B57682DFA}"/>
          </ac:picMkLst>
        </pc:picChg>
        <pc:picChg chg="add mod">
          <ac:chgData name="John Griffiths" userId="55ce029b995a3368" providerId="Windows Live" clId="Web-{539A3260-78E2-4500-B13E-82CB315B4AFA}" dt="2024-03-13T10:46:49.927" v="137" actId="1076"/>
          <ac:picMkLst>
            <pc:docMk/>
            <pc:sldMk cId="2405571119" sldId="294"/>
            <ac:picMk id="3" creationId="{5E618397-5041-216B-0F0D-A94E9C234EB4}"/>
          </ac:picMkLst>
        </pc:picChg>
      </pc:sldChg>
      <pc:sldChg chg="delSp modSp add del replId">
        <pc:chgData name="John Griffiths" userId="55ce029b995a3368" providerId="Windows Live" clId="Web-{539A3260-78E2-4500-B13E-82CB315B4AFA}" dt="2024-03-13T10:53:48.504" v="142"/>
        <pc:sldMkLst>
          <pc:docMk/>
          <pc:sldMk cId="1573430793" sldId="295"/>
        </pc:sldMkLst>
        <pc:spChg chg="mod">
          <ac:chgData name="John Griffiths" userId="55ce029b995a3368" providerId="Windows Live" clId="Web-{539A3260-78E2-4500-B13E-82CB315B4AFA}" dt="2024-03-13T10:51:09.295" v="141" actId="20577"/>
          <ac:spMkLst>
            <pc:docMk/>
            <pc:sldMk cId="1573430793" sldId="295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49:01.494" v="140"/>
          <ac:picMkLst>
            <pc:docMk/>
            <pc:sldMk cId="1573430793" sldId="295"/>
            <ac:picMk id="3" creationId="{5E618397-5041-216B-0F0D-A94E9C234EB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45737-5C97-1E4A-B8A7-92E716815C56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85B8-C78B-3446-A7CF-8BB016A5F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2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85B8-C78B-3446-A7CF-8BB016A5FC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8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50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FC05-FF43-804E-9E8A-EF7897D2B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05574A-CE07-BC4F-A773-65B0CC8CB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CA264-8451-934C-A2D8-0B7383CB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B5153-485D-C84B-A6CF-B016828F7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329B0-6796-D144-AC42-CEC564121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1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8EA7F6-6825-3046-9685-A303BF855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FC9DE-9E52-1A44-BE37-75FDDB0E2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7AC82-8C06-9A4E-9856-25D64055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FA127-EBBD-EA48-9CA2-E0B84D3D4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349C4-D761-AD40-9B92-EBFD7C26C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9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5D1BC-CF63-A74A-820D-A86F7F088A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015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EF918-75FA-5947-BE68-8A77F9E08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3D9D4-56B5-5B4F-86F9-D368D9CDC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EB729-A0C4-574A-95FC-DC12D03F4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2EF8-B62A-8941-8462-A6C0A6DDFE0B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D1399-EE8D-034C-8C89-AD9F8CD7B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9A67C-2073-4844-B068-7370871F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B9AE-CD81-B940-BE7C-A34914DF7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85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3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97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59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28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94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49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35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30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02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56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37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C3EA2-A704-437B-86EF-779EA255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99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2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10972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CBB5D-CDAF-4DB0-A755-0B42D9D1B3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317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7A2F2-E8B6-4EE4-B6BA-69999B4780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543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96333" y="53975"/>
            <a:ext cx="1128606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13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D1121-0937-8F40-AC67-A8FCC448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FD173-6510-E04B-A299-E6565CAB5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EF5DD-4A8B-FF43-A8C0-3F1B40BA1C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0A19C-73FB-2646-BFBF-BEAADEB3F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50B34-6F97-AF47-A81C-2098A1AE4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1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5618-5BD0-D147-BC30-B6E09398D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BE557-3CC1-2843-A34F-EA2659384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C2247-028B-5446-9148-B5372D5B7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74A35-C5BA-5F45-BA0D-169343CD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7EA83-25E7-B24D-947B-C68764AB2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780B5-807F-4246-9120-27F6757DF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0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FBB4-1E04-434D-A874-26CA3F23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70618-A1C3-9E45-A379-E1C787A1E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3E68F-41EF-8840-8B5D-356ABF60A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3FC27-B3BD-384C-BEFB-7AE900993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9072C1-5271-0746-8E19-9EBF1B484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EAC5BB-B1DD-414E-8FBB-7D79606B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5D71F4-E8CB-AF44-9DC6-A1CC1B6CB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CEA225-EFE0-D043-8000-26CB8303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9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266DD12-74CC-8E44-976F-F1ACACC86FE4}"/>
              </a:ext>
            </a:extLst>
          </p:cNvPr>
          <p:cNvGrpSpPr/>
          <p:nvPr userDrawn="1"/>
        </p:nvGrpSpPr>
        <p:grpSpPr>
          <a:xfrm>
            <a:off x="-76200" y="5292725"/>
            <a:ext cx="2016224" cy="1428750"/>
            <a:chOff x="-76200" y="5292725"/>
            <a:chExt cx="2016224" cy="14287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488DBE6-08B2-514B-90F5-55FEB2BA40A1}"/>
                </a:ext>
              </a:extLst>
            </p:cNvPr>
            <p:cNvGrpSpPr/>
            <p:nvPr userDrawn="1"/>
          </p:nvGrpSpPr>
          <p:grpSpPr>
            <a:xfrm>
              <a:off x="217537" y="5292725"/>
              <a:ext cx="1428750" cy="1428750"/>
              <a:chOff x="2135560" y="1916832"/>
              <a:chExt cx="1428750" cy="1428750"/>
            </a:xfrm>
          </p:grpSpPr>
          <p:pic>
            <p:nvPicPr>
              <p:cNvPr id="9" name="Picture 2" descr="Triphenylene (CAS 217-59-4) - Chemical &amp; Physical Properties by Cheméo">
                <a:extLst>
                  <a:ext uri="{FF2B5EF4-FFF2-40B4-BE49-F238E27FC236}">
                    <a16:creationId xmlns:a16="http://schemas.microsoft.com/office/drawing/2014/main" id="{81D14BE6-CC4A-3B40-8D50-E72DE8C656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5560" y="1916832"/>
                <a:ext cx="1428750" cy="142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AE1AE00-879F-7C4D-86C1-1F76A7FE19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41925" y="2614159"/>
                <a:ext cx="216019" cy="165569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8E97A2-5B82-EC49-BCF5-7540D5F62304}"/>
                  </a:ext>
                </a:extLst>
              </p:cNvPr>
              <p:cNvSpPr txBox="1"/>
              <p:nvPr/>
            </p:nvSpPr>
            <p:spPr>
              <a:xfrm>
                <a:off x="2700808" y="221802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ea typeface="Arial" charset="0"/>
                    <a:cs typeface="Arial" charset="0"/>
                  </a:rPr>
                  <a:t>S</a:t>
                </a:r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FF48CB-CA7F-AE47-856F-79417902B973}"/>
                  </a:ext>
                </a:extLst>
              </p:cNvPr>
              <p:cNvSpPr txBox="1"/>
              <p:nvPr/>
            </p:nvSpPr>
            <p:spPr>
              <a:xfrm>
                <a:off x="2409614" y="268461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E</a:t>
                </a:r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A3CA51-D99D-BB4D-B73D-02B6CFCB4143}"/>
                  </a:ext>
                </a:extLst>
              </p:cNvPr>
              <p:cNvSpPr txBox="1"/>
              <p:nvPr/>
            </p:nvSpPr>
            <p:spPr>
              <a:xfrm>
                <a:off x="2957944" y="267112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T</a:t>
                </a:r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1E655F-7C6D-8748-A725-87F9C8949967}"/>
                </a:ext>
              </a:extLst>
            </p:cNvPr>
            <p:cNvSpPr txBox="1"/>
            <p:nvPr userDrawn="1"/>
          </p:nvSpPr>
          <p:spPr>
            <a:xfrm>
              <a:off x="-76200" y="6352143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>
                  <a:solidFill>
                    <a:srgbClr val="00B0F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Garamond" panose="02020404030301010803" pitchFamily="18" charset="0"/>
                  <a:ea typeface="Arial" charset="0"/>
                  <a:cs typeface="Arial" charset="0"/>
                </a:rPr>
                <a:t>Sci-Excel Tuition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769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83F4D-03F3-8B43-8F6D-C5F2D7F5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954614-FFFD-AB43-8F7D-B2BCBECC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34E2A-25EC-7646-A3BA-A9D1654B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0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2CB8-15DD-6944-86E8-FFCC20CC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36547-1DFE-3C48-99EB-F90B6C640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EAD05-6102-FB4E-A547-B2DC207E5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111DA-D516-B24F-B356-1F775256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80B38-AB2B-3A47-AF41-70E2B1077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0CBE6-9577-2F41-ABFE-A9C9B13A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0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27CBD-C096-5043-A32F-6108CACB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B60640-C183-7A44-A9D6-AD099D60A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52704-487C-D543-9436-6A2262E46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D9364-4E91-B949-AEE4-7E324A9C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68828-0CA4-9642-9EDF-3F23E291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3C3C7-B67D-2F41-B243-B3CD2E6E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2F578B-0237-8445-B9B0-F52A64A26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CADCD-F447-CB4C-9EB8-D66F1E57B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34B491-91A0-4C0E-8307-0F87E984B022}"/>
              </a:ext>
            </a:extLst>
          </p:cNvPr>
          <p:cNvGrpSpPr/>
          <p:nvPr userDrawn="1"/>
        </p:nvGrpSpPr>
        <p:grpSpPr>
          <a:xfrm>
            <a:off x="52428" y="5990641"/>
            <a:ext cx="797647" cy="797647"/>
            <a:chOff x="40553" y="5532437"/>
            <a:chExt cx="1255852" cy="125585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4D29FDE-7C76-8E35-916C-B4003B2D54EE}"/>
                </a:ext>
              </a:extLst>
            </p:cNvPr>
            <p:cNvSpPr/>
            <p:nvPr userDrawn="1"/>
          </p:nvSpPr>
          <p:spPr>
            <a:xfrm>
              <a:off x="40553" y="5532437"/>
              <a:ext cx="1255852" cy="12558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E70A417-CFD8-45AA-CE3D-D29F09221ADB}"/>
                </a:ext>
              </a:extLst>
            </p:cNvPr>
            <p:cNvGrpSpPr/>
            <p:nvPr userDrawn="1"/>
          </p:nvGrpSpPr>
          <p:grpSpPr>
            <a:xfrm>
              <a:off x="80857" y="5784209"/>
              <a:ext cx="1175893" cy="976209"/>
              <a:chOff x="2538285" y="2210574"/>
              <a:chExt cx="1265984" cy="1051002"/>
            </a:xfrm>
          </p:grpSpPr>
          <p:pic>
            <p:nvPicPr>
              <p:cNvPr id="11" name="Picture 10" descr="Application&#10;&#10;Description automatically generated with low confidence">
                <a:extLst>
                  <a:ext uri="{FF2B5EF4-FFF2-40B4-BE49-F238E27FC236}">
                    <a16:creationId xmlns:a16="http://schemas.microsoft.com/office/drawing/2014/main" id="{C34D6486-5CD9-AC2E-3F65-1894F8AD0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07988" y="2273337"/>
                <a:ext cx="1152343" cy="981818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B356D7-22B4-ADD2-7D39-9AF7B639DCB8}"/>
                  </a:ext>
                </a:extLst>
              </p:cNvPr>
              <p:cNvSpPr/>
              <p:nvPr/>
            </p:nvSpPr>
            <p:spPr>
              <a:xfrm>
                <a:off x="2538285" y="2210574"/>
                <a:ext cx="1265984" cy="1051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401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9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1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80" r:id="rId11"/>
    <p:sldLayoutId id="2147483691" r:id="rId12"/>
    <p:sldLayoutId id="2147483690" r:id="rId13"/>
    <p:sldLayoutId id="2147483693" r:id="rId14"/>
    <p:sldLayoutId id="2147483694" r:id="rId15"/>
    <p:sldLayoutId id="214748369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E9F414-BA03-4A4A-A8BA-79FBE18902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14502"/>
            <a:ext cx="12192000" cy="1325563"/>
          </a:xfrm>
        </p:spPr>
        <p:txBody>
          <a:bodyPr>
            <a:noAutofit/>
          </a:bodyPr>
          <a:lstStyle/>
          <a:p>
            <a:r>
              <a:rPr lang="en-US" sz="4800" b="1" dirty="0"/>
              <a:t>AQA Past paper questions </a:t>
            </a:r>
            <a:br>
              <a:rPr lang="en-US" sz="4800" b="1" dirty="0"/>
            </a:br>
            <a:r>
              <a:rPr lang="en-US" sz="4800" b="1" dirty="0"/>
              <a:t>3.3.8 - Aldehydes and ketones</a:t>
            </a:r>
            <a:endParaRPr lang="en-US" sz="4800" b="1" dirty="0">
              <a:latin typeface="Calibri Light"/>
              <a:ea typeface="Calibri Light"/>
              <a:cs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8A4AB01-86FE-964C-A8A4-F8CBB4CDF7B4}"/>
              </a:ext>
            </a:extLst>
          </p:cNvPr>
          <p:cNvSpPr txBox="1">
            <a:spLocks/>
          </p:cNvSpPr>
          <p:nvPr/>
        </p:nvSpPr>
        <p:spPr>
          <a:xfrm>
            <a:off x="630379" y="310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Dr John R Griffiths</a:t>
            </a:r>
            <a:endParaRPr lang="en-US" b="1">
              <a:latin typeface="Garamond" panose="02020404030301010803" pitchFamily="18" charset="0"/>
            </a:endParaRPr>
          </a:p>
          <a:p>
            <a:pPr algn="ctr"/>
            <a:r>
              <a:rPr lang="en-US" b="1" err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SciExcel</a:t>
            </a:r>
            <a:r>
              <a:rPr lang="en-US" b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 Tuition</a:t>
            </a:r>
          </a:p>
        </p:txBody>
      </p:sp>
      <p:pic>
        <p:nvPicPr>
          <p:cNvPr id="1030" name="Picture 6" descr="AQA to pay out £1.1m for serious breaches on exam re-marks">
            <a:extLst>
              <a:ext uri="{FF2B5EF4-FFF2-40B4-BE49-F238E27FC236}">
                <a16:creationId xmlns:a16="http://schemas.microsoft.com/office/drawing/2014/main" id="{F986C080-FDED-6042-AF80-A2FD96D37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344" y="180494"/>
            <a:ext cx="1398796" cy="735496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49BB861-8D6B-E749-A0D3-C53540C02B67}"/>
              </a:ext>
            </a:extLst>
          </p:cNvPr>
          <p:cNvSpPr/>
          <p:nvPr/>
        </p:nvSpPr>
        <p:spPr>
          <a:xfrm>
            <a:off x="10640345" y="180494"/>
            <a:ext cx="1398795" cy="735496"/>
          </a:xfrm>
          <a:prstGeom prst="rect">
            <a:avLst/>
          </a:prstGeom>
          <a:solidFill>
            <a:schemeClr val="accent6">
              <a:lumMod val="40000"/>
              <a:lumOff val="60000"/>
              <a:alpha val="289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84B1D7-7385-7584-314E-B07FFF4B3547}"/>
              </a:ext>
            </a:extLst>
          </p:cNvPr>
          <p:cNvSpPr/>
          <p:nvPr/>
        </p:nvSpPr>
        <p:spPr>
          <a:xfrm>
            <a:off x="40553" y="5532437"/>
            <a:ext cx="1255852" cy="12558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46F7C7-C31B-1C61-7C24-1357B38A48FD}"/>
              </a:ext>
            </a:extLst>
          </p:cNvPr>
          <p:cNvGrpSpPr/>
          <p:nvPr/>
        </p:nvGrpSpPr>
        <p:grpSpPr>
          <a:xfrm>
            <a:off x="80857" y="5784209"/>
            <a:ext cx="1175893" cy="976209"/>
            <a:chOff x="2538285" y="2210574"/>
            <a:chExt cx="1265984" cy="1051002"/>
          </a:xfrm>
        </p:grpSpPr>
        <p:pic>
          <p:nvPicPr>
            <p:cNvPr id="11" name="Picture 10" descr="Application&#10;&#10;Description automatically generated with low confidence">
              <a:extLst>
                <a:ext uri="{FF2B5EF4-FFF2-40B4-BE49-F238E27FC236}">
                  <a16:creationId xmlns:a16="http://schemas.microsoft.com/office/drawing/2014/main" id="{6057A0F3-80EE-0A32-272A-349045130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07988" y="2273337"/>
              <a:ext cx="1152343" cy="98181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AED71A-2900-C562-421A-71894B8366E0}"/>
                </a:ext>
              </a:extLst>
            </p:cNvPr>
            <p:cNvSpPr/>
            <p:nvPr/>
          </p:nvSpPr>
          <p:spPr>
            <a:xfrm>
              <a:off x="2538285" y="2210574"/>
              <a:ext cx="1265984" cy="10510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E7B73-85A3-B487-2595-4E31A77BF997}"/>
              </a:ext>
            </a:extLst>
          </p:cNvPr>
          <p:cNvSpPr/>
          <p:nvPr/>
        </p:nvSpPr>
        <p:spPr>
          <a:xfrm>
            <a:off x="3938867" y="5707153"/>
            <a:ext cx="989252" cy="821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3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2017 A2 Paper 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D00DB9-0E70-4794-D941-35C87DD6F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17" y="1021155"/>
            <a:ext cx="5293941" cy="397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427C3E-F6BE-ED73-99D3-9B61C84F1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552" y="717675"/>
            <a:ext cx="5909582" cy="237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80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2018 A2 Paper 3</a:t>
            </a:r>
          </a:p>
        </p:txBody>
      </p:sp>
      <p:pic>
        <p:nvPicPr>
          <p:cNvPr id="2" name="Picture 1" descr="A white text with black text&#10;&#10;Description automatically generated">
            <a:extLst>
              <a:ext uri="{FF2B5EF4-FFF2-40B4-BE49-F238E27FC236}">
                <a16:creationId xmlns:a16="http://schemas.microsoft.com/office/drawing/2014/main" id="{A8799058-E82B-4638-6CE4-881F3E403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60" y="992841"/>
            <a:ext cx="5667375" cy="1981200"/>
          </a:xfrm>
          <a:prstGeom prst="rect">
            <a:avLst/>
          </a:prstGeom>
        </p:spPr>
      </p:pic>
      <p:pic>
        <p:nvPicPr>
          <p:cNvPr id="3" name="Picture 2" descr="A screenshot of a test&#10;&#10;Description automatically generated">
            <a:extLst>
              <a:ext uri="{FF2B5EF4-FFF2-40B4-BE49-F238E27FC236}">
                <a16:creationId xmlns:a16="http://schemas.microsoft.com/office/drawing/2014/main" id="{FF94A17A-EC76-C347-B0E5-7C60EFEA5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98" y="3119157"/>
            <a:ext cx="5629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64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2019 A2 Paper 3</a:t>
            </a:r>
          </a:p>
        </p:txBody>
      </p:sp>
      <p:pic>
        <p:nvPicPr>
          <p:cNvPr id="5" name="Picture 4" descr="A questionnaire with text&#10;&#10;Description automatically generated">
            <a:extLst>
              <a:ext uri="{FF2B5EF4-FFF2-40B4-BE49-F238E27FC236}">
                <a16:creationId xmlns:a16="http://schemas.microsoft.com/office/drawing/2014/main" id="{CDD9C44D-036A-E7C7-37FF-BCFEFE017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846885"/>
            <a:ext cx="5648325" cy="3819525"/>
          </a:xfrm>
          <a:prstGeom prst="rect">
            <a:avLst/>
          </a:prstGeom>
        </p:spPr>
      </p:pic>
      <p:pic>
        <p:nvPicPr>
          <p:cNvPr id="6" name="Picture 5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0953E1FA-8253-9856-895A-5B91F5306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546" y="535081"/>
            <a:ext cx="5657850" cy="2000250"/>
          </a:xfrm>
          <a:prstGeom prst="rect">
            <a:avLst/>
          </a:prstGeom>
        </p:spPr>
      </p:pic>
      <p:pic>
        <p:nvPicPr>
          <p:cNvPr id="7" name="Picture 6" descr="A table with text on it&#10;&#10;Description automatically generated">
            <a:extLst>
              <a:ext uri="{FF2B5EF4-FFF2-40B4-BE49-F238E27FC236}">
                <a16:creationId xmlns:a16="http://schemas.microsoft.com/office/drawing/2014/main" id="{1734D13D-08B0-4F48-2511-366AAD3BA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9546" y="2884114"/>
            <a:ext cx="565785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33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2020 A2 Paper 3</a:t>
            </a:r>
          </a:p>
        </p:txBody>
      </p:sp>
      <p:pic>
        <p:nvPicPr>
          <p:cNvPr id="2" name="Picture 1" descr="A screenshot of a quiz&#10;&#10;Description automatically generated">
            <a:extLst>
              <a:ext uri="{FF2B5EF4-FFF2-40B4-BE49-F238E27FC236}">
                <a16:creationId xmlns:a16="http://schemas.microsoft.com/office/drawing/2014/main" id="{C019EABD-9EE4-EA83-B4B1-B5141FA4B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18" y="1070722"/>
            <a:ext cx="56388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98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2021 A2 Paper 3</a:t>
            </a:r>
          </a:p>
        </p:txBody>
      </p:sp>
      <p:pic>
        <p:nvPicPr>
          <p:cNvPr id="3" name="Picture 2" descr="A white paper with black text&#10;&#10;Description automatically generated">
            <a:extLst>
              <a:ext uri="{FF2B5EF4-FFF2-40B4-BE49-F238E27FC236}">
                <a16:creationId xmlns:a16="http://schemas.microsoft.com/office/drawing/2014/main" id="{24671B43-1F95-FF9C-C9E3-A659DA5DA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15" y="880502"/>
            <a:ext cx="5629275" cy="1914525"/>
          </a:xfrm>
          <a:prstGeom prst="rect">
            <a:avLst/>
          </a:prstGeom>
        </p:spPr>
      </p:pic>
      <p:pic>
        <p:nvPicPr>
          <p:cNvPr id="5" name="Picture 4" descr="A questionnaire with black text&#10;&#10;Description automatically generated">
            <a:extLst>
              <a:ext uri="{FF2B5EF4-FFF2-40B4-BE49-F238E27FC236}">
                <a16:creationId xmlns:a16="http://schemas.microsoft.com/office/drawing/2014/main" id="{CFFD2FC7-B9B5-9757-0511-431872541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046" y="3131764"/>
            <a:ext cx="5657850" cy="3171825"/>
          </a:xfrm>
          <a:prstGeom prst="rect">
            <a:avLst/>
          </a:prstGeom>
        </p:spPr>
      </p:pic>
      <p:pic>
        <p:nvPicPr>
          <p:cNvPr id="6" name="Picture 5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9F44E55C-DC96-1DCE-B8E1-A8EF64CA2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9715" y="714375"/>
            <a:ext cx="5629275" cy="2000250"/>
          </a:xfrm>
          <a:prstGeom prst="rect">
            <a:avLst/>
          </a:prstGeom>
        </p:spPr>
      </p:pic>
      <p:pic>
        <p:nvPicPr>
          <p:cNvPr id="2" name="Picture 1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D581812B-E31F-EB80-21CF-19AE2FCDC7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4297" y="3370449"/>
            <a:ext cx="5376583" cy="199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61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2021 A2 Paper 3</a:t>
            </a:r>
          </a:p>
        </p:txBody>
      </p:sp>
      <p:pic>
        <p:nvPicPr>
          <p:cNvPr id="7" name="Picture 6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612F352E-368A-65F1-A996-F41B6AA11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923645"/>
            <a:ext cx="561975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01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2017 A2 Paper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35F052-5A9B-D5FE-4D80-4A890964C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00" y="717675"/>
            <a:ext cx="5487166" cy="49822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C2C910-FB61-05A6-5849-5AD8C05EE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22491"/>
            <a:ext cx="5496692" cy="4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73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2018 A2 Paper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6DF94D-35CE-5B2D-45CC-C987B1ABC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17" y="936946"/>
            <a:ext cx="5890200" cy="398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05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2020 A2 Paper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CED13E-906F-CA13-B410-5DDAB6D2B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292" y="992406"/>
            <a:ext cx="5639587" cy="462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45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2019 A2 Paper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DA8EF2-FB3A-FBCB-D8CE-DBF49F331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17" y="213864"/>
            <a:ext cx="5668166" cy="643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48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2020 A2 Paper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F9C26F-D7BF-2B43-2CE7-F2FDF629E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983" y="717675"/>
            <a:ext cx="5174017" cy="54540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AAF251-609F-2528-4DE3-4DCBAF808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760" y="574375"/>
            <a:ext cx="5668860" cy="545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50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2021 A2 Paper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833FE5-4D51-9040-F6B0-1C2FC6D61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829" y="717675"/>
            <a:ext cx="4224171" cy="559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62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2022 A2 Paper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C10584-4951-FAA4-A6A9-A2F6A3221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39" y="1124544"/>
            <a:ext cx="5630061" cy="181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98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2017 A2 Paper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AC02D0-E1C8-5688-40FA-71C5DBEA1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67" y="951345"/>
            <a:ext cx="5205051" cy="27141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6B98C3-35C2-14DD-C374-BD796B0F2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309" y="0"/>
            <a:ext cx="4461164" cy="36330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F713B5-86B2-7145-749F-75E120EFF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5510" y="3665507"/>
            <a:ext cx="4464823" cy="310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90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57</Words>
  <Application>Microsoft Office PowerPoint</Application>
  <PresentationFormat>Widescreen</PresentationFormat>
  <Paragraphs>14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Office Theme</vt:lpstr>
      <vt:lpstr>AQA Past paper questions  3.3.8 - Aldehydes and ketones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Griffiths</dc:creator>
  <cp:lastModifiedBy>John Griffiths</cp:lastModifiedBy>
  <cp:revision>422</cp:revision>
  <dcterms:created xsi:type="dcterms:W3CDTF">2021-10-29T07:59:38Z</dcterms:created>
  <dcterms:modified xsi:type="dcterms:W3CDTF">2024-06-03T12:41:01Z</dcterms:modified>
</cp:coreProperties>
</file>