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8"/>
  </p:notesMasterIdLst>
  <p:sldIdLst>
    <p:sldId id="268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138DA4-B6C9-4942-A978-602923C2D678}" v="78" dt="2024-06-03T12:41:01.493"/>
    <p1510:client id="{436A325D-30E1-4B2D-912E-8CE38FA5204B}" v="57" dt="2024-06-03T12:55:39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0"/>
  </p:normalViewPr>
  <p:slideViewPr>
    <p:cSldViewPr snapToGrid="0" showGuides="1">
      <p:cViewPr varScale="1">
        <p:scale>
          <a:sx n="104" d="100"/>
          <a:sy n="104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4654F430-7A84-46BE-AC16-3F8B016C1D02}"/>
    <pc:docChg chg="addSld delSld modSld">
      <pc:chgData name="John Griffiths" userId="55ce029b995a3368" providerId="Windows Live" clId="Web-{4654F430-7A84-46BE-AC16-3F8B016C1D02}" dt="2024-05-30T10:11:10.223" v="22"/>
      <pc:docMkLst>
        <pc:docMk/>
      </pc:docMkLst>
      <pc:sldChg chg="modSp">
        <pc:chgData name="John Griffiths" userId="55ce029b995a3368" providerId="Windows Live" clId="Web-{4654F430-7A84-46BE-AC16-3F8B016C1D02}" dt="2024-05-30T10:10:47.785" v="8" actId="20577"/>
        <pc:sldMkLst>
          <pc:docMk/>
          <pc:sldMk cId="4120335544" sldId="268"/>
        </pc:sldMkLst>
        <pc:spChg chg="mod">
          <ac:chgData name="John Griffiths" userId="55ce029b995a3368" providerId="Windows Live" clId="Web-{4654F430-7A84-46BE-AC16-3F8B016C1D02}" dt="2024-05-30T10:10:47.785" v="8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delSp">
        <pc:chgData name="John Griffiths" userId="55ce029b995a3368" providerId="Windows Live" clId="Web-{4654F430-7A84-46BE-AC16-3F8B016C1D02}" dt="2024-05-30T10:10:53.175" v="11"/>
        <pc:sldMkLst>
          <pc:docMk/>
          <pc:sldMk cId="3500873903" sldId="283"/>
        </pc:sldMkLst>
        <pc:picChg chg="del">
          <ac:chgData name="John Griffiths" userId="55ce029b995a3368" providerId="Windows Live" clId="Web-{4654F430-7A84-46BE-AC16-3F8B016C1D02}" dt="2024-05-30T10:10:51.785" v="9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4654F430-7A84-46BE-AC16-3F8B016C1D02}" dt="2024-05-30T10:10:52.410" v="1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4654F430-7A84-46BE-AC16-3F8B016C1D02}" dt="2024-05-30T10:10:53.175" v="11"/>
          <ac:picMkLst>
            <pc:docMk/>
            <pc:sldMk cId="3500873903" sldId="283"/>
            <ac:picMk id="7" creationId="{D0DFE8E6-A176-58BE-9BC6-A5B18011D898}"/>
          </ac:picMkLst>
        </pc:picChg>
      </pc:sldChg>
      <pc:sldChg chg="del">
        <pc:chgData name="John Griffiths" userId="55ce029b995a3368" providerId="Windows Live" clId="Web-{4654F430-7A84-46BE-AC16-3F8B016C1D02}" dt="2024-05-30T10:11:10.223" v="22"/>
        <pc:sldMkLst>
          <pc:docMk/>
          <pc:sldMk cId="2072760096" sldId="284"/>
        </pc:sldMkLst>
      </pc:sldChg>
      <pc:sldChg chg="del">
        <pc:chgData name="John Griffiths" userId="55ce029b995a3368" providerId="Windows Live" clId="Web-{4654F430-7A84-46BE-AC16-3F8B016C1D02}" dt="2024-05-30T10:11:10.223" v="20"/>
        <pc:sldMkLst>
          <pc:docMk/>
          <pc:sldMk cId="3996102856" sldId="285"/>
        </pc:sldMkLst>
      </pc:sldChg>
      <pc:sldChg chg="del">
        <pc:chgData name="John Griffiths" userId="55ce029b995a3368" providerId="Windows Live" clId="Web-{4654F430-7A84-46BE-AC16-3F8B016C1D02}" dt="2024-05-30T10:11:10.223" v="19"/>
        <pc:sldMkLst>
          <pc:docMk/>
          <pc:sldMk cId="554355603" sldId="286"/>
        </pc:sldMkLst>
      </pc:sldChg>
      <pc:sldChg chg="del">
        <pc:chgData name="John Griffiths" userId="55ce029b995a3368" providerId="Windows Live" clId="Web-{4654F430-7A84-46BE-AC16-3F8B016C1D02}" dt="2024-05-30T10:11:10.223" v="18"/>
        <pc:sldMkLst>
          <pc:docMk/>
          <pc:sldMk cId="2698467367" sldId="287"/>
        </pc:sldMkLst>
      </pc:sldChg>
      <pc:sldChg chg="del">
        <pc:chgData name="John Griffiths" userId="55ce029b995a3368" providerId="Windows Live" clId="Web-{4654F430-7A84-46BE-AC16-3F8B016C1D02}" dt="2024-05-30T10:11:10.207" v="17"/>
        <pc:sldMkLst>
          <pc:docMk/>
          <pc:sldMk cId="1516065985" sldId="288"/>
        </pc:sldMkLst>
      </pc:sldChg>
      <pc:sldChg chg="del">
        <pc:chgData name="John Griffiths" userId="55ce029b995a3368" providerId="Windows Live" clId="Web-{4654F430-7A84-46BE-AC16-3F8B016C1D02}" dt="2024-05-30T10:11:10.207" v="16"/>
        <pc:sldMkLst>
          <pc:docMk/>
          <pc:sldMk cId="3171484700" sldId="289"/>
        </pc:sldMkLst>
      </pc:sldChg>
      <pc:sldChg chg="del">
        <pc:chgData name="John Griffiths" userId="55ce029b995a3368" providerId="Windows Live" clId="Web-{4654F430-7A84-46BE-AC16-3F8B016C1D02}" dt="2024-05-30T10:11:10.207" v="15"/>
        <pc:sldMkLst>
          <pc:docMk/>
          <pc:sldMk cId="768864221" sldId="290"/>
        </pc:sldMkLst>
      </pc:sldChg>
      <pc:sldChg chg="del">
        <pc:chgData name="John Griffiths" userId="55ce029b995a3368" providerId="Windows Live" clId="Web-{4654F430-7A84-46BE-AC16-3F8B016C1D02}" dt="2024-05-30T10:11:10.207" v="14"/>
        <pc:sldMkLst>
          <pc:docMk/>
          <pc:sldMk cId="1886875189" sldId="291"/>
        </pc:sldMkLst>
      </pc:sldChg>
      <pc:sldChg chg="del">
        <pc:chgData name="John Griffiths" userId="55ce029b995a3368" providerId="Windows Live" clId="Web-{4654F430-7A84-46BE-AC16-3F8B016C1D02}" dt="2024-05-30T10:11:10.207" v="13"/>
        <pc:sldMkLst>
          <pc:docMk/>
          <pc:sldMk cId="1047583191" sldId="292"/>
        </pc:sldMkLst>
      </pc:sldChg>
      <pc:sldChg chg="new del">
        <pc:chgData name="John Griffiths" userId="55ce029b995a3368" providerId="Windows Live" clId="Web-{4654F430-7A84-46BE-AC16-3F8B016C1D02}" dt="2024-05-30T10:11:10.223" v="21"/>
        <pc:sldMkLst>
          <pc:docMk/>
          <pc:sldMk cId="2859246768" sldId="293"/>
        </pc:sldMkLst>
      </pc:sldChg>
    </pc:docChg>
  </pc:docChgLst>
  <pc:docChgLst>
    <pc:chgData clId="Web-{F76FCEEE-E80C-42BF-BD06-FF872D80BCFC}"/>
    <pc:docChg chg="modSld">
      <pc:chgData name="" userId="" providerId="" clId="Web-{F76FCEEE-E80C-42BF-BD06-FF872D80BCFC}" dt="2024-05-16T08:28:05.687" v="1" actId="20577"/>
      <pc:docMkLst>
        <pc:docMk/>
      </pc:docMkLst>
      <pc:sldChg chg="modSp">
        <pc:chgData name="" userId="" providerId="" clId="Web-{F76FCEEE-E80C-42BF-BD06-FF872D80BCFC}" dt="2024-05-16T08:28:05.687" v="1" actId="20577"/>
        <pc:sldMkLst>
          <pc:docMk/>
          <pc:sldMk cId="4120335544" sldId="268"/>
        </pc:sldMkLst>
        <pc:spChg chg="mod">
          <ac:chgData name="" userId="" providerId="" clId="Web-{F76FCEEE-E80C-42BF-BD06-FF872D80BCFC}" dt="2024-05-16T08:28:05.687" v="1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436A325D-30E1-4B2D-912E-8CE38FA5204B}"/>
    <pc:docChg chg="addSld delSld modSld">
      <pc:chgData name="John Griffiths" userId="55ce029b995a3368" providerId="Windows Live" clId="Web-{436A325D-30E1-4B2D-912E-8CE38FA5204B}" dt="2024-06-03T12:55:39.331" v="51"/>
      <pc:docMkLst>
        <pc:docMk/>
      </pc:docMkLst>
      <pc:sldChg chg="modSp">
        <pc:chgData name="John Griffiths" userId="55ce029b995a3368" providerId="Windows Live" clId="Web-{436A325D-30E1-4B2D-912E-8CE38FA5204B}" dt="2024-06-03T12:51:34.128" v="25" actId="20577"/>
        <pc:sldMkLst>
          <pc:docMk/>
          <pc:sldMk cId="4120335544" sldId="268"/>
        </pc:sldMkLst>
        <pc:spChg chg="mod">
          <ac:chgData name="John Griffiths" userId="55ce029b995a3368" providerId="Windows Live" clId="Web-{436A325D-30E1-4B2D-912E-8CE38FA5204B}" dt="2024-06-03T12:51:34.128" v="25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436A325D-30E1-4B2D-912E-8CE38FA5204B}" dt="2024-06-03T12:54:27.800" v="46" actId="1076"/>
        <pc:sldMkLst>
          <pc:docMk/>
          <pc:sldMk cId="3500873903" sldId="283"/>
        </pc:sldMkLst>
        <pc:picChg chg="add mod">
          <ac:chgData name="John Griffiths" userId="55ce029b995a3368" providerId="Windows Live" clId="Web-{436A325D-30E1-4B2D-912E-8CE38FA5204B}" dt="2024-06-03T12:53:24.206" v="42" actId="1076"/>
          <ac:picMkLst>
            <pc:docMk/>
            <pc:sldMk cId="3500873903" sldId="283"/>
            <ac:picMk id="2" creationId="{233BEF30-2A63-4597-A428-4C6D88327D56}"/>
          </ac:picMkLst>
        </pc:picChg>
        <pc:picChg chg="del">
          <ac:chgData name="John Griffiths" userId="55ce029b995a3368" providerId="Windows Live" clId="Web-{436A325D-30E1-4B2D-912E-8CE38FA5204B}" dt="2024-06-03T12:51:39.019" v="26"/>
          <ac:picMkLst>
            <pc:docMk/>
            <pc:sldMk cId="3500873903" sldId="283"/>
            <ac:picMk id="3" creationId="{9935F052-5A9B-D5FE-4D80-4A890964CE2C}"/>
          </ac:picMkLst>
        </pc:picChg>
        <pc:picChg chg="add mod">
          <ac:chgData name="John Griffiths" userId="55ce029b995a3368" providerId="Windows Live" clId="Web-{436A325D-30E1-4B2D-912E-8CE38FA5204B}" dt="2024-06-03T12:54:02.738" v="44" actId="1076"/>
          <ac:picMkLst>
            <pc:docMk/>
            <pc:sldMk cId="3500873903" sldId="283"/>
            <ac:picMk id="5" creationId="{120F5C97-6A24-6CBD-108E-F4F0757FE957}"/>
          </ac:picMkLst>
        </pc:picChg>
        <pc:picChg chg="del">
          <ac:chgData name="John Griffiths" userId="55ce029b995a3368" providerId="Windows Live" clId="Web-{436A325D-30E1-4B2D-912E-8CE38FA5204B}" dt="2024-06-03T12:51:39.628" v="27"/>
          <ac:picMkLst>
            <pc:docMk/>
            <pc:sldMk cId="3500873903" sldId="283"/>
            <ac:picMk id="6" creationId="{67C2C910-FB61-05A6-5849-5AD8C05EE05C}"/>
          </ac:picMkLst>
        </pc:picChg>
        <pc:picChg chg="add mod">
          <ac:chgData name="John Griffiths" userId="55ce029b995a3368" providerId="Windows Live" clId="Web-{436A325D-30E1-4B2D-912E-8CE38FA5204B}" dt="2024-06-03T12:54:27.800" v="46" actId="1076"/>
          <ac:picMkLst>
            <pc:docMk/>
            <pc:sldMk cId="3500873903" sldId="283"/>
            <ac:picMk id="7" creationId="{20B225C5-E047-DA94-13DF-FE266F88EF93}"/>
          </ac:picMkLst>
        </pc:picChg>
      </pc:sldChg>
      <pc:sldChg chg="del">
        <pc:chgData name="John Griffiths" userId="55ce029b995a3368" providerId="Windows Live" clId="Web-{436A325D-30E1-4B2D-912E-8CE38FA5204B}" dt="2024-06-03T12:51:44.206" v="40"/>
        <pc:sldMkLst>
          <pc:docMk/>
          <pc:sldMk cId="2484505187" sldId="284"/>
        </pc:sldMkLst>
      </pc:sldChg>
      <pc:sldChg chg="delSp modSp add replId">
        <pc:chgData name="John Griffiths" userId="55ce029b995a3368" providerId="Windows Live" clId="Web-{436A325D-30E1-4B2D-912E-8CE38FA5204B}" dt="2024-06-03T12:55:39.331" v="51"/>
        <pc:sldMkLst>
          <pc:docMk/>
          <pc:sldMk cId="2746217834" sldId="284"/>
        </pc:sldMkLst>
        <pc:spChg chg="mod">
          <ac:chgData name="John Griffiths" userId="55ce029b995a3368" providerId="Windows Live" clId="Web-{436A325D-30E1-4B2D-912E-8CE38FA5204B}" dt="2024-06-03T12:55:34.800" v="48" actId="20577"/>
          <ac:spMkLst>
            <pc:docMk/>
            <pc:sldMk cId="2746217834" sldId="284"/>
            <ac:spMk id="4" creationId="{1DE3B9C3-FD6A-9642-AADE-B4C28E2EEBCF}"/>
          </ac:spMkLst>
        </pc:spChg>
        <pc:picChg chg="del">
          <ac:chgData name="John Griffiths" userId="55ce029b995a3368" providerId="Windows Live" clId="Web-{436A325D-30E1-4B2D-912E-8CE38FA5204B}" dt="2024-06-03T12:55:38.050" v="49"/>
          <ac:picMkLst>
            <pc:docMk/>
            <pc:sldMk cId="2746217834" sldId="284"/>
            <ac:picMk id="2" creationId="{233BEF30-2A63-4597-A428-4C6D88327D56}"/>
          </ac:picMkLst>
        </pc:picChg>
        <pc:picChg chg="del">
          <ac:chgData name="John Griffiths" userId="55ce029b995a3368" providerId="Windows Live" clId="Web-{436A325D-30E1-4B2D-912E-8CE38FA5204B}" dt="2024-06-03T12:55:38.644" v="50"/>
          <ac:picMkLst>
            <pc:docMk/>
            <pc:sldMk cId="2746217834" sldId="284"/>
            <ac:picMk id="5" creationId="{120F5C97-6A24-6CBD-108E-F4F0757FE957}"/>
          </ac:picMkLst>
        </pc:picChg>
        <pc:picChg chg="del">
          <ac:chgData name="John Griffiths" userId="55ce029b995a3368" providerId="Windows Live" clId="Web-{436A325D-30E1-4B2D-912E-8CE38FA5204B}" dt="2024-06-03T12:55:39.331" v="51"/>
          <ac:picMkLst>
            <pc:docMk/>
            <pc:sldMk cId="2746217834" sldId="284"/>
            <ac:picMk id="7" creationId="{20B225C5-E047-DA94-13DF-FE266F88EF93}"/>
          </ac:picMkLst>
        </pc:picChg>
      </pc:sldChg>
      <pc:sldChg chg="del">
        <pc:chgData name="John Griffiths" userId="55ce029b995a3368" providerId="Windows Live" clId="Web-{436A325D-30E1-4B2D-912E-8CE38FA5204B}" dt="2024-06-03T12:51:44.206" v="38"/>
        <pc:sldMkLst>
          <pc:docMk/>
          <pc:sldMk cId="3881048316" sldId="285"/>
        </pc:sldMkLst>
      </pc:sldChg>
      <pc:sldChg chg="del">
        <pc:chgData name="John Griffiths" userId="55ce029b995a3368" providerId="Windows Live" clId="Web-{436A325D-30E1-4B2D-912E-8CE38FA5204B}" dt="2024-06-03T12:51:44.206" v="39"/>
        <pc:sldMkLst>
          <pc:docMk/>
          <pc:sldMk cId="2593945022" sldId="286"/>
        </pc:sldMkLst>
      </pc:sldChg>
      <pc:sldChg chg="del">
        <pc:chgData name="John Griffiths" userId="55ce029b995a3368" providerId="Windows Live" clId="Web-{436A325D-30E1-4B2D-912E-8CE38FA5204B}" dt="2024-06-03T12:51:44.206" v="37"/>
        <pc:sldMkLst>
          <pc:docMk/>
          <pc:sldMk cId="4281450236" sldId="287"/>
        </pc:sldMkLst>
      </pc:sldChg>
      <pc:sldChg chg="del">
        <pc:chgData name="John Griffiths" userId="55ce029b995a3368" providerId="Windows Live" clId="Web-{436A325D-30E1-4B2D-912E-8CE38FA5204B}" dt="2024-06-03T12:51:44.206" v="36"/>
        <pc:sldMkLst>
          <pc:docMk/>
          <pc:sldMk cId="2020562299" sldId="288"/>
        </pc:sldMkLst>
      </pc:sldChg>
      <pc:sldChg chg="del">
        <pc:chgData name="John Griffiths" userId="55ce029b995a3368" providerId="Windows Live" clId="Web-{436A325D-30E1-4B2D-912E-8CE38FA5204B}" dt="2024-06-03T12:51:44.206" v="35"/>
        <pc:sldMkLst>
          <pc:docMk/>
          <pc:sldMk cId="1315198068" sldId="289"/>
        </pc:sldMkLst>
      </pc:sldChg>
      <pc:sldChg chg="del">
        <pc:chgData name="John Griffiths" userId="55ce029b995a3368" providerId="Windows Live" clId="Web-{436A325D-30E1-4B2D-912E-8CE38FA5204B}" dt="2024-06-03T12:51:44.206" v="34"/>
        <pc:sldMkLst>
          <pc:docMk/>
          <pc:sldMk cId="2166890798" sldId="290"/>
        </pc:sldMkLst>
      </pc:sldChg>
      <pc:sldChg chg="del">
        <pc:chgData name="John Griffiths" userId="55ce029b995a3368" providerId="Windows Live" clId="Web-{436A325D-30E1-4B2D-912E-8CE38FA5204B}" dt="2024-06-03T12:51:44.191" v="33"/>
        <pc:sldMkLst>
          <pc:docMk/>
          <pc:sldMk cId="1417580243" sldId="291"/>
        </pc:sldMkLst>
      </pc:sldChg>
      <pc:sldChg chg="del">
        <pc:chgData name="John Griffiths" userId="55ce029b995a3368" providerId="Windows Live" clId="Web-{436A325D-30E1-4B2D-912E-8CE38FA5204B}" dt="2024-06-03T12:51:44.191" v="32"/>
        <pc:sldMkLst>
          <pc:docMk/>
          <pc:sldMk cId="2782564327" sldId="292"/>
        </pc:sldMkLst>
      </pc:sldChg>
      <pc:sldChg chg="del">
        <pc:chgData name="John Griffiths" userId="55ce029b995a3368" providerId="Windows Live" clId="Web-{436A325D-30E1-4B2D-912E-8CE38FA5204B}" dt="2024-06-03T12:51:44.191" v="31"/>
        <pc:sldMkLst>
          <pc:docMk/>
          <pc:sldMk cId="3945633036" sldId="293"/>
        </pc:sldMkLst>
      </pc:sldChg>
      <pc:sldChg chg="del">
        <pc:chgData name="John Griffiths" userId="55ce029b995a3368" providerId="Windows Live" clId="Web-{436A325D-30E1-4B2D-912E-8CE38FA5204B}" dt="2024-06-03T12:51:44.191" v="30"/>
        <pc:sldMkLst>
          <pc:docMk/>
          <pc:sldMk cId="687898035" sldId="294"/>
        </pc:sldMkLst>
      </pc:sldChg>
      <pc:sldChg chg="del">
        <pc:chgData name="John Griffiths" userId="55ce029b995a3368" providerId="Windows Live" clId="Web-{436A325D-30E1-4B2D-912E-8CE38FA5204B}" dt="2024-06-03T12:51:44.191" v="29"/>
        <pc:sldMkLst>
          <pc:docMk/>
          <pc:sldMk cId="4164661923" sldId="295"/>
        </pc:sldMkLst>
      </pc:sldChg>
      <pc:sldChg chg="del">
        <pc:chgData name="John Griffiths" userId="55ce029b995a3368" providerId="Windows Live" clId="Web-{436A325D-30E1-4B2D-912E-8CE38FA5204B}" dt="2024-06-03T12:51:44.191" v="28"/>
        <pc:sldMkLst>
          <pc:docMk/>
          <pc:sldMk cId="2744701050" sldId="296"/>
        </pc:sldMkLst>
      </pc:sldChg>
    </pc:docChg>
  </pc:docChgLst>
  <pc:docChgLst>
    <pc:chgData name="John Griffiths" userId="55ce029b995a3368" providerId="LiveId" clId="{2AD79843-8A89-4A7D-9A9F-19499CFB877D}"/>
    <pc:docChg chg="custSel addSld modSld">
      <pc:chgData name="John Griffiths" userId="55ce029b995a3368" providerId="LiveId" clId="{2AD79843-8A89-4A7D-9A9F-19499CFB877D}" dt="2024-06-04T10:39:41.962" v="130" actId="1076"/>
      <pc:docMkLst>
        <pc:docMk/>
      </pc:docMkLst>
      <pc:sldChg chg="addSp modSp mod">
        <pc:chgData name="John Griffiths" userId="55ce029b995a3368" providerId="LiveId" clId="{2AD79843-8A89-4A7D-9A9F-19499CFB877D}" dt="2024-06-04T10:03:31.335" v="3" actId="1076"/>
        <pc:sldMkLst>
          <pc:docMk/>
          <pc:sldMk cId="2746217834" sldId="284"/>
        </pc:sldMkLst>
        <pc:picChg chg="add mod">
          <ac:chgData name="John Griffiths" userId="55ce029b995a3368" providerId="LiveId" clId="{2AD79843-8A89-4A7D-9A9F-19499CFB877D}" dt="2024-06-04T10:02:40.036" v="1" actId="1076"/>
          <ac:picMkLst>
            <pc:docMk/>
            <pc:sldMk cId="2746217834" sldId="284"/>
            <ac:picMk id="3" creationId="{C9D47B22-5236-586B-F91F-19AC5A894F29}"/>
          </ac:picMkLst>
        </pc:picChg>
        <pc:picChg chg="add mod">
          <ac:chgData name="John Griffiths" userId="55ce029b995a3368" providerId="LiveId" clId="{2AD79843-8A89-4A7D-9A9F-19499CFB877D}" dt="2024-06-04T10:03:31.335" v="3" actId="1076"/>
          <ac:picMkLst>
            <pc:docMk/>
            <pc:sldMk cId="2746217834" sldId="284"/>
            <ac:picMk id="6" creationId="{532D1F9B-7D74-36E9-E202-22CA5CD669DB}"/>
          </ac:picMkLst>
        </pc:picChg>
      </pc:sldChg>
      <pc:sldChg chg="addSp delSp modSp add mod">
        <pc:chgData name="John Griffiths" userId="55ce029b995a3368" providerId="LiveId" clId="{2AD79843-8A89-4A7D-9A9F-19499CFB877D}" dt="2024-06-04T10:06:53.731" v="15" actId="14100"/>
        <pc:sldMkLst>
          <pc:docMk/>
          <pc:sldMk cId="3872592553" sldId="285"/>
        </pc:sldMkLst>
        <pc:spChg chg="mod">
          <ac:chgData name="John Griffiths" userId="55ce029b995a3368" providerId="LiveId" clId="{2AD79843-8A89-4A7D-9A9F-19499CFB877D}" dt="2024-06-04T10:04:34.953" v="8" actId="20577"/>
          <ac:spMkLst>
            <pc:docMk/>
            <pc:sldMk cId="3872592553" sldId="285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04:28.760" v="5" actId="478"/>
          <ac:picMkLst>
            <pc:docMk/>
            <pc:sldMk cId="3872592553" sldId="285"/>
            <ac:picMk id="3" creationId="{C9D47B22-5236-586B-F91F-19AC5A894F29}"/>
          </ac:picMkLst>
        </pc:picChg>
        <pc:picChg chg="add mod">
          <ac:chgData name="John Griffiths" userId="55ce029b995a3368" providerId="LiveId" clId="{2AD79843-8A89-4A7D-9A9F-19499CFB877D}" dt="2024-06-04T10:06:50.172" v="14" actId="14100"/>
          <ac:picMkLst>
            <pc:docMk/>
            <pc:sldMk cId="3872592553" sldId="285"/>
            <ac:picMk id="5" creationId="{DA50896D-38B3-387D-78F9-ACA0DA761018}"/>
          </ac:picMkLst>
        </pc:picChg>
        <pc:picChg chg="del">
          <ac:chgData name="John Griffiths" userId="55ce029b995a3368" providerId="LiveId" clId="{2AD79843-8A89-4A7D-9A9F-19499CFB877D}" dt="2024-06-04T10:04:29.333" v="6" actId="478"/>
          <ac:picMkLst>
            <pc:docMk/>
            <pc:sldMk cId="3872592553" sldId="285"/>
            <ac:picMk id="6" creationId="{532D1F9B-7D74-36E9-E202-22CA5CD669DB}"/>
          </ac:picMkLst>
        </pc:picChg>
        <pc:picChg chg="add mod">
          <ac:chgData name="John Griffiths" userId="55ce029b995a3368" providerId="LiveId" clId="{2AD79843-8A89-4A7D-9A9F-19499CFB877D}" dt="2024-06-04T10:06:53.731" v="15" actId="14100"/>
          <ac:picMkLst>
            <pc:docMk/>
            <pc:sldMk cId="3872592553" sldId="285"/>
            <ac:picMk id="8" creationId="{C99DB0F0-18E6-2657-ED01-BCAB1A13E14A}"/>
          </ac:picMkLst>
        </pc:picChg>
      </pc:sldChg>
      <pc:sldChg chg="addSp delSp modSp add mod">
        <pc:chgData name="John Griffiths" userId="55ce029b995a3368" providerId="LiveId" clId="{2AD79843-8A89-4A7D-9A9F-19499CFB877D}" dt="2024-06-04T10:08:43.522" v="23" actId="1076"/>
        <pc:sldMkLst>
          <pc:docMk/>
          <pc:sldMk cId="3268134670" sldId="286"/>
        </pc:sldMkLst>
        <pc:picChg chg="add mod">
          <ac:chgData name="John Griffiths" userId="55ce029b995a3368" providerId="LiveId" clId="{2AD79843-8A89-4A7D-9A9F-19499CFB877D}" dt="2024-06-04T10:08:14.266" v="21" actId="14100"/>
          <ac:picMkLst>
            <pc:docMk/>
            <pc:sldMk cId="3268134670" sldId="286"/>
            <ac:picMk id="3" creationId="{618DF08F-DBBC-BC57-89A2-AB3EFC136BFF}"/>
          </ac:picMkLst>
        </pc:picChg>
        <pc:picChg chg="del">
          <ac:chgData name="John Griffiths" userId="55ce029b995a3368" providerId="LiveId" clId="{2AD79843-8A89-4A7D-9A9F-19499CFB877D}" dt="2024-06-04T10:07:03.218" v="17" actId="478"/>
          <ac:picMkLst>
            <pc:docMk/>
            <pc:sldMk cId="3268134670" sldId="286"/>
            <ac:picMk id="5" creationId="{DA50896D-38B3-387D-78F9-ACA0DA761018}"/>
          </ac:picMkLst>
        </pc:picChg>
        <pc:picChg chg="add mod">
          <ac:chgData name="John Griffiths" userId="55ce029b995a3368" providerId="LiveId" clId="{2AD79843-8A89-4A7D-9A9F-19499CFB877D}" dt="2024-06-04T10:08:43.522" v="23" actId="1076"/>
          <ac:picMkLst>
            <pc:docMk/>
            <pc:sldMk cId="3268134670" sldId="286"/>
            <ac:picMk id="7" creationId="{1D8DD872-5A77-220F-5106-D32C3FFE6CF3}"/>
          </ac:picMkLst>
        </pc:picChg>
        <pc:picChg chg="del">
          <ac:chgData name="John Griffiths" userId="55ce029b995a3368" providerId="LiveId" clId="{2AD79843-8A89-4A7D-9A9F-19499CFB877D}" dt="2024-06-04T10:07:03.838" v="18" actId="478"/>
          <ac:picMkLst>
            <pc:docMk/>
            <pc:sldMk cId="3268134670" sldId="286"/>
            <ac:picMk id="8" creationId="{C99DB0F0-18E6-2657-ED01-BCAB1A13E14A}"/>
          </ac:picMkLst>
        </pc:picChg>
      </pc:sldChg>
      <pc:sldChg chg="addSp delSp modSp add mod">
        <pc:chgData name="John Griffiths" userId="55ce029b995a3368" providerId="LiveId" clId="{2AD79843-8A89-4A7D-9A9F-19499CFB877D}" dt="2024-06-04T10:09:44.804" v="28" actId="1076"/>
        <pc:sldMkLst>
          <pc:docMk/>
          <pc:sldMk cId="3383506852" sldId="287"/>
        </pc:sldMkLst>
        <pc:picChg chg="del">
          <ac:chgData name="John Griffiths" userId="55ce029b995a3368" providerId="LiveId" clId="{2AD79843-8A89-4A7D-9A9F-19499CFB877D}" dt="2024-06-04T10:09:40.456" v="25" actId="478"/>
          <ac:picMkLst>
            <pc:docMk/>
            <pc:sldMk cId="3383506852" sldId="287"/>
            <ac:picMk id="3" creationId="{618DF08F-DBBC-BC57-89A2-AB3EFC136BFF}"/>
          </ac:picMkLst>
        </pc:picChg>
        <pc:picChg chg="add mod">
          <ac:chgData name="John Griffiths" userId="55ce029b995a3368" providerId="LiveId" clId="{2AD79843-8A89-4A7D-9A9F-19499CFB877D}" dt="2024-06-04T10:09:44.804" v="28" actId="1076"/>
          <ac:picMkLst>
            <pc:docMk/>
            <pc:sldMk cId="3383506852" sldId="287"/>
            <ac:picMk id="5" creationId="{07219B3C-8B06-E851-AF29-77B9CDE63969}"/>
          </ac:picMkLst>
        </pc:picChg>
        <pc:picChg chg="del">
          <ac:chgData name="John Griffiths" userId="55ce029b995a3368" providerId="LiveId" clId="{2AD79843-8A89-4A7D-9A9F-19499CFB877D}" dt="2024-06-04T10:09:40.995" v="26" actId="478"/>
          <ac:picMkLst>
            <pc:docMk/>
            <pc:sldMk cId="3383506852" sldId="287"/>
            <ac:picMk id="7" creationId="{1D8DD872-5A77-220F-5106-D32C3FFE6CF3}"/>
          </ac:picMkLst>
        </pc:picChg>
      </pc:sldChg>
      <pc:sldChg chg="addSp delSp modSp add mod">
        <pc:chgData name="John Griffiths" userId="55ce029b995a3368" providerId="LiveId" clId="{2AD79843-8A89-4A7D-9A9F-19499CFB877D}" dt="2024-06-04T10:13:04.610" v="41" actId="1076"/>
        <pc:sldMkLst>
          <pc:docMk/>
          <pc:sldMk cId="635406459" sldId="288"/>
        </pc:sldMkLst>
        <pc:spChg chg="mod">
          <ac:chgData name="John Griffiths" userId="55ce029b995a3368" providerId="LiveId" clId="{2AD79843-8A89-4A7D-9A9F-19499CFB877D}" dt="2024-06-04T10:09:55.175" v="34" actId="20577"/>
          <ac:spMkLst>
            <pc:docMk/>
            <pc:sldMk cId="635406459" sldId="288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12:22.410" v="37" actId="1076"/>
          <ac:picMkLst>
            <pc:docMk/>
            <pc:sldMk cId="635406459" sldId="288"/>
            <ac:picMk id="3" creationId="{6C2C904C-108D-4300-7A9E-60FBCE81EC37}"/>
          </ac:picMkLst>
        </pc:picChg>
        <pc:picChg chg="del">
          <ac:chgData name="John Griffiths" userId="55ce029b995a3368" providerId="LiveId" clId="{2AD79843-8A89-4A7D-9A9F-19499CFB877D}" dt="2024-06-04T10:09:51.697" v="30" actId="478"/>
          <ac:picMkLst>
            <pc:docMk/>
            <pc:sldMk cId="635406459" sldId="288"/>
            <ac:picMk id="5" creationId="{07219B3C-8B06-E851-AF29-77B9CDE63969}"/>
          </ac:picMkLst>
        </pc:picChg>
        <pc:picChg chg="add mod">
          <ac:chgData name="John Griffiths" userId="55ce029b995a3368" providerId="LiveId" clId="{2AD79843-8A89-4A7D-9A9F-19499CFB877D}" dt="2024-06-04T10:13:04.610" v="41" actId="1076"/>
          <ac:picMkLst>
            <pc:docMk/>
            <pc:sldMk cId="635406459" sldId="288"/>
            <ac:picMk id="7" creationId="{8404650D-2434-C99A-394D-981955542CBA}"/>
          </ac:picMkLst>
        </pc:picChg>
      </pc:sldChg>
      <pc:sldChg chg="addSp delSp modSp add mod">
        <pc:chgData name="John Griffiths" userId="55ce029b995a3368" providerId="LiveId" clId="{2AD79843-8A89-4A7D-9A9F-19499CFB877D}" dt="2024-06-04T10:15:24.529" v="59" actId="1076"/>
        <pc:sldMkLst>
          <pc:docMk/>
          <pc:sldMk cId="3378385979" sldId="289"/>
        </pc:sldMkLst>
        <pc:picChg chg="del">
          <ac:chgData name="John Griffiths" userId="55ce029b995a3368" providerId="LiveId" clId="{2AD79843-8A89-4A7D-9A9F-19499CFB877D}" dt="2024-06-04T10:14:13.190" v="43" actId="478"/>
          <ac:picMkLst>
            <pc:docMk/>
            <pc:sldMk cId="3378385979" sldId="289"/>
            <ac:picMk id="3" creationId="{6C2C904C-108D-4300-7A9E-60FBCE81EC37}"/>
          </ac:picMkLst>
        </pc:picChg>
        <pc:picChg chg="add mod">
          <ac:chgData name="John Griffiths" userId="55ce029b995a3368" providerId="LiveId" clId="{2AD79843-8A89-4A7D-9A9F-19499CFB877D}" dt="2024-06-04T10:14:20.704" v="47" actId="1076"/>
          <ac:picMkLst>
            <pc:docMk/>
            <pc:sldMk cId="3378385979" sldId="289"/>
            <ac:picMk id="5" creationId="{EBACE1C4-177F-794F-7A6E-EA5838004DED}"/>
          </ac:picMkLst>
        </pc:picChg>
        <pc:picChg chg="del">
          <ac:chgData name="John Griffiths" userId="55ce029b995a3368" providerId="LiveId" clId="{2AD79843-8A89-4A7D-9A9F-19499CFB877D}" dt="2024-06-04T10:14:13.735" v="44" actId="478"/>
          <ac:picMkLst>
            <pc:docMk/>
            <pc:sldMk cId="3378385979" sldId="289"/>
            <ac:picMk id="7" creationId="{8404650D-2434-C99A-394D-981955542CBA}"/>
          </ac:picMkLst>
        </pc:picChg>
        <pc:picChg chg="add mod">
          <ac:chgData name="John Griffiths" userId="55ce029b995a3368" providerId="LiveId" clId="{2AD79843-8A89-4A7D-9A9F-19499CFB877D}" dt="2024-06-04T10:14:48.361" v="53" actId="1038"/>
          <ac:picMkLst>
            <pc:docMk/>
            <pc:sldMk cId="3378385979" sldId="289"/>
            <ac:picMk id="8" creationId="{D738B781-16A4-F13A-D26C-EC61842AFC8D}"/>
          </ac:picMkLst>
        </pc:picChg>
        <pc:picChg chg="add mod">
          <ac:chgData name="John Griffiths" userId="55ce029b995a3368" providerId="LiveId" clId="{2AD79843-8A89-4A7D-9A9F-19499CFB877D}" dt="2024-06-04T10:15:24.529" v="59" actId="1076"/>
          <ac:picMkLst>
            <pc:docMk/>
            <pc:sldMk cId="3378385979" sldId="289"/>
            <ac:picMk id="10" creationId="{52BB3EED-AA06-1C17-5067-1CE30DEB0BA2}"/>
          </ac:picMkLst>
        </pc:picChg>
      </pc:sldChg>
      <pc:sldChg chg="addSp delSp modSp add mod">
        <pc:chgData name="John Griffiths" userId="55ce029b995a3368" providerId="LiveId" clId="{2AD79843-8A89-4A7D-9A9F-19499CFB877D}" dt="2024-06-04T10:17:41.009" v="71" actId="1076"/>
        <pc:sldMkLst>
          <pc:docMk/>
          <pc:sldMk cId="3491859184" sldId="290"/>
        </pc:sldMkLst>
        <pc:spChg chg="mod">
          <ac:chgData name="John Griffiths" userId="55ce029b995a3368" providerId="LiveId" clId="{2AD79843-8A89-4A7D-9A9F-19499CFB877D}" dt="2024-06-04T10:16:19.268" v="65" actId="20577"/>
          <ac:spMkLst>
            <pc:docMk/>
            <pc:sldMk cId="3491859184" sldId="290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16:46.026" v="67" actId="1076"/>
          <ac:picMkLst>
            <pc:docMk/>
            <pc:sldMk cId="3491859184" sldId="290"/>
            <ac:picMk id="3" creationId="{726EBB2E-237E-CBD9-9AF7-9099B3C8B276}"/>
          </ac:picMkLst>
        </pc:picChg>
        <pc:picChg chg="del">
          <ac:chgData name="John Griffiths" userId="55ce029b995a3368" providerId="LiveId" clId="{2AD79843-8A89-4A7D-9A9F-19499CFB877D}" dt="2024-06-04T10:16:13.841" v="61" actId="478"/>
          <ac:picMkLst>
            <pc:docMk/>
            <pc:sldMk cId="3491859184" sldId="290"/>
            <ac:picMk id="5" creationId="{EBACE1C4-177F-794F-7A6E-EA5838004DED}"/>
          </ac:picMkLst>
        </pc:picChg>
        <pc:picChg chg="add mod">
          <ac:chgData name="John Griffiths" userId="55ce029b995a3368" providerId="LiveId" clId="{2AD79843-8A89-4A7D-9A9F-19499CFB877D}" dt="2024-06-04T10:17:08.672" v="69" actId="1076"/>
          <ac:picMkLst>
            <pc:docMk/>
            <pc:sldMk cId="3491859184" sldId="290"/>
            <ac:picMk id="7" creationId="{89E01041-C5FA-CF8D-B960-84FB8F1BFA91}"/>
          </ac:picMkLst>
        </pc:picChg>
        <pc:picChg chg="del">
          <ac:chgData name="John Griffiths" userId="55ce029b995a3368" providerId="LiveId" clId="{2AD79843-8A89-4A7D-9A9F-19499CFB877D}" dt="2024-06-04T10:16:14.883" v="62" actId="478"/>
          <ac:picMkLst>
            <pc:docMk/>
            <pc:sldMk cId="3491859184" sldId="290"/>
            <ac:picMk id="8" creationId="{D738B781-16A4-F13A-D26C-EC61842AFC8D}"/>
          </ac:picMkLst>
        </pc:picChg>
        <pc:picChg chg="del">
          <ac:chgData name="John Griffiths" userId="55ce029b995a3368" providerId="LiveId" clId="{2AD79843-8A89-4A7D-9A9F-19499CFB877D}" dt="2024-06-04T10:16:15.522" v="63" actId="478"/>
          <ac:picMkLst>
            <pc:docMk/>
            <pc:sldMk cId="3491859184" sldId="290"/>
            <ac:picMk id="10" creationId="{52BB3EED-AA06-1C17-5067-1CE30DEB0BA2}"/>
          </ac:picMkLst>
        </pc:picChg>
        <pc:picChg chg="add mod">
          <ac:chgData name="John Griffiths" userId="55ce029b995a3368" providerId="LiveId" clId="{2AD79843-8A89-4A7D-9A9F-19499CFB877D}" dt="2024-06-04T10:17:41.009" v="71" actId="1076"/>
          <ac:picMkLst>
            <pc:docMk/>
            <pc:sldMk cId="3491859184" sldId="290"/>
            <ac:picMk id="11" creationId="{54C3BC21-5EAE-1DB7-B0E5-CF97D85BECBF}"/>
          </ac:picMkLst>
        </pc:picChg>
      </pc:sldChg>
      <pc:sldChg chg="addSp delSp modSp add mod">
        <pc:chgData name="John Griffiths" userId="55ce029b995a3368" providerId="LiveId" clId="{2AD79843-8A89-4A7D-9A9F-19499CFB877D}" dt="2024-06-04T10:19:20.492" v="77" actId="1076"/>
        <pc:sldMkLst>
          <pc:docMk/>
          <pc:sldMk cId="81629851" sldId="291"/>
        </pc:sldMkLst>
        <pc:picChg chg="del">
          <ac:chgData name="John Griffiths" userId="55ce029b995a3368" providerId="LiveId" clId="{2AD79843-8A89-4A7D-9A9F-19499CFB877D}" dt="2024-06-04T10:17:55.765" v="73" actId="478"/>
          <ac:picMkLst>
            <pc:docMk/>
            <pc:sldMk cId="81629851" sldId="291"/>
            <ac:picMk id="3" creationId="{726EBB2E-237E-CBD9-9AF7-9099B3C8B276}"/>
          </ac:picMkLst>
        </pc:picChg>
        <pc:picChg chg="add mod">
          <ac:chgData name="John Griffiths" userId="55ce029b995a3368" providerId="LiveId" clId="{2AD79843-8A89-4A7D-9A9F-19499CFB877D}" dt="2024-06-04T10:19:20.492" v="77" actId="1076"/>
          <ac:picMkLst>
            <pc:docMk/>
            <pc:sldMk cId="81629851" sldId="291"/>
            <ac:picMk id="5" creationId="{29256EB8-CC5E-51DF-0FF8-5F2C7C396E9A}"/>
          </ac:picMkLst>
        </pc:picChg>
        <pc:picChg chg="del">
          <ac:chgData name="John Griffiths" userId="55ce029b995a3368" providerId="LiveId" clId="{2AD79843-8A89-4A7D-9A9F-19499CFB877D}" dt="2024-06-04T10:17:57.323" v="75" actId="478"/>
          <ac:picMkLst>
            <pc:docMk/>
            <pc:sldMk cId="81629851" sldId="291"/>
            <ac:picMk id="7" creationId="{89E01041-C5FA-CF8D-B960-84FB8F1BFA91}"/>
          </ac:picMkLst>
        </pc:picChg>
        <pc:picChg chg="del">
          <ac:chgData name="John Griffiths" userId="55ce029b995a3368" providerId="LiveId" clId="{2AD79843-8A89-4A7D-9A9F-19499CFB877D}" dt="2024-06-04T10:17:56.737" v="74" actId="478"/>
          <ac:picMkLst>
            <pc:docMk/>
            <pc:sldMk cId="81629851" sldId="291"/>
            <ac:picMk id="11" creationId="{54C3BC21-5EAE-1DB7-B0E5-CF97D85BECBF}"/>
          </ac:picMkLst>
        </pc:picChg>
      </pc:sldChg>
      <pc:sldChg chg="addSp delSp modSp add mod">
        <pc:chgData name="John Griffiths" userId="55ce029b995a3368" providerId="LiveId" clId="{2AD79843-8A89-4A7D-9A9F-19499CFB877D}" dt="2024-06-04T10:23:30.450" v="90" actId="1076"/>
        <pc:sldMkLst>
          <pc:docMk/>
          <pc:sldMk cId="3439196208" sldId="292"/>
        </pc:sldMkLst>
        <pc:spChg chg="mod">
          <ac:chgData name="John Griffiths" userId="55ce029b995a3368" providerId="LiveId" clId="{2AD79843-8A89-4A7D-9A9F-19499CFB877D}" dt="2024-06-04T10:20:10.133" v="81" actId="20577"/>
          <ac:spMkLst>
            <pc:docMk/>
            <pc:sldMk cId="3439196208" sldId="292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22:17.553" v="85" actId="14100"/>
          <ac:picMkLst>
            <pc:docMk/>
            <pc:sldMk cId="3439196208" sldId="292"/>
            <ac:picMk id="3" creationId="{7DF49F4A-24E3-BD64-7B31-6B008B00F63A}"/>
          </ac:picMkLst>
        </pc:picChg>
        <pc:picChg chg="del">
          <ac:chgData name="John Griffiths" userId="55ce029b995a3368" providerId="LiveId" clId="{2AD79843-8A89-4A7D-9A9F-19499CFB877D}" dt="2024-06-04T10:20:06.959" v="79" actId="478"/>
          <ac:picMkLst>
            <pc:docMk/>
            <pc:sldMk cId="3439196208" sldId="292"/>
            <ac:picMk id="5" creationId="{29256EB8-CC5E-51DF-0FF8-5F2C7C396E9A}"/>
          </ac:picMkLst>
        </pc:picChg>
        <pc:picChg chg="add mod">
          <ac:chgData name="John Griffiths" userId="55ce029b995a3368" providerId="LiveId" clId="{2AD79843-8A89-4A7D-9A9F-19499CFB877D}" dt="2024-06-04T10:23:24.427" v="88" actId="1076"/>
          <ac:picMkLst>
            <pc:docMk/>
            <pc:sldMk cId="3439196208" sldId="292"/>
            <ac:picMk id="7" creationId="{EF5FD82C-8994-22AF-2543-D97945C69D04}"/>
          </ac:picMkLst>
        </pc:picChg>
        <pc:picChg chg="add mod">
          <ac:chgData name="John Griffiths" userId="55ce029b995a3368" providerId="LiveId" clId="{2AD79843-8A89-4A7D-9A9F-19499CFB877D}" dt="2024-06-04T10:23:30.450" v="90" actId="1076"/>
          <ac:picMkLst>
            <pc:docMk/>
            <pc:sldMk cId="3439196208" sldId="292"/>
            <ac:picMk id="9" creationId="{64950456-0953-84A1-AEF2-A0DB6D5E5580}"/>
          </ac:picMkLst>
        </pc:picChg>
      </pc:sldChg>
      <pc:sldChg chg="addSp delSp modSp add mod">
        <pc:chgData name="John Griffiths" userId="55ce029b995a3368" providerId="LiveId" clId="{2AD79843-8A89-4A7D-9A9F-19499CFB877D}" dt="2024-06-04T10:31:29.677" v="106" actId="1076"/>
        <pc:sldMkLst>
          <pc:docMk/>
          <pc:sldMk cId="1087621633" sldId="293"/>
        </pc:sldMkLst>
        <pc:spChg chg="mod">
          <ac:chgData name="John Griffiths" userId="55ce029b995a3368" providerId="LiveId" clId="{2AD79843-8A89-4A7D-9A9F-19499CFB877D}" dt="2024-06-04T10:29:33.423" v="104" actId="20577"/>
          <ac:spMkLst>
            <pc:docMk/>
            <pc:sldMk cId="1087621633" sldId="293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24:28.706" v="92" actId="478"/>
          <ac:picMkLst>
            <pc:docMk/>
            <pc:sldMk cId="1087621633" sldId="293"/>
            <ac:picMk id="3" creationId="{7DF49F4A-24E3-BD64-7B31-6B008B00F63A}"/>
          </ac:picMkLst>
        </pc:picChg>
        <pc:picChg chg="add mod">
          <ac:chgData name="John Griffiths" userId="55ce029b995a3368" providerId="LiveId" clId="{2AD79843-8A89-4A7D-9A9F-19499CFB877D}" dt="2024-06-04T10:31:29.677" v="106" actId="1076"/>
          <ac:picMkLst>
            <pc:docMk/>
            <pc:sldMk cId="1087621633" sldId="293"/>
            <ac:picMk id="5" creationId="{D3738E85-3AB0-2D8B-6D67-79DC2FE7CD6C}"/>
          </ac:picMkLst>
        </pc:picChg>
        <pc:picChg chg="del">
          <ac:chgData name="John Griffiths" userId="55ce029b995a3368" providerId="LiveId" clId="{2AD79843-8A89-4A7D-9A9F-19499CFB877D}" dt="2024-06-04T10:24:29.245" v="93" actId="478"/>
          <ac:picMkLst>
            <pc:docMk/>
            <pc:sldMk cId="1087621633" sldId="293"/>
            <ac:picMk id="7" creationId="{EF5FD82C-8994-22AF-2543-D97945C69D04}"/>
          </ac:picMkLst>
        </pc:picChg>
        <pc:picChg chg="del">
          <ac:chgData name="John Griffiths" userId="55ce029b995a3368" providerId="LiveId" clId="{2AD79843-8A89-4A7D-9A9F-19499CFB877D}" dt="2024-06-04T10:24:30.185" v="94" actId="478"/>
          <ac:picMkLst>
            <pc:docMk/>
            <pc:sldMk cId="1087621633" sldId="293"/>
            <ac:picMk id="9" creationId="{64950456-0953-84A1-AEF2-A0DB6D5E5580}"/>
          </ac:picMkLst>
        </pc:picChg>
      </pc:sldChg>
      <pc:sldChg chg="addSp delSp modSp add mod">
        <pc:chgData name="John Griffiths" userId="55ce029b995a3368" providerId="LiveId" clId="{2AD79843-8A89-4A7D-9A9F-19499CFB877D}" dt="2024-06-04T10:34:26.554" v="116" actId="1076"/>
        <pc:sldMkLst>
          <pc:docMk/>
          <pc:sldMk cId="3396968179" sldId="294"/>
        </pc:sldMkLst>
        <pc:spChg chg="mod">
          <ac:chgData name="John Griffiths" userId="55ce029b995a3368" providerId="LiveId" clId="{2AD79843-8A89-4A7D-9A9F-19499CFB877D}" dt="2024-06-04T10:33:42.627" v="112" actId="20577"/>
          <ac:spMkLst>
            <pc:docMk/>
            <pc:sldMk cId="3396968179" sldId="294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33:47.388" v="114" actId="1076"/>
          <ac:picMkLst>
            <pc:docMk/>
            <pc:sldMk cId="3396968179" sldId="294"/>
            <ac:picMk id="3" creationId="{3080DA9B-5784-4E25-9440-CDBAC6CDA6E3}"/>
          </ac:picMkLst>
        </pc:picChg>
        <pc:picChg chg="del">
          <ac:chgData name="John Griffiths" userId="55ce029b995a3368" providerId="LiveId" clId="{2AD79843-8A89-4A7D-9A9F-19499CFB877D}" dt="2024-06-04T10:33:38.984" v="108" actId="478"/>
          <ac:picMkLst>
            <pc:docMk/>
            <pc:sldMk cId="3396968179" sldId="294"/>
            <ac:picMk id="5" creationId="{D3738E85-3AB0-2D8B-6D67-79DC2FE7CD6C}"/>
          </ac:picMkLst>
        </pc:picChg>
        <pc:picChg chg="add mod">
          <ac:chgData name="John Griffiths" userId="55ce029b995a3368" providerId="LiveId" clId="{2AD79843-8A89-4A7D-9A9F-19499CFB877D}" dt="2024-06-04T10:34:26.554" v="116" actId="1076"/>
          <ac:picMkLst>
            <pc:docMk/>
            <pc:sldMk cId="3396968179" sldId="294"/>
            <ac:picMk id="7" creationId="{2FC3E3F5-4AFD-7AF8-F87D-DBA218A0C312}"/>
          </ac:picMkLst>
        </pc:picChg>
      </pc:sldChg>
      <pc:sldChg chg="addSp delSp modSp add mod">
        <pc:chgData name="John Griffiths" userId="55ce029b995a3368" providerId="LiveId" clId="{2AD79843-8A89-4A7D-9A9F-19499CFB877D}" dt="2024-06-04T10:36:48.771" v="123" actId="1076"/>
        <pc:sldMkLst>
          <pc:docMk/>
          <pc:sldMk cId="3507826374" sldId="295"/>
        </pc:sldMkLst>
        <pc:spChg chg="mod">
          <ac:chgData name="John Griffiths" userId="55ce029b995a3368" providerId="LiveId" clId="{2AD79843-8A89-4A7D-9A9F-19499CFB877D}" dt="2024-06-04T10:34:37.726" v="121" actId="20577"/>
          <ac:spMkLst>
            <pc:docMk/>
            <pc:sldMk cId="3507826374" sldId="295"/>
            <ac:spMk id="4" creationId="{1DE3B9C3-FD6A-9642-AADE-B4C28E2EEBCF}"/>
          </ac:spMkLst>
        </pc:spChg>
        <pc:picChg chg="del">
          <ac:chgData name="John Griffiths" userId="55ce029b995a3368" providerId="LiveId" clId="{2AD79843-8A89-4A7D-9A9F-19499CFB877D}" dt="2024-06-04T10:34:34.181" v="118" actId="478"/>
          <ac:picMkLst>
            <pc:docMk/>
            <pc:sldMk cId="3507826374" sldId="295"/>
            <ac:picMk id="3" creationId="{3080DA9B-5784-4E25-9440-CDBAC6CDA6E3}"/>
          </ac:picMkLst>
        </pc:picChg>
        <pc:picChg chg="add mod">
          <ac:chgData name="John Griffiths" userId="55ce029b995a3368" providerId="LiveId" clId="{2AD79843-8A89-4A7D-9A9F-19499CFB877D}" dt="2024-06-04T10:36:48.771" v="123" actId="1076"/>
          <ac:picMkLst>
            <pc:docMk/>
            <pc:sldMk cId="3507826374" sldId="295"/>
            <ac:picMk id="5" creationId="{77A7BEE1-07C9-9D7F-12CD-3992F7D7674F}"/>
          </ac:picMkLst>
        </pc:picChg>
        <pc:picChg chg="del">
          <ac:chgData name="John Griffiths" userId="55ce029b995a3368" providerId="LiveId" clId="{2AD79843-8A89-4A7D-9A9F-19499CFB877D}" dt="2024-06-04T10:34:34.767" v="119" actId="478"/>
          <ac:picMkLst>
            <pc:docMk/>
            <pc:sldMk cId="3507826374" sldId="295"/>
            <ac:picMk id="7" creationId="{2FC3E3F5-4AFD-7AF8-F87D-DBA218A0C312}"/>
          </ac:picMkLst>
        </pc:picChg>
      </pc:sldChg>
      <pc:sldChg chg="addSp delSp modSp add mod">
        <pc:chgData name="John Griffiths" userId="55ce029b995a3368" providerId="LiveId" clId="{2AD79843-8A89-4A7D-9A9F-19499CFB877D}" dt="2024-06-04T10:39:41.962" v="130" actId="1076"/>
        <pc:sldMkLst>
          <pc:docMk/>
          <pc:sldMk cId="2442273224" sldId="296"/>
        </pc:sldMkLst>
        <pc:spChg chg="mod">
          <ac:chgData name="John Griffiths" userId="55ce029b995a3368" providerId="LiveId" clId="{2AD79843-8A89-4A7D-9A9F-19499CFB877D}" dt="2024-06-04T10:38:10.482" v="128" actId="20577"/>
          <ac:spMkLst>
            <pc:docMk/>
            <pc:sldMk cId="2442273224" sldId="296"/>
            <ac:spMk id="4" creationId="{1DE3B9C3-FD6A-9642-AADE-B4C28E2EEBCF}"/>
          </ac:spMkLst>
        </pc:spChg>
        <pc:picChg chg="add mod">
          <ac:chgData name="John Griffiths" userId="55ce029b995a3368" providerId="LiveId" clId="{2AD79843-8A89-4A7D-9A9F-19499CFB877D}" dt="2024-06-04T10:39:41.962" v="130" actId="1076"/>
          <ac:picMkLst>
            <pc:docMk/>
            <pc:sldMk cId="2442273224" sldId="296"/>
            <ac:picMk id="3" creationId="{587C77A8-4C39-3276-FA37-B4F1B6844981}"/>
          </ac:picMkLst>
        </pc:picChg>
        <pc:picChg chg="del mod">
          <ac:chgData name="John Griffiths" userId="55ce029b995a3368" providerId="LiveId" clId="{2AD79843-8A89-4A7D-9A9F-19499CFB877D}" dt="2024-06-04T10:38:07.013" v="126" actId="478"/>
          <ac:picMkLst>
            <pc:docMk/>
            <pc:sldMk cId="2442273224" sldId="296"/>
            <ac:picMk id="5" creationId="{77A7BEE1-07C9-9D7F-12CD-3992F7D7674F}"/>
          </ac:picMkLst>
        </pc:picChg>
      </pc:sldChg>
    </pc:docChg>
  </pc:docChgLst>
  <pc:docChgLst>
    <pc:chgData name="John Griffiths" userId="55ce029b995a3368" providerId="Windows Live" clId="Web-{9C8FC91A-06CE-4DD8-8436-28D1DCA8211A}"/>
    <pc:docChg chg="addSld delSld modSld">
      <pc:chgData name="John Griffiths" userId="55ce029b995a3368" providerId="Windows Live" clId="Web-{9C8FC91A-06CE-4DD8-8436-28D1DCA8211A}" dt="2024-03-26T15:43:43.606" v="130" actId="1076"/>
      <pc:docMkLst>
        <pc:docMk/>
      </pc:docMkLst>
      <pc:sldChg chg="modSp">
        <pc:chgData name="John Griffiths" userId="55ce029b995a3368" providerId="Windows Live" clId="Web-{9C8FC91A-06CE-4DD8-8436-28D1DCA8211A}" dt="2024-03-26T15:04:31.122" v="6" actId="20577"/>
        <pc:sldMkLst>
          <pc:docMk/>
          <pc:sldMk cId="4120335544" sldId="268"/>
        </pc:sldMkLst>
        <pc:spChg chg="mod">
          <ac:chgData name="John Griffiths" userId="55ce029b995a3368" providerId="Windows Live" clId="Web-{9C8FC91A-06CE-4DD8-8436-28D1DCA8211A}" dt="2024-03-26T15:04:31.122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9C8FC91A-06CE-4DD8-8436-28D1DCA8211A}" dt="2024-03-26T15:06:35.375" v="27" actId="1076"/>
        <pc:sldMkLst>
          <pc:docMk/>
          <pc:sldMk cId="3500873903" sldId="283"/>
        </pc:sldMkLst>
        <pc:spChg chg="mod">
          <ac:chgData name="John Griffiths" userId="55ce029b995a3368" providerId="Windows Live" clId="Web-{9C8FC91A-06CE-4DD8-8436-28D1DCA8211A}" dt="2024-03-26T15:04:52.248" v="21" actId="20577"/>
          <ac:spMkLst>
            <pc:docMk/>
            <pc:sldMk cId="3500873903" sldId="283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4:35.638" v="7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9C8FC91A-06CE-4DD8-8436-28D1DCA8211A}" dt="2024-03-26T15:06:13.890" v="24" actId="1076"/>
          <ac:picMkLst>
            <pc:docMk/>
            <pc:sldMk cId="3500873903" sldId="283"/>
            <ac:picMk id="3" creationId="{EC0B1B7E-122A-373A-ED31-52ED01E3CA60}"/>
          </ac:picMkLst>
        </pc:picChg>
        <pc:picChg chg="del">
          <ac:chgData name="John Griffiths" userId="55ce029b995a3368" providerId="Windows Live" clId="Web-{9C8FC91A-06CE-4DD8-8436-28D1DCA8211A}" dt="2024-03-26T15:04:37.419" v="8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9C8FC91A-06CE-4DD8-8436-28D1DCA8211A}" dt="2024-03-26T15:06:35.375" v="27" actId="1076"/>
          <ac:picMkLst>
            <pc:docMk/>
            <pc:sldMk cId="3500873903" sldId="283"/>
            <ac:picMk id="6" creationId="{3D78F23F-C7A9-2255-749E-5332B15EA7F4}"/>
          </ac:picMkLst>
        </pc:picChg>
      </pc:sldChg>
      <pc:sldChg chg="del">
        <pc:chgData name="John Griffiths" userId="55ce029b995a3368" providerId="Windows Live" clId="Web-{9C8FC91A-06CE-4DD8-8436-28D1DCA8211A}" dt="2024-03-26T15:04:41.622" v="19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9C8FC91A-06CE-4DD8-8436-28D1DCA8211A}" dt="2024-03-26T15:09:07.473" v="40" actId="1076"/>
        <pc:sldMkLst>
          <pc:docMk/>
          <pc:sldMk cId="3402955181" sldId="284"/>
        </pc:sldMkLst>
        <pc:spChg chg="mod">
          <ac:chgData name="John Griffiths" userId="55ce029b995a3368" providerId="Windows Live" clId="Web-{9C8FC91A-06CE-4DD8-8436-28D1DCA8211A}" dt="2024-03-26T15:08:02.972" v="30" actId="20577"/>
          <ac:spMkLst>
            <pc:docMk/>
            <pc:sldMk cId="3402955181" sldId="284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08:41.207" v="35" actId="1076"/>
          <ac:picMkLst>
            <pc:docMk/>
            <pc:sldMk cId="3402955181" sldId="284"/>
            <ac:picMk id="2" creationId="{76D1CEDD-6637-CDDB-60D8-86494B75700F}"/>
          </ac:picMkLst>
        </pc:picChg>
        <pc:picChg chg="del">
          <ac:chgData name="John Griffiths" userId="55ce029b995a3368" providerId="Windows Live" clId="Web-{9C8FC91A-06CE-4DD8-8436-28D1DCA8211A}" dt="2024-03-26T15:08:05.128" v="31"/>
          <ac:picMkLst>
            <pc:docMk/>
            <pc:sldMk cId="3402955181" sldId="284"/>
            <ac:picMk id="3" creationId="{EC0B1B7E-122A-373A-ED31-52ED01E3CA60}"/>
          </ac:picMkLst>
        </pc:picChg>
        <pc:picChg chg="add mod">
          <ac:chgData name="John Griffiths" userId="55ce029b995a3368" providerId="Windows Live" clId="Web-{9C8FC91A-06CE-4DD8-8436-28D1DCA8211A}" dt="2024-03-26T15:09:07.473" v="40" actId="1076"/>
          <ac:picMkLst>
            <pc:docMk/>
            <pc:sldMk cId="3402955181" sldId="284"/>
            <ac:picMk id="5" creationId="{F37B9863-F8D7-F859-4270-35D36484E2C9}"/>
          </ac:picMkLst>
        </pc:picChg>
        <pc:picChg chg="del">
          <ac:chgData name="John Griffiths" userId="55ce029b995a3368" providerId="Windows Live" clId="Web-{9C8FC91A-06CE-4DD8-8436-28D1DCA8211A}" dt="2024-03-26T15:08:05.784" v="32"/>
          <ac:picMkLst>
            <pc:docMk/>
            <pc:sldMk cId="3402955181" sldId="284"/>
            <ac:picMk id="6" creationId="{3D78F23F-C7A9-2255-749E-5332B15EA7F4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4:17.075" v="68" actId="1076"/>
        <pc:sldMkLst>
          <pc:docMk/>
          <pc:sldMk cId="3337349217" sldId="285"/>
        </pc:sldMkLst>
        <pc:spChg chg="mod">
          <ac:chgData name="John Griffiths" userId="55ce029b995a3368" providerId="Windows Live" clId="Web-{9C8FC91A-06CE-4DD8-8436-28D1DCA8211A}" dt="2024-03-26T15:09:16.755" v="42" actId="20577"/>
          <ac:spMkLst>
            <pc:docMk/>
            <pc:sldMk cId="3337349217" sldId="285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09:19.161" v="43"/>
          <ac:picMkLst>
            <pc:docMk/>
            <pc:sldMk cId="3337349217" sldId="285"/>
            <ac:picMk id="2" creationId="{76D1CEDD-6637-CDDB-60D8-86494B75700F}"/>
          </ac:picMkLst>
        </pc:picChg>
        <pc:picChg chg="add del mod">
          <ac:chgData name="John Griffiths" userId="55ce029b995a3368" providerId="Windows Live" clId="Web-{9C8FC91A-06CE-4DD8-8436-28D1DCA8211A}" dt="2024-03-26T15:13:32.933" v="59"/>
          <ac:picMkLst>
            <pc:docMk/>
            <pc:sldMk cId="3337349217" sldId="285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09:19.645" v="44"/>
          <ac:picMkLst>
            <pc:docMk/>
            <pc:sldMk cId="3337349217" sldId="285"/>
            <ac:picMk id="5" creationId="{F37B9863-F8D7-F859-4270-35D36484E2C9}"/>
          </ac:picMkLst>
        </pc:picChg>
        <pc:picChg chg="add mod">
          <ac:chgData name="John Griffiths" userId="55ce029b995a3368" providerId="Windows Live" clId="Web-{9C8FC91A-06CE-4DD8-8436-28D1DCA8211A}" dt="2024-03-26T15:13:35.496" v="60" actId="1076"/>
          <ac:picMkLst>
            <pc:docMk/>
            <pc:sldMk cId="3337349217" sldId="285"/>
            <ac:picMk id="6" creationId="{3DA13D39-970C-295A-8B65-FB9C2EF16338}"/>
          </ac:picMkLst>
        </pc:picChg>
        <pc:picChg chg="add mod">
          <ac:chgData name="John Griffiths" userId="55ce029b995a3368" providerId="Windows Live" clId="Web-{9C8FC91A-06CE-4DD8-8436-28D1DCA8211A}" dt="2024-03-26T15:13:44.590" v="64" actId="14100"/>
          <ac:picMkLst>
            <pc:docMk/>
            <pc:sldMk cId="3337349217" sldId="285"/>
            <ac:picMk id="7" creationId="{6101AA12-9670-44F9-10F4-64D4CB22B9EA}"/>
          </ac:picMkLst>
        </pc:picChg>
        <pc:picChg chg="add mod">
          <ac:chgData name="John Griffiths" userId="55ce029b995a3368" providerId="Windows Live" clId="Web-{9C8FC91A-06CE-4DD8-8436-28D1DCA8211A}" dt="2024-03-26T15:14:17.075" v="68" actId="1076"/>
          <ac:picMkLst>
            <pc:docMk/>
            <pc:sldMk cId="3337349217" sldId="285"/>
            <ac:picMk id="8" creationId="{8A1D97A8-2D3D-5854-B885-DE8A1CE2B9FA}"/>
          </ac:picMkLst>
        </pc:picChg>
      </pc:sldChg>
      <pc:sldChg chg="del">
        <pc:chgData name="John Griffiths" userId="55ce029b995a3368" providerId="Windows Live" clId="Web-{9C8FC91A-06CE-4DD8-8436-28D1DCA8211A}" dt="2024-03-26T15:04:41.622" v="18"/>
        <pc:sldMkLst>
          <pc:docMk/>
          <pc:sldMk cId="3339206991" sldId="285"/>
        </pc:sldMkLst>
      </pc:sldChg>
      <pc:sldChg chg="delSp modSp add replId">
        <pc:chgData name="John Griffiths" userId="55ce029b995a3368" providerId="Windows Live" clId="Web-{9C8FC91A-06CE-4DD8-8436-28D1DCA8211A}" dt="2024-03-26T15:13:30.621" v="58" actId="1076"/>
        <pc:sldMkLst>
          <pc:docMk/>
          <pc:sldMk cId="44010306" sldId="286"/>
        </pc:sldMkLst>
        <pc:picChg chg="mod">
          <ac:chgData name="John Griffiths" userId="55ce029b995a3368" providerId="Windows Live" clId="Web-{9C8FC91A-06CE-4DD8-8436-28D1DCA8211A}" dt="2024-03-26T15:13:30.621" v="58" actId="1076"/>
          <ac:picMkLst>
            <pc:docMk/>
            <pc:sldMk cId="44010306" sldId="286"/>
            <ac:picMk id="3" creationId="{BC0ED5BE-ACE5-FE4E-5920-C96A378DB6DE}"/>
          </ac:picMkLst>
        </pc:picChg>
        <pc:picChg chg="del">
          <ac:chgData name="John Griffiths" userId="55ce029b995a3368" providerId="Windows Live" clId="Web-{9C8FC91A-06CE-4DD8-8436-28D1DCA8211A}" dt="2024-03-26T15:13:28.402" v="57"/>
          <ac:picMkLst>
            <pc:docMk/>
            <pc:sldMk cId="44010306" sldId="286"/>
            <ac:picMk id="6" creationId="{3DA13D39-970C-295A-8B65-FB9C2EF16338}"/>
          </ac:picMkLst>
        </pc:picChg>
      </pc:sldChg>
      <pc:sldChg chg="del">
        <pc:chgData name="John Griffiths" userId="55ce029b995a3368" providerId="Windows Live" clId="Web-{9C8FC91A-06CE-4DD8-8436-28D1DCA8211A}" dt="2024-03-26T15:04:41.622" v="17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9C8FC91A-06CE-4DD8-8436-28D1DCA8211A}" dt="2024-03-26T15:17:15.783" v="80" actId="1076"/>
        <pc:sldMkLst>
          <pc:docMk/>
          <pc:sldMk cId="2405087299" sldId="287"/>
        </pc:sldMkLst>
        <pc:spChg chg="mod">
          <ac:chgData name="John Griffiths" userId="55ce029b995a3368" providerId="Windows Live" clId="Web-{9C8FC91A-06CE-4DD8-8436-28D1DCA8211A}" dt="2024-03-26T15:14:30.466" v="72" actId="20577"/>
          <ac:spMkLst>
            <pc:docMk/>
            <pc:sldMk cId="2405087299" sldId="287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17:13.736" v="79"/>
          <ac:picMkLst>
            <pc:docMk/>
            <pc:sldMk cId="2405087299" sldId="287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4:26.497" v="70"/>
          <ac:picMkLst>
            <pc:docMk/>
            <pc:sldMk cId="2405087299" sldId="287"/>
            <ac:picMk id="3" creationId="{BC0ED5BE-ACE5-FE4E-5920-C96A378DB6DE}"/>
          </ac:picMkLst>
        </pc:picChg>
        <pc:picChg chg="add mod">
          <ac:chgData name="John Griffiths" userId="55ce029b995a3368" providerId="Windows Live" clId="Web-{9C8FC91A-06CE-4DD8-8436-28D1DCA8211A}" dt="2024-03-26T15:16:26.204" v="76" actId="1076"/>
          <ac:picMkLst>
            <pc:docMk/>
            <pc:sldMk cId="2405087299" sldId="287"/>
            <ac:picMk id="5" creationId="{E9C0F88A-2572-6148-8A39-B902E7B0AE1E}"/>
          </ac:picMkLst>
        </pc:picChg>
        <pc:picChg chg="add mod">
          <ac:chgData name="John Griffiths" userId="55ce029b995a3368" providerId="Windows Live" clId="Web-{9C8FC91A-06CE-4DD8-8436-28D1DCA8211A}" dt="2024-03-26T15:17:15.783" v="80" actId="1076"/>
          <ac:picMkLst>
            <pc:docMk/>
            <pc:sldMk cId="2405087299" sldId="287"/>
            <ac:picMk id="6" creationId="{4BA70F02-5EE4-5A1C-FCE4-75C3E01481B2}"/>
          </ac:picMkLst>
        </pc:picChg>
      </pc:sldChg>
      <pc:sldChg chg="del">
        <pc:chgData name="John Griffiths" userId="55ce029b995a3368" providerId="Windows Live" clId="Web-{9C8FC91A-06CE-4DD8-8436-28D1DCA8211A}" dt="2024-03-26T15:04:41.622" v="16"/>
        <pc:sldMkLst>
          <pc:docMk/>
          <pc:sldMk cId="2821192090" sldId="287"/>
        </pc:sldMkLst>
      </pc:sldChg>
      <pc:sldChg chg="del">
        <pc:chgData name="John Griffiths" userId="55ce029b995a3368" providerId="Windows Live" clId="Web-{9C8FC91A-06CE-4DD8-8436-28D1DCA8211A}" dt="2024-03-26T15:04:41.622" v="15"/>
        <pc:sldMkLst>
          <pc:docMk/>
          <pc:sldMk cId="246184583" sldId="288"/>
        </pc:sldMkLst>
      </pc:sldChg>
      <pc:sldChg chg="delSp modSp add replId">
        <pc:chgData name="John Griffiths" userId="55ce029b995a3368" providerId="Windows Live" clId="Web-{9C8FC91A-06CE-4DD8-8436-28D1DCA8211A}" dt="2024-03-26T15:17:21.080" v="83" actId="1076"/>
        <pc:sldMkLst>
          <pc:docMk/>
          <pc:sldMk cId="3239647919" sldId="288"/>
        </pc:sldMkLst>
        <pc:picChg chg="mod">
          <ac:chgData name="John Griffiths" userId="55ce029b995a3368" providerId="Windows Live" clId="Web-{9C8FC91A-06CE-4DD8-8436-28D1DCA8211A}" dt="2024-03-26T15:17:21.080" v="83" actId="1076"/>
          <ac:picMkLst>
            <pc:docMk/>
            <pc:sldMk cId="3239647919" sldId="288"/>
            <ac:picMk id="2" creationId="{C94DBC25-0533-0B1C-3180-2855353AD88B}"/>
          </ac:picMkLst>
        </pc:picChg>
        <pc:picChg chg="del">
          <ac:chgData name="John Griffiths" userId="55ce029b995a3368" providerId="Windows Live" clId="Web-{9C8FC91A-06CE-4DD8-8436-28D1DCA8211A}" dt="2024-03-26T15:17:18.689" v="81"/>
          <ac:picMkLst>
            <pc:docMk/>
            <pc:sldMk cId="3239647919" sldId="288"/>
            <ac:picMk id="5" creationId="{E9C0F88A-2572-6148-8A39-B902E7B0AE1E}"/>
          </ac:picMkLst>
        </pc:picChg>
        <pc:picChg chg="del">
          <ac:chgData name="John Griffiths" userId="55ce029b995a3368" providerId="Windows Live" clId="Web-{9C8FC91A-06CE-4DD8-8436-28D1DCA8211A}" dt="2024-03-26T15:17:19.408" v="82"/>
          <ac:picMkLst>
            <pc:docMk/>
            <pc:sldMk cId="3239647919" sldId="288"/>
            <ac:picMk id="6" creationId="{4BA70F02-5EE4-5A1C-FCE4-75C3E01481B2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19:59.209" v="90" actId="1076"/>
        <pc:sldMkLst>
          <pc:docMk/>
          <pc:sldMk cId="2331735295" sldId="289"/>
        </pc:sldMkLst>
        <pc:spChg chg="mod">
          <ac:chgData name="John Griffiths" userId="55ce029b995a3368" providerId="Windows Live" clId="Web-{9C8FC91A-06CE-4DD8-8436-28D1DCA8211A}" dt="2024-03-26T15:18:16.113" v="86" actId="20577"/>
          <ac:spMkLst>
            <pc:docMk/>
            <pc:sldMk cId="2331735295" sldId="289"/>
            <ac:spMk id="4" creationId="{1DE3B9C3-FD6A-9642-AADE-B4C28E2EEBCF}"/>
          </ac:spMkLst>
        </pc:spChg>
        <pc:picChg chg="del">
          <ac:chgData name="John Griffiths" userId="55ce029b995a3368" providerId="Windows Live" clId="Web-{9C8FC91A-06CE-4DD8-8436-28D1DCA8211A}" dt="2024-03-26T15:18:12.878" v="85"/>
          <ac:picMkLst>
            <pc:docMk/>
            <pc:sldMk cId="2331735295" sldId="289"/>
            <ac:picMk id="2" creationId="{C94DBC25-0533-0B1C-3180-2855353AD88B}"/>
          </ac:picMkLst>
        </pc:picChg>
        <pc:picChg chg="add mod">
          <ac:chgData name="John Griffiths" userId="55ce029b995a3368" providerId="Windows Live" clId="Web-{9C8FC91A-06CE-4DD8-8436-28D1DCA8211A}" dt="2024-03-26T15:19:30.006" v="88" actId="1076"/>
          <ac:picMkLst>
            <pc:docMk/>
            <pc:sldMk cId="2331735295" sldId="289"/>
            <ac:picMk id="3" creationId="{3442537F-47B0-5F69-9C3A-6D4EB00F204D}"/>
          </ac:picMkLst>
        </pc:picChg>
        <pc:picChg chg="add mod">
          <ac:chgData name="John Griffiths" userId="55ce029b995a3368" providerId="Windows Live" clId="Web-{9C8FC91A-06CE-4DD8-8436-28D1DCA8211A}" dt="2024-03-26T15:19:59.209" v="90" actId="1076"/>
          <ac:picMkLst>
            <pc:docMk/>
            <pc:sldMk cId="2331735295" sldId="289"/>
            <ac:picMk id="5" creationId="{86E5AA8B-09DB-AA24-AFCD-EAF2E3CA5695}"/>
          </ac:picMkLst>
        </pc:picChg>
      </pc:sldChg>
      <pc:sldChg chg="del">
        <pc:chgData name="John Griffiths" userId="55ce029b995a3368" providerId="Windows Live" clId="Web-{9C8FC91A-06CE-4DD8-8436-28D1DCA8211A}" dt="2024-03-26T15:04:41.622" v="14"/>
        <pc:sldMkLst>
          <pc:docMk/>
          <pc:sldMk cId="4227479775" sldId="289"/>
        </pc:sldMkLst>
      </pc:sldChg>
      <pc:sldChg chg="del">
        <pc:chgData name="John Griffiths" userId="55ce029b995a3368" providerId="Windows Live" clId="Web-{9C8FC91A-06CE-4DD8-8436-28D1DCA8211A}" dt="2024-03-26T15:04:41.622" v="13"/>
        <pc:sldMkLst>
          <pc:docMk/>
          <pc:sldMk cId="1494751236" sldId="290"/>
        </pc:sldMkLst>
      </pc:sldChg>
      <pc:sldChg chg="addSp delSp modSp add replId">
        <pc:chgData name="John Griffiths" userId="55ce029b995a3368" providerId="Windows Live" clId="Web-{9C8FC91A-06CE-4DD8-8436-28D1DCA8211A}" dt="2024-03-26T15:22:19.729" v="102" actId="14100"/>
        <pc:sldMkLst>
          <pc:docMk/>
          <pc:sldMk cId="3434734387" sldId="290"/>
        </pc:sldMkLst>
        <pc:spChg chg="mod">
          <ac:chgData name="John Griffiths" userId="55ce029b995a3368" providerId="Windows Live" clId="Web-{9C8FC91A-06CE-4DD8-8436-28D1DCA8211A}" dt="2024-03-26T15:22:15.979" v="101" actId="1076"/>
          <ac:spMkLst>
            <pc:docMk/>
            <pc:sldMk cId="3434734387" sldId="290"/>
            <ac:spMk id="4" creationId="{1DE3B9C3-FD6A-9642-AADE-B4C28E2EEBCF}"/>
          </ac:spMkLst>
        </pc:spChg>
        <pc:picChg chg="add mod">
          <ac:chgData name="John Griffiths" userId="55ce029b995a3368" providerId="Windows Live" clId="Web-{9C8FC91A-06CE-4DD8-8436-28D1DCA8211A}" dt="2024-03-26T15:22:19.729" v="102" actId="14100"/>
          <ac:picMkLst>
            <pc:docMk/>
            <pc:sldMk cId="3434734387" sldId="290"/>
            <ac:picMk id="2" creationId="{D8B47E66-777F-38BB-7514-CF1702D5711C}"/>
          </ac:picMkLst>
        </pc:picChg>
        <pc:picChg chg="del">
          <ac:chgData name="John Griffiths" userId="55ce029b995a3368" providerId="Windows Live" clId="Web-{9C8FC91A-06CE-4DD8-8436-28D1DCA8211A}" dt="2024-03-26T15:20:33.601" v="92"/>
          <ac:picMkLst>
            <pc:docMk/>
            <pc:sldMk cId="3434734387" sldId="290"/>
            <ac:picMk id="3" creationId="{3442537F-47B0-5F69-9C3A-6D4EB00F204D}"/>
          </ac:picMkLst>
        </pc:picChg>
        <pc:picChg chg="del">
          <ac:chgData name="John Griffiths" userId="55ce029b995a3368" providerId="Windows Live" clId="Web-{9C8FC91A-06CE-4DD8-8436-28D1DCA8211A}" dt="2024-03-26T15:20:34.320" v="93"/>
          <ac:picMkLst>
            <pc:docMk/>
            <pc:sldMk cId="3434734387" sldId="290"/>
            <ac:picMk id="5" creationId="{86E5AA8B-09DB-AA24-AFCD-EAF2E3CA5695}"/>
          </ac:picMkLst>
        </pc:picChg>
        <pc:picChg chg="add mod">
          <ac:chgData name="John Griffiths" userId="55ce029b995a3368" providerId="Windows Live" clId="Web-{9C8FC91A-06CE-4DD8-8436-28D1DCA8211A}" dt="2024-03-26T15:22:11.025" v="100" actId="1076"/>
          <ac:picMkLst>
            <pc:docMk/>
            <pc:sldMk cId="3434734387" sldId="290"/>
            <ac:picMk id="6" creationId="{C393A21E-6211-9109-1DDA-89CA7FCB0435}"/>
          </ac:picMkLst>
        </pc:picChg>
      </pc:sldChg>
      <pc:sldChg chg="del">
        <pc:chgData name="John Griffiths" userId="55ce029b995a3368" providerId="Windows Live" clId="Web-{9C8FC91A-06CE-4DD8-8436-28D1DCA8211A}" dt="2024-03-26T15:04:41.622" v="12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9C8FC91A-06CE-4DD8-8436-28D1DCA8211A}" dt="2024-03-26T15:39:29.990" v="123" actId="20577"/>
        <pc:sldMkLst>
          <pc:docMk/>
          <pc:sldMk cId="3845005442" sldId="291"/>
        </pc:sldMkLst>
        <pc:spChg chg="mod">
          <ac:chgData name="John Griffiths" userId="55ce029b995a3368" providerId="Windows Live" clId="Web-{9C8FC91A-06CE-4DD8-8436-28D1DCA8211A}" dt="2024-03-26T15:23:22.230" v="107" actId="20577"/>
          <ac:spMkLst>
            <pc:docMk/>
            <pc:sldMk cId="3845005442" sldId="291"/>
            <ac:spMk id="4" creationId="{1DE3B9C3-FD6A-9642-AADE-B4C28E2EEBCF}"/>
          </ac:spMkLst>
        </pc:spChg>
        <pc:spChg chg="add mod">
          <ac:chgData name="John Griffiths" userId="55ce029b995a3368" providerId="Windows Live" clId="Web-{9C8FC91A-06CE-4DD8-8436-28D1DCA8211A}" dt="2024-03-26T15:39:29.990" v="123" actId="20577"/>
          <ac:spMkLst>
            <pc:docMk/>
            <pc:sldMk cId="3845005442" sldId="291"/>
            <ac:spMk id="8" creationId="{721ABF65-FAAF-246D-E74A-858D5CA5655C}"/>
          </ac:spMkLst>
        </pc:spChg>
        <pc:picChg chg="del">
          <ac:chgData name="John Griffiths" userId="55ce029b995a3368" providerId="Windows Live" clId="Web-{9C8FC91A-06CE-4DD8-8436-28D1DCA8211A}" dt="2024-03-26T15:23:13.261" v="104"/>
          <ac:picMkLst>
            <pc:docMk/>
            <pc:sldMk cId="3845005442" sldId="291"/>
            <ac:picMk id="2" creationId="{D8B47E66-777F-38BB-7514-CF1702D5711C}"/>
          </ac:picMkLst>
        </pc:picChg>
        <pc:picChg chg="add mod">
          <ac:chgData name="John Griffiths" userId="55ce029b995a3368" providerId="Windows Live" clId="Web-{9C8FC91A-06CE-4DD8-8436-28D1DCA8211A}" dt="2024-03-26T15:39:01.630" v="116" actId="1076"/>
          <ac:picMkLst>
            <pc:docMk/>
            <pc:sldMk cId="3845005442" sldId="291"/>
            <ac:picMk id="3" creationId="{E9F2DD3A-6771-BFED-FA9A-0CCC67549D3F}"/>
          </ac:picMkLst>
        </pc:picChg>
        <pc:picChg chg="del">
          <ac:chgData name="John Griffiths" userId="55ce029b995a3368" providerId="Windows Live" clId="Web-{9C8FC91A-06CE-4DD8-8436-28D1DCA8211A}" dt="2024-03-26T15:23:14.214" v="105"/>
          <ac:picMkLst>
            <pc:docMk/>
            <pc:sldMk cId="3845005442" sldId="291"/>
            <ac:picMk id="6" creationId="{C393A21E-6211-9109-1DDA-89CA7FCB0435}"/>
          </ac:picMkLst>
        </pc:picChg>
        <pc:picChg chg="add mod">
          <ac:chgData name="John Griffiths" userId="55ce029b995a3368" providerId="Windows Live" clId="Web-{9C8FC91A-06CE-4DD8-8436-28D1DCA8211A}" dt="2024-03-26T15:39:11.943" v="120" actId="1076"/>
          <ac:picMkLst>
            <pc:docMk/>
            <pc:sldMk cId="3845005442" sldId="291"/>
            <ac:picMk id="7" creationId="{ADEE6F58-946E-F2C0-5D30-B7820343EFD9}"/>
          </ac:picMkLst>
        </pc:picChg>
      </pc:sldChg>
      <pc:sldChg chg="addSp delSp modSp add replId">
        <pc:chgData name="John Griffiths" userId="55ce029b995a3368" providerId="Windows Live" clId="Web-{9C8FC91A-06CE-4DD8-8436-28D1DCA8211A}" dt="2024-03-26T15:43:43.606" v="130" actId="1076"/>
        <pc:sldMkLst>
          <pc:docMk/>
          <pc:sldMk cId="34780383" sldId="292"/>
        </pc:sldMkLst>
        <pc:spChg chg="mod">
          <ac:chgData name="John Griffiths" userId="55ce029b995a3368" providerId="Windows Live" clId="Web-{9C8FC91A-06CE-4DD8-8436-28D1DCA8211A}" dt="2024-03-26T15:42:35.105" v="128" actId="20577"/>
          <ac:spMkLst>
            <pc:docMk/>
            <pc:sldMk cId="34780383" sldId="292"/>
            <ac:spMk id="4" creationId="{1DE3B9C3-FD6A-9642-AADE-B4C28E2EEBCF}"/>
          </ac:spMkLst>
        </pc:spChg>
        <pc:picChg chg="add del mod">
          <ac:chgData name="John Griffiths" userId="55ce029b995a3368" providerId="Windows Live" clId="Web-{9C8FC91A-06CE-4DD8-8436-28D1DCA8211A}" dt="2024-03-26T15:39:33.990" v="124"/>
          <ac:picMkLst>
            <pc:docMk/>
            <pc:sldMk cId="34780383" sldId="292"/>
            <ac:picMk id="2" creationId="{AAFDB813-5D68-439E-4523-A7152C86ED05}"/>
          </ac:picMkLst>
        </pc:picChg>
        <pc:picChg chg="del">
          <ac:chgData name="John Griffiths" userId="55ce029b995a3368" providerId="Windows Live" clId="Web-{9C8FC91A-06CE-4DD8-8436-28D1DCA8211A}" dt="2024-03-26T15:36:40.470" v="111"/>
          <ac:picMkLst>
            <pc:docMk/>
            <pc:sldMk cId="34780383" sldId="292"/>
            <ac:picMk id="3" creationId="{E9F2DD3A-6771-BFED-FA9A-0CCC67549D3F}"/>
          </ac:picMkLst>
        </pc:picChg>
        <pc:picChg chg="add mod">
          <ac:chgData name="John Griffiths" userId="55ce029b995a3368" providerId="Windows Live" clId="Web-{9C8FC91A-06CE-4DD8-8436-28D1DCA8211A}" dt="2024-03-26T15:43:43.606" v="130" actId="1076"/>
          <ac:picMkLst>
            <pc:docMk/>
            <pc:sldMk cId="34780383" sldId="292"/>
            <ac:picMk id="5" creationId="{4C3752C4-DDD9-D3B0-0627-EFDE0BDDE04A}"/>
          </ac:picMkLst>
        </pc:picChg>
      </pc:sldChg>
      <pc:sldChg chg="del">
        <pc:chgData name="John Griffiths" userId="55ce029b995a3368" providerId="Windows Live" clId="Web-{9C8FC91A-06CE-4DD8-8436-28D1DCA8211A}" dt="2024-03-26T15:04:41.622" v="11"/>
        <pc:sldMkLst>
          <pc:docMk/>
          <pc:sldMk cId="3529726465" sldId="292"/>
        </pc:sldMkLst>
      </pc:sldChg>
      <pc:sldChg chg="del">
        <pc:chgData name="John Griffiths" userId="55ce029b995a3368" providerId="Windows Live" clId="Web-{9C8FC91A-06CE-4DD8-8436-28D1DCA8211A}" dt="2024-03-26T15:04:41.622" v="10"/>
        <pc:sldMkLst>
          <pc:docMk/>
          <pc:sldMk cId="3712880073" sldId="293"/>
        </pc:sldMkLst>
      </pc:sldChg>
      <pc:sldChg chg="del">
        <pc:chgData name="John Griffiths" userId="55ce029b995a3368" providerId="Windows Live" clId="Web-{9C8FC91A-06CE-4DD8-8436-28D1DCA8211A}" dt="2024-03-26T15:04:41.607" v="9"/>
        <pc:sldMkLst>
          <pc:docMk/>
          <pc:sldMk cId="2405571119" sldId="294"/>
        </pc:sldMkLst>
      </pc:sldChg>
    </pc:docChg>
  </pc:docChgLst>
  <pc:docChgLst>
    <pc:chgData name="John Griffiths" userId="55ce029b995a3368" providerId="Windows Live" clId="Web-{01138DA4-B6C9-4942-A978-602923C2D678}"/>
    <pc:docChg chg="addSld delSld modSld">
      <pc:chgData name="John Griffiths" userId="55ce029b995a3368" providerId="Windows Live" clId="Web-{01138DA4-B6C9-4942-A978-602923C2D678}" dt="2024-06-03T12:41:01.493" v="52"/>
      <pc:docMkLst>
        <pc:docMk/>
      </pc:docMkLst>
      <pc:sldChg chg="addSp modSp">
        <pc:chgData name="John Griffiths" userId="55ce029b995a3368" providerId="Windows Live" clId="Web-{01138DA4-B6C9-4942-A978-602923C2D678}" dt="2024-06-03T11:20:33.067" v="3" actId="1076"/>
        <pc:sldMkLst>
          <pc:docMk/>
          <pc:sldMk cId="2782564327" sldId="292"/>
        </pc:sldMkLst>
        <pc:picChg chg="add mod">
          <ac:chgData name="John Griffiths" userId="55ce029b995a3368" providerId="Windows Live" clId="Web-{01138DA4-B6C9-4942-A978-602923C2D678}" dt="2024-06-03T11:19:35.971" v="1" actId="1076"/>
          <ac:picMkLst>
            <pc:docMk/>
            <pc:sldMk cId="2782564327" sldId="292"/>
            <ac:picMk id="2" creationId="{A8799058-E82B-4638-6CE4-881F3E4035D1}"/>
          </ac:picMkLst>
        </pc:picChg>
        <pc:picChg chg="add mod">
          <ac:chgData name="John Griffiths" userId="55ce029b995a3368" providerId="Windows Live" clId="Web-{01138DA4-B6C9-4942-A978-602923C2D678}" dt="2024-06-03T11:20:33.067" v="3" actId="1076"/>
          <ac:picMkLst>
            <pc:docMk/>
            <pc:sldMk cId="2782564327" sldId="292"/>
            <ac:picMk id="3" creationId="{FF94A17A-EC76-C347-B0E5-7C60EFEA584C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1:24:44.762" v="14" actId="1076"/>
        <pc:sldMkLst>
          <pc:docMk/>
          <pc:sldMk cId="3945633036" sldId="293"/>
        </pc:sldMkLst>
        <pc:spChg chg="mod">
          <ac:chgData name="John Griffiths" userId="55ce029b995a3368" providerId="Windows Live" clId="Web-{01138DA4-B6C9-4942-A978-602923C2D678}" dt="2024-06-03T11:21:00.865" v="6" actId="20577"/>
          <ac:spMkLst>
            <pc:docMk/>
            <pc:sldMk cId="3945633036" sldId="293"/>
            <ac:spMk id="4" creationId="{1DE3B9C3-FD6A-9642-AADE-B4C28E2EEBCF}"/>
          </ac:spMkLst>
        </pc:spChg>
        <pc:picChg chg="del">
          <ac:chgData name="John Griffiths" userId="55ce029b995a3368" providerId="Windows Live" clId="Web-{01138DA4-B6C9-4942-A978-602923C2D678}" dt="2024-06-03T11:21:03.161" v="7"/>
          <ac:picMkLst>
            <pc:docMk/>
            <pc:sldMk cId="3945633036" sldId="293"/>
            <ac:picMk id="2" creationId="{A8799058-E82B-4638-6CE4-881F3E4035D1}"/>
          </ac:picMkLst>
        </pc:picChg>
        <pc:picChg chg="del">
          <ac:chgData name="John Griffiths" userId="55ce029b995a3368" providerId="Windows Live" clId="Web-{01138DA4-B6C9-4942-A978-602923C2D678}" dt="2024-06-03T11:21:04.052" v="8"/>
          <ac:picMkLst>
            <pc:docMk/>
            <pc:sldMk cId="3945633036" sldId="293"/>
            <ac:picMk id="3" creationId="{FF94A17A-EC76-C347-B0E5-7C60EFEA584C}"/>
          </ac:picMkLst>
        </pc:picChg>
        <pc:picChg chg="add mod">
          <ac:chgData name="John Griffiths" userId="55ce029b995a3368" providerId="Windows Live" clId="Web-{01138DA4-B6C9-4942-A978-602923C2D678}" dt="2024-06-03T11:22:41.368" v="10" actId="1076"/>
          <ac:picMkLst>
            <pc:docMk/>
            <pc:sldMk cId="3945633036" sldId="293"/>
            <ac:picMk id="5" creationId="{CDD9C44D-036A-E7C7-37FF-BCFEFE017B70}"/>
          </ac:picMkLst>
        </pc:picChg>
        <pc:picChg chg="add mod">
          <ac:chgData name="John Griffiths" userId="55ce029b995a3368" providerId="Windows Live" clId="Web-{01138DA4-B6C9-4942-A978-602923C2D678}" dt="2024-06-03T11:24:16.152" v="12" actId="1076"/>
          <ac:picMkLst>
            <pc:docMk/>
            <pc:sldMk cId="3945633036" sldId="293"/>
            <ac:picMk id="6" creationId="{0953E1FA-8253-9856-895A-5B91F5306E46}"/>
          </ac:picMkLst>
        </pc:picChg>
        <pc:picChg chg="add mod">
          <ac:chgData name="John Griffiths" userId="55ce029b995a3368" providerId="Windows Live" clId="Web-{01138DA4-B6C9-4942-A978-602923C2D678}" dt="2024-06-03T11:24:44.762" v="14" actId="1076"/>
          <ac:picMkLst>
            <pc:docMk/>
            <pc:sldMk cId="3945633036" sldId="293"/>
            <ac:picMk id="7" creationId="{1734D13D-08B0-4F48-2511-366AAD3BAB31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1:27:20.673" v="23" actId="1076"/>
        <pc:sldMkLst>
          <pc:docMk/>
          <pc:sldMk cId="687898035" sldId="294"/>
        </pc:sldMkLst>
        <pc:spChg chg="mod">
          <ac:chgData name="John Griffiths" userId="55ce029b995a3368" providerId="Windows Live" clId="Web-{01138DA4-B6C9-4942-A978-602923C2D678}" dt="2024-06-03T11:25:32.295" v="18" actId="20577"/>
          <ac:spMkLst>
            <pc:docMk/>
            <pc:sldMk cId="687898035" sldId="294"/>
            <ac:spMk id="4" creationId="{1DE3B9C3-FD6A-9642-AADE-B4C28E2EEBCF}"/>
          </ac:spMkLst>
        </pc:spChg>
        <pc:picChg chg="add mod">
          <ac:chgData name="John Griffiths" userId="55ce029b995a3368" providerId="Windows Live" clId="Web-{01138DA4-B6C9-4942-A978-602923C2D678}" dt="2024-06-03T11:27:20.673" v="23" actId="1076"/>
          <ac:picMkLst>
            <pc:docMk/>
            <pc:sldMk cId="687898035" sldId="294"/>
            <ac:picMk id="2" creationId="{C019EABD-9EE4-EA83-B4B1-B5141FA4B4E2}"/>
          </ac:picMkLst>
        </pc:picChg>
        <pc:picChg chg="del">
          <ac:chgData name="John Griffiths" userId="55ce029b995a3368" providerId="Windows Live" clId="Web-{01138DA4-B6C9-4942-A978-602923C2D678}" dt="2024-06-03T11:25:33.764" v="19"/>
          <ac:picMkLst>
            <pc:docMk/>
            <pc:sldMk cId="687898035" sldId="294"/>
            <ac:picMk id="5" creationId="{CDD9C44D-036A-E7C7-37FF-BCFEFE017B70}"/>
          </ac:picMkLst>
        </pc:picChg>
        <pc:picChg chg="del">
          <ac:chgData name="John Griffiths" userId="55ce029b995a3368" providerId="Windows Live" clId="Web-{01138DA4-B6C9-4942-A978-602923C2D678}" dt="2024-06-03T11:25:34.233" v="20"/>
          <ac:picMkLst>
            <pc:docMk/>
            <pc:sldMk cId="687898035" sldId="294"/>
            <ac:picMk id="6" creationId="{0953E1FA-8253-9856-895A-5B91F5306E46}"/>
          </ac:picMkLst>
        </pc:picChg>
        <pc:picChg chg="del">
          <ac:chgData name="John Griffiths" userId="55ce029b995a3368" providerId="Windows Live" clId="Web-{01138DA4-B6C9-4942-A978-602923C2D678}" dt="2024-06-03T11:25:34.764" v="21"/>
          <ac:picMkLst>
            <pc:docMk/>
            <pc:sldMk cId="687898035" sldId="294"/>
            <ac:picMk id="7" creationId="{1734D13D-08B0-4F48-2511-366AAD3BAB31}"/>
          </ac:picMkLst>
        </pc:picChg>
      </pc:sldChg>
      <pc:sldChg chg="addSp delSp modSp add mod replId setBg">
        <pc:chgData name="John Griffiths" userId="55ce029b995a3368" providerId="Windows Live" clId="Web-{01138DA4-B6C9-4942-A978-602923C2D678}" dt="2024-06-03T12:36:00.373" v="41" actId="14100"/>
        <pc:sldMkLst>
          <pc:docMk/>
          <pc:sldMk cId="4164661923" sldId="295"/>
        </pc:sldMkLst>
        <pc:spChg chg="mod ord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4" creationId="{1DE3B9C3-FD6A-9642-AADE-B4C28E2EEBCF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1" creationId="{A3C210E6-A35A-4F68-8D60-801A019C75B8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3" creationId="{AC0D06B0-F19C-459E-B221-A34B506FB5E3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5" creationId="{345B26DA-1C6B-4C66-81C9-9C1877FC2DB1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7" creationId="{98DE6C44-43F8-4DE4-AB81-66853FFEA09A}"/>
          </ac:spMkLst>
        </pc:spChg>
        <pc:spChg chg="add del">
          <ac:chgData name="John Griffiths" userId="55ce029b995a3368" providerId="Windows Live" clId="Web-{01138DA4-B6C9-4942-A978-602923C2D678}" dt="2024-06-03T12:35:50.263" v="40"/>
          <ac:spMkLst>
            <pc:docMk/>
            <pc:sldMk cId="4164661923" sldId="295"/>
            <ac:spMk id="19" creationId="{2409529B-9B56-4F10-BE4D-F934DB89E57E}"/>
          </ac:spMkLst>
        </pc:spChg>
        <pc:picChg chg="del">
          <ac:chgData name="John Griffiths" userId="55ce029b995a3368" providerId="Windows Live" clId="Web-{01138DA4-B6C9-4942-A978-602923C2D678}" dt="2024-06-03T11:28:19.863" v="25"/>
          <ac:picMkLst>
            <pc:docMk/>
            <pc:sldMk cId="4164661923" sldId="295"/>
            <ac:picMk id="2" creationId="{C019EABD-9EE4-EA83-B4B1-B5141FA4B4E2}"/>
          </ac:picMkLst>
        </pc:picChg>
        <pc:picChg chg="add mod ord">
          <ac:chgData name="John Griffiths" userId="55ce029b995a3368" providerId="Windows Live" clId="Web-{01138DA4-B6C9-4942-A978-602923C2D678}" dt="2024-06-03T12:36:00.373" v="41" actId="14100"/>
          <ac:picMkLst>
            <pc:docMk/>
            <pc:sldMk cId="4164661923" sldId="295"/>
            <ac:picMk id="2" creationId="{D581812B-E31F-EB80-21CF-19AE2FCDC7FF}"/>
          </ac:picMkLst>
        </pc:picChg>
        <pc:picChg chg="add mo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3" creationId="{24671B43-1F95-FF9C-C9E3-A659DA5DA896}"/>
          </ac:picMkLst>
        </pc:picChg>
        <pc:picChg chg="add mod or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5" creationId="{CFFD2FC7-B9B5-9757-0511-431872541F9C}"/>
          </ac:picMkLst>
        </pc:picChg>
        <pc:picChg chg="add mod">
          <ac:chgData name="John Griffiths" userId="55ce029b995a3368" providerId="Windows Live" clId="Web-{01138DA4-B6C9-4942-A978-602923C2D678}" dt="2024-06-03T12:35:50.263" v="40"/>
          <ac:picMkLst>
            <pc:docMk/>
            <pc:sldMk cId="4164661923" sldId="295"/>
            <ac:picMk id="6" creationId="{9F44E55C-DC96-1DCE-B8E1-A8EF64CA2C11}"/>
          </ac:picMkLst>
        </pc:picChg>
      </pc:sldChg>
      <pc:sldChg chg="addSp delSp modSp add replId">
        <pc:chgData name="John Griffiths" userId="55ce029b995a3368" providerId="Windows Live" clId="Web-{01138DA4-B6C9-4942-A978-602923C2D678}" dt="2024-06-03T12:37:47.971" v="48" actId="1076"/>
        <pc:sldMkLst>
          <pc:docMk/>
          <pc:sldMk cId="2744701050" sldId="296"/>
        </pc:sldMkLst>
        <pc:picChg chg="del">
          <ac:chgData name="John Griffiths" userId="55ce029b995a3368" providerId="Windows Live" clId="Web-{01138DA4-B6C9-4942-A978-602923C2D678}" dt="2024-06-03T12:37:44.502" v="46"/>
          <ac:picMkLst>
            <pc:docMk/>
            <pc:sldMk cId="2744701050" sldId="296"/>
            <ac:picMk id="2" creationId="{D581812B-E31F-EB80-21CF-19AE2FCDC7FF}"/>
          </ac:picMkLst>
        </pc:picChg>
        <pc:picChg chg="del">
          <ac:chgData name="John Griffiths" userId="55ce029b995a3368" providerId="Windows Live" clId="Web-{01138DA4-B6C9-4942-A978-602923C2D678}" dt="2024-06-03T12:37:43.189" v="44"/>
          <ac:picMkLst>
            <pc:docMk/>
            <pc:sldMk cId="2744701050" sldId="296"/>
            <ac:picMk id="3" creationId="{24671B43-1F95-FF9C-C9E3-A659DA5DA896}"/>
          </ac:picMkLst>
        </pc:picChg>
        <pc:picChg chg="del">
          <ac:chgData name="John Griffiths" userId="55ce029b995a3368" providerId="Windows Live" clId="Web-{01138DA4-B6C9-4942-A978-602923C2D678}" dt="2024-06-03T12:37:42.596" v="43"/>
          <ac:picMkLst>
            <pc:docMk/>
            <pc:sldMk cId="2744701050" sldId="296"/>
            <ac:picMk id="5" creationId="{CFFD2FC7-B9B5-9757-0511-431872541F9C}"/>
          </ac:picMkLst>
        </pc:picChg>
        <pc:picChg chg="del">
          <ac:chgData name="John Griffiths" userId="55ce029b995a3368" providerId="Windows Live" clId="Web-{01138DA4-B6C9-4942-A978-602923C2D678}" dt="2024-06-03T12:37:43.752" v="45"/>
          <ac:picMkLst>
            <pc:docMk/>
            <pc:sldMk cId="2744701050" sldId="296"/>
            <ac:picMk id="6" creationId="{9F44E55C-DC96-1DCE-B8E1-A8EF64CA2C11}"/>
          </ac:picMkLst>
        </pc:picChg>
        <pc:picChg chg="add mod">
          <ac:chgData name="John Griffiths" userId="55ce029b995a3368" providerId="Windows Live" clId="Web-{01138DA4-B6C9-4942-A978-602923C2D678}" dt="2024-06-03T12:37:47.971" v="48" actId="1076"/>
          <ac:picMkLst>
            <pc:docMk/>
            <pc:sldMk cId="2744701050" sldId="296"/>
            <ac:picMk id="7" creationId="{612F352E-368A-65F1-A996-F41B6AA11BC7}"/>
          </ac:picMkLst>
        </pc:picChg>
      </pc:sldChg>
      <pc:sldChg chg="delSp modSp add del replId">
        <pc:chgData name="John Griffiths" userId="55ce029b995a3368" providerId="Windows Live" clId="Web-{01138DA4-B6C9-4942-A978-602923C2D678}" dt="2024-06-03T12:41:01.493" v="52"/>
        <pc:sldMkLst>
          <pc:docMk/>
          <pc:sldMk cId="567977107" sldId="297"/>
        </pc:sldMkLst>
        <pc:spChg chg="mod">
          <ac:chgData name="John Griffiths" userId="55ce029b995a3368" providerId="Windows Live" clId="Web-{01138DA4-B6C9-4942-A978-602923C2D678}" dt="2024-06-03T12:38:14.284" v="51" actId="20577"/>
          <ac:spMkLst>
            <pc:docMk/>
            <pc:sldMk cId="567977107" sldId="297"/>
            <ac:spMk id="4" creationId="{1DE3B9C3-FD6A-9642-AADE-B4C28E2EEBCF}"/>
          </ac:spMkLst>
        </pc:spChg>
        <pc:picChg chg="del">
          <ac:chgData name="John Griffiths" userId="55ce029b995a3368" providerId="Windows Live" clId="Web-{01138DA4-B6C9-4942-A978-602923C2D678}" dt="2024-06-03T12:38:11.097" v="50"/>
          <ac:picMkLst>
            <pc:docMk/>
            <pc:sldMk cId="567977107" sldId="297"/>
            <ac:picMk id="7" creationId="{612F352E-368A-65F1-A996-F41B6AA11BC7}"/>
          </ac:picMkLst>
        </pc:picChg>
      </pc:sldChg>
    </pc:docChg>
  </pc:docChgLst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  <pc:docChgLst>
    <pc:chgData name="John Griffiths" userId="55ce029b995a3368" providerId="Windows Live" clId="Web-{F76FCEEE-E80C-42BF-BD06-FF872D80BCFC}"/>
    <pc:docChg chg="addSld delSld modSld">
      <pc:chgData name="John Griffiths" userId="55ce029b995a3368" providerId="Windows Live" clId="Web-{F76FCEEE-E80C-42BF-BD06-FF872D80BCFC}" dt="2024-05-16T09:11:45.933" v="136"/>
      <pc:docMkLst>
        <pc:docMk/>
      </pc:docMkLst>
      <pc:sldChg chg="modSp">
        <pc:chgData name="John Griffiths" userId="55ce029b995a3368" providerId="Windows Live" clId="Web-{F76FCEEE-E80C-42BF-BD06-FF872D80BCFC}" dt="2024-05-16T08:28:13.797" v="6" actId="20577"/>
        <pc:sldMkLst>
          <pc:docMk/>
          <pc:sldMk cId="4120335544" sldId="268"/>
        </pc:sldMkLst>
        <pc:spChg chg="mod">
          <ac:chgData name="John Griffiths" userId="55ce029b995a3368" providerId="Windows Live" clId="Web-{F76FCEEE-E80C-42BF-BD06-FF872D80BCFC}" dt="2024-05-16T08:28:13.797" v="6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F76FCEEE-E80C-42BF-BD06-FF872D80BCFC}" dt="2024-05-16T08:32:54.775" v="28" actId="14100"/>
        <pc:sldMkLst>
          <pc:docMk/>
          <pc:sldMk cId="3500873903" sldId="283"/>
        </pc:sldMkLst>
        <pc:picChg chg="add mod">
          <ac:chgData name="John Griffiths" userId="55ce029b995a3368" providerId="Windows Live" clId="Web-{F76FCEEE-E80C-42BF-BD06-FF872D80BCFC}" dt="2024-05-16T08:30:11.645" v="20" actId="1076"/>
          <ac:picMkLst>
            <pc:docMk/>
            <pc:sldMk cId="3500873903" sldId="283"/>
            <ac:picMk id="2" creationId="{C17C9E44-5CD6-15BA-02C3-94484A79CFAE}"/>
          </ac:picMkLst>
        </pc:picChg>
        <pc:picChg chg="del">
          <ac:chgData name="John Griffiths" userId="55ce029b995a3368" providerId="Windows Live" clId="Web-{F76FCEEE-E80C-42BF-BD06-FF872D80BCFC}" dt="2024-05-16T08:28:20.375" v="7"/>
          <ac:picMkLst>
            <pc:docMk/>
            <pc:sldMk cId="3500873903" sldId="283"/>
            <ac:picMk id="3" creationId="{EC0B1B7E-122A-373A-ED31-52ED01E3CA60}"/>
          </ac:picMkLst>
        </pc:picChg>
        <pc:picChg chg="add mod">
          <ac:chgData name="John Griffiths" userId="55ce029b995a3368" providerId="Windows Live" clId="Web-{F76FCEEE-E80C-42BF-BD06-FF872D80BCFC}" dt="2024-05-16T08:32:28.852" v="25" actId="14100"/>
          <ac:picMkLst>
            <pc:docMk/>
            <pc:sldMk cId="3500873903" sldId="283"/>
            <ac:picMk id="5" creationId="{B8A241F1-7F99-9978-7C45-D02DF59B58BD}"/>
          </ac:picMkLst>
        </pc:picChg>
        <pc:picChg chg="del">
          <ac:chgData name="John Griffiths" userId="55ce029b995a3368" providerId="Windows Live" clId="Web-{F76FCEEE-E80C-42BF-BD06-FF872D80BCFC}" dt="2024-05-16T08:28:21.156" v="8"/>
          <ac:picMkLst>
            <pc:docMk/>
            <pc:sldMk cId="3500873903" sldId="283"/>
            <ac:picMk id="6" creationId="{3D78F23F-C7A9-2255-749E-5332B15EA7F4}"/>
          </ac:picMkLst>
        </pc:picChg>
        <pc:picChg chg="add mod">
          <ac:chgData name="John Griffiths" userId="55ce029b995a3368" providerId="Windows Live" clId="Web-{F76FCEEE-E80C-42BF-BD06-FF872D80BCFC}" dt="2024-05-16T08:32:54.775" v="28" actId="14100"/>
          <ac:picMkLst>
            <pc:docMk/>
            <pc:sldMk cId="3500873903" sldId="283"/>
            <ac:picMk id="7" creationId="{D0DFE8E6-A176-58BE-9BC6-A5B18011D89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35:01.264" v="43" actId="1076"/>
        <pc:sldMkLst>
          <pc:docMk/>
          <pc:sldMk cId="2072760096" sldId="284"/>
        </pc:sldMkLst>
        <pc:spChg chg="mod">
          <ac:chgData name="John Griffiths" userId="55ce029b995a3368" providerId="Windows Live" clId="Web-{F76FCEEE-E80C-42BF-BD06-FF872D80BCFC}" dt="2024-05-16T08:33:17.010" v="30" actId="20577"/>
          <ac:spMkLst>
            <pc:docMk/>
            <pc:sldMk cId="2072760096" sldId="284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3:19.823" v="31"/>
          <ac:picMkLst>
            <pc:docMk/>
            <pc:sldMk cId="2072760096" sldId="284"/>
            <ac:picMk id="2" creationId="{C17C9E44-5CD6-15BA-02C3-94484A79CFAE}"/>
          </ac:picMkLst>
        </pc:picChg>
        <pc:picChg chg="add mod">
          <ac:chgData name="John Griffiths" userId="55ce029b995a3368" providerId="Windows Live" clId="Web-{F76FCEEE-E80C-42BF-BD06-FF872D80BCFC}" dt="2024-05-16T08:34:07.137" v="36" actId="14100"/>
          <ac:picMkLst>
            <pc:docMk/>
            <pc:sldMk cId="2072760096" sldId="284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3:21.276" v="33"/>
          <ac:picMkLst>
            <pc:docMk/>
            <pc:sldMk cId="2072760096" sldId="284"/>
            <ac:picMk id="5" creationId="{B8A241F1-7F99-9978-7C45-D02DF59B58BD}"/>
          </ac:picMkLst>
        </pc:picChg>
        <pc:picChg chg="add mod">
          <ac:chgData name="John Griffiths" userId="55ce029b995a3368" providerId="Windows Live" clId="Web-{F76FCEEE-E80C-42BF-BD06-FF872D80BCFC}" dt="2024-05-16T08:34:28.544" v="39" actId="14100"/>
          <ac:picMkLst>
            <pc:docMk/>
            <pc:sldMk cId="2072760096" sldId="284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3:20.604" v="32"/>
          <ac:picMkLst>
            <pc:docMk/>
            <pc:sldMk cId="2072760096" sldId="284"/>
            <ac:picMk id="7" creationId="{D0DFE8E6-A176-58BE-9BC6-A5B18011D898}"/>
          </ac:picMkLst>
        </pc:picChg>
        <pc:picChg chg="add mod">
          <ac:chgData name="John Griffiths" userId="55ce029b995a3368" providerId="Windows Live" clId="Web-{F76FCEEE-E80C-42BF-BD06-FF872D80BCFC}" dt="2024-05-16T08:35:01.264" v="43" actId="1076"/>
          <ac:picMkLst>
            <pc:docMk/>
            <pc:sldMk cId="2072760096" sldId="284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7"/>
        <pc:sldMkLst>
          <pc:docMk/>
          <pc:sldMk cId="3402955181" sldId="284"/>
        </pc:sldMkLst>
      </pc:sldChg>
      <pc:sldChg chg="del">
        <pc:chgData name="John Griffiths" userId="55ce029b995a3368" providerId="Windows Live" clId="Web-{F76FCEEE-E80C-42BF-BD06-FF872D80BCFC}" dt="2024-05-16T08:28:26.985" v="16"/>
        <pc:sldMkLst>
          <pc:docMk/>
          <pc:sldMk cId="3337349217" sldId="285"/>
        </pc:sldMkLst>
      </pc:sldChg>
      <pc:sldChg chg="addSp delSp modSp add replId">
        <pc:chgData name="John Griffiths" userId="55ce029b995a3368" providerId="Windows Live" clId="Web-{F76FCEEE-E80C-42BF-BD06-FF872D80BCFC}" dt="2024-05-16T08:35:50.844" v="51" actId="1076"/>
        <pc:sldMkLst>
          <pc:docMk/>
          <pc:sldMk cId="3996102856" sldId="285"/>
        </pc:sldMkLst>
        <pc:picChg chg="add mod">
          <ac:chgData name="John Griffiths" userId="55ce029b995a3368" providerId="Windows Live" clId="Web-{F76FCEEE-E80C-42BF-BD06-FF872D80BCFC}" dt="2024-05-16T08:35:50.844" v="51" actId="1076"/>
          <ac:picMkLst>
            <pc:docMk/>
            <pc:sldMk cId="3996102856" sldId="285"/>
            <ac:picMk id="2" creationId="{5651F469-F0AA-891F-7A01-1C75A7C2022B}"/>
          </ac:picMkLst>
        </pc:picChg>
        <pc:picChg chg="del">
          <ac:chgData name="John Griffiths" userId="55ce029b995a3368" providerId="Windows Live" clId="Web-{F76FCEEE-E80C-42BF-BD06-FF872D80BCFC}" dt="2024-05-16T08:35:42.593" v="45"/>
          <ac:picMkLst>
            <pc:docMk/>
            <pc:sldMk cId="3996102856" sldId="285"/>
            <ac:picMk id="3" creationId="{C9C51317-5898-142E-A5DE-7D5078C85B57}"/>
          </ac:picMkLst>
        </pc:picChg>
        <pc:picChg chg="del">
          <ac:chgData name="John Griffiths" userId="55ce029b995a3368" providerId="Windows Live" clId="Web-{F76FCEEE-E80C-42BF-BD06-FF872D80BCFC}" dt="2024-05-16T08:35:44.343" v="47"/>
          <ac:picMkLst>
            <pc:docMk/>
            <pc:sldMk cId="3996102856" sldId="285"/>
            <ac:picMk id="6" creationId="{F373B401-5B17-5C33-8F34-F628BAAD0281}"/>
          </ac:picMkLst>
        </pc:picChg>
        <pc:picChg chg="del">
          <ac:chgData name="John Griffiths" userId="55ce029b995a3368" providerId="Windows Live" clId="Web-{F76FCEEE-E80C-42BF-BD06-FF872D80BCFC}" dt="2024-05-16T08:35:43.406" v="46"/>
          <ac:picMkLst>
            <pc:docMk/>
            <pc:sldMk cId="3996102856" sldId="285"/>
            <ac:picMk id="8" creationId="{384DB897-1E67-40F6-7327-E9948F2BA71A}"/>
          </ac:picMkLst>
        </pc:picChg>
      </pc:sldChg>
      <pc:sldChg chg="del">
        <pc:chgData name="John Griffiths" userId="55ce029b995a3368" providerId="Windows Live" clId="Web-{F76FCEEE-E80C-42BF-BD06-FF872D80BCFC}" dt="2024-05-16T08:28:26.985" v="15"/>
        <pc:sldMkLst>
          <pc:docMk/>
          <pc:sldMk cId="44010306" sldId="286"/>
        </pc:sldMkLst>
      </pc:sldChg>
      <pc:sldChg chg="addSp delSp modSp add replId">
        <pc:chgData name="John Griffiths" userId="55ce029b995a3368" providerId="Windows Live" clId="Web-{F76FCEEE-E80C-42BF-BD06-FF872D80BCFC}" dt="2024-05-16T08:41:09.745" v="68" actId="14100"/>
        <pc:sldMkLst>
          <pc:docMk/>
          <pc:sldMk cId="554355603" sldId="286"/>
        </pc:sldMkLst>
        <pc:spChg chg="mod">
          <ac:chgData name="John Griffiths" userId="55ce029b995a3368" providerId="Windows Live" clId="Web-{F76FCEEE-E80C-42BF-BD06-FF872D80BCFC}" dt="2024-05-16T08:36:25.689" v="53" actId="20577"/>
          <ac:spMkLst>
            <pc:docMk/>
            <pc:sldMk cId="554355603" sldId="286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36:28.345" v="54"/>
          <ac:picMkLst>
            <pc:docMk/>
            <pc:sldMk cId="554355603" sldId="286"/>
            <ac:picMk id="2" creationId="{5651F469-F0AA-891F-7A01-1C75A7C2022B}"/>
          </ac:picMkLst>
        </pc:picChg>
        <pc:picChg chg="add mod">
          <ac:chgData name="John Griffiths" userId="55ce029b995a3368" providerId="Windows Live" clId="Web-{F76FCEEE-E80C-42BF-BD06-FF872D80BCFC}" dt="2024-05-16T08:40:08.134" v="60" actId="1076"/>
          <ac:picMkLst>
            <pc:docMk/>
            <pc:sldMk cId="554355603" sldId="286"/>
            <ac:picMk id="3" creationId="{013418C1-2581-38B0-CF1B-A467E187F6B9}"/>
          </ac:picMkLst>
        </pc:picChg>
        <pc:picChg chg="add mod">
          <ac:chgData name="John Griffiths" userId="55ce029b995a3368" providerId="Windows Live" clId="Web-{F76FCEEE-E80C-42BF-BD06-FF872D80BCFC}" dt="2024-05-16T08:40:17.165" v="64" actId="14100"/>
          <ac:picMkLst>
            <pc:docMk/>
            <pc:sldMk cId="554355603" sldId="286"/>
            <ac:picMk id="5" creationId="{1FBC8266-D3E1-93D6-A35F-AF6252845FCD}"/>
          </ac:picMkLst>
        </pc:picChg>
        <pc:picChg chg="add mod">
          <ac:chgData name="John Griffiths" userId="55ce029b995a3368" providerId="Windows Live" clId="Web-{F76FCEEE-E80C-42BF-BD06-FF872D80BCFC}" dt="2024-05-16T08:41:09.745" v="68" actId="14100"/>
          <ac:picMkLst>
            <pc:docMk/>
            <pc:sldMk cId="554355603" sldId="286"/>
            <ac:picMk id="6" creationId="{08E0DCE2-87AD-BB1C-56D4-1DAACA7D510C}"/>
          </ac:picMkLst>
        </pc:picChg>
      </pc:sldChg>
      <pc:sldChg chg="del">
        <pc:chgData name="John Griffiths" userId="55ce029b995a3368" providerId="Windows Live" clId="Web-{F76FCEEE-E80C-42BF-BD06-FF872D80BCFC}" dt="2024-05-16T08:28:26.985" v="14"/>
        <pc:sldMkLst>
          <pc:docMk/>
          <pc:sldMk cId="2405087299" sldId="287"/>
        </pc:sldMkLst>
      </pc:sldChg>
      <pc:sldChg chg="addSp delSp modSp add replId">
        <pc:chgData name="John Griffiths" userId="55ce029b995a3368" providerId="Windows Live" clId="Web-{F76FCEEE-E80C-42BF-BD06-FF872D80BCFC}" dt="2024-05-16T08:45:22.191" v="77" actId="20577"/>
        <pc:sldMkLst>
          <pc:docMk/>
          <pc:sldMk cId="2698467367" sldId="287"/>
        </pc:sldMkLst>
        <pc:spChg chg="mod">
          <ac:chgData name="John Griffiths" userId="55ce029b995a3368" providerId="Windows Live" clId="Web-{F76FCEEE-E80C-42BF-BD06-FF872D80BCFC}" dt="2024-05-16T08:45:22.191" v="77" actId="20577"/>
          <ac:spMkLst>
            <pc:docMk/>
            <pc:sldMk cId="2698467367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44:23.564" v="75" actId="14100"/>
          <ac:picMkLst>
            <pc:docMk/>
            <pc:sldMk cId="2698467367" sldId="287"/>
            <ac:picMk id="2" creationId="{D0CAF304-172A-0D29-5C63-5DE770E7CA56}"/>
          </ac:picMkLst>
        </pc:picChg>
        <pc:picChg chg="del">
          <ac:chgData name="John Griffiths" userId="55ce029b995a3368" providerId="Windows Live" clId="Web-{F76FCEEE-E80C-42BF-BD06-FF872D80BCFC}" dt="2024-05-16T08:42:00.716" v="70"/>
          <ac:picMkLst>
            <pc:docMk/>
            <pc:sldMk cId="2698467367" sldId="287"/>
            <ac:picMk id="3" creationId="{013418C1-2581-38B0-CF1B-A467E187F6B9}"/>
          </ac:picMkLst>
        </pc:picChg>
        <pc:picChg chg="del">
          <ac:chgData name="John Griffiths" userId="55ce029b995a3368" providerId="Windows Live" clId="Web-{F76FCEEE-E80C-42BF-BD06-FF872D80BCFC}" dt="2024-05-16T08:42:02.247" v="72"/>
          <ac:picMkLst>
            <pc:docMk/>
            <pc:sldMk cId="2698467367" sldId="287"/>
            <ac:picMk id="5" creationId="{1FBC8266-D3E1-93D6-A35F-AF6252845FCD}"/>
          </ac:picMkLst>
        </pc:picChg>
        <pc:picChg chg="del">
          <ac:chgData name="John Griffiths" userId="55ce029b995a3368" providerId="Windows Live" clId="Web-{F76FCEEE-E80C-42BF-BD06-FF872D80BCFC}" dt="2024-05-16T08:42:01.606" v="71"/>
          <ac:picMkLst>
            <pc:docMk/>
            <pc:sldMk cId="2698467367" sldId="287"/>
            <ac:picMk id="6" creationId="{08E0DCE2-87AD-BB1C-56D4-1DAACA7D510C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47:23.883" v="86" actId="1076"/>
        <pc:sldMkLst>
          <pc:docMk/>
          <pc:sldMk cId="1516065985" sldId="288"/>
        </pc:sldMkLst>
        <pc:spChg chg="mod">
          <ac:chgData name="John Griffiths" userId="55ce029b995a3368" providerId="Windows Live" clId="Web-{F76FCEEE-E80C-42BF-BD06-FF872D80BCFC}" dt="2024-05-16T08:45:32.082" v="79" actId="20577"/>
          <ac:spMkLst>
            <pc:docMk/>
            <pc:sldMk cId="1516065985" sldId="288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5:34.832" v="80"/>
          <ac:picMkLst>
            <pc:docMk/>
            <pc:sldMk cId="1516065985" sldId="288"/>
            <ac:picMk id="2" creationId="{D0CAF304-172A-0D29-5C63-5DE770E7CA56}"/>
          </ac:picMkLst>
        </pc:picChg>
        <pc:picChg chg="add mod">
          <ac:chgData name="John Griffiths" userId="55ce029b995a3368" providerId="Windows Live" clId="Web-{F76FCEEE-E80C-42BF-BD06-FF872D80BCFC}" dt="2024-05-16T08:46:38.522" v="82" actId="1076"/>
          <ac:picMkLst>
            <pc:docMk/>
            <pc:sldMk cId="1516065985" sldId="288"/>
            <ac:picMk id="3" creationId="{B2C69DB1-C491-157F-D5F1-71CD76F8E296}"/>
          </ac:picMkLst>
        </pc:picChg>
        <pc:picChg chg="add mod">
          <ac:chgData name="John Griffiths" userId="55ce029b995a3368" providerId="Windows Live" clId="Web-{F76FCEEE-E80C-42BF-BD06-FF872D80BCFC}" dt="2024-05-16T08:46:59.335" v="84" actId="1076"/>
          <ac:picMkLst>
            <pc:docMk/>
            <pc:sldMk cId="1516065985" sldId="288"/>
            <ac:picMk id="5" creationId="{2D703CA2-A158-9E0E-E942-6E64CEE14074}"/>
          </ac:picMkLst>
        </pc:picChg>
        <pc:picChg chg="add mod">
          <ac:chgData name="John Griffiths" userId="55ce029b995a3368" providerId="Windows Live" clId="Web-{F76FCEEE-E80C-42BF-BD06-FF872D80BCFC}" dt="2024-05-16T08:47:23.883" v="86" actId="1076"/>
          <ac:picMkLst>
            <pc:docMk/>
            <pc:sldMk cId="1516065985" sldId="288"/>
            <ac:picMk id="6" creationId="{33FD5F1E-7347-3F8C-DC0C-1919B3334538}"/>
          </ac:picMkLst>
        </pc:picChg>
      </pc:sldChg>
      <pc:sldChg chg="del">
        <pc:chgData name="John Griffiths" userId="55ce029b995a3368" providerId="Windows Live" clId="Web-{F76FCEEE-E80C-42BF-BD06-FF872D80BCFC}" dt="2024-05-16T08:28:26.985" v="13"/>
        <pc:sldMkLst>
          <pc:docMk/>
          <pc:sldMk cId="3239647919" sldId="288"/>
        </pc:sldMkLst>
      </pc:sldChg>
      <pc:sldChg chg="del">
        <pc:chgData name="John Griffiths" userId="55ce029b995a3368" providerId="Windows Live" clId="Web-{F76FCEEE-E80C-42BF-BD06-FF872D80BCFC}" dt="2024-05-16T08:28:26.985" v="12"/>
        <pc:sldMkLst>
          <pc:docMk/>
          <pc:sldMk cId="2331735295" sldId="289"/>
        </pc:sldMkLst>
      </pc:sldChg>
      <pc:sldChg chg="addSp delSp modSp add replId">
        <pc:chgData name="John Griffiths" userId="55ce029b995a3368" providerId="Windows Live" clId="Web-{F76FCEEE-E80C-42BF-BD06-FF872D80BCFC}" dt="2024-05-16T08:47:56.743" v="91"/>
        <pc:sldMkLst>
          <pc:docMk/>
          <pc:sldMk cId="3171484700" sldId="289"/>
        </pc:sldMkLst>
        <pc:picChg chg="add mod">
          <ac:chgData name="John Griffiths" userId="55ce029b995a3368" providerId="Windows Live" clId="Web-{F76FCEEE-E80C-42BF-BD06-FF872D80BCFC}" dt="2024-05-16T08:47:56.743" v="91"/>
          <ac:picMkLst>
            <pc:docMk/>
            <pc:sldMk cId="3171484700" sldId="289"/>
            <ac:picMk id="2" creationId="{65838226-75CE-5742-6264-1E0E0FA66951}"/>
          </ac:picMkLst>
        </pc:picChg>
        <pc:picChg chg="del">
          <ac:chgData name="John Griffiths" userId="55ce029b995a3368" providerId="Windows Live" clId="Web-{F76FCEEE-E80C-42BF-BD06-FF872D80BCFC}" dt="2024-05-16T08:47:53.884" v="88"/>
          <ac:picMkLst>
            <pc:docMk/>
            <pc:sldMk cId="3171484700" sldId="289"/>
            <ac:picMk id="3" creationId="{B2C69DB1-C491-157F-D5F1-71CD76F8E296}"/>
          </ac:picMkLst>
        </pc:picChg>
        <pc:picChg chg="del">
          <ac:chgData name="John Griffiths" userId="55ce029b995a3368" providerId="Windows Live" clId="Web-{F76FCEEE-E80C-42BF-BD06-FF872D80BCFC}" dt="2024-05-16T08:47:54.712" v="89"/>
          <ac:picMkLst>
            <pc:docMk/>
            <pc:sldMk cId="3171484700" sldId="289"/>
            <ac:picMk id="5" creationId="{2D703CA2-A158-9E0E-E942-6E64CEE14074}"/>
          </ac:picMkLst>
        </pc:picChg>
        <pc:picChg chg="del">
          <ac:chgData name="John Griffiths" userId="55ce029b995a3368" providerId="Windows Live" clId="Web-{F76FCEEE-E80C-42BF-BD06-FF872D80BCFC}" dt="2024-05-16T08:47:55.290" v="90"/>
          <ac:picMkLst>
            <pc:docMk/>
            <pc:sldMk cId="3171484700" sldId="289"/>
            <ac:picMk id="6" creationId="{33FD5F1E-7347-3F8C-DC0C-1919B3334538}"/>
          </ac:picMkLst>
        </pc:picChg>
      </pc:sldChg>
      <pc:sldChg chg="addSp delSp modSp add replId">
        <pc:chgData name="John Griffiths" userId="55ce029b995a3368" providerId="Windows Live" clId="Web-{F76FCEEE-E80C-42BF-BD06-FF872D80BCFC}" dt="2024-05-16T08:50:58.031" v="102" actId="1076"/>
        <pc:sldMkLst>
          <pc:docMk/>
          <pc:sldMk cId="768864221" sldId="290"/>
        </pc:sldMkLst>
        <pc:spChg chg="mod">
          <ac:chgData name="John Griffiths" userId="55ce029b995a3368" providerId="Windows Live" clId="Web-{F76FCEEE-E80C-42BF-BD06-FF872D80BCFC}" dt="2024-05-16T08:48:52.495" v="94" actId="20577"/>
          <ac:spMkLst>
            <pc:docMk/>
            <pc:sldMk cId="768864221" sldId="290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48:48.386" v="93"/>
          <ac:picMkLst>
            <pc:docMk/>
            <pc:sldMk cId="768864221" sldId="290"/>
            <ac:picMk id="2" creationId="{65838226-75CE-5742-6264-1E0E0FA66951}"/>
          </ac:picMkLst>
        </pc:picChg>
        <pc:picChg chg="add mod">
          <ac:chgData name="John Griffiths" userId="55ce029b995a3368" providerId="Windows Live" clId="Web-{F76FCEEE-E80C-42BF-BD06-FF872D80BCFC}" dt="2024-05-16T08:50:48.124" v="98" actId="14100"/>
          <ac:picMkLst>
            <pc:docMk/>
            <pc:sldMk cId="768864221" sldId="290"/>
            <ac:picMk id="3" creationId="{C93F9F30-D5D9-3FB4-AEA6-0F236F048C11}"/>
          </ac:picMkLst>
        </pc:picChg>
        <pc:picChg chg="add mod">
          <ac:chgData name="John Griffiths" userId="55ce029b995a3368" providerId="Windows Live" clId="Web-{F76FCEEE-E80C-42BF-BD06-FF872D80BCFC}" dt="2024-05-16T08:50:58.031" v="102" actId="1076"/>
          <ac:picMkLst>
            <pc:docMk/>
            <pc:sldMk cId="768864221" sldId="290"/>
            <ac:picMk id="5" creationId="{A8309A29-02EE-7D15-2837-3036F0CB52C6}"/>
          </ac:picMkLst>
        </pc:picChg>
      </pc:sldChg>
      <pc:sldChg chg="del">
        <pc:chgData name="John Griffiths" userId="55ce029b995a3368" providerId="Windows Live" clId="Web-{F76FCEEE-E80C-42BF-BD06-FF872D80BCFC}" dt="2024-05-16T08:28:26.985" v="11"/>
        <pc:sldMkLst>
          <pc:docMk/>
          <pc:sldMk cId="3434734387" sldId="290"/>
        </pc:sldMkLst>
      </pc:sldChg>
      <pc:sldChg chg="addSp delSp modSp add replId">
        <pc:chgData name="John Griffiths" userId="55ce029b995a3368" providerId="Windows Live" clId="Web-{F76FCEEE-E80C-42BF-BD06-FF872D80BCFC}" dt="2024-05-16T08:55:52.541" v="117" actId="1076"/>
        <pc:sldMkLst>
          <pc:docMk/>
          <pc:sldMk cId="1886875189" sldId="291"/>
        </pc:sldMkLst>
        <pc:spChg chg="mod">
          <ac:chgData name="John Griffiths" userId="55ce029b995a3368" providerId="Windows Live" clId="Web-{F76FCEEE-E80C-42BF-BD06-FF872D80BCFC}" dt="2024-05-16T08:53:43.021" v="110" actId="20577"/>
          <ac:spMkLst>
            <pc:docMk/>
            <pc:sldMk cId="1886875189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F76FCEEE-E80C-42BF-BD06-FF872D80BCFC}" dt="2024-05-16T08:55:52.541" v="117" actId="1076"/>
          <ac:picMkLst>
            <pc:docMk/>
            <pc:sldMk cId="1886875189" sldId="291"/>
            <ac:picMk id="2" creationId="{99376DED-F658-CB3F-3C92-7E454FB215AF}"/>
          </ac:picMkLst>
        </pc:picChg>
        <pc:picChg chg="del">
          <ac:chgData name="John Griffiths" userId="55ce029b995a3368" providerId="Windows Live" clId="Web-{F76FCEEE-E80C-42BF-BD06-FF872D80BCFC}" dt="2024-05-16T08:51:40.360" v="107"/>
          <ac:picMkLst>
            <pc:docMk/>
            <pc:sldMk cId="1886875189" sldId="291"/>
            <ac:picMk id="3" creationId="{C93F9F30-D5D9-3FB4-AEA6-0F236F048C11}"/>
          </ac:picMkLst>
        </pc:picChg>
        <pc:picChg chg="del">
          <ac:chgData name="John Griffiths" userId="55ce029b995a3368" providerId="Windows Live" clId="Web-{F76FCEEE-E80C-42BF-BD06-FF872D80BCFC}" dt="2024-05-16T08:51:41.173" v="108"/>
          <ac:picMkLst>
            <pc:docMk/>
            <pc:sldMk cId="1886875189" sldId="291"/>
            <ac:picMk id="5" creationId="{A8309A29-02EE-7D15-2837-3036F0CB52C6}"/>
          </ac:picMkLst>
        </pc:picChg>
        <pc:picChg chg="add mod">
          <ac:chgData name="John Griffiths" userId="55ce029b995a3368" providerId="Windows Live" clId="Web-{F76FCEEE-E80C-42BF-BD06-FF872D80BCFC}" dt="2024-05-16T08:55:50.072" v="116" actId="1076"/>
          <ac:picMkLst>
            <pc:docMk/>
            <pc:sldMk cId="1886875189" sldId="291"/>
            <ac:picMk id="6" creationId="{AA66981F-915A-6008-52E5-5CC1E46172F8}"/>
          </ac:picMkLst>
        </pc:picChg>
      </pc:sldChg>
      <pc:sldChg chg="del">
        <pc:chgData name="John Griffiths" userId="55ce029b995a3368" providerId="Windows Live" clId="Web-{F76FCEEE-E80C-42BF-BD06-FF872D80BCFC}" dt="2024-05-16T08:28:26.985" v="10"/>
        <pc:sldMkLst>
          <pc:docMk/>
          <pc:sldMk cId="3845005442" sldId="291"/>
        </pc:sldMkLst>
      </pc:sldChg>
      <pc:sldChg chg="del">
        <pc:chgData name="John Griffiths" userId="55ce029b995a3368" providerId="Windows Live" clId="Web-{F76FCEEE-E80C-42BF-BD06-FF872D80BCFC}" dt="2024-05-16T08:28:26.985" v="9"/>
        <pc:sldMkLst>
          <pc:docMk/>
          <pc:sldMk cId="34780383" sldId="292"/>
        </pc:sldMkLst>
      </pc:sldChg>
      <pc:sldChg chg="addSp delSp modSp add replId">
        <pc:chgData name="John Griffiths" userId="55ce029b995a3368" providerId="Windows Live" clId="Web-{F76FCEEE-E80C-42BF-BD06-FF872D80BCFC}" dt="2024-05-16T08:59:25.939" v="127" actId="14100"/>
        <pc:sldMkLst>
          <pc:docMk/>
          <pc:sldMk cId="1047583191" sldId="292"/>
        </pc:sldMkLst>
        <pc:spChg chg="mod">
          <ac:chgData name="John Griffiths" userId="55ce029b995a3368" providerId="Windows Live" clId="Web-{F76FCEEE-E80C-42BF-BD06-FF872D80BCFC}" dt="2024-05-16T08:56:36.792" v="119" actId="20577"/>
          <ac:spMkLst>
            <pc:docMk/>
            <pc:sldMk cId="1047583191" sldId="292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8:56:39.152" v="120"/>
          <ac:picMkLst>
            <pc:docMk/>
            <pc:sldMk cId="1047583191" sldId="292"/>
            <ac:picMk id="2" creationId="{99376DED-F658-CB3F-3C92-7E454FB215AF}"/>
          </ac:picMkLst>
        </pc:picChg>
        <pc:picChg chg="add mod">
          <ac:chgData name="John Griffiths" userId="55ce029b995a3368" providerId="Windows Live" clId="Web-{F76FCEEE-E80C-42BF-BD06-FF872D80BCFC}" dt="2024-05-16T08:58:21.686" v="124" actId="14100"/>
          <ac:picMkLst>
            <pc:docMk/>
            <pc:sldMk cId="1047583191" sldId="292"/>
            <ac:picMk id="3" creationId="{B3703F84-0920-8CD1-8241-658E21EFED90}"/>
          </ac:picMkLst>
        </pc:picChg>
        <pc:picChg chg="add mod">
          <ac:chgData name="John Griffiths" userId="55ce029b995a3368" providerId="Windows Live" clId="Web-{F76FCEEE-E80C-42BF-BD06-FF872D80BCFC}" dt="2024-05-16T08:59:25.939" v="127" actId="14100"/>
          <ac:picMkLst>
            <pc:docMk/>
            <pc:sldMk cId="1047583191" sldId="292"/>
            <ac:picMk id="5" creationId="{2C6CADD5-6025-3C3C-FA30-CA21D9F6489D}"/>
          </ac:picMkLst>
        </pc:picChg>
        <pc:picChg chg="del">
          <ac:chgData name="John Griffiths" userId="55ce029b995a3368" providerId="Windows Live" clId="Web-{F76FCEEE-E80C-42BF-BD06-FF872D80BCFC}" dt="2024-05-16T08:56:40.261" v="121"/>
          <ac:picMkLst>
            <pc:docMk/>
            <pc:sldMk cId="1047583191" sldId="292"/>
            <ac:picMk id="6" creationId="{AA66981F-915A-6008-52E5-5CC1E46172F8}"/>
          </ac:picMkLst>
        </pc:picChg>
      </pc:sldChg>
      <pc:sldChg chg="delSp modSp add del replId">
        <pc:chgData name="John Griffiths" userId="55ce029b995a3368" providerId="Windows Live" clId="Web-{F76FCEEE-E80C-42BF-BD06-FF872D80BCFC}" dt="2024-05-16T09:11:45.933" v="136"/>
        <pc:sldMkLst>
          <pc:docMk/>
          <pc:sldMk cId="3481194818" sldId="293"/>
        </pc:sldMkLst>
        <pc:spChg chg="mod">
          <ac:chgData name="John Griffiths" userId="55ce029b995a3368" providerId="Windows Live" clId="Web-{F76FCEEE-E80C-42BF-BD06-FF872D80BCFC}" dt="2024-05-16T09:08:36.192" v="135" actId="20577"/>
          <ac:spMkLst>
            <pc:docMk/>
            <pc:sldMk cId="3481194818" sldId="293"/>
            <ac:spMk id="4" creationId="{1DE3B9C3-FD6A-9642-AADE-B4C28E2EEBCF}"/>
          </ac:spMkLst>
        </pc:spChg>
        <pc:picChg chg="del">
          <ac:chgData name="John Griffiths" userId="55ce029b995a3368" providerId="Windows Live" clId="Web-{F76FCEEE-E80C-42BF-BD06-FF872D80BCFC}" dt="2024-05-16T09:00:09.018" v="131"/>
          <ac:picMkLst>
            <pc:docMk/>
            <pc:sldMk cId="3481194818" sldId="293"/>
            <ac:picMk id="3" creationId="{B3703F84-0920-8CD1-8241-658E21EFED90}"/>
          </ac:picMkLst>
        </pc:picChg>
        <pc:picChg chg="del">
          <ac:chgData name="John Griffiths" userId="55ce029b995a3368" providerId="Windows Live" clId="Web-{F76FCEEE-E80C-42BF-BD06-FF872D80BCFC}" dt="2024-05-16T09:00:09.674" v="132"/>
          <ac:picMkLst>
            <pc:docMk/>
            <pc:sldMk cId="3481194818" sldId="293"/>
            <ac:picMk id="5" creationId="{2C6CADD5-6025-3C3C-FA30-CA21D9F6489D}"/>
          </ac:picMkLst>
        </pc:picChg>
      </pc:sldChg>
    </pc:docChg>
  </pc:docChgLst>
  <pc:docChgLst>
    <pc:chgData name="John Griffiths" userId="55ce029b995a3368" providerId="LiveId" clId="{2F0C3D3B-A820-4DFA-95C8-1B3DF0E433C7}"/>
    <pc:docChg chg="custSel addSld modSld sldOrd">
      <pc:chgData name="John Griffiths" userId="55ce029b995a3368" providerId="LiveId" clId="{2F0C3D3B-A820-4DFA-95C8-1B3DF0E433C7}" dt="2024-05-30T13:39:27.451" v="92" actId="20577"/>
      <pc:docMkLst>
        <pc:docMk/>
      </pc:docMkLst>
      <pc:sldChg chg="addSp modSp mod">
        <pc:chgData name="John Griffiths" userId="55ce029b995a3368" providerId="LiveId" clId="{2F0C3D3B-A820-4DFA-95C8-1B3DF0E433C7}" dt="2024-05-30T13:00:34.492" v="3" actId="1076"/>
        <pc:sldMkLst>
          <pc:docMk/>
          <pc:sldMk cId="3500873903" sldId="283"/>
        </pc:sldMkLst>
        <pc:picChg chg="add mod">
          <ac:chgData name="John Griffiths" userId="55ce029b995a3368" providerId="LiveId" clId="{2F0C3D3B-A820-4DFA-95C8-1B3DF0E433C7}" dt="2024-05-30T13:00:11.052" v="1" actId="1076"/>
          <ac:picMkLst>
            <pc:docMk/>
            <pc:sldMk cId="3500873903" sldId="283"/>
            <ac:picMk id="3" creationId="{9935F052-5A9B-D5FE-4D80-4A890964CE2C}"/>
          </ac:picMkLst>
        </pc:picChg>
        <pc:picChg chg="add mod">
          <ac:chgData name="John Griffiths" userId="55ce029b995a3368" providerId="LiveId" clId="{2F0C3D3B-A820-4DFA-95C8-1B3DF0E433C7}" dt="2024-05-30T13:00:34.492" v="3" actId="1076"/>
          <ac:picMkLst>
            <pc:docMk/>
            <pc:sldMk cId="3500873903" sldId="283"/>
            <ac:picMk id="6" creationId="{67C2C910-FB61-05A6-5849-5AD8C05EE05C}"/>
          </ac:picMkLst>
        </pc:picChg>
      </pc:sldChg>
      <pc:sldChg chg="addSp delSp modSp add mod">
        <pc:chgData name="John Griffiths" userId="55ce029b995a3368" providerId="LiveId" clId="{2F0C3D3B-A820-4DFA-95C8-1B3DF0E433C7}" dt="2024-05-30T13:02:14.154" v="12" actId="14100"/>
        <pc:sldMkLst>
          <pc:docMk/>
          <pc:sldMk cId="2484505187" sldId="284"/>
        </pc:sldMkLst>
        <pc:spChg chg="mod">
          <ac:chgData name="John Griffiths" userId="55ce029b995a3368" providerId="LiveId" clId="{2F0C3D3B-A820-4DFA-95C8-1B3DF0E433C7}" dt="2024-05-30T13:00:48.519" v="8" actId="20577"/>
          <ac:spMkLst>
            <pc:docMk/>
            <pc:sldMk cId="2484505187" sldId="284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00:43.397" v="5" actId="478"/>
          <ac:picMkLst>
            <pc:docMk/>
            <pc:sldMk cId="2484505187" sldId="284"/>
            <ac:picMk id="3" creationId="{9935F052-5A9B-D5FE-4D80-4A890964CE2C}"/>
          </ac:picMkLst>
        </pc:picChg>
        <pc:picChg chg="add mod">
          <ac:chgData name="John Griffiths" userId="55ce029b995a3368" providerId="LiveId" clId="{2F0C3D3B-A820-4DFA-95C8-1B3DF0E433C7}" dt="2024-05-30T13:02:14.154" v="12" actId="14100"/>
          <ac:picMkLst>
            <pc:docMk/>
            <pc:sldMk cId="2484505187" sldId="284"/>
            <ac:picMk id="5" creationId="{C06DF94D-35CE-5B2D-45CC-C987B1ABC17E}"/>
          </ac:picMkLst>
        </pc:picChg>
        <pc:picChg chg="del">
          <ac:chgData name="John Griffiths" userId="55ce029b995a3368" providerId="LiveId" clId="{2F0C3D3B-A820-4DFA-95C8-1B3DF0E433C7}" dt="2024-05-30T13:00:44.123" v="6" actId="478"/>
          <ac:picMkLst>
            <pc:docMk/>
            <pc:sldMk cId="2484505187" sldId="284"/>
            <ac:picMk id="6" creationId="{67C2C910-FB61-05A6-5849-5AD8C05EE05C}"/>
          </ac:picMkLst>
        </pc:picChg>
      </pc:sldChg>
      <pc:sldChg chg="addSp delSp modSp add mod">
        <pc:chgData name="John Griffiths" userId="55ce029b995a3368" providerId="LiveId" clId="{2F0C3D3B-A820-4DFA-95C8-1B3DF0E433C7}" dt="2024-05-30T13:22:51.766" v="17" actId="22"/>
        <pc:sldMkLst>
          <pc:docMk/>
          <pc:sldMk cId="3881048316" sldId="285"/>
        </pc:sldMkLst>
        <pc:spChg chg="mod">
          <ac:chgData name="John Griffiths" userId="55ce029b995a3368" providerId="LiveId" clId="{2F0C3D3B-A820-4DFA-95C8-1B3DF0E433C7}" dt="2024-05-30T13:05:26.541" v="16" actId="20577"/>
          <ac:spMkLst>
            <pc:docMk/>
            <pc:sldMk cId="3881048316" sldId="285"/>
            <ac:spMk id="4" creationId="{1DE3B9C3-FD6A-9642-AADE-B4C28E2EEBCF}"/>
          </ac:spMkLst>
        </pc:spChg>
        <pc:picChg chg="add">
          <ac:chgData name="John Griffiths" userId="55ce029b995a3368" providerId="LiveId" clId="{2F0C3D3B-A820-4DFA-95C8-1B3DF0E433C7}" dt="2024-05-30T13:22:51.766" v="17" actId="22"/>
          <ac:picMkLst>
            <pc:docMk/>
            <pc:sldMk cId="3881048316" sldId="285"/>
            <ac:picMk id="3" creationId="{50DA8EF2-FB3A-FBCB-D8CE-DBF49F3313C2}"/>
          </ac:picMkLst>
        </pc:picChg>
        <pc:picChg chg="del">
          <ac:chgData name="John Griffiths" userId="55ce029b995a3368" providerId="LiveId" clId="{2F0C3D3B-A820-4DFA-95C8-1B3DF0E433C7}" dt="2024-05-30T13:05:23.345" v="14" actId="478"/>
          <ac:picMkLst>
            <pc:docMk/>
            <pc:sldMk cId="3881048316" sldId="285"/>
            <ac:picMk id="5" creationId="{C06DF94D-35CE-5B2D-45CC-C987B1ABC17E}"/>
          </ac:picMkLst>
        </pc:picChg>
      </pc:sldChg>
      <pc:sldChg chg="addSp delSp modSp add mod ord">
        <pc:chgData name="John Griffiths" userId="55ce029b995a3368" providerId="LiveId" clId="{2F0C3D3B-A820-4DFA-95C8-1B3DF0E433C7}" dt="2024-05-30T13:23:47.218" v="27"/>
        <pc:sldMkLst>
          <pc:docMk/>
          <pc:sldMk cId="2593945022" sldId="286"/>
        </pc:sldMkLst>
        <pc:spChg chg="mod">
          <ac:chgData name="John Griffiths" userId="55ce029b995a3368" providerId="LiveId" clId="{2F0C3D3B-A820-4DFA-95C8-1B3DF0E433C7}" dt="2024-05-30T13:23:06.535" v="23" actId="20577"/>
          <ac:spMkLst>
            <pc:docMk/>
            <pc:sldMk cId="2593945022" sldId="286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23:03.532" v="19" actId="478"/>
          <ac:picMkLst>
            <pc:docMk/>
            <pc:sldMk cId="2593945022" sldId="286"/>
            <ac:picMk id="3" creationId="{50DA8EF2-FB3A-FBCB-D8CE-DBF49F3313C2}"/>
          </ac:picMkLst>
        </pc:picChg>
        <pc:picChg chg="add mod">
          <ac:chgData name="John Griffiths" userId="55ce029b995a3368" providerId="LiveId" clId="{2F0C3D3B-A820-4DFA-95C8-1B3DF0E433C7}" dt="2024-05-30T13:23:45.164" v="25" actId="1076"/>
          <ac:picMkLst>
            <pc:docMk/>
            <pc:sldMk cId="2593945022" sldId="286"/>
            <ac:picMk id="5" creationId="{0ACED13E-906F-CA13-B410-5DDAB6D2B8AC}"/>
          </ac:picMkLst>
        </pc:picChg>
      </pc:sldChg>
      <pc:sldChg chg="addSp delSp modSp add mod">
        <pc:chgData name="John Griffiths" userId="55ce029b995a3368" providerId="LiveId" clId="{2F0C3D3B-A820-4DFA-95C8-1B3DF0E433C7}" dt="2024-05-30T13:27:39.719" v="41" actId="1076"/>
        <pc:sldMkLst>
          <pc:docMk/>
          <pc:sldMk cId="4281450236" sldId="287"/>
        </pc:sldMkLst>
        <pc:spChg chg="mod">
          <ac:chgData name="John Griffiths" userId="55ce029b995a3368" providerId="LiveId" clId="{2F0C3D3B-A820-4DFA-95C8-1B3DF0E433C7}" dt="2024-05-30T13:23:57.412" v="33" actId="20577"/>
          <ac:spMkLst>
            <pc:docMk/>
            <pc:sldMk cId="4281450236" sldId="287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23:53.571" v="29" actId="478"/>
          <ac:picMkLst>
            <pc:docMk/>
            <pc:sldMk cId="4281450236" sldId="287"/>
            <ac:picMk id="3" creationId="{50DA8EF2-FB3A-FBCB-D8CE-DBF49F3313C2}"/>
          </ac:picMkLst>
        </pc:picChg>
        <pc:picChg chg="add mod">
          <ac:chgData name="John Griffiths" userId="55ce029b995a3368" providerId="LiveId" clId="{2F0C3D3B-A820-4DFA-95C8-1B3DF0E433C7}" dt="2024-05-30T13:25:13.120" v="36" actId="1076"/>
          <ac:picMkLst>
            <pc:docMk/>
            <pc:sldMk cId="4281450236" sldId="287"/>
            <ac:picMk id="5" creationId="{FCF9C26F-D7BF-2B43-2CE7-F2FDF629E271}"/>
          </ac:picMkLst>
        </pc:picChg>
        <pc:picChg chg="add mod">
          <ac:chgData name="John Griffiths" userId="55ce029b995a3368" providerId="LiveId" clId="{2F0C3D3B-A820-4DFA-95C8-1B3DF0E433C7}" dt="2024-05-30T13:27:39.719" v="41" actId="1076"/>
          <ac:picMkLst>
            <pc:docMk/>
            <pc:sldMk cId="4281450236" sldId="287"/>
            <ac:picMk id="7" creationId="{22AAF251-609F-2528-4DE3-4DCBAF80823C}"/>
          </ac:picMkLst>
        </pc:picChg>
      </pc:sldChg>
      <pc:sldChg chg="addSp delSp modSp add mod">
        <pc:chgData name="John Griffiths" userId="55ce029b995a3368" providerId="LiveId" clId="{2F0C3D3B-A820-4DFA-95C8-1B3DF0E433C7}" dt="2024-05-30T13:31:28.436" v="53" actId="20577"/>
        <pc:sldMkLst>
          <pc:docMk/>
          <pc:sldMk cId="2020562299" sldId="288"/>
        </pc:sldMkLst>
        <pc:spChg chg="mod">
          <ac:chgData name="John Griffiths" userId="55ce029b995a3368" providerId="LiveId" clId="{2F0C3D3B-A820-4DFA-95C8-1B3DF0E433C7}" dt="2024-05-30T13:31:28.436" v="53" actId="20577"/>
          <ac:spMkLst>
            <pc:docMk/>
            <pc:sldMk cId="2020562299" sldId="288"/>
            <ac:spMk id="4" creationId="{1DE3B9C3-FD6A-9642-AADE-B4C28E2EEBCF}"/>
          </ac:spMkLst>
        </pc:spChg>
        <pc:picChg chg="add mod">
          <ac:chgData name="John Griffiths" userId="55ce029b995a3368" providerId="LiveId" clId="{2F0C3D3B-A820-4DFA-95C8-1B3DF0E433C7}" dt="2024-05-30T13:29:24.537" v="47" actId="1076"/>
          <ac:picMkLst>
            <pc:docMk/>
            <pc:sldMk cId="2020562299" sldId="288"/>
            <ac:picMk id="3" creationId="{E0833FE5-4D51-9040-F6B0-1C2FC6D61792}"/>
          </ac:picMkLst>
        </pc:picChg>
        <pc:picChg chg="del">
          <ac:chgData name="John Griffiths" userId="55ce029b995a3368" providerId="LiveId" clId="{2F0C3D3B-A820-4DFA-95C8-1B3DF0E433C7}" dt="2024-05-30T13:27:46.205" v="43" actId="478"/>
          <ac:picMkLst>
            <pc:docMk/>
            <pc:sldMk cId="2020562299" sldId="288"/>
            <ac:picMk id="5" creationId="{FCF9C26F-D7BF-2B43-2CE7-F2FDF629E271}"/>
          </ac:picMkLst>
        </pc:picChg>
        <pc:picChg chg="del">
          <ac:chgData name="John Griffiths" userId="55ce029b995a3368" providerId="LiveId" clId="{2F0C3D3B-A820-4DFA-95C8-1B3DF0E433C7}" dt="2024-05-30T13:27:46.999" v="44" actId="478"/>
          <ac:picMkLst>
            <pc:docMk/>
            <pc:sldMk cId="2020562299" sldId="288"/>
            <ac:picMk id="7" creationId="{22AAF251-609F-2528-4DE3-4DCBAF80823C}"/>
          </ac:picMkLst>
        </pc:picChg>
      </pc:sldChg>
      <pc:sldChg chg="addSp delSp modSp add mod">
        <pc:chgData name="John Griffiths" userId="55ce029b995a3368" providerId="LiveId" clId="{2F0C3D3B-A820-4DFA-95C8-1B3DF0E433C7}" dt="2024-05-30T13:32:26.597" v="57" actId="1076"/>
        <pc:sldMkLst>
          <pc:docMk/>
          <pc:sldMk cId="1315198068" sldId="289"/>
        </pc:sldMkLst>
        <pc:spChg chg="mod">
          <ac:chgData name="John Griffiths" userId="55ce029b995a3368" providerId="LiveId" clId="{2F0C3D3B-A820-4DFA-95C8-1B3DF0E433C7}" dt="2024-05-30T13:31:33.369" v="55" actId="20577"/>
          <ac:spMkLst>
            <pc:docMk/>
            <pc:sldMk cId="1315198068" sldId="289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30:38.957" v="49" actId="478"/>
          <ac:picMkLst>
            <pc:docMk/>
            <pc:sldMk cId="1315198068" sldId="289"/>
            <ac:picMk id="3" creationId="{E0833FE5-4D51-9040-F6B0-1C2FC6D61792}"/>
          </ac:picMkLst>
        </pc:picChg>
        <pc:picChg chg="add mod">
          <ac:chgData name="John Griffiths" userId="55ce029b995a3368" providerId="LiveId" clId="{2F0C3D3B-A820-4DFA-95C8-1B3DF0E433C7}" dt="2024-05-30T13:32:26.597" v="57" actId="1076"/>
          <ac:picMkLst>
            <pc:docMk/>
            <pc:sldMk cId="1315198068" sldId="289"/>
            <ac:picMk id="5" creationId="{EFC10584-4951-FAA4-A6A9-A2F6A3221C1D}"/>
          </ac:picMkLst>
        </pc:picChg>
      </pc:sldChg>
      <pc:sldChg chg="addSp delSp modSp add mod">
        <pc:chgData name="John Griffiths" userId="55ce029b995a3368" providerId="LiveId" clId="{2F0C3D3B-A820-4DFA-95C8-1B3DF0E433C7}" dt="2024-05-30T13:37:27.634" v="76" actId="1076"/>
        <pc:sldMkLst>
          <pc:docMk/>
          <pc:sldMk cId="2166890798" sldId="290"/>
        </pc:sldMkLst>
        <pc:spChg chg="mod">
          <ac:chgData name="John Griffiths" userId="55ce029b995a3368" providerId="LiveId" clId="{2F0C3D3B-A820-4DFA-95C8-1B3DF0E433C7}" dt="2024-05-30T13:33:56.602" v="65" actId="20577"/>
          <ac:spMkLst>
            <pc:docMk/>
            <pc:sldMk cId="2166890798" sldId="290"/>
            <ac:spMk id="4" creationId="{1DE3B9C3-FD6A-9642-AADE-B4C28E2EEBCF}"/>
          </ac:spMkLst>
        </pc:spChg>
        <pc:picChg chg="add mod">
          <ac:chgData name="John Griffiths" userId="55ce029b995a3368" providerId="LiveId" clId="{2F0C3D3B-A820-4DFA-95C8-1B3DF0E433C7}" dt="2024-05-30T13:35:54.163" v="68" actId="1076"/>
          <ac:picMkLst>
            <pc:docMk/>
            <pc:sldMk cId="2166890798" sldId="290"/>
            <ac:picMk id="3" creationId="{E2AC02D0-E1C8-5688-40FA-71C5DBEA1058}"/>
          </ac:picMkLst>
        </pc:picChg>
        <pc:picChg chg="del">
          <ac:chgData name="John Griffiths" userId="55ce029b995a3368" providerId="LiveId" clId="{2F0C3D3B-A820-4DFA-95C8-1B3DF0E433C7}" dt="2024-05-30T13:33:46.174" v="59" actId="478"/>
          <ac:picMkLst>
            <pc:docMk/>
            <pc:sldMk cId="2166890798" sldId="290"/>
            <ac:picMk id="5" creationId="{EFC10584-4951-FAA4-A6A9-A2F6A3221C1D}"/>
          </ac:picMkLst>
        </pc:picChg>
        <pc:picChg chg="add mod">
          <ac:chgData name="John Griffiths" userId="55ce029b995a3368" providerId="LiveId" clId="{2F0C3D3B-A820-4DFA-95C8-1B3DF0E433C7}" dt="2024-05-30T13:37:18.883" v="73" actId="1076"/>
          <ac:picMkLst>
            <pc:docMk/>
            <pc:sldMk cId="2166890798" sldId="290"/>
            <ac:picMk id="7" creationId="{926B98C3-35C2-14DD-C374-BD796B0F29A7}"/>
          </ac:picMkLst>
        </pc:picChg>
        <pc:picChg chg="add mod">
          <ac:chgData name="John Griffiths" userId="55ce029b995a3368" providerId="LiveId" clId="{2F0C3D3B-A820-4DFA-95C8-1B3DF0E433C7}" dt="2024-05-30T13:37:27.634" v="76" actId="1076"/>
          <ac:picMkLst>
            <pc:docMk/>
            <pc:sldMk cId="2166890798" sldId="290"/>
            <ac:picMk id="9" creationId="{F5F713B5-86B2-7145-749F-75E120EFF996}"/>
          </ac:picMkLst>
        </pc:picChg>
      </pc:sldChg>
      <pc:sldChg chg="addSp delSp modSp add mod">
        <pc:chgData name="John Griffiths" userId="55ce029b995a3368" providerId="LiveId" clId="{2F0C3D3B-A820-4DFA-95C8-1B3DF0E433C7}" dt="2024-05-30T13:38:43.829" v="87" actId="14100"/>
        <pc:sldMkLst>
          <pc:docMk/>
          <pc:sldMk cId="1417580243" sldId="291"/>
        </pc:sldMkLst>
        <pc:picChg chg="del">
          <ac:chgData name="John Griffiths" userId="55ce029b995a3368" providerId="LiveId" clId="{2F0C3D3B-A820-4DFA-95C8-1B3DF0E433C7}" dt="2024-05-30T13:38:07.613" v="78" actId="478"/>
          <ac:picMkLst>
            <pc:docMk/>
            <pc:sldMk cId="1417580243" sldId="291"/>
            <ac:picMk id="3" creationId="{E2AC02D0-E1C8-5688-40FA-71C5DBEA1058}"/>
          </ac:picMkLst>
        </pc:picChg>
        <pc:picChg chg="add mod">
          <ac:chgData name="John Griffiths" userId="55ce029b995a3368" providerId="LiveId" clId="{2F0C3D3B-A820-4DFA-95C8-1B3DF0E433C7}" dt="2024-05-30T13:38:15.576" v="83" actId="1076"/>
          <ac:picMkLst>
            <pc:docMk/>
            <pc:sldMk cId="1417580243" sldId="291"/>
            <ac:picMk id="5" creationId="{BED00DB9-0E70-4794-D941-35C87DD6F68E}"/>
          </ac:picMkLst>
        </pc:picChg>
        <pc:picChg chg="del">
          <ac:chgData name="John Griffiths" userId="55ce029b995a3368" providerId="LiveId" clId="{2F0C3D3B-A820-4DFA-95C8-1B3DF0E433C7}" dt="2024-05-30T13:38:08.227" v="79" actId="478"/>
          <ac:picMkLst>
            <pc:docMk/>
            <pc:sldMk cId="1417580243" sldId="291"/>
            <ac:picMk id="7" creationId="{926B98C3-35C2-14DD-C374-BD796B0F29A7}"/>
          </ac:picMkLst>
        </pc:picChg>
        <pc:picChg chg="add mod">
          <ac:chgData name="John Griffiths" userId="55ce029b995a3368" providerId="LiveId" clId="{2F0C3D3B-A820-4DFA-95C8-1B3DF0E433C7}" dt="2024-05-30T13:38:43.829" v="87" actId="14100"/>
          <ac:picMkLst>
            <pc:docMk/>
            <pc:sldMk cId="1417580243" sldId="291"/>
            <ac:picMk id="8" creationId="{2D427C3E-F6BE-ED73-99D3-9B61C84F118C}"/>
          </ac:picMkLst>
        </pc:picChg>
        <pc:picChg chg="del">
          <ac:chgData name="John Griffiths" userId="55ce029b995a3368" providerId="LiveId" clId="{2F0C3D3B-A820-4DFA-95C8-1B3DF0E433C7}" dt="2024-05-30T13:38:08.866" v="80" actId="478"/>
          <ac:picMkLst>
            <pc:docMk/>
            <pc:sldMk cId="1417580243" sldId="291"/>
            <ac:picMk id="9" creationId="{F5F713B5-86B2-7145-749F-75E120EFF996}"/>
          </ac:picMkLst>
        </pc:picChg>
      </pc:sldChg>
      <pc:sldChg chg="delSp modSp add mod">
        <pc:chgData name="John Griffiths" userId="55ce029b995a3368" providerId="LiveId" clId="{2F0C3D3B-A820-4DFA-95C8-1B3DF0E433C7}" dt="2024-05-30T13:39:27.451" v="92" actId="20577"/>
        <pc:sldMkLst>
          <pc:docMk/>
          <pc:sldMk cId="2782564327" sldId="292"/>
        </pc:sldMkLst>
        <pc:spChg chg="mod">
          <ac:chgData name="John Griffiths" userId="55ce029b995a3368" providerId="LiveId" clId="{2F0C3D3B-A820-4DFA-95C8-1B3DF0E433C7}" dt="2024-05-30T13:39:27.451" v="92" actId="20577"/>
          <ac:spMkLst>
            <pc:docMk/>
            <pc:sldMk cId="2782564327" sldId="292"/>
            <ac:spMk id="4" creationId="{1DE3B9C3-FD6A-9642-AADE-B4C28E2EEBCF}"/>
          </ac:spMkLst>
        </pc:spChg>
        <pc:picChg chg="del">
          <ac:chgData name="John Griffiths" userId="55ce029b995a3368" providerId="LiveId" clId="{2F0C3D3B-A820-4DFA-95C8-1B3DF0E433C7}" dt="2024-05-30T13:39:23.467" v="89" actId="478"/>
          <ac:picMkLst>
            <pc:docMk/>
            <pc:sldMk cId="2782564327" sldId="292"/>
            <ac:picMk id="5" creationId="{BED00DB9-0E70-4794-D941-35C87DD6F68E}"/>
          </ac:picMkLst>
        </pc:picChg>
        <pc:picChg chg="del">
          <ac:chgData name="John Griffiths" userId="55ce029b995a3368" providerId="LiveId" clId="{2F0C3D3B-A820-4DFA-95C8-1B3DF0E433C7}" dt="2024-05-30T13:39:24.087" v="90" actId="478"/>
          <ac:picMkLst>
            <pc:docMk/>
            <pc:sldMk cId="2782564327" sldId="292"/>
            <ac:picMk id="8" creationId="{2D427C3E-F6BE-ED73-99D3-9B61C84F11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3.3.9 - Carboxylic acids and derivatives</a:t>
            </a:r>
            <a:endParaRPr lang="en-US" sz="4800" b="1" dirty="0">
              <a:latin typeface="Calibri Light"/>
              <a:ea typeface="Calibri Light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56EB8-CC5E-51DF-0FF8-5F2C7C396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7" y="989228"/>
            <a:ext cx="5639587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49F4A-24E3-BD64-7B31-6B008B00F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93" y="717674"/>
            <a:ext cx="4717766" cy="5997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FD82C-8994-22AF-2543-D97945C69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796" y="0"/>
            <a:ext cx="5639587" cy="5163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950456-0953-84A1-AEF2-A0DB6D5E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443" y="5254401"/>
            <a:ext cx="5620534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9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38E85-3AB0-2D8B-6D67-79DC2FE7C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4443"/>
            <a:ext cx="5649113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2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0DA9B-5784-4E25-9440-CDBAC6CD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9" y="888583"/>
            <a:ext cx="5620534" cy="1848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3E3F5-4AFD-7AF8-F87D-DBA218A0C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8" y="3429000"/>
            <a:ext cx="5639587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6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7BEE1-07C9-9D7F-12CD-3992F7D76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3" y="902292"/>
            <a:ext cx="5620534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2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2022 A2 Paper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C77A8-4C39-3276-FA37-B4F1B684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8" y="954810"/>
            <a:ext cx="5649113" cy="20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7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33BEF30-2A63-4597-A428-4C6D88327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" y="890587"/>
            <a:ext cx="5467350" cy="1266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0F5C97-6A24-6CBD-108E-F4F0757FE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7" y="2928657"/>
            <a:ext cx="5476875" cy="207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B225C5-E047-DA94-13DF-FE266F88E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185" y="349904"/>
            <a:ext cx="54959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47B22-5236-586B-F91F-19AC5A89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15" y="894996"/>
            <a:ext cx="5639587" cy="2534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2D1F9B-7D74-36E9-E202-22CA5CD66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624" y="180522"/>
            <a:ext cx="5630061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1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0896D-38B3-387D-78F9-ACA0DA76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34" y="717675"/>
            <a:ext cx="4386811" cy="6123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9DB0F0-18E6-2657-ED01-BCAB1A13E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869" y="215522"/>
            <a:ext cx="5042234" cy="48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9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DF08F-DBBC-BC57-89A2-AB3EFC13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8" y="802096"/>
            <a:ext cx="5082704" cy="4052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8DD872-5A77-220F-5106-D32C3FFE6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152" y="348343"/>
            <a:ext cx="5649113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219B3C-8B06-E851-AF29-77B9CDE6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88" y="969966"/>
            <a:ext cx="5639587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C904C-108D-4300-7A9E-60FBCE81E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8" y="717675"/>
            <a:ext cx="5077942" cy="5140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4650D-2434-C99A-394D-981955542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17" y="820390"/>
            <a:ext cx="5428633" cy="36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2020 A2 Paper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CE1C4-177F-794F-7A6E-EA5838004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" y="880962"/>
            <a:ext cx="5482851" cy="1496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38B781-16A4-F13A-D26C-EC61842AF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2" y="2540919"/>
            <a:ext cx="5334489" cy="1072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BB3EED-AA06-1C17-5067-1CE30DEB0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098" y="534823"/>
            <a:ext cx="5737285" cy="354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8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2021 A2 Paper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EBB2E-237E-CBD9-9AF7-9099B3C8B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96" y="775402"/>
            <a:ext cx="5630061" cy="5449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E01041-C5FA-CF8D-B960-84FB8F1BF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781" y="422913"/>
            <a:ext cx="5687219" cy="1190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C3BC21-5EAE-1DB7-B0E5-CF97D85BE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781" y="2042919"/>
            <a:ext cx="5639587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59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74</Words>
  <Application>Microsoft Office PowerPoint</Application>
  <PresentationFormat>Widescreen</PresentationFormat>
  <Paragraphs>18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Office Theme</vt:lpstr>
      <vt:lpstr>Office Theme</vt:lpstr>
      <vt:lpstr>AQA Past paper questions  3.3.9 - Carboxylic acids and 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450</cp:revision>
  <dcterms:created xsi:type="dcterms:W3CDTF">2021-10-29T07:59:38Z</dcterms:created>
  <dcterms:modified xsi:type="dcterms:W3CDTF">2024-06-04T10:39:50Z</dcterms:modified>
</cp:coreProperties>
</file>