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2"/>
  </p:notesMasterIdLst>
  <p:sldIdLst>
    <p:sldId id="268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0"/>
  </p:normalViewPr>
  <p:slideViewPr>
    <p:cSldViewPr snapToGrid="0" showGuides="1">
      <p:cViewPr varScale="1">
        <p:scale>
          <a:sx n="101" d="100"/>
          <a:sy n="10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E67D-CD96-8F44-C26C-0338A6AA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AA0-5B06-81FB-6D6C-D4299C1B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99764-EDF2-CED1-C0E1-23A32D0C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630-8DD6-244D-8A62-A8DBF6330B2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C393-140F-1070-412A-7829A3DA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D3E7-1E78-32BF-9281-DAFE97DB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CB7-3F86-1844-97F8-51597617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5.1.1 Rates of reaction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EDD5354-7C01-5A19-4AE9-5BAFF2BA9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9" t="20915" r="16830" b="7713"/>
          <a:stretch/>
        </p:blipFill>
        <p:spPr>
          <a:xfrm>
            <a:off x="1117600" y="761999"/>
            <a:ext cx="6083300" cy="599545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C8DED36-B9B8-D8BC-CBFB-B5131F83C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11" t="24053" r="20262" b="15817"/>
          <a:stretch/>
        </p:blipFill>
        <p:spPr>
          <a:xfrm>
            <a:off x="7086600" y="482600"/>
            <a:ext cx="4991652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3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5EB7D43-CF0A-2087-6C52-C244EA03C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0" t="20915" r="20425" b="7451"/>
          <a:stretch/>
        </p:blipFill>
        <p:spPr>
          <a:xfrm>
            <a:off x="1015999" y="635000"/>
            <a:ext cx="5140997" cy="60198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CE1361C-895F-64EB-2607-42E74BDAC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0" t="18823" r="20098" b="7974"/>
          <a:stretch/>
        </p:blipFill>
        <p:spPr>
          <a:xfrm>
            <a:off x="6337300" y="342899"/>
            <a:ext cx="5092700" cy="63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2459FE5-16D0-37F1-7484-EAB80E8E8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25" t="32863" r="19859" b="17943"/>
          <a:stretch/>
        </p:blipFill>
        <p:spPr>
          <a:xfrm>
            <a:off x="939799" y="914400"/>
            <a:ext cx="658848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38EF3D9-DA7C-BDDD-D024-38C9C29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1" t="39477" r="35948" b="29673"/>
          <a:stretch/>
        </p:blipFill>
        <p:spPr>
          <a:xfrm>
            <a:off x="355600" y="825500"/>
            <a:ext cx="4448014" cy="31242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54768C-B4C3-A70A-EC9C-EA747C46A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8" t="19869" r="16340" b="9804"/>
          <a:stretch/>
        </p:blipFill>
        <p:spPr>
          <a:xfrm>
            <a:off x="5219700" y="152399"/>
            <a:ext cx="6743700" cy="63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1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9BBE74-5AE6-E67B-7C9F-D06609430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6" t="19608" r="16176" b="16340"/>
          <a:stretch/>
        </p:blipFill>
        <p:spPr>
          <a:xfrm>
            <a:off x="596900" y="685800"/>
            <a:ext cx="5337110" cy="4953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8963F85-E1C9-5A0A-C047-BE72148B4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72" t="45490" r="15359" b="25229"/>
          <a:stretch/>
        </p:blipFill>
        <p:spPr>
          <a:xfrm>
            <a:off x="6299199" y="596900"/>
            <a:ext cx="5784737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AF214A-1CAB-E292-6A49-5D349CE18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1" t="24053" r="15686" b="11373"/>
          <a:stretch/>
        </p:blipFill>
        <p:spPr>
          <a:xfrm>
            <a:off x="380999" y="787400"/>
            <a:ext cx="5930437" cy="50165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9519B62-4FB0-A2B3-20FF-847C7D8C9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3" t="27451" r="15523" b="39869"/>
          <a:stretch/>
        </p:blipFill>
        <p:spPr>
          <a:xfrm>
            <a:off x="6438899" y="571500"/>
            <a:ext cx="54114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3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3274F9C-DDD8-A85B-0271-E595CD359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19347" r="17974" b="8758"/>
          <a:stretch/>
        </p:blipFill>
        <p:spPr>
          <a:xfrm>
            <a:off x="1270000" y="508000"/>
            <a:ext cx="5815584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559BCE5-661B-871B-0EEB-1E511F4D5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9" t="50456" r="15849" b="21831"/>
          <a:stretch/>
        </p:blipFill>
        <p:spPr>
          <a:xfrm>
            <a:off x="558800" y="1079500"/>
            <a:ext cx="734683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82A6E41-4E01-06EB-C319-E6BBC098B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6" t="19085" r="17647" b="9019"/>
          <a:stretch/>
        </p:blipFill>
        <p:spPr>
          <a:xfrm>
            <a:off x="609600" y="723900"/>
            <a:ext cx="5154168" cy="53086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4758DDF-E011-C8DA-73D1-87A9A738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6" t="36863" r="18137" b="21830"/>
          <a:stretch/>
        </p:blipFill>
        <p:spPr>
          <a:xfrm>
            <a:off x="6337300" y="698500"/>
            <a:ext cx="5610828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4F442F2-6E15-9781-65B7-D3A5C4E6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69" t="27189" r="17810" b="21569"/>
          <a:stretch/>
        </p:blipFill>
        <p:spPr>
          <a:xfrm>
            <a:off x="380999" y="825500"/>
            <a:ext cx="6024789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F077382-C13E-C5F1-3D98-747075F00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8" t="26405" r="28431" b="17909"/>
          <a:stretch/>
        </p:blipFill>
        <p:spPr>
          <a:xfrm>
            <a:off x="558800" y="774699"/>
            <a:ext cx="4673600" cy="46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3D9AF66-4A3A-4459-A750-C15854AB1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1" t="20915" r="15523" b="7713"/>
          <a:stretch/>
        </p:blipFill>
        <p:spPr>
          <a:xfrm>
            <a:off x="584200" y="838200"/>
            <a:ext cx="5493052" cy="51181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A98C566-38EB-22F3-7462-C0C625410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26" t="46797" r="15359" b="18955"/>
          <a:stretch/>
        </p:blipFill>
        <p:spPr>
          <a:xfrm>
            <a:off x="6286499" y="889000"/>
            <a:ext cx="5393913" cy="25146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585A00B-C0A6-AA20-7C4A-DE3893D57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99" t="41176" r="16177" b="17648"/>
          <a:stretch/>
        </p:blipFill>
        <p:spPr>
          <a:xfrm>
            <a:off x="6337299" y="3536950"/>
            <a:ext cx="5323921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5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521885-66E3-5568-79E5-4236C0CDB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2" t="27189" r="27614" b="17386"/>
          <a:stretch/>
        </p:blipFill>
        <p:spPr>
          <a:xfrm>
            <a:off x="546100" y="850900"/>
            <a:ext cx="477544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7FBE4C7-7A0B-AFEB-327A-F03CFEC11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8" t="22222" r="16013" b="16601"/>
          <a:stretch/>
        </p:blipFill>
        <p:spPr>
          <a:xfrm>
            <a:off x="482599" y="838200"/>
            <a:ext cx="634902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ED03EF2-A736-1873-421F-5ED43EC68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7" t="19085" r="17974" b="7451"/>
          <a:stretch/>
        </p:blipFill>
        <p:spPr>
          <a:xfrm>
            <a:off x="977900" y="647700"/>
            <a:ext cx="5511438" cy="61214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CDA8379-4834-E4A0-5D02-D90B7AED1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11" t="37124" r="18301" b="13726"/>
          <a:stretch/>
        </p:blipFill>
        <p:spPr>
          <a:xfrm>
            <a:off x="6693440" y="660400"/>
            <a:ext cx="54985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7D56348-A5E4-66E9-7474-C4432AF1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65" t="39477" r="15849" b="30719"/>
          <a:stretch/>
        </p:blipFill>
        <p:spPr>
          <a:xfrm>
            <a:off x="444499" y="863600"/>
            <a:ext cx="794752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7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AD39555-359B-9E6F-A011-82B4830D1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8" t="25360" r="23693" b="9542"/>
          <a:stretch/>
        </p:blipFill>
        <p:spPr>
          <a:xfrm>
            <a:off x="965200" y="698500"/>
            <a:ext cx="4635500" cy="613957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23473A3-4B64-045E-0E7B-12E7FB06C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52" t="50719" r="24183" b="39607"/>
          <a:stretch/>
        </p:blipFill>
        <p:spPr>
          <a:xfrm>
            <a:off x="6527800" y="736600"/>
            <a:ext cx="549463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9E4CE8-2C48-7F53-52B6-0D9941427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8" t="25882" r="37582" b="37777"/>
          <a:stretch/>
        </p:blipFill>
        <p:spPr>
          <a:xfrm>
            <a:off x="381000" y="952500"/>
            <a:ext cx="4692330" cy="41021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D2456BD-33A1-7291-1E03-B9C26D1C4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1" t="38170" r="31046" b="24183"/>
          <a:stretch/>
        </p:blipFill>
        <p:spPr>
          <a:xfrm>
            <a:off x="6464299" y="1016000"/>
            <a:ext cx="518636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8203</TotalTime>
  <Words>70</Words>
  <Application>Microsoft Macintosh PowerPoint</Application>
  <PresentationFormat>Widescreen</PresentationFormat>
  <Paragraphs>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Office Theme</vt:lpstr>
      <vt:lpstr>OCR Past paper questions  5.1.1 Rates of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134</cp:revision>
  <dcterms:created xsi:type="dcterms:W3CDTF">2021-10-29T07:59:38Z</dcterms:created>
  <dcterms:modified xsi:type="dcterms:W3CDTF">2023-11-23T08:34:30Z</dcterms:modified>
</cp:coreProperties>
</file>