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678" r:id="rId2"/>
  </p:sldMasterIdLst>
  <p:notesMasterIdLst>
    <p:notesMasterId r:id="rId24"/>
  </p:notesMasterIdLst>
  <p:sldIdLst>
    <p:sldId id="268" r:id="rId3"/>
    <p:sldId id="258" r:id="rId4"/>
    <p:sldId id="270" r:id="rId5"/>
    <p:sldId id="269" r:id="rId6"/>
    <p:sldId id="259" r:id="rId7"/>
    <p:sldId id="257" r:id="rId8"/>
    <p:sldId id="271" r:id="rId9"/>
    <p:sldId id="256" r:id="rId10"/>
    <p:sldId id="272" r:id="rId11"/>
    <p:sldId id="273" r:id="rId12"/>
    <p:sldId id="274" r:id="rId13"/>
    <p:sldId id="275" r:id="rId14"/>
    <p:sldId id="276" r:id="rId15"/>
    <p:sldId id="277" r:id="rId16"/>
    <p:sldId id="278" r:id="rId17"/>
    <p:sldId id="279" r:id="rId18"/>
    <p:sldId id="280" r:id="rId19"/>
    <p:sldId id="281" r:id="rId20"/>
    <p:sldId id="282" r:id="rId21"/>
    <p:sldId id="283" r:id="rId22"/>
    <p:sldId id="284" r:id="rId2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544B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735"/>
    <p:restoredTop sz="94590"/>
  </p:normalViewPr>
  <p:slideViewPr>
    <p:cSldViewPr snapToGrid="0" showGuides="1">
      <p:cViewPr varScale="1">
        <p:scale>
          <a:sx n="101" d="100"/>
          <a:sy n="101" d="100"/>
        </p:scale>
        <p:origin x="672" y="1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viewProps" Target="viewProp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0645737-5C97-1E4A-B8A7-92E716815C56}" type="datetimeFigureOut">
              <a:rPr lang="en-US" smtClean="0"/>
              <a:t>11/22/23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6F085B8-C78B-3446-A7CF-8BB016A5FC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812793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6F085B8-C78B-3446-A7CF-8BB016A5FC0B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058462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75D392C-9AD9-4C55-9D78-8BFFEC16BE8B}" type="slidenum">
              <a:rPr lang="en-GB" smtClean="0"/>
              <a:t>15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8256130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75D392C-9AD9-4C55-9D78-8BFFEC16BE8B}" type="slidenum">
              <a:rPr lang="en-GB" smtClean="0"/>
              <a:t>16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8963279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75D392C-9AD9-4C55-9D78-8BFFEC16BE8B}" type="slidenum">
              <a:rPr lang="en-GB" smtClean="0"/>
              <a:t>17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4690678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75D392C-9AD9-4C55-9D78-8BFFEC16BE8B}" type="slidenum">
              <a:rPr lang="en-GB" smtClean="0"/>
              <a:t>18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6275516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75D392C-9AD9-4C55-9D78-8BFFEC16BE8B}" type="slidenum">
              <a:rPr lang="en-GB" smtClean="0"/>
              <a:t>19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2395407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75D392C-9AD9-4C55-9D78-8BFFEC16BE8B}" type="slidenum">
              <a:rPr lang="en-GB" smtClean="0"/>
              <a:t>20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1229315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75D392C-9AD9-4C55-9D78-8BFFEC16BE8B}" type="slidenum">
              <a:rPr lang="en-GB" smtClean="0"/>
              <a:t>21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4467903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75D392C-9AD9-4C55-9D78-8BFFEC16BE8B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8804286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75D392C-9AD9-4C55-9D78-8BFFEC16BE8B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0451718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75D392C-9AD9-4C55-9D78-8BFFEC16BE8B}" type="slidenum">
              <a:rPr lang="en-GB" smtClean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5016745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75D392C-9AD9-4C55-9D78-8BFFEC16BE8B}" type="slidenum">
              <a:rPr lang="en-GB" smtClean="0"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8466864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75D392C-9AD9-4C55-9D78-8BFFEC16BE8B}" type="slidenum">
              <a:rPr lang="en-GB" smtClean="0"/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1820513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75D392C-9AD9-4C55-9D78-8BFFEC16BE8B}" type="slidenum">
              <a:rPr lang="en-GB" smtClean="0"/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67016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75D392C-9AD9-4C55-9D78-8BFFEC16BE8B}" type="slidenum">
              <a:rPr lang="en-GB" smtClean="0"/>
              <a:t>13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4583761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75D392C-9AD9-4C55-9D78-8BFFEC16BE8B}" type="slidenum">
              <a:rPr lang="en-GB" smtClean="0"/>
              <a:t>14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0033449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tiff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765046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5CFC05-FF43-804E-9E8A-EF7897D2BA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205574A-CE07-BC4F-A773-65B0CC8CBB4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C5CA264-8451-934C-A2D8-0B7383CB5E6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B3B1E73-4220-7649-9547-C386014EEE01}" type="datetimeFigureOut">
              <a:rPr lang="en-US" smtClean="0"/>
              <a:t>11/22/23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5FB5153-485D-C84B-A6CF-B016828F70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E2329B0-6796-D144-AC42-CEC5641212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9B94D0A-D0BA-9E43-95C9-356830D5C0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86175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C8EA7F6-6825-3046-9685-A303BF85563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E9FC9DE-9E52-1A44-BE37-75FDDB0E281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417AC82-8C06-9A4E-9856-25D64055A6B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B3B1E73-4220-7649-9547-C386014EEE01}" type="datetimeFigureOut">
              <a:rPr lang="en-US" smtClean="0"/>
              <a:t>11/22/23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AEFA127-EBBD-EA48-9CA2-E0B84D3D42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11349C4-D761-AD40-9B92-EBFD7C26C3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9B94D0A-D0BA-9E43-95C9-356830D5C0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439737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BA5D1BC-CF63-A74A-820D-A86F7F088AD2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8801526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5F69F1-FBA8-4A7A-B234-5E736F3E25D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0106C69-24F1-4741-939E-577D55105D7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778566F-B3A9-4F26-BDD9-C5D79544F1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A01B71-D859-4062-9EAD-639E31B60872}" type="datetimeFigureOut">
              <a:rPr lang="en-GB" smtClean="0"/>
              <a:t>22/11/2023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E9C37BB-F649-4B39-85B4-AB600DFBE6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86DCBC4-90F8-457E-B3E7-111BE66AE6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A3ED1E-6D4F-4193-933B-66D05FB617A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9186415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46E67D-CD96-8F44-C26C-0338A6AA41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9DB8AA0-5B06-81FB-6D6C-D4299C1B87B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2899764-EDF2-CED1-C0E1-23A32D0C6E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FB4630-8DD6-244D-8A62-A8DBF6330B2D}" type="datetimeFigureOut">
              <a:rPr lang="en-US" smtClean="0"/>
              <a:t>11/22/23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C2AC393-140F-1070-412A-7829A3DA2B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474D3E7-1E78-32BF-9281-DAFE97DBD3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6D0CB7-3F86-1844-97F8-515976172D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084213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11/22/23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29361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11/22/23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559732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11/22/23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465972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11/22/23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852823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11/22/23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57948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FF8B3D2-10E1-B546-8123-AB02B8F5129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874965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11/22/23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11350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11/22/23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813583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11/22/23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353083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11/22/23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430257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11/22/23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725694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11/22/23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923750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609600" y="1600203"/>
            <a:ext cx="10972800" cy="4525963"/>
          </a:xfrm>
        </p:spPr>
        <p:txBody>
          <a:bodyPr/>
          <a:lstStyle/>
          <a:p>
            <a:pPr lvl="0"/>
            <a:endParaRPr lang="en-GB" noProof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ABC3EA2-A704-437B-86EF-779EA25504A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919923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FF8B3D2-10E1-B546-8123-AB02B8F5129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468205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>
  <p:cSld name="Title and Content ov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7818"/>
            <a:ext cx="10972800" cy="11398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5"/>
            <a:ext cx="10972800" cy="21891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3941763"/>
            <a:ext cx="10972800" cy="218916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Rectangle 4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4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4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5BCBB5D-CDAF-4DB0-A755-0B42D9D1B3B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0631779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>
  <p:cSld name="Title, Conten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7818"/>
            <a:ext cx="10972800" cy="11398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5"/>
            <a:ext cx="5384800" cy="45307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197600" y="1600205"/>
            <a:ext cx="5384800" cy="45307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Rectangle 4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4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4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FF7A2F2-E8B6-4EE4-B6BA-69999B47809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805431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7D1121-0937-8F40-AC67-A8FCC44829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6BFD173-6510-E04B-A299-E6565CAB575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62EF5DD-4A8B-FF43-A8C0-3F1B40BA1C3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B3B1E73-4220-7649-9547-C386014EEE01}" type="datetimeFigureOut">
              <a:rPr lang="en-US" smtClean="0"/>
              <a:t>11/22/23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F70A19C-73FB-2646-BFBF-BEAADEB3F0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3950B34-6F97-AF47-A81C-2098A1AE42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9B94D0A-D0BA-9E43-95C9-356830D5C0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5612137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296333" y="53975"/>
            <a:ext cx="11286067" cy="60721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861349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245618-5BD0-D147-BC30-B6E09398D9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B0BE557-3CC1-2843-A34F-EA265938403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2BC2247-028B-5446-9148-B5372D5B721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8374A35-C5BA-5F45-BA0D-169343CD10C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B3B1E73-4220-7649-9547-C386014EEE01}" type="datetimeFigureOut">
              <a:rPr lang="en-US" smtClean="0"/>
              <a:t>11/22/23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0D7EA83-25E7-B24D-947B-C68764AB2D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F6780B5-807F-4246-9120-27F6757DF2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9B94D0A-D0BA-9E43-95C9-356830D5C0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66000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A6FBB4-1E04-434D-A874-26CA3F2370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E670618-A1C3-9E45-A379-E1C787A1E2C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243E68F-41EF-8840-8B5D-356ABF60A2F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B03FC27-B3BD-384C-BEFB-7AE900993DB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D9072C1-5271-0746-8E19-9EBF1B48422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4EAC5BB-B1DD-414E-8FBB-7D79606BCFA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B3B1E73-4220-7649-9547-C386014EEE01}" type="datetimeFigureOut">
              <a:rPr lang="en-US" smtClean="0"/>
              <a:t>11/22/23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05D71F4-E8CB-AF44-9DC6-A1CC1B6CB6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9CEA225-EFE0-D043-8000-26CB8303A2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9B94D0A-D0BA-9E43-95C9-356830D5C0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80952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id="{2266DD12-74CC-8E44-976F-F1ACACC86FE4}"/>
              </a:ext>
            </a:extLst>
          </p:cNvPr>
          <p:cNvGrpSpPr/>
          <p:nvPr userDrawn="1"/>
        </p:nvGrpSpPr>
        <p:grpSpPr>
          <a:xfrm>
            <a:off x="-76200" y="5292725"/>
            <a:ext cx="2016224" cy="1428750"/>
            <a:chOff x="-76200" y="5292725"/>
            <a:chExt cx="2016224" cy="1428750"/>
          </a:xfrm>
        </p:grpSpPr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6488DBE6-08B2-514B-90F5-55FEB2BA40A1}"/>
                </a:ext>
              </a:extLst>
            </p:cNvPr>
            <p:cNvGrpSpPr/>
            <p:nvPr userDrawn="1"/>
          </p:nvGrpSpPr>
          <p:grpSpPr>
            <a:xfrm>
              <a:off x="217537" y="5292725"/>
              <a:ext cx="1428750" cy="1428750"/>
              <a:chOff x="2135560" y="1916832"/>
              <a:chExt cx="1428750" cy="1428750"/>
            </a:xfrm>
          </p:grpSpPr>
          <p:pic>
            <p:nvPicPr>
              <p:cNvPr id="9" name="Picture 2" descr="Triphenylene (CAS 217-59-4) - Chemical &amp; Physical Properties by Cheméo">
                <a:extLst>
                  <a:ext uri="{FF2B5EF4-FFF2-40B4-BE49-F238E27FC236}">
                    <a16:creationId xmlns:a16="http://schemas.microsoft.com/office/drawing/2014/main" id="{81D14BE6-CC4A-3B40-8D50-E72DE8C656C0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135560" y="1916832"/>
                <a:ext cx="1428750" cy="142875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0" name="Picture 9">
                <a:extLst>
                  <a:ext uri="{FF2B5EF4-FFF2-40B4-BE49-F238E27FC236}">
                    <a16:creationId xmlns:a16="http://schemas.microsoft.com/office/drawing/2014/main" id="{5AE1AE00-879F-7C4D-86C1-1F76A7FE193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2741925" y="2614159"/>
                <a:ext cx="216019" cy="165569"/>
              </a:xfrm>
              <a:prstGeom prst="rect">
                <a:avLst/>
              </a:prstGeom>
            </p:spPr>
          </p:pic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738E97A2-5B82-EC49-BCF5-7540D5F62304}"/>
                  </a:ext>
                </a:extLst>
              </p:cNvPr>
              <p:cNvSpPr txBox="1"/>
              <p:nvPr/>
            </p:nvSpPr>
            <p:spPr>
              <a:xfrm>
                <a:off x="2700808" y="2218028"/>
                <a:ext cx="288032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b="1">
                    <a:solidFill>
                      <a:srgbClr val="00B0F0"/>
                    </a:solidFill>
                    <a:effectLst>
                      <a:innerShdw blurRad="63500" dist="50800" dir="10800000">
                        <a:prstClr val="black">
                          <a:alpha val="50000"/>
                        </a:prstClr>
                      </a:innerShdw>
                    </a:effectLst>
                    <a:latin typeface="Garamond" panose="02020404030301010803" pitchFamily="18" charset="0"/>
                    <a:ea typeface="Arial" charset="0"/>
                    <a:cs typeface="Arial" charset="0"/>
                  </a:rPr>
                  <a:t>S</a:t>
                </a:r>
                <a:endParaRPr lang="en-US"/>
              </a:p>
            </p:txBody>
          </p:sp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70FF48CB-CA7F-AE47-856F-79417902B973}"/>
                  </a:ext>
                </a:extLst>
              </p:cNvPr>
              <p:cNvSpPr txBox="1"/>
              <p:nvPr/>
            </p:nvSpPr>
            <p:spPr>
              <a:xfrm>
                <a:off x="2409614" y="2684611"/>
                <a:ext cx="288032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b="1">
                    <a:solidFill>
                      <a:srgbClr val="00B0F0"/>
                    </a:solidFill>
                    <a:effectLst>
                      <a:innerShdw blurRad="63500" dist="50800" dir="10800000">
                        <a:prstClr val="black">
                          <a:alpha val="50000"/>
                        </a:prstClr>
                      </a:innerShdw>
                    </a:effectLst>
                    <a:latin typeface="Garamond" panose="02020404030301010803" pitchFamily="18" charset="0"/>
                    <a:cs typeface="Arial" charset="0"/>
                  </a:rPr>
                  <a:t>E</a:t>
                </a:r>
                <a:endParaRPr lang="en-US"/>
              </a:p>
            </p:txBody>
          </p:sp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FDA3CA51-D99D-BB4D-B73D-02B6CFCB4143}"/>
                  </a:ext>
                </a:extLst>
              </p:cNvPr>
              <p:cNvSpPr txBox="1"/>
              <p:nvPr/>
            </p:nvSpPr>
            <p:spPr>
              <a:xfrm>
                <a:off x="2957944" y="2671122"/>
                <a:ext cx="288032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b="1">
                    <a:solidFill>
                      <a:srgbClr val="00B0F0"/>
                    </a:solidFill>
                    <a:effectLst>
                      <a:innerShdw blurRad="63500" dist="50800" dir="10800000">
                        <a:prstClr val="black">
                          <a:alpha val="50000"/>
                        </a:prstClr>
                      </a:innerShdw>
                    </a:effectLst>
                    <a:latin typeface="Garamond" panose="02020404030301010803" pitchFamily="18" charset="0"/>
                    <a:cs typeface="Arial" charset="0"/>
                  </a:rPr>
                  <a:t>T</a:t>
                </a:r>
                <a:endParaRPr lang="en-US"/>
              </a:p>
            </p:txBody>
          </p:sp>
        </p:grp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011E655F-7C6D-8748-A725-87F9C8949967}"/>
                </a:ext>
              </a:extLst>
            </p:cNvPr>
            <p:cNvSpPr txBox="1"/>
            <p:nvPr userDrawn="1"/>
          </p:nvSpPr>
          <p:spPr>
            <a:xfrm>
              <a:off x="-76200" y="6352143"/>
              <a:ext cx="201622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1800" b="1">
                  <a:solidFill>
                    <a:srgbClr val="00B0F0"/>
                  </a:solidFill>
                  <a:effectLst>
                    <a:innerShdw blurRad="63500" dist="50800" dir="10800000">
                      <a:prstClr val="black">
                        <a:alpha val="50000"/>
                      </a:prstClr>
                    </a:innerShdw>
                  </a:effectLst>
                  <a:latin typeface="Garamond" panose="02020404030301010803" pitchFamily="18" charset="0"/>
                  <a:ea typeface="Arial" charset="0"/>
                  <a:cs typeface="Arial" charset="0"/>
                </a:rPr>
                <a:t>Sci-Excel Tuition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2176959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4583F4D-03F3-8B43-8F6D-C5F2D7F54CB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B3B1E73-4220-7649-9547-C386014EEE01}" type="datetimeFigureOut">
              <a:rPr lang="en-US" smtClean="0"/>
              <a:t>11/22/23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6954614-FFFD-AB43-8F7D-B2BCBECC0A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3934E2A-25EC-7646-A3BA-A9D1654BBC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9B94D0A-D0BA-9E43-95C9-356830D5C0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95096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D52CB8-15DD-6944-86E8-FFCC20CCDE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F436547-1DFE-3C48-99EB-F90B6C6405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41EAD05-6102-FB4E-A547-B2DC207E51C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03111DA-D516-B24F-B356-1F7752560A1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B3B1E73-4220-7649-9547-C386014EEE01}" type="datetimeFigureOut">
              <a:rPr lang="en-US" smtClean="0"/>
              <a:t>11/22/23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4C80B38-AB2B-3A47-AF41-70E2B10772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140CBE6-9577-2F41-ABFE-A9C9B13AEA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9B94D0A-D0BA-9E43-95C9-356830D5C0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05022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427CBD-C096-5043-A32F-6108CACBEC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1B60640-C183-7A44-A9D6-AD099D60A90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FF52704-487C-D543-9436-6A2262E4615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81D9364-4E91-B949-AEE4-7E324A9CC30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B3B1E73-4220-7649-9547-C386014EEE01}" type="datetimeFigureOut">
              <a:rPr lang="en-US" smtClean="0"/>
              <a:t>11/22/23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F768828-0CA4-9642-9EDF-3F23E29141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EF3C3C7-B67D-2F41-B243-B3CD2E6EE2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9B94D0A-D0BA-9E43-95C9-356830D5C0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4798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.xml"/><Relationship Id="rId13" Type="http://schemas.openxmlformats.org/officeDocument/2006/relationships/slideLayout" Target="../slideLayouts/slideLayout27.xml"/><Relationship Id="rId3" Type="http://schemas.openxmlformats.org/officeDocument/2006/relationships/slideLayout" Target="../slideLayouts/slideLayout17.xml"/><Relationship Id="rId7" Type="http://schemas.openxmlformats.org/officeDocument/2006/relationships/slideLayout" Target="../slideLayouts/slideLayout21.xml"/><Relationship Id="rId12" Type="http://schemas.openxmlformats.org/officeDocument/2006/relationships/slideLayout" Target="../slideLayouts/slideLayout26.xml"/><Relationship Id="rId17" Type="http://schemas.openxmlformats.org/officeDocument/2006/relationships/theme" Target="../theme/theme2.xml"/><Relationship Id="rId2" Type="http://schemas.openxmlformats.org/officeDocument/2006/relationships/slideLayout" Target="../slideLayouts/slideLayout16.xml"/><Relationship Id="rId16" Type="http://schemas.openxmlformats.org/officeDocument/2006/relationships/slideLayout" Target="../slideLayouts/slideLayout30.xml"/><Relationship Id="rId1" Type="http://schemas.openxmlformats.org/officeDocument/2006/relationships/slideLayout" Target="../slideLayouts/slideLayout15.xml"/><Relationship Id="rId6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25.xml"/><Relationship Id="rId5" Type="http://schemas.openxmlformats.org/officeDocument/2006/relationships/slideLayout" Target="../slideLayouts/slideLayout19.xml"/><Relationship Id="rId1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24.xml"/><Relationship Id="rId4" Type="http://schemas.openxmlformats.org/officeDocument/2006/relationships/slideLayout" Target="../slideLayouts/slideLayout18.xml"/><Relationship Id="rId9" Type="http://schemas.openxmlformats.org/officeDocument/2006/relationships/slideLayout" Target="../slideLayouts/slideLayout23.xml"/><Relationship Id="rId14" Type="http://schemas.openxmlformats.org/officeDocument/2006/relationships/slideLayout" Target="../slideLayouts/slideLayout2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A2F578B-0237-8445-B9B0-F52A64A268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CDCADCD-F447-CB4C-9EB8-D66F1E57B71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A834B491-91A0-4C0E-8307-0F87E984B022}"/>
              </a:ext>
            </a:extLst>
          </p:cNvPr>
          <p:cNvGrpSpPr/>
          <p:nvPr userDrawn="1"/>
        </p:nvGrpSpPr>
        <p:grpSpPr>
          <a:xfrm>
            <a:off x="52428" y="5990641"/>
            <a:ext cx="797647" cy="797647"/>
            <a:chOff x="40553" y="5532437"/>
            <a:chExt cx="1255852" cy="1255852"/>
          </a:xfrm>
        </p:grpSpPr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34D29FDE-7C76-8E35-916C-B4003B2D54EE}"/>
                </a:ext>
              </a:extLst>
            </p:cNvPr>
            <p:cNvSpPr/>
            <p:nvPr userDrawn="1"/>
          </p:nvSpPr>
          <p:spPr>
            <a:xfrm>
              <a:off x="40553" y="5532437"/>
              <a:ext cx="1255852" cy="1255852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id="{EE70A417-CFD8-45AA-CE3D-D29F09221ADB}"/>
                </a:ext>
              </a:extLst>
            </p:cNvPr>
            <p:cNvGrpSpPr/>
            <p:nvPr userDrawn="1"/>
          </p:nvGrpSpPr>
          <p:grpSpPr>
            <a:xfrm>
              <a:off x="80857" y="5784209"/>
              <a:ext cx="1175893" cy="976209"/>
              <a:chOff x="2538285" y="2210574"/>
              <a:chExt cx="1265984" cy="1051002"/>
            </a:xfrm>
          </p:grpSpPr>
          <p:pic>
            <p:nvPicPr>
              <p:cNvPr id="11" name="Picture 10" descr="Application&#10;&#10;Description automatically generated with low confidence">
                <a:extLst>
                  <a:ext uri="{FF2B5EF4-FFF2-40B4-BE49-F238E27FC236}">
                    <a16:creationId xmlns:a16="http://schemas.microsoft.com/office/drawing/2014/main" id="{C34D6486-5CD9-AC2E-3F65-1894F8AD0AC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2607988" y="2273337"/>
                <a:ext cx="1152343" cy="981818"/>
              </a:xfrm>
              <a:prstGeom prst="rect">
                <a:avLst/>
              </a:prstGeom>
            </p:spPr>
          </p:pic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E5B356D7-22B4-ADD2-7D39-9AF7B639DCB8}"/>
                  </a:ext>
                </a:extLst>
              </p:cNvPr>
              <p:cNvSpPr/>
              <p:nvPr/>
            </p:nvSpPr>
            <p:spPr>
              <a:xfrm>
                <a:off x="2538285" y="2210574"/>
                <a:ext cx="1265984" cy="1051002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9640101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3" r:id="rId12"/>
    <p:sldLayoutId id="2147483696" r:id="rId13"/>
    <p:sldLayoutId id="2147483697" r:id="rId1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64DE79-268F-4C1A-8933-263129D2AF90}" type="datetimeFigureOut">
              <a:rPr lang="en-US" dirty="0"/>
              <a:t>11/22/23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F63A3B-78C7-47BE-AE5E-E10140E04643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11133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1" r:id="rId2"/>
    <p:sldLayoutId id="2147483682" r:id="rId3"/>
    <p:sldLayoutId id="2147483683" r:id="rId4"/>
    <p:sldLayoutId id="2147483684" r:id="rId5"/>
    <p:sldLayoutId id="2147483685" r:id="rId6"/>
    <p:sldLayoutId id="2147483686" r:id="rId7"/>
    <p:sldLayoutId id="2147483687" r:id="rId8"/>
    <p:sldLayoutId id="2147483688" r:id="rId9"/>
    <p:sldLayoutId id="2147483689" r:id="rId10"/>
    <p:sldLayoutId id="2147483680" r:id="rId11"/>
    <p:sldLayoutId id="2147483691" r:id="rId12"/>
    <p:sldLayoutId id="2147483690" r:id="rId13"/>
    <p:sldLayoutId id="2147483693" r:id="rId14"/>
    <p:sldLayoutId id="2147483694" r:id="rId15"/>
    <p:sldLayoutId id="2147483692" r:id="rId16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6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9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4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32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3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 flip="none" rotWithShape="1">
          <a:gsLst>
            <a:gs pos="0">
              <a:schemeClr val="accent6">
                <a:lumMod val="5000"/>
                <a:lumOff val="95000"/>
              </a:schemeClr>
            </a:gs>
            <a:gs pos="74000">
              <a:schemeClr val="accent6">
                <a:lumMod val="45000"/>
                <a:lumOff val="55000"/>
              </a:schemeClr>
            </a:gs>
            <a:gs pos="83000">
              <a:schemeClr val="accent6">
                <a:lumMod val="45000"/>
                <a:lumOff val="55000"/>
              </a:schemeClr>
            </a:gs>
            <a:gs pos="100000">
              <a:schemeClr val="accent6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22E9F414-BA03-4A4A-A8BA-79FBE18902C4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630382" y="614502"/>
            <a:ext cx="10515600" cy="1325563"/>
          </a:xfrm>
        </p:spPr>
        <p:txBody>
          <a:bodyPr>
            <a:noAutofit/>
          </a:bodyPr>
          <a:lstStyle/>
          <a:p>
            <a:r>
              <a:rPr lang="en-US" sz="5400" b="1" dirty="0"/>
              <a:t>OCR Past paper questions </a:t>
            </a:r>
            <a:br>
              <a:rPr lang="en-US" sz="5400" b="1" dirty="0"/>
            </a:br>
            <a:r>
              <a:rPr lang="en-US" sz="5400" b="1" dirty="0"/>
              <a:t>5.1.2 Equilibria</a:t>
            </a:r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78A4AB01-86FE-964C-A8A4-F8CBB4CDF7B4}"/>
              </a:ext>
            </a:extLst>
          </p:cNvPr>
          <p:cNvSpPr txBox="1">
            <a:spLocks/>
          </p:cNvSpPr>
          <p:nvPr/>
        </p:nvSpPr>
        <p:spPr>
          <a:xfrm>
            <a:off x="630379" y="31083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b="1">
                <a:effectLst>
                  <a:innerShdw blurRad="63500" dist="50800" dir="10800000">
                    <a:prstClr val="black">
                      <a:alpha val="50000"/>
                    </a:prstClr>
                  </a:innerShdw>
                </a:effectLst>
                <a:latin typeface="Garamond" panose="02020404030301010803" pitchFamily="18" charset="0"/>
                <a:ea typeface="Arial" charset="0"/>
                <a:cs typeface="Arial" charset="0"/>
              </a:rPr>
              <a:t>Dr John R Griffiths</a:t>
            </a:r>
            <a:endParaRPr lang="en-US" b="1">
              <a:latin typeface="Garamond" panose="02020404030301010803" pitchFamily="18" charset="0"/>
            </a:endParaRPr>
          </a:p>
          <a:p>
            <a:pPr algn="ctr"/>
            <a:r>
              <a:rPr lang="en-US" b="1" err="1">
                <a:solidFill>
                  <a:srgbClr val="00B0F0"/>
                </a:solidFill>
                <a:effectLst>
                  <a:innerShdw blurRad="63500" dist="50800" dir="10800000">
                    <a:prstClr val="black">
                      <a:alpha val="50000"/>
                    </a:prstClr>
                  </a:innerShdw>
                </a:effectLst>
                <a:latin typeface="Garamond" panose="02020404030301010803" pitchFamily="18" charset="0"/>
                <a:ea typeface="Arial" charset="0"/>
                <a:cs typeface="Arial" charset="0"/>
              </a:rPr>
              <a:t>SciExcel</a:t>
            </a:r>
            <a:r>
              <a:rPr lang="en-US" b="1">
                <a:solidFill>
                  <a:srgbClr val="00B0F0"/>
                </a:solidFill>
                <a:effectLst>
                  <a:innerShdw blurRad="63500" dist="50800" dir="10800000">
                    <a:prstClr val="black">
                      <a:alpha val="50000"/>
                    </a:prstClr>
                  </a:innerShdw>
                </a:effectLst>
                <a:latin typeface="Garamond" panose="02020404030301010803" pitchFamily="18" charset="0"/>
                <a:ea typeface="Arial" charset="0"/>
                <a:cs typeface="Arial" charset="0"/>
              </a:rPr>
              <a:t> Tuition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0C652ED9-23CE-62CD-EBEF-C5263065D28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11797" y="485268"/>
            <a:ext cx="1460500" cy="63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" name="Rectangle 29">
            <a:extLst>
              <a:ext uri="{FF2B5EF4-FFF2-40B4-BE49-F238E27FC236}">
                <a16:creationId xmlns:a16="http://schemas.microsoft.com/office/drawing/2014/main" id="{749BB861-8D6B-E749-A0D3-C53540C02B67}"/>
              </a:ext>
            </a:extLst>
          </p:cNvPr>
          <p:cNvSpPr/>
          <p:nvPr/>
        </p:nvSpPr>
        <p:spPr>
          <a:xfrm>
            <a:off x="10511797" y="435020"/>
            <a:ext cx="1460500" cy="735496"/>
          </a:xfrm>
          <a:prstGeom prst="rect">
            <a:avLst/>
          </a:prstGeom>
          <a:solidFill>
            <a:schemeClr val="accent6">
              <a:lumMod val="40000"/>
              <a:lumOff val="60000"/>
              <a:alpha val="28934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6584B1D7-7385-7584-314E-B07FFF4B3547}"/>
              </a:ext>
            </a:extLst>
          </p:cNvPr>
          <p:cNvSpPr/>
          <p:nvPr/>
        </p:nvSpPr>
        <p:spPr>
          <a:xfrm>
            <a:off x="40553" y="5532437"/>
            <a:ext cx="1255852" cy="1255852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8D46F7C7-C31B-1C61-7C24-1357B38A48FD}"/>
              </a:ext>
            </a:extLst>
          </p:cNvPr>
          <p:cNvGrpSpPr/>
          <p:nvPr/>
        </p:nvGrpSpPr>
        <p:grpSpPr>
          <a:xfrm>
            <a:off x="80857" y="5784209"/>
            <a:ext cx="1175893" cy="976209"/>
            <a:chOff x="2538285" y="2210574"/>
            <a:chExt cx="1265984" cy="1051002"/>
          </a:xfrm>
        </p:grpSpPr>
        <p:pic>
          <p:nvPicPr>
            <p:cNvPr id="11" name="Picture 10" descr="Application&#10;&#10;Description automatically generated with low confidence">
              <a:extLst>
                <a:ext uri="{FF2B5EF4-FFF2-40B4-BE49-F238E27FC236}">
                  <a16:creationId xmlns:a16="http://schemas.microsoft.com/office/drawing/2014/main" id="{6057A0F3-80EE-0A32-272A-349045130C2E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2607988" y="2273337"/>
              <a:ext cx="1152343" cy="981818"/>
            </a:xfrm>
            <a:prstGeom prst="rect">
              <a:avLst/>
            </a:prstGeom>
          </p:spPr>
        </p:pic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1DAED71A-2900-C562-421A-71894B8366E0}"/>
                </a:ext>
              </a:extLst>
            </p:cNvPr>
            <p:cNvSpPr/>
            <p:nvPr/>
          </p:nvSpPr>
          <p:spPr>
            <a:xfrm>
              <a:off x="2538285" y="2210574"/>
              <a:ext cx="1265984" cy="1051002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8" name="Rectangle 17">
            <a:extLst>
              <a:ext uri="{FF2B5EF4-FFF2-40B4-BE49-F238E27FC236}">
                <a16:creationId xmlns:a16="http://schemas.microsoft.com/office/drawing/2014/main" id="{C49E7B73-85A3-B487-2595-4E31A77BF997}"/>
              </a:ext>
            </a:extLst>
          </p:cNvPr>
          <p:cNvSpPr/>
          <p:nvPr/>
        </p:nvSpPr>
        <p:spPr>
          <a:xfrm>
            <a:off x="3938867" y="5707153"/>
            <a:ext cx="989252" cy="82126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033554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C1806589-CF2D-57AC-879B-CA50215B37E2}"/>
              </a:ext>
            </a:extLst>
          </p:cNvPr>
          <p:cNvSpPr txBox="1"/>
          <p:nvPr/>
        </p:nvSpPr>
        <p:spPr>
          <a:xfrm>
            <a:off x="551543" y="188686"/>
            <a:ext cx="38027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2021 Paper 1</a:t>
            </a:r>
          </a:p>
        </p:txBody>
      </p:sp>
      <p:pic>
        <p:nvPicPr>
          <p:cNvPr id="4" name="Picture 3" descr="A screenshot of a computer&#10;&#10;Description automatically generated">
            <a:extLst>
              <a:ext uri="{FF2B5EF4-FFF2-40B4-BE49-F238E27FC236}">
                <a16:creationId xmlns:a16="http://schemas.microsoft.com/office/drawing/2014/main" id="{2B3E9C78-AC63-36B2-EC57-5AAD75DA6B6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6765" t="30065" r="15359" b="8497"/>
          <a:stretch/>
        </p:blipFill>
        <p:spPr>
          <a:xfrm>
            <a:off x="419099" y="889000"/>
            <a:ext cx="5716243" cy="4584700"/>
          </a:xfrm>
          <a:prstGeom prst="rect">
            <a:avLst/>
          </a:prstGeom>
        </p:spPr>
      </p:pic>
      <p:pic>
        <p:nvPicPr>
          <p:cNvPr id="6" name="Picture 5" descr="A screenshot of a computer&#10;&#10;Description automatically generated">
            <a:extLst>
              <a:ext uri="{FF2B5EF4-FFF2-40B4-BE49-F238E27FC236}">
                <a16:creationId xmlns:a16="http://schemas.microsoft.com/office/drawing/2014/main" id="{53B92F81-A3EA-AD8C-2D5C-06D56596ABAE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8236" t="33987" r="15849" b="10588"/>
          <a:stretch/>
        </p:blipFill>
        <p:spPr>
          <a:xfrm>
            <a:off x="6108699" y="800100"/>
            <a:ext cx="6043223" cy="4559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97334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C1806589-CF2D-57AC-879B-CA50215B37E2}"/>
              </a:ext>
            </a:extLst>
          </p:cNvPr>
          <p:cNvSpPr txBox="1"/>
          <p:nvPr/>
        </p:nvSpPr>
        <p:spPr>
          <a:xfrm>
            <a:off x="551543" y="188686"/>
            <a:ext cx="38027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2021 Paper 1</a:t>
            </a:r>
          </a:p>
        </p:txBody>
      </p:sp>
      <p:pic>
        <p:nvPicPr>
          <p:cNvPr id="3" name="Picture 2" descr="A screenshot of a computer&#10;&#10;Description automatically generated">
            <a:extLst>
              <a:ext uri="{FF2B5EF4-FFF2-40B4-BE49-F238E27FC236}">
                <a16:creationId xmlns:a16="http://schemas.microsoft.com/office/drawing/2014/main" id="{F0C794C3-F142-28CE-EFAF-B0F3520F83D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7582" t="26405" r="14379" b="31765"/>
          <a:stretch/>
        </p:blipFill>
        <p:spPr>
          <a:xfrm>
            <a:off x="393700" y="977900"/>
            <a:ext cx="6907530" cy="3759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502749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C1806589-CF2D-57AC-879B-CA50215B37E2}"/>
              </a:ext>
            </a:extLst>
          </p:cNvPr>
          <p:cNvSpPr txBox="1"/>
          <p:nvPr/>
        </p:nvSpPr>
        <p:spPr>
          <a:xfrm>
            <a:off x="551543" y="188686"/>
            <a:ext cx="38027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2022 Paper 1</a:t>
            </a:r>
          </a:p>
        </p:txBody>
      </p:sp>
      <p:pic>
        <p:nvPicPr>
          <p:cNvPr id="4" name="Picture 3" descr="A screenshot of a computer&#10;&#10;Description automatically generated">
            <a:extLst>
              <a:ext uri="{FF2B5EF4-FFF2-40B4-BE49-F238E27FC236}">
                <a16:creationId xmlns:a16="http://schemas.microsoft.com/office/drawing/2014/main" id="{DDEA6323-9C2E-7A24-F43E-3F8371F2220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6765" t="33987" r="19117" b="23137"/>
          <a:stretch/>
        </p:blipFill>
        <p:spPr>
          <a:xfrm>
            <a:off x="444500" y="965200"/>
            <a:ext cx="6000750" cy="3644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73092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C1806589-CF2D-57AC-879B-CA50215B37E2}"/>
              </a:ext>
            </a:extLst>
          </p:cNvPr>
          <p:cNvSpPr txBox="1"/>
          <p:nvPr/>
        </p:nvSpPr>
        <p:spPr>
          <a:xfrm>
            <a:off x="551543" y="188686"/>
            <a:ext cx="38027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2022 Paper 1</a:t>
            </a:r>
          </a:p>
        </p:txBody>
      </p:sp>
      <p:pic>
        <p:nvPicPr>
          <p:cNvPr id="3" name="Picture 2" descr="A screenshot of a computer&#10;&#10;Description automatically generated">
            <a:extLst>
              <a:ext uri="{FF2B5EF4-FFF2-40B4-BE49-F238E27FC236}">
                <a16:creationId xmlns:a16="http://schemas.microsoft.com/office/drawing/2014/main" id="{0C9D91F2-B314-C894-DD75-092F267C3DD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6274" t="26144" r="15523" b="37255"/>
          <a:stretch/>
        </p:blipFill>
        <p:spPr>
          <a:xfrm>
            <a:off x="520699" y="774700"/>
            <a:ext cx="7225393" cy="3429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978388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C1806589-CF2D-57AC-879B-CA50215B37E2}"/>
              </a:ext>
            </a:extLst>
          </p:cNvPr>
          <p:cNvSpPr txBox="1"/>
          <p:nvPr/>
        </p:nvSpPr>
        <p:spPr>
          <a:xfrm>
            <a:off x="551543" y="188686"/>
            <a:ext cx="38027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2022 Paper 1</a:t>
            </a:r>
          </a:p>
        </p:txBody>
      </p:sp>
      <p:pic>
        <p:nvPicPr>
          <p:cNvPr id="4" name="Picture 3" descr="A screenshot of a computer&#10;&#10;Description automatically generated">
            <a:extLst>
              <a:ext uri="{FF2B5EF4-FFF2-40B4-BE49-F238E27FC236}">
                <a16:creationId xmlns:a16="http://schemas.microsoft.com/office/drawing/2014/main" id="{7CB14BCB-3CB1-4C9A-3DE1-775A0BC3947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1176" t="20915" r="18628" b="9019"/>
          <a:stretch/>
        </p:blipFill>
        <p:spPr>
          <a:xfrm>
            <a:off x="2451100" y="660400"/>
            <a:ext cx="5486400" cy="59770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557042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C1806589-CF2D-57AC-879B-CA50215B37E2}"/>
              </a:ext>
            </a:extLst>
          </p:cNvPr>
          <p:cNvSpPr txBox="1"/>
          <p:nvPr/>
        </p:nvSpPr>
        <p:spPr>
          <a:xfrm>
            <a:off x="551543" y="188686"/>
            <a:ext cx="38027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2017 Paper 3</a:t>
            </a:r>
          </a:p>
        </p:txBody>
      </p:sp>
      <p:pic>
        <p:nvPicPr>
          <p:cNvPr id="3" name="Picture 2" descr="A screenshot of a computer&#10;&#10;Description automatically generated">
            <a:extLst>
              <a:ext uri="{FF2B5EF4-FFF2-40B4-BE49-F238E27FC236}">
                <a16:creationId xmlns:a16="http://schemas.microsoft.com/office/drawing/2014/main" id="{A731FED3-9991-2F26-59E5-0B20EA70151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0033" t="31896" r="14706" b="13464"/>
          <a:stretch/>
        </p:blipFill>
        <p:spPr>
          <a:xfrm>
            <a:off x="596900" y="1333500"/>
            <a:ext cx="6312022" cy="47625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BB2534A5-5943-654F-2EF4-BDD32CAF457F}"/>
              </a:ext>
            </a:extLst>
          </p:cNvPr>
          <p:cNvSpPr txBox="1"/>
          <p:nvPr/>
        </p:nvSpPr>
        <p:spPr>
          <a:xfrm>
            <a:off x="488043" y="1217386"/>
            <a:ext cx="3501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395346435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C1806589-CF2D-57AC-879B-CA50215B37E2}"/>
              </a:ext>
            </a:extLst>
          </p:cNvPr>
          <p:cNvSpPr txBox="1"/>
          <p:nvPr/>
        </p:nvSpPr>
        <p:spPr>
          <a:xfrm>
            <a:off x="551543" y="188686"/>
            <a:ext cx="38027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2018 Paper 3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9A073DF3-EF25-18F5-565F-8191D718FDAD}"/>
              </a:ext>
            </a:extLst>
          </p:cNvPr>
          <p:cNvSpPr txBox="1"/>
          <p:nvPr/>
        </p:nvSpPr>
        <p:spPr>
          <a:xfrm>
            <a:off x="424543" y="595086"/>
            <a:ext cx="3247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5</a:t>
            </a:r>
          </a:p>
        </p:txBody>
      </p:sp>
      <p:pic>
        <p:nvPicPr>
          <p:cNvPr id="6" name="Picture 5" descr="A screenshot of a computer&#10;&#10;Description automatically generated">
            <a:extLst>
              <a:ext uri="{FF2B5EF4-FFF2-40B4-BE49-F238E27FC236}">
                <a16:creationId xmlns:a16="http://schemas.microsoft.com/office/drawing/2014/main" id="{635BAC4A-72AF-5523-BCD2-5E29C074804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8399" t="25360" r="14869" b="11111"/>
          <a:stretch/>
        </p:blipFill>
        <p:spPr>
          <a:xfrm>
            <a:off x="647700" y="673100"/>
            <a:ext cx="5530510" cy="4699000"/>
          </a:xfrm>
          <a:prstGeom prst="rect">
            <a:avLst/>
          </a:prstGeom>
        </p:spPr>
      </p:pic>
      <p:pic>
        <p:nvPicPr>
          <p:cNvPr id="9" name="Picture 8" descr="A screenshot of a computer&#10;&#10;Description automatically generated">
            <a:extLst>
              <a:ext uri="{FF2B5EF4-FFF2-40B4-BE49-F238E27FC236}">
                <a16:creationId xmlns:a16="http://schemas.microsoft.com/office/drawing/2014/main" id="{72F0A72B-B002-509F-E532-CFA8E1627CFA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9052" t="21438" r="14706" b="36209"/>
          <a:stretch/>
        </p:blipFill>
        <p:spPr>
          <a:xfrm>
            <a:off x="6654799" y="711200"/>
            <a:ext cx="5457707" cy="3124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160455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C1806589-CF2D-57AC-879B-CA50215B37E2}"/>
              </a:ext>
            </a:extLst>
          </p:cNvPr>
          <p:cNvSpPr txBox="1"/>
          <p:nvPr/>
        </p:nvSpPr>
        <p:spPr>
          <a:xfrm>
            <a:off x="551543" y="188686"/>
            <a:ext cx="38027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2019 Paper 3</a:t>
            </a:r>
          </a:p>
        </p:txBody>
      </p:sp>
      <p:pic>
        <p:nvPicPr>
          <p:cNvPr id="4" name="Picture 3" descr="A screenshot of a computer&#10;&#10;Description automatically generated">
            <a:extLst>
              <a:ext uri="{FF2B5EF4-FFF2-40B4-BE49-F238E27FC236}">
                <a16:creationId xmlns:a16="http://schemas.microsoft.com/office/drawing/2014/main" id="{2BE60932-0148-8825-3CE0-C8F43C62E6E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8236" t="59869" r="15359" b="20000"/>
          <a:stretch/>
        </p:blipFill>
        <p:spPr>
          <a:xfrm>
            <a:off x="622300" y="1270000"/>
            <a:ext cx="7260442" cy="19685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48F5F7E9-1A9F-6118-3844-7D6975D2902F}"/>
              </a:ext>
            </a:extLst>
          </p:cNvPr>
          <p:cNvSpPr txBox="1"/>
          <p:nvPr/>
        </p:nvSpPr>
        <p:spPr>
          <a:xfrm>
            <a:off x="444500" y="1155700"/>
            <a:ext cx="6223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375897098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C1806589-CF2D-57AC-879B-CA50215B37E2}"/>
              </a:ext>
            </a:extLst>
          </p:cNvPr>
          <p:cNvSpPr txBox="1"/>
          <p:nvPr/>
        </p:nvSpPr>
        <p:spPr>
          <a:xfrm>
            <a:off x="551543" y="188686"/>
            <a:ext cx="38027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2020 Paper 3</a:t>
            </a:r>
          </a:p>
        </p:txBody>
      </p:sp>
      <p:pic>
        <p:nvPicPr>
          <p:cNvPr id="3" name="Picture 2" descr="A screenshot of a computer&#10;&#10;Description automatically generated">
            <a:extLst>
              <a:ext uri="{FF2B5EF4-FFF2-40B4-BE49-F238E27FC236}">
                <a16:creationId xmlns:a16="http://schemas.microsoft.com/office/drawing/2014/main" id="{8552FFE8-5856-9395-B84E-1CFFB42ADF8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6438" t="22223" r="15523" b="19215"/>
          <a:stretch/>
        </p:blipFill>
        <p:spPr>
          <a:xfrm>
            <a:off x="431799" y="863600"/>
            <a:ext cx="6100763" cy="4648200"/>
          </a:xfrm>
          <a:prstGeom prst="rect">
            <a:avLst/>
          </a:prstGeom>
        </p:spPr>
      </p:pic>
      <p:pic>
        <p:nvPicPr>
          <p:cNvPr id="7" name="Picture 6" descr="A screenshot of a computer&#10;&#10;Description automatically generated">
            <a:extLst>
              <a:ext uri="{FF2B5EF4-FFF2-40B4-BE49-F238E27FC236}">
                <a16:creationId xmlns:a16="http://schemas.microsoft.com/office/drawing/2014/main" id="{BCA5E1A7-8060-E5BB-7FB5-612CE4D55489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8889" t="20915" r="15686" b="32026"/>
          <a:stretch/>
        </p:blipFill>
        <p:spPr>
          <a:xfrm>
            <a:off x="6515382" y="609600"/>
            <a:ext cx="5354744" cy="3467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30454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C1806589-CF2D-57AC-879B-CA50215B37E2}"/>
              </a:ext>
            </a:extLst>
          </p:cNvPr>
          <p:cNvSpPr txBox="1"/>
          <p:nvPr/>
        </p:nvSpPr>
        <p:spPr>
          <a:xfrm>
            <a:off x="551543" y="188686"/>
            <a:ext cx="38027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2021 Paper 3</a:t>
            </a:r>
          </a:p>
        </p:txBody>
      </p:sp>
      <p:pic>
        <p:nvPicPr>
          <p:cNvPr id="4" name="Picture 3" descr="A screenshot of a computer&#10;&#10;Description automatically generated">
            <a:extLst>
              <a:ext uri="{FF2B5EF4-FFF2-40B4-BE49-F238E27FC236}">
                <a16:creationId xmlns:a16="http://schemas.microsoft.com/office/drawing/2014/main" id="{B626F7B9-72B7-C633-DB93-2EC34C2B16B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1340" t="22745" r="20425" b="9281"/>
          <a:stretch/>
        </p:blipFill>
        <p:spPr>
          <a:xfrm>
            <a:off x="355600" y="660400"/>
            <a:ext cx="4737100" cy="52634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555361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F1EA5E98-F447-D7ED-8EC5-BECAC64AF7FA}"/>
              </a:ext>
            </a:extLst>
          </p:cNvPr>
          <p:cNvSpPr txBox="1"/>
          <p:nvPr/>
        </p:nvSpPr>
        <p:spPr>
          <a:xfrm>
            <a:off x="551543" y="188686"/>
            <a:ext cx="38027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2017 Paper 1</a:t>
            </a:r>
          </a:p>
        </p:txBody>
      </p:sp>
      <p:pic>
        <p:nvPicPr>
          <p:cNvPr id="11" name="Picture 10" descr="A screenshot of a computer&#10;&#10;Description automatically generated">
            <a:extLst>
              <a:ext uri="{FF2B5EF4-FFF2-40B4-BE49-F238E27FC236}">
                <a16:creationId xmlns:a16="http://schemas.microsoft.com/office/drawing/2014/main" id="{8F9B71EE-4AE5-6183-E096-E16B3290034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5767" t="39919" r="27722" b="27626"/>
          <a:stretch/>
        </p:blipFill>
        <p:spPr>
          <a:xfrm>
            <a:off x="362606" y="1040525"/>
            <a:ext cx="6782323" cy="37679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628595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C1806589-CF2D-57AC-879B-CA50215B37E2}"/>
              </a:ext>
            </a:extLst>
          </p:cNvPr>
          <p:cNvSpPr txBox="1"/>
          <p:nvPr/>
        </p:nvSpPr>
        <p:spPr>
          <a:xfrm>
            <a:off x="551543" y="188686"/>
            <a:ext cx="38027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2022 Paper 3</a:t>
            </a:r>
          </a:p>
        </p:txBody>
      </p:sp>
      <p:pic>
        <p:nvPicPr>
          <p:cNvPr id="3" name="Picture 2" descr="A screenshot of a computer&#10;&#10;Description automatically generated">
            <a:extLst>
              <a:ext uri="{FF2B5EF4-FFF2-40B4-BE49-F238E27FC236}">
                <a16:creationId xmlns:a16="http://schemas.microsoft.com/office/drawing/2014/main" id="{FFDD7DAC-6602-8058-3151-9B8D8D93CD9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6765" t="25621" r="16504" b="8497"/>
          <a:stretch/>
        </p:blipFill>
        <p:spPr>
          <a:xfrm>
            <a:off x="482599" y="723900"/>
            <a:ext cx="5419473" cy="4775200"/>
          </a:xfrm>
          <a:prstGeom prst="rect">
            <a:avLst/>
          </a:prstGeom>
        </p:spPr>
      </p:pic>
      <p:pic>
        <p:nvPicPr>
          <p:cNvPr id="6" name="Picture 5" descr="A screenshot of a computer&#10;&#10;Description automatically generated">
            <a:extLst>
              <a:ext uri="{FF2B5EF4-FFF2-40B4-BE49-F238E27FC236}">
                <a16:creationId xmlns:a16="http://schemas.microsoft.com/office/drawing/2014/main" id="{0B0FF769-9441-2CA3-297E-FDCC946C64EB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40360" t="19347" r="16013" b="41438"/>
          <a:stretch/>
        </p:blipFill>
        <p:spPr>
          <a:xfrm>
            <a:off x="6375400" y="457200"/>
            <a:ext cx="5538470" cy="3111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465255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C1806589-CF2D-57AC-879B-CA50215B37E2}"/>
              </a:ext>
            </a:extLst>
          </p:cNvPr>
          <p:cNvSpPr txBox="1"/>
          <p:nvPr/>
        </p:nvSpPr>
        <p:spPr>
          <a:xfrm>
            <a:off x="551543" y="188686"/>
            <a:ext cx="38027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2022 Paper 3</a:t>
            </a:r>
          </a:p>
        </p:txBody>
      </p:sp>
      <p:pic>
        <p:nvPicPr>
          <p:cNvPr id="4" name="Picture 3" descr="A screenshot of a computer&#10;&#10;Description automatically generated">
            <a:extLst>
              <a:ext uri="{FF2B5EF4-FFF2-40B4-BE49-F238E27FC236}">
                <a16:creationId xmlns:a16="http://schemas.microsoft.com/office/drawing/2014/main" id="{A2350AFC-526F-4CA3-C68D-C409999BB3A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0360" t="20392" r="18301" b="7713"/>
          <a:stretch/>
        </p:blipFill>
        <p:spPr>
          <a:xfrm>
            <a:off x="520700" y="622299"/>
            <a:ext cx="4914900" cy="5342283"/>
          </a:xfrm>
          <a:prstGeom prst="rect">
            <a:avLst/>
          </a:prstGeom>
        </p:spPr>
      </p:pic>
      <p:pic>
        <p:nvPicPr>
          <p:cNvPr id="7" name="Picture 6" descr="A screenshot of a computer&#10;&#10;Description automatically generated">
            <a:extLst>
              <a:ext uri="{FF2B5EF4-FFF2-40B4-BE49-F238E27FC236}">
                <a16:creationId xmlns:a16="http://schemas.microsoft.com/office/drawing/2014/main" id="{FA590876-808B-253C-42A6-34BB12FD48D8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42484" t="30327" r="17647" b="46144"/>
          <a:stretch/>
        </p:blipFill>
        <p:spPr>
          <a:xfrm>
            <a:off x="6273800" y="584200"/>
            <a:ext cx="5818858" cy="2146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055083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F1EA5E98-F447-D7ED-8EC5-BECAC64AF7FA}"/>
              </a:ext>
            </a:extLst>
          </p:cNvPr>
          <p:cNvSpPr txBox="1"/>
          <p:nvPr/>
        </p:nvSpPr>
        <p:spPr>
          <a:xfrm>
            <a:off x="551543" y="188686"/>
            <a:ext cx="38027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2017 Paper 1</a:t>
            </a:r>
          </a:p>
        </p:txBody>
      </p:sp>
      <p:pic>
        <p:nvPicPr>
          <p:cNvPr id="3" name="Picture 2" descr="A screenshot of a computer&#10;&#10;Description automatically generated">
            <a:extLst>
              <a:ext uri="{FF2B5EF4-FFF2-40B4-BE49-F238E27FC236}">
                <a16:creationId xmlns:a16="http://schemas.microsoft.com/office/drawing/2014/main" id="{BD0EFC85-4F5A-5D46-938A-D9B37EBC4EE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6578" t="23692" r="14537" b="20162"/>
          <a:stretch/>
        </p:blipFill>
        <p:spPr>
          <a:xfrm>
            <a:off x="15761" y="1389650"/>
            <a:ext cx="6321978" cy="4538184"/>
          </a:xfrm>
          <a:prstGeom prst="rect">
            <a:avLst/>
          </a:prstGeom>
        </p:spPr>
      </p:pic>
      <p:pic>
        <p:nvPicPr>
          <p:cNvPr id="6" name="Picture 5" descr="A screenshot of a computer&#10;&#10;Description automatically generated">
            <a:extLst>
              <a:ext uri="{FF2B5EF4-FFF2-40B4-BE49-F238E27FC236}">
                <a16:creationId xmlns:a16="http://schemas.microsoft.com/office/drawing/2014/main" id="{6ECBAACE-A9A1-1A41-0656-8BA6D8D2C3C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7797" t="28235" r="15144" b="7505"/>
          <a:stretch/>
        </p:blipFill>
        <p:spPr>
          <a:xfrm>
            <a:off x="6195846" y="914400"/>
            <a:ext cx="5652655" cy="48242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92964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F1EA5E98-F447-D7ED-8EC5-BECAC64AF7FA}"/>
              </a:ext>
            </a:extLst>
          </p:cNvPr>
          <p:cNvSpPr txBox="1"/>
          <p:nvPr/>
        </p:nvSpPr>
        <p:spPr>
          <a:xfrm>
            <a:off x="551543" y="188686"/>
            <a:ext cx="38027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2018 Paper 1</a:t>
            </a: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CB90F130-C8B8-D903-142A-AF33D833E35B}"/>
              </a:ext>
            </a:extLst>
          </p:cNvPr>
          <p:cNvGrpSpPr/>
          <p:nvPr/>
        </p:nvGrpSpPr>
        <p:grpSpPr>
          <a:xfrm>
            <a:off x="5662386" y="639901"/>
            <a:ext cx="6008914" cy="5800813"/>
            <a:chOff x="217997" y="868501"/>
            <a:chExt cx="6008914" cy="5800813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E2C0B605-9DF8-57E4-6475-850ECA70E8F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l="19515" t="13741" r="31199" b="17279"/>
            <a:stretch/>
          </p:blipFill>
          <p:spPr>
            <a:xfrm>
              <a:off x="217997" y="868501"/>
              <a:ext cx="6008914" cy="4730620"/>
            </a:xfrm>
            <a:prstGeom prst="rect">
              <a:avLst/>
            </a:prstGeom>
          </p:spPr>
        </p:pic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A510826A-8809-B750-A536-DA8741272CC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40025" t="54285" r="31811" b="41768"/>
            <a:stretch/>
          </p:blipFill>
          <p:spPr>
            <a:xfrm>
              <a:off x="2565918" y="6398726"/>
              <a:ext cx="3433666" cy="270588"/>
            </a:xfrm>
            <a:prstGeom prst="rect">
              <a:avLst/>
            </a:prstGeom>
          </p:spPr>
        </p:pic>
      </p:grpSp>
      <p:pic>
        <p:nvPicPr>
          <p:cNvPr id="3" name="Picture 2" descr="A screenshot of a computer&#10;&#10;Description automatically generated">
            <a:extLst>
              <a:ext uri="{FF2B5EF4-FFF2-40B4-BE49-F238E27FC236}">
                <a16:creationId xmlns:a16="http://schemas.microsoft.com/office/drawing/2014/main" id="{DD71BF25-41E1-9B2B-606D-D2C07B5EB573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6765" t="48366" r="19608" b="11896"/>
          <a:stretch/>
        </p:blipFill>
        <p:spPr>
          <a:xfrm>
            <a:off x="127000" y="863600"/>
            <a:ext cx="5331744" cy="3035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653430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F1EA5E98-F447-D7ED-8EC5-BECAC64AF7FA}"/>
              </a:ext>
            </a:extLst>
          </p:cNvPr>
          <p:cNvSpPr txBox="1"/>
          <p:nvPr/>
        </p:nvSpPr>
        <p:spPr>
          <a:xfrm>
            <a:off x="551543" y="188686"/>
            <a:ext cx="38027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2018 Paper 1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0C7E19E-49C3-5038-7887-709DB57D59B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6327" t="16735" r="20714" b="5170"/>
          <a:stretch/>
        </p:blipFill>
        <p:spPr>
          <a:xfrm>
            <a:off x="149289" y="592492"/>
            <a:ext cx="6456783" cy="53557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16185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CE5D216B-CCA1-5A13-3D0C-679AC4944111}"/>
              </a:ext>
            </a:extLst>
          </p:cNvPr>
          <p:cNvSpPr txBox="1"/>
          <p:nvPr/>
        </p:nvSpPr>
        <p:spPr>
          <a:xfrm>
            <a:off x="551543" y="188686"/>
            <a:ext cx="38027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2019 Paper 1</a:t>
            </a: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52C54343-20C3-1960-B731-66BF59FE0598}"/>
              </a:ext>
            </a:extLst>
          </p:cNvPr>
          <p:cNvGrpSpPr/>
          <p:nvPr/>
        </p:nvGrpSpPr>
        <p:grpSpPr>
          <a:xfrm>
            <a:off x="1003300" y="634547"/>
            <a:ext cx="5903357" cy="6188655"/>
            <a:chOff x="0" y="634547"/>
            <a:chExt cx="5903357" cy="6188655"/>
          </a:xfrm>
        </p:grpSpPr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2A4E9070-23AF-EFC3-A10A-D0BE5B45122F}"/>
                </a:ext>
              </a:extLst>
            </p:cNvPr>
            <p:cNvGrpSpPr/>
            <p:nvPr/>
          </p:nvGrpSpPr>
          <p:grpSpPr>
            <a:xfrm>
              <a:off x="0" y="634547"/>
              <a:ext cx="5903357" cy="5435017"/>
              <a:chOff x="0" y="634547"/>
              <a:chExt cx="5903357" cy="5435017"/>
            </a:xfrm>
          </p:grpSpPr>
          <p:pic>
            <p:nvPicPr>
              <p:cNvPr id="5" name="Picture 4">
                <a:extLst>
                  <a:ext uri="{FF2B5EF4-FFF2-40B4-BE49-F238E27FC236}">
                    <a16:creationId xmlns:a16="http://schemas.microsoft.com/office/drawing/2014/main" id="{17FC26D8-3ED4-A7B4-A235-D818CFF6696B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/>
              <a:srcRect l="21275" t="18503" r="31429" b="4490"/>
              <a:stretch/>
            </p:blipFill>
            <p:spPr>
              <a:xfrm>
                <a:off x="137038" y="788436"/>
                <a:ext cx="5766319" cy="5281128"/>
              </a:xfrm>
              <a:prstGeom prst="rect">
                <a:avLst/>
              </a:prstGeom>
            </p:spPr>
          </p:pic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93533C0E-269E-8E8C-1EBF-0EADE1A49C42}"/>
                  </a:ext>
                </a:extLst>
              </p:cNvPr>
              <p:cNvSpPr txBox="1"/>
              <p:nvPr/>
            </p:nvSpPr>
            <p:spPr>
              <a:xfrm>
                <a:off x="0" y="634547"/>
                <a:ext cx="822037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1400" b="1" dirty="0"/>
                  <a:t>19</a:t>
                </a:r>
              </a:p>
            </p:txBody>
          </p:sp>
        </p:grpSp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1C84ECAB-3CA1-24F5-24ED-F57789F2309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46212" t="62357" r="32272" b="33155"/>
            <a:stretch/>
          </p:blipFill>
          <p:spPr>
            <a:xfrm>
              <a:off x="3131128" y="6515425"/>
              <a:ext cx="2623127" cy="30777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71458283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CE5D216B-CCA1-5A13-3D0C-679AC4944111}"/>
              </a:ext>
            </a:extLst>
          </p:cNvPr>
          <p:cNvSpPr txBox="1"/>
          <p:nvPr/>
        </p:nvSpPr>
        <p:spPr>
          <a:xfrm>
            <a:off x="551543" y="188686"/>
            <a:ext cx="38027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2019 Paper 1</a:t>
            </a:r>
          </a:p>
        </p:txBody>
      </p:sp>
      <p:pic>
        <p:nvPicPr>
          <p:cNvPr id="3" name="Picture 2" descr="A screenshot of a computer&#10;&#10;Description automatically generated">
            <a:extLst>
              <a:ext uri="{FF2B5EF4-FFF2-40B4-BE49-F238E27FC236}">
                <a16:creationId xmlns:a16="http://schemas.microsoft.com/office/drawing/2014/main" id="{2B07C245-7200-96CC-8CC5-B2358BDBCB9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0027" t="19148" r="15348" b="35416"/>
          <a:stretch/>
        </p:blipFill>
        <p:spPr>
          <a:xfrm>
            <a:off x="315309" y="1213945"/>
            <a:ext cx="7060701" cy="44931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015945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Graphical user interface, text, application, Word&#10;&#10;Description automatically generated">
            <a:extLst>
              <a:ext uri="{FF2B5EF4-FFF2-40B4-BE49-F238E27FC236}">
                <a16:creationId xmlns:a16="http://schemas.microsoft.com/office/drawing/2014/main" id="{A961586E-F58C-23E9-77E2-58A517F38A3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8384" t="56086" r="29412" b="7974"/>
          <a:stretch/>
        </p:blipFill>
        <p:spPr>
          <a:xfrm>
            <a:off x="213754" y="798286"/>
            <a:ext cx="5719371" cy="3044041"/>
          </a:xfrm>
          <a:prstGeom prst="rect">
            <a:avLst/>
          </a:prstGeom>
        </p:spPr>
      </p:pic>
      <p:pic>
        <p:nvPicPr>
          <p:cNvPr id="7" name="Picture 6" descr="Graphical user interface, text, application, Word&#10;&#10;Description automatically generated">
            <a:extLst>
              <a:ext uri="{FF2B5EF4-FFF2-40B4-BE49-F238E27FC236}">
                <a16:creationId xmlns:a16="http://schemas.microsoft.com/office/drawing/2014/main" id="{7055E587-D500-A575-C92A-45F3251E7CE2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8758" t="23836" r="28861" b="18789"/>
          <a:stretch/>
        </p:blipFill>
        <p:spPr>
          <a:xfrm>
            <a:off x="6138804" y="798286"/>
            <a:ext cx="6003844" cy="508000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C1806589-CF2D-57AC-879B-CA50215B37E2}"/>
              </a:ext>
            </a:extLst>
          </p:cNvPr>
          <p:cNvSpPr txBox="1"/>
          <p:nvPr/>
        </p:nvSpPr>
        <p:spPr>
          <a:xfrm>
            <a:off x="551543" y="188686"/>
            <a:ext cx="38027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2020 Paper 1</a:t>
            </a:r>
          </a:p>
        </p:txBody>
      </p:sp>
    </p:spTree>
    <p:extLst>
      <p:ext uri="{BB962C8B-B14F-4D97-AF65-F5344CB8AC3E}">
        <p14:creationId xmlns:p14="http://schemas.microsoft.com/office/powerpoint/2010/main" val="298111752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C1806589-CF2D-57AC-879B-CA50215B37E2}"/>
              </a:ext>
            </a:extLst>
          </p:cNvPr>
          <p:cNvSpPr txBox="1"/>
          <p:nvPr/>
        </p:nvSpPr>
        <p:spPr>
          <a:xfrm>
            <a:off x="551543" y="188686"/>
            <a:ext cx="38027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2021 Paper 1</a:t>
            </a:r>
          </a:p>
        </p:txBody>
      </p:sp>
      <p:pic>
        <p:nvPicPr>
          <p:cNvPr id="3" name="Picture 2" descr="A screenshot of a computer&#10;&#10;Description automatically generated">
            <a:extLst>
              <a:ext uri="{FF2B5EF4-FFF2-40B4-BE49-F238E27FC236}">
                <a16:creationId xmlns:a16="http://schemas.microsoft.com/office/drawing/2014/main" id="{04A10EF5-3812-5098-D725-14D430F38DE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6111" t="43399" r="18791" b="17908"/>
          <a:stretch/>
        </p:blipFill>
        <p:spPr>
          <a:xfrm>
            <a:off x="584200" y="1066800"/>
            <a:ext cx="6086732" cy="3263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892096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7030</TotalTime>
  <Words>93</Words>
  <Application>Microsoft Macintosh PowerPoint</Application>
  <PresentationFormat>Widescreen</PresentationFormat>
  <Paragraphs>43</Paragraphs>
  <Slides>21</Slides>
  <Notes>16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21</vt:i4>
      </vt:variant>
    </vt:vector>
  </HeadingPairs>
  <TitlesOfParts>
    <vt:vector size="27" baseType="lpstr">
      <vt:lpstr>Arial</vt:lpstr>
      <vt:lpstr>Calibri</vt:lpstr>
      <vt:lpstr>Calibri Light</vt:lpstr>
      <vt:lpstr>Garamond</vt:lpstr>
      <vt:lpstr>Office Theme</vt:lpstr>
      <vt:lpstr>Office Theme</vt:lpstr>
      <vt:lpstr>OCR Past paper questions  5.1.2 Equilibria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John Griffiths</dc:creator>
  <cp:lastModifiedBy>John Griffiths</cp:lastModifiedBy>
  <cp:revision>113</cp:revision>
  <dcterms:created xsi:type="dcterms:W3CDTF">2021-10-29T07:59:38Z</dcterms:created>
  <dcterms:modified xsi:type="dcterms:W3CDTF">2023-11-22T10:30:47Z</dcterms:modified>
</cp:coreProperties>
</file>