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20"/>
  </p:notesMasterIdLst>
  <p:sldIdLst>
    <p:sldId id="268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142F2-FFF8-466B-9B86-A79C77B2B591}" v="3" dt="2024-03-12T09:17:57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0"/>
  </p:normalViewPr>
  <p:slideViewPr>
    <p:cSldViewPr snapToGrid="0" showGuides="1">
      <p:cViewPr varScale="1">
        <p:scale>
          <a:sx n="104" d="100"/>
          <a:sy n="104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D88872A-4478-4238-BCB6-7B6EC71C52B1}"/>
    <pc:docChg chg="modSld">
      <pc:chgData name="" userId="" providerId="" clId="Web-{ED88872A-4478-4238-BCB6-7B6EC71C52B1}" dt="2024-03-09T10:12:09.441" v="1" actId="20577"/>
      <pc:docMkLst>
        <pc:docMk/>
      </pc:docMkLst>
      <pc:sldChg chg="modSp">
        <pc:chgData name="" userId="" providerId="" clId="Web-{ED88872A-4478-4238-BCB6-7B6EC71C52B1}" dt="2024-03-09T10:12:09.441" v="1" actId="20577"/>
        <pc:sldMkLst>
          <pc:docMk/>
          <pc:sldMk cId="4120335544" sldId="268"/>
        </pc:sldMkLst>
        <pc:spChg chg="mod">
          <ac:chgData name="" userId="" providerId="" clId="Web-{ED88872A-4478-4238-BCB6-7B6EC71C52B1}" dt="2024-03-09T10:12:09.441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ED88872A-4478-4238-BCB6-7B6EC71C52B1}"/>
    <pc:docChg chg="delSld modSld">
      <pc:chgData name="John Griffiths" userId="55ce029b995a3368" providerId="Windows Live" clId="Web-{ED88872A-4478-4238-BCB6-7B6EC71C52B1}" dt="2024-03-09T10:12:35.676" v="33"/>
      <pc:docMkLst>
        <pc:docMk/>
      </pc:docMkLst>
      <pc:sldChg chg="del">
        <pc:chgData name="John Griffiths" userId="55ce029b995a3368" providerId="Windows Live" clId="Web-{ED88872A-4478-4238-BCB6-7B6EC71C52B1}" dt="2024-03-09T10:12:35.661" v="28"/>
        <pc:sldMkLst>
          <pc:docMk/>
          <pc:sldMk cId="2981117527" sldId="256"/>
        </pc:sldMkLst>
      </pc:sldChg>
      <pc:sldChg chg="del">
        <pc:chgData name="John Griffiths" userId="55ce029b995a3368" providerId="Windows Live" clId="Web-{ED88872A-4478-4238-BCB6-7B6EC71C52B1}" dt="2024-03-09T10:12:35.661" v="30"/>
        <pc:sldMkLst>
          <pc:docMk/>
          <pc:sldMk cId="1714582838" sldId="257"/>
        </pc:sldMkLst>
      </pc:sldChg>
      <pc:sldChg chg="delSp">
        <pc:chgData name="John Griffiths" userId="55ce029b995a3368" providerId="Windows Live" clId="Web-{ED88872A-4478-4238-BCB6-7B6EC71C52B1}" dt="2024-03-09T10:12:28.614" v="14"/>
        <pc:sldMkLst>
          <pc:docMk/>
          <pc:sldMk cId="2946285959" sldId="258"/>
        </pc:sldMkLst>
        <pc:picChg chg="del">
          <ac:chgData name="John Griffiths" userId="55ce029b995a3368" providerId="Windows Live" clId="Web-{ED88872A-4478-4238-BCB6-7B6EC71C52B1}" dt="2024-03-09T10:12:28.614" v="14"/>
          <ac:picMkLst>
            <pc:docMk/>
            <pc:sldMk cId="2946285959" sldId="258"/>
            <ac:picMk id="11" creationId="{8F9B71EE-4AE5-6183-E096-E16B3290034F}"/>
          </ac:picMkLst>
        </pc:picChg>
      </pc:sldChg>
      <pc:sldChg chg="del">
        <pc:chgData name="John Griffiths" userId="55ce029b995a3368" providerId="Windows Live" clId="Web-{ED88872A-4478-4238-BCB6-7B6EC71C52B1}" dt="2024-03-09T10:12:35.676" v="31"/>
        <pc:sldMkLst>
          <pc:docMk/>
          <pc:sldMk cId="397161850" sldId="259"/>
        </pc:sldMkLst>
      </pc:sldChg>
      <pc:sldChg chg="modSp">
        <pc:chgData name="John Griffiths" userId="55ce029b995a3368" providerId="Windows Live" clId="Web-{ED88872A-4478-4238-BCB6-7B6EC71C52B1}" dt="2024-03-09T10:12:24.582" v="13" actId="20577"/>
        <pc:sldMkLst>
          <pc:docMk/>
          <pc:sldMk cId="4120335544" sldId="268"/>
        </pc:sldMkLst>
        <pc:spChg chg="mod">
          <ac:chgData name="John Griffiths" userId="55ce029b995a3368" providerId="Windows Live" clId="Web-{ED88872A-4478-4238-BCB6-7B6EC71C52B1}" dt="2024-03-09T10:12:24.582" v="13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del">
        <pc:chgData name="John Griffiths" userId="55ce029b995a3368" providerId="Windows Live" clId="Web-{ED88872A-4478-4238-BCB6-7B6EC71C52B1}" dt="2024-03-09T10:12:35.676" v="32"/>
        <pc:sldMkLst>
          <pc:docMk/>
          <pc:sldMk cId="1066534301" sldId="269"/>
        </pc:sldMkLst>
      </pc:sldChg>
      <pc:sldChg chg="del">
        <pc:chgData name="John Griffiths" userId="55ce029b995a3368" providerId="Windows Live" clId="Web-{ED88872A-4478-4238-BCB6-7B6EC71C52B1}" dt="2024-03-09T10:12:35.676" v="33"/>
        <pc:sldMkLst>
          <pc:docMk/>
          <pc:sldMk cId="90929642" sldId="270"/>
        </pc:sldMkLst>
      </pc:sldChg>
      <pc:sldChg chg="del">
        <pc:chgData name="John Griffiths" userId="55ce029b995a3368" providerId="Windows Live" clId="Web-{ED88872A-4478-4238-BCB6-7B6EC71C52B1}" dt="2024-03-09T10:12:35.661" v="29"/>
        <pc:sldMkLst>
          <pc:docMk/>
          <pc:sldMk cId="2700159454" sldId="271"/>
        </pc:sldMkLst>
      </pc:sldChg>
      <pc:sldChg chg="del">
        <pc:chgData name="John Griffiths" userId="55ce029b995a3368" providerId="Windows Live" clId="Web-{ED88872A-4478-4238-BCB6-7B6EC71C52B1}" dt="2024-03-09T10:12:35.661" v="27"/>
        <pc:sldMkLst>
          <pc:docMk/>
          <pc:sldMk cId="2368920961" sldId="272"/>
        </pc:sldMkLst>
      </pc:sldChg>
      <pc:sldChg chg="del">
        <pc:chgData name="John Griffiths" userId="55ce029b995a3368" providerId="Windows Live" clId="Web-{ED88872A-4478-4238-BCB6-7B6EC71C52B1}" dt="2024-03-09T10:12:35.661" v="26"/>
        <pc:sldMkLst>
          <pc:docMk/>
          <pc:sldMk cId="151973349" sldId="273"/>
        </pc:sldMkLst>
      </pc:sldChg>
      <pc:sldChg chg="del">
        <pc:chgData name="John Griffiths" userId="55ce029b995a3368" providerId="Windows Live" clId="Web-{ED88872A-4478-4238-BCB6-7B6EC71C52B1}" dt="2024-03-09T10:12:35.661" v="25"/>
        <pc:sldMkLst>
          <pc:docMk/>
          <pc:sldMk cId="1045027498" sldId="274"/>
        </pc:sldMkLst>
      </pc:sldChg>
      <pc:sldChg chg="del">
        <pc:chgData name="John Griffiths" userId="55ce029b995a3368" providerId="Windows Live" clId="Web-{ED88872A-4478-4238-BCB6-7B6EC71C52B1}" dt="2024-03-09T10:12:35.661" v="24"/>
        <pc:sldMkLst>
          <pc:docMk/>
          <pc:sldMk cId="333730922" sldId="275"/>
        </pc:sldMkLst>
      </pc:sldChg>
      <pc:sldChg chg="del">
        <pc:chgData name="John Griffiths" userId="55ce029b995a3368" providerId="Windows Live" clId="Web-{ED88872A-4478-4238-BCB6-7B6EC71C52B1}" dt="2024-03-09T10:12:35.661" v="23"/>
        <pc:sldMkLst>
          <pc:docMk/>
          <pc:sldMk cId="2849783889" sldId="276"/>
        </pc:sldMkLst>
      </pc:sldChg>
      <pc:sldChg chg="del">
        <pc:chgData name="John Griffiths" userId="55ce029b995a3368" providerId="Windows Live" clId="Web-{ED88872A-4478-4238-BCB6-7B6EC71C52B1}" dt="2024-03-09T10:12:35.661" v="22"/>
        <pc:sldMkLst>
          <pc:docMk/>
          <pc:sldMk cId="3785570426" sldId="277"/>
        </pc:sldMkLst>
      </pc:sldChg>
      <pc:sldChg chg="del">
        <pc:chgData name="John Griffiths" userId="55ce029b995a3368" providerId="Windows Live" clId="Web-{ED88872A-4478-4238-BCB6-7B6EC71C52B1}" dt="2024-03-09T10:12:35.661" v="21"/>
        <pc:sldMkLst>
          <pc:docMk/>
          <pc:sldMk cId="3953464350" sldId="278"/>
        </pc:sldMkLst>
      </pc:sldChg>
      <pc:sldChg chg="del">
        <pc:chgData name="John Griffiths" userId="55ce029b995a3368" providerId="Windows Live" clId="Web-{ED88872A-4478-4238-BCB6-7B6EC71C52B1}" dt="2024-03-09T10:12:35.661" v="20"/>
        <pc:sldMkLst>
          <pc:docMk/>
          <pc:sldMk cId="1961604550" sldId="279"/>
        </pc:sldMkLst>
      </pc:sldChg>
      <pc:sldChg chg="del">
        <pc:chgData name="John Griffiths" userId="55ce029b995a3368" providerId="Windows Live" clId="Web-{ED88872A-4478-4238-BCB6-7B6EC71C52B1}" dt="2024-03-09T10:12:35.661" v="19"/>
        <pc:sldMkLst>
          <pc:docMk/>
          <pc:sldMk cId="3758970984" sldId="280"/>
        </pc:sldMkLst>
      </pc:sldChg>
      <pc:sldChg chg="del">
        <pc:chgData name="John Griffiths" userId="55ce029b995a3368" providerId="Windows Live" clId="Web-{ED88872A-4478-4238-BCB6-7B6EC71C52B1}" dt="2024-03-09T10:12:35.645" v="18"/>
        <pc:sldMkLst>
          <pc:docMk/>
          <pc:sldMk cId="276304547" sldId="281"/>
        </pc:sldMkLst>
      </pc:sldChg>
      <pc:sldChg chg="del">
        <pc:chgData name="John Griffiths" userId="55ce029b995a3368" providerId="Windows Live" clId="Web-{ED88872A-4478-4238-BCB6-7B6EC71C52B1}" dt="2024-03-09T10:12:35.645" v="17"/>
        <pc:sldMkLst>
          <pc:docMk/>
          <pc:sldMk cId="545553612" sldId="282"/>
        </pc:sldMkLst>
      </pc:sldChg>
      <pc:sldChg chg="del">
        <pc:chgData name="John Griffiths" userId="55ce029b995a3368" providerId="Windows Live" clId="Web-{ED88872A-4478-4238-BCB6-7B6EC71C52B1}" dt="2024-03-09T10:12:35.645" v="16"/>
        <pc:sldMkLst>
          <pc:docMk/>
          <pc:sldMk cId="3444652553" sldId="283"/>
        </pc:sldMkLst>
      </pc:sldChg>
      <pc:sldChg chg="del">
        <pc:chgData name="John Griffiths" userId="55ce029b995a3368" providerId="Windows Live" clId="Web-{ED88872A-4478-4238-BCB6-7B6EC71C52B1}" dt="2024-03-09T10:12:35.645" v="15"/>
        <pc:sldMkLst>
          <pc:docMk/>
          <pc:sldMk cId="520550837" sldId="284"/>
        </pc:sldMkLst>
      </pc:sldChg>
    </pc:docChg>
  </pc:docChgLst>
  <pc:docChgLst>
    <pc:chgData name="John Griffiths" userId="55ce029b995a3368" providerId="LiveId" clId="{FA1142F2-FFF8-466B-9B86-A79C77B2B591}"/>
    <pc:docChg chg="custSel addSld modSld">
      <pc:chgData name="John Griffiths" userId="55ce029b995a3368" providerId="LiveId" clId="{FA1142F2-FFF8-466B-9B86-A79C77B2B591}" dt="2024-03-12T09:17:58.536" v="198" actId="20577"/>
      <pc:docMkLst>
        <pc:docMk/>
      </pc:docMkLst>
      <pc:sldChg chg="addSp modSp mod">
        <pc:chgData name="John Griffiths" userId="55ce029b995a3368" providerId="LiveId" clId="{FA1142F2-FFF8-466B-9B86-A79C77B2B591}" dt="2024-03-12T08:44:04.495" v="5" actId="1076"/>
        <pc:sldMkLst>
          <pc:docMk/>
          <pc:sldMk cId="2946285959" sldId="258"/>
        </pc:sldMkLst>
        <pc:picChg chg="add mod">
          <ac:chgData name="John Griffiths" userId="55ce029b995a3368" providerId="LiveId" clId="{FA1142F2-FFF8-466B-9B86-A79C77B2B591}" dt="2024-03-12T08:43:11.643" v="2" actId="1076"/>
          <ac:picMkLst>
            <pc:docMk/>
            <pc:sldMk cId="2946285959" sldId="258"/>
            <ac:picMk id="3" creationId="{7F0C23DD-A465-587A-1581-246C3E934E19}"/>
          </ac:picMkLst>
        </pc:picChg>
        <pc:picChg chg="add mod">
          <ac:chgData name="John Griffiths" userId="55ce029b995a3368" providerId="LiveId" clId="{FA1142F2-FFF8-466B-9B86-A79C77B2B591}" dt="2024-03-12T08:44:04.495" v="5" actId="1076"/>
          <ac:picMkLst>
            <pc:docMk/>
            <pc:sldMk cId="2946285959" sldId="258"/>
            <ac:picMk id="5" creationId="{B5839607-A837-0FEC-F332-B164C701CB0B}"/>
          </ac:picMkLst>
        </pc:picChg>
      </pc:sldChg>
      <pc:sldChg chg="addSp delSp modSp add mod">
        <pc:chgData name="John Griffiths" userId="55ce029b995a3368" providerId="LiveId" clId="{FA1142F2-FFF8-466B-9B86-A79C77B2B591}" dt="2024-03-12T08:45:34.672" v="18" actId="1076"/>
        <pc:sldMkLst>
          <pc:docMk/>
          <pc:sldMk cId="1805388852" sldId="269"/>
        </pc:sldMkLst>
        <pc:picChg chg="del">
          <ac:chgData name="John Griffiths" userId="55ce029b995a3368" providerId="LiveId" clId="{FA1142F2-FFF8-466B-9B86-A79C77B2B591}" dt="2024-03-12T08:44:14.245" v="7" actId="478"/>
          <ac:picMkLst>
            <pc:docMk/>
            <pc:sldMk cId="1805388852" sldId="269"/>
            <ac:picMk id="3" creationId="{7F0C23DD-A465-587A-1581-246C3E934E19}"/>
          </ac:picMkLst>
        </pc:picChg>
        <pc:picChg chg="add mod modCrop">
          <ac:chgData name="John Griffiths" userId="55ce029b995a3368" providerId="LiveId" clId="{FA1142F2-FFF8-466B-9B86-A79C77B2B591}" dt="2024-03-12T08:45:34.672" v="18" actId="1076"/>
          <ac:picMkLst>
            <pc:docMk/>
            <pc:sldMk cId="1805388852" sldId="269"/>
            <ac:picMk id="4" creationId="{A8E9AD53-6F3D-C73B-04C2-53B3848DD6A8}"/>
          </ac:picMkLst>
        </pc:picChg>
        <pc:picChg chg="del">
          <ac:chgData name="John Griffiths" userId="55ce029b995a3368" providerId="LiveId" clId="{FA1142F2-FFF8-466B-9B86-A79C77B2B591}" dt="2024-03-12T08:44:15.237" v="8" actId="478"/>
          <ac:picMkLst>
            <pc:docMk/>
            <pc:sldMk cId="1805388852" sldId="269"/>
            <ac:picMk id="5" creationId="{B5839607-A837-0FEC-F332-B164C701CB0B}"/>
          </ac:picMkLst>
        </pc:picChg>
        <pc:picChg chg="add mod modCrop">
          <ac:chgData name="John Griffiths" userId="55ce029b995a3368" providerId="LiveId" clId="{FA1142F2-FFF8-466B-9B86-A79C77B2B591}" dt="2024-03-12T08:45:26.460" v="16" actId="1076"/>
          <ac:picMkLst>
            <pc:docMk/>
            <pc:sldMk cId="1805388852" sldId="269"/>
            <ac:picMk id="8" creationId="{DCDDA42E-ED7A-3830-CEA1-4B61D2B85AE8}"/>
          </ac:picMkLst>
        </pc:picChg>
      </pc:sldChg>
      <pc:sldChg chg="addSp delSp modSp add mod">
        <pc:chgData name="John Griffiths" userId="55ce029b995a3368" providerId="LiveId" clId="{FA1142F2-FFF8-466B-9B86-A79C77B2B591}" dt="2024-03-12T08:48:10.776" v="30" actId="14100"/>
        <pc:sldMkLst>
          <pc:docMk/>
          <pc:sldMk cId="933516623" sldId="270"/>
        </pc:sldMkLst>
        <pc:spChg chg="mod">
          <ac:chgData name="John Griffiths" userId="55ce029b995a3368" providerId="LiveId" clId="{FA1142F2-FFF8-466B-9B86-A79C77B2B591}" dt="2024-03-12T08:45:49.396" v="23" actId="20577"/>
          <ac:spMkLst>
            <pc:docMk/>
            <pc:sldMk cId="933516623" sldId="270"/>
            <ac:spMk id="7" creationId="{F1EA5E98-F447-D7ED-8EC5-BECAC64AF7FA}"/>
          </ac:spMkLst>
        </pc:spChg>
        <pc:picChg chg="add mod">
          <ac:chgData name="John Griffiths" userId="55ce029b995a3368" providerId="LiveId" clId="{FA1142F2-FFF8-466B-9B86-A79C77B2B591}" dt="2024-03-12T08:47:03.657" v="26" actId="1076"/>
          <ac:picMkLst>
            <pc:docMk/>
            <pc:sldMk cId="933516623" sldId="270"/>
            <ac:picMk id="3" creationId="{7E5A35A9-8D6E-0A30-F072-3DEED59EC3C4}"/>
          </ac:picMkLst>
        </pc:picChg>
        <pc:picChg chg="del">
          <ac:chgData name="John Griffiths" userId="55ce029b995a3368" providerId="LiveId" clId="{FA1142F2-FFF8-466B-9B86-A79C77B2B591}" dt="2024-03-12T08:45:44.942" v="20" actId="478"/>
          <ac:picMkLst>
            <pc:docMk/>
            <pc:sldMk cId="933516623" sldId="270"/>
            <ac:picMk id="4" creationId="{A8E9AD53-6F3D-C73B-04C2-53B3848DD6A8}"/>
          </ac:picMkLst>
        </pc:picChg>
        <pc:picChg chg="add mod">
          <ac:chgData name="John Griffiths" userId="55ce029b995a3368" providerId="LiveId" clId="{FA1142F2-FFF8-466B-9B86-A79C77B2B591}" dt="2024-03-12T08:48:10.776" v="30" actId="14100"/>
          <ac:picMkLst>
            <pc:docMk/>
            <pc:sldMk cId="933516623" sldId="270"/>
            <ac:picMk id="6" creationId="{AB0D3F61-D560-BAAE-8C57-F7485E1C6A80}"/>
          </ac:picMkLst>
        </pc:picChg>
        <pc:picChg chg="del">
          <ac:chgData name="John Griffiths" userId="55ce029b995a3368" providerId="LiveId" clId="{FA1142F2-FFF8-466B-9B86-A79C77B2B591}" dt="2024-03-12T08:45:46.020" v="21" actId="478"/>
          <ac:picMkLst>
            <pc:docMk/>
            <pc:sldMk cId="933516623" sldId="270"/>
            <ac:picMk id="8" creationId="{DCDDA42E-ED7A-3830-CEA1-4B61D2B85AE8}"/>
          </ac:picMkLst>
        </pc:picChg>
      </pc:sldChg>
      <pc:sldChg chg="addSp delSp modSp add mod">
        <pc:chgData name="John Griffiths" userId="55ce029b995a3368" providerId="LiveId" clId="{FA1142F2-FFF8-466B-9B86-A79C77B2B591}" dt="2024-03-12T08:49:08.656" v="36" actId="1076"/>
        <pc:sldMkLst>
          <pc:docMk/>
          <pc:sldMk cId="1970122013" sldId="271"/>
        </pc:sldMkLst>
        <pc:picChg chg="del">
          <ac:chgData name="John Griffiths" userId="55ce029b995a3368" providerId="LiveId" clId="{FA1142F2-FFF8-466B-9B86-A79C77B2B591}" dt="2024-03-12T08:48:23.056" v="32" actId="478"/>
          <ac:picMkLst>
            <pc:docMk/>
            <pc:sldMk cId="1970122013" sldId="271"/>
            <ac:picMk id="3" creationId="{7E5A35A9-8D6E-0A30-F072-3DEED59EC3C4}"/>
          </ac:picMkLst>
        </pc:picChg>
        <pc:picChg chg="add mod">
          <ac:chgData name="John Griffiths" userId="55ce029b995a3368" providerId="LiveId" clId="{FA1142F2-FFF8-466B-9B86-A79C77B2B591}" dt="2024-03-12T08:49:08.656" v="36" actId="1076"/>
          <ac:picMkLst>
            <pc:docMk/>
            <pc:sldMk cId="1970122013" sldId="271"/>
            <ac:picMk id="4" creationId="{3CD7E555-ADAE-F4F6-F846-74C679E05729}"/>
          </ac:picMkLst>
        </pc:picChg>
        <pc:picChg chg="del">
          <ac:chgData name="John Griffiths" userId="55ce029b995a3368" providerId="LiveId" clId="{FA1142F2-FFF8-466B-9B86-A79C77B2B591}" dt="2024-03-12T08:48:23.582" v="33" actId="478"/>
          <ac:picMkLst>
            <pc:docMk/>
            <pc:sldMk cId="1970122013" sldId="271"/>
            <ac:picMk id="6" creationId="{AB0D3F61-D560-BAAE-8C57-F7485E1C6A80}"/>
          </ac:picMkLst>
        </pc:picChg>
      </pc:sldChg>
      <pc:sldChg chg="addSp delSp modSp add mod">
        <pc:chgData name="John Griffiths" userId="55ce029b995a3368" providerId="LiveId" clId="{FA1142F2-FFF8-466B-9B86-A79C77B2B591}" dt="2024-03-12T08:52:28.368" v="55" actId="1076"/>
        <pc:sldMkLst>
          <pc:docMk/>
          <pc:sldMk cId="3178354968" sldId="272"/>
        </pc:sldMkLst>
        <pc:spChg chg="mod">
          <ac:chgData name="John Griffiths" userId="55ce029b995a3368" providerId="LiveId" clId="{FA1142F2-FFF8-466B-9B86-A79C77B2B591}" dt="2024-03-12T08:49:17.413" v="40" actId="20577"/>
          <ac:spMkLst>
            <pc:docMk/>
            <pc:sldMk cId="3178354968" sldId="272"/>
            <ac:spMk id="7" creationId="{F1EA5E98-F447-D7ED-8EC5-BECAC64AF7FA}"/>
          </ac:spMkLst>
        </pc:spChg>
        <pc:picChg chg="add mod">
          <ac:chgData name="John Griffiths" userId="55ce029b995a3368" providerId="LiveId" clId="{FA1142F2-FFF8-466B-9B86-A79C77B2B591}" dt="2024-03-12T08:50:11.028" v="43" actId="1076"/>
          <ac:picMkLst>
            <pc:docMk/>
            <pc:sldMk cId="3178354968" sldId="272"/>
            <ac:picMk id="3" creationId="{2B4BBA9E-E4A4-0592-D14F-57255345268C}"/>
          </ac:picMkLst>
        </pc:picChg>
        <pc:picChg chg="del">
          <ac:chgData name="John Griffiths" userId="55ce029b995a3368" providerId="LiveId" clId="{FA1142F2-FFF8-466B-9B86-A79C77B2B591}" dt="2024-03-12T08:49:14.264" v="38" actId="478"/>
          <ac:picMkLst>
            <pc:docMk/>
            <pc:sldMk cId="3178354968" sldId="272"/>
            <ac:picMk id="4" creationId="{3CD7E555-ADAE-F4F6-F846-74C679E05729}"/>
          </ac:picMkLst>
        </pc:picChg>
        <pc:picChg chg="add mod">
          <ac:chgData name="John Griffiths" userId="55ce029b995a3368" providerId="LiveId" clId="{FA1142F2-FFF8-466B-9B86-A79C77B2B591}" dt="2024-03-12T08:50:44.829" v="46" actId="1076"/>
          <ac:picMkLst>
            <pc:docMk/>
            <pc:sldMk cId="3178354968" sldId="272"/>
            <ac:picMk id="6" creationId="{D6A6DCBF-EA3B-76DF-9D1E-EE2A7746505D}"/>
          </ac:picMkLst>
        </pc:picChg>
        <pc:picChg chg="add mod">
          <ac:chgData name="John Griffiths" userId="55ce029b995a3368" providerId="LiveId" clId="{FA1142F2-FFF8-466B-9B86-A79C77B2B591}" dt="2024-03-12T08:51:25.985" v="50" actId="14100"/>
          <ac:picMkLst>
            <pc:docMk/>
            <pc:sldMk cId="3178354968" sldId="272"/>
            <ac:picMk id="9" creationId="{7688F5AF-260C-219C-BD53-E5DC9194991D}"/>
          </ac:picMkLst>
        </pc:picChg>
        <pc:picChg chg="add mod">
          <ac:chgData name="John Griffiths" userId="55ce029b995a3368" providerId="LiveId" clId="{FA1142F2-FFF8-466B-9B86-A79C77B2B591}" dt="2024-03-12T08:52:28.368" v="55" actId="1076"/>
          <ac:picMkLst>
            <pc:docMk/>
            <pc:sldMk cId="3178354968" sldId="272"/>
            <ac:picMk id="11" creationId="{415C6A48-D450-AB6D-40C9-53DC07652C49}"/>
          </ac:picMkLst>
        </pc:picChg>
      </pc:sldChg>
      <pc:sldChg chg="addSp delSp modSp add mod">
        <pc:chgData name="John Griffiths" userId="55ce029b995a3368" providerId="LiveId" clId="{FA1142F2-FFF8-466B-9B86-A79C77B2B591}" dt="2024-03-12T08:54:53.420" v="79" actId="1076"/>
        <pc:sldMkLst>
          <pc:docMk/>
          <pc:sldMk cId="324414784" sldId="273"/>
        </pc:sldMkLst>
        <pc:picChg chg="del">
          <ac:chgData name="John Griffiths" userId="55ce029b995a3368" providerId="LiveId" clId="{FA1142F2-FFF8-466B-9B86-A79C77B2B591}" dt="2024-03-12T08:52:36.260" v="57" actId="478"/>
          <ac:picMkLst>
            <pc:docMk/>
            <pc:sldMk cId="324414784" sldId="273"/>
            <ac:picMk id="3" creationId="{2B4BBA9E-E4A4-0592-D14F-57255345268C}"/>
          </ac:picMkLst>
        </pc:picChg>
        <pc:picChg chg="add mod">
          <ac:chgData name="John Griffiths" userId="55ce029b995a3368" providerId="LiveId" clId="{FA1142F2-FFF8-466B-9B86-A79C77B2B591}" dt="2024-03-12T08:53:03.906" v="63" actId="1076"/>
          <ac:picMkLst>
            <pc:docMk/>
            <pc:sldMk cId="324414784" sldId="273"/>
            <ac:picMk id="4" creationId="{C1A7C9A8-4B13-ABFE-EFAF-49BAB8227368}"/>
          </ac:picMkLst>
        </pc:picChg>
        <pc:picChg chg="del">
          <ac:chgData name="John Griffiths" userId="55ce029b995a3368" providerId="LiveId" clId="{FA1142F2-FFF8-466B-9B86-A79C77B2B591}" dt="2024-03-12T08:52:36.901" v="58" actId="478"/>
          <ac:picMkLst>
            <pc:docMk/>
            <pc:sldMk cId="324414784" sldId="273"/>
            <ac:picMk id="6" creationId="{D6A6DCBF-EA3B-76DF-9D1E-EE2A7746505D}"/>
          </ac:picMkLst>
        </pc:picChg>
        <pc:picChg chg="add mod modCrop">
          <ac:chgData name="John Griffiths" userId="55ce029b995a3368" providerId="LiveId" clId="{FA1142F2-FFF8-466B-9B86-A79C77B2B591}" dt="2024-03-12T08:53:47.388" v="69" actId="732"/>
          <ac:picMkLst>
            <pc:docMk/>
            <pc:sldMk cId="324414784" sldId="273"/>
            <ac:picMk id="8" creationId="{19B7A364-C99B-7391-5F33-8536E2AEA565}"/>
          </ac:picMkLst>
        </pc:picChg>
        <pc:picChg chg="del">
          <ac:chgData name="John Griffiths" userId="55ce029b995a3368" providerId="LiveId" clId="{FA1142F2-FFF8-466B-9B86-A79C77B2B591}" dt="2024-03-12T08:52:38.085" v="59" actId="478"/>
          <ac:picMkLst>
            <pc:docMk/>
            <pc:sldMk cId="324414784" sldId="273"/>
            <ac:picMk id="9" creationId="{7688F5AF-260C-219C-BD53-E5DC9194991D}"/>
          </ac:picMkLst>
        </pc:picChg>
        <pc:picChg chg="del">
          <ac:chgData name="John Griffiths" userId="55ce029b995a3368" providerId="LiveId" clId="{FA1142F2-FFF8-466B-9B86-A79C77B2B591}" dt="2024-03-12T08:52:38.682" v="60" actId="478"/>
          <ac:picMkLst>
            <pc:docMk/>
            <pc:sldMk cId="324414784" sldId="273"/>
            <ac:picMk id="11" creationId="{415C6A48-D450-AB6D-40C9-53DC07652C49}"/>
          </ac:picMkLst>
        </pc:picChg>
        <pc:picChg chg="add mod">
          <ac:chgData name="John Griffiths" userId="55ce029b995a3368" providerId="LiveId" clId="{FA1142F2-FFF8-466B-9B86-A79C77B2B591}" dt="2024-03-12T08:54:14.923" v="74" actId="1076"/>
          <ac:picMkLst>
            <pc:docMk/>
            <pc:sldMk cId="324414784" sldId="273"/>
            <ac:picMk id="12" creationId="{E861D212-F95F-0800-F18C-35CB467C110A}"/>
          </ac:picMkLst>
        </pc:picChg>
        <pc:picChg chg="add mod">
          <ac:chgData name="John Griffiths" userId="55ce029b995a3368" providerId="LiveId" clId="{FA1142F2-FFF8-466B-9B86-A79C77B2B591}" dt="2024-03-12T08:54:53.420" v="79" actId="1076"/>
          <ac:picMkLst>
            <pc:docMk/>
            <pc:sldMk cId="324414784" sldId="273"/>
            <ac:picMk id="14" creationId="{6F2F08D9-3307-6C0E-A4F6-B2706AC97B1E}"/>
          </ac:picMkLst>
        </pc:picChg>
      </pc:sldChg>
      <pc:sldChg chg="addSp delSp modSp add mod">
        <pc:chgData name="John Griffiths" userId="55ce029b995a3368" providerId="LiveId" clId="{FA1142F2-FFF8-466B-9B86-A79C77B2B591}" dt="2024-03-12T08:57:34.923" v="98" actId="1076"/>
        <pc:sldMkLst>
          <pc:docMk/>
          <pc:sldMk cId="3741024803" sldId="274"/>
        </pc:sldMkLst>
        <pc:spChg chg="mod">
          <ac:chgData name="John Griffiths" userId="55ce029b995a3368" providerId="LiveId" clId="{FA1142F2-FFF8-466B-9B86-A79C77B2B591}" dt="2024-03-12T08:55:06.520" v="88" actId="20577"/>
          <ac:spMkLst>
            <pc:docMk/>
            <pc:sldMk cId="3741024803" sldId="274"/>
            <ac:spMk id="7" creationId="{F1EA5E98-F447-D7ED-8EC5-BECAC64AF7FA}"/>
          </ac:spMkLst>
        </pc:spChg>
        <pc:picChg chg="add mod">
          <ac:chgData name="John Griffiths" userId="55ce029b995a3368" providerId="LiveId" clId="{FA1142F2-FFF8-466B-9B86-A79C77B2B591}" dt="2024-03-12T08:56:02.046" v="91" actId="1076"/>
          <ac:picMkLst>
            <pc:docMk/>
            <pc:sldMk cId="3741024803" sldId="274"/>
            <ac:picMk id="3" creationId="{EB7964B2-73F2-734D-E380-D08D9E8D08AF}"/>
          </ac:picMkLst>
        </pc:picChg>
        <pc:picChg chg="del">
          <ac:chgData name="John Griffiths" userId="55ce029b995a3368" providerId="LiveId" clId="{FA1142F2-FFF8-466B-9B86-A79C77B2B591}" dt="2024-03-12T08:55:01.367" v="82" actId="478"/>
          <ac:picMkLst>
            <pc:docMk/>
            <pc:sldMk cId="3741024803" sldId="274"/>
            <ac:picMk id="4" creationId="{C1A7C9A8-4B13-ABFE-EFAF-49BAB8227368}"/>
          </ac:picMkLst>
        </pc:picChg>
        <pc:picChg chg="add mod">
          <ac:chgData name="John Griffiths" userId="55ce029b995a3368" providerId="LiveId" clId="{FA1142F2-FFF8-466B-9B86-A79C77B2B591}" dt="2024-03-12T08:56:33.194" v="94" actId="1076"/>
          <ac:picMkLst>
            <pc:docMk/>
            <pc:sldMk cId="3741024803" sldId="274"/>
            <ac:picMk id="6" creationId="{C8650AC2-844F-67AF-78A7-96B39D74496C}"/>
          </ac:picMkLst>
        </pc:picChg>
        <pc:picChg chg="del">
          <ac:chgData name="John Griffiths" userId="55ce029b995a3368" providerId="LiveId" clId="{FA1142F2-FFF8-466B-9B86-A79C77B2B591}" dt="2024-03-12T08:55:00.585" v="81" actId="478"/>
          <ac:picMkLst>
            <pc:docMk/>
            <pc:sldMk cId="3741024803" sldId="274"/>
            <ac:picMk id="8" creationId="{19B7A364-C99B-7391-5F33-8536E2AEA565}"/>
          </ac:picMkLst>
        </pc:picChg>
        <pc:picChg chg="add mod">
          <ac:chgData name="John Griffiths" userId="55ce029b995a3368" providerId="LiveId" clId="{FA1142F2-FFF8-466B-9B86-A79C77B2B591}" dt="2024-03-12T08:57:34.923" v="98" actId="1076"/>
          <ac:picMkLst>
            <pc:docMk/>
            <pc:sldMk cId="3741024803" sldId="274"/>
            <ac:picMk id="10" creationId="{B95569D3-6C32-8D14-B1B4-1618BFFFC3D2}"/>
          </ac:picMkLst>
        </pc:picChg>
        <pc:picChg chg="del">
          <ac:chgData name="John Griffiths" userId="55ce029b995a3368" providerId="LiveId" clId="{FA1142F2-FFF8-466B-9B86-A79C77B2B591}" dt="2024-03-12T08:55:01.863" v="83" actId="478"/>
          <ac:picMkLst>
            <pc:docMk/>
            <pc:sldMk cId="3741024803" sldId="274"/>
            <ac:picMk id="12" creationId="{E861D212-F95F-0800-F18C-35CB467C110A}"/>
          </ac:picMkLst>
        </pc:picChg>
        <pc:picChg chg="del">
          <ac:chgData name="John Griffiths" userId="55ce029b995a3368" providerId="LiveId" clId="{FA1142F2-FFF8-466B-9B86-A79C77B2B591}" dt="2024-03-12T08:55:02.527" v="84" actId="478"/>
          <ac:picMkLst>
            <pc:docMk/>
            <pc:sldMk cId="3741024803" sldId="274"/>
            <ac:picMk id="14" creationId="{6F2F08D9-3307-6C0E-A4F6-B2706AC97B1E}"/>
          </ac:picMkLst>
        </pc:picChg>
      </pc:sldChg>
      <pc:sldChg chg="addSp delSp modSp add mod">
        <pc:chgData name="John Griffiths" userId="55ce029b995a3368" providerId="LiveId" clId="{FA1142F2-FFF8-466B-9B86-A79C77B2B591}" dt="2024-03-12T08:58:10.213" v="106" actId="14100"/>
        <pc:sldMkLst>
          <pc:docMk/>
          <pc:sldMk cId="3969615775" sldId="275"/>
        </pc:sldMkLst>
        <pc:picChg chg="del">
          <ac:chgData name="John Griffiths" userId="55ce029b995a3368" providerId="LiveId" clId="{FA1142F2-FFF8-466B-9B86-A79C77B2B591}" dt="2024-03-12T08:57:43.044" v="101" actId="478"/>
          <ac:picMkLst>
            <pc:docMk/>
            <pc:sldMk cId="3969615775" sldId="275"/>
            <ac:picMk id="3" creationId="{EB7964B2-73F2-734D-E380-D08D9E8D08AF}"/>
          </ac:picMkLst>
        </pc:picChg>
        <pc:picChg chg="add mod">
          <ac:chgData name="John Griffiths" userId="55ce029b995a3368" providerId="LiveId" clId="{FA1142F2-FFF8-466B-9B86-A79C77B2B591}" dt="2024-03-12T08:58:10.213" v="106" actId="14100"/>
          <ac:picMkLst>
            <pc:docMk/>
            <pc:sldMk cId="3969615775" sldId="275"/>
            <ac:picMk id="4" creationId="{650B3C56-8A8C-2F55-B29D-B255F72E426B}"/>
          </ac:picMkLst>
        </pc:picChg>
        <pc:picChg chg="del">
          <ac:chgData name="John Griffiths" userId="55ce029b995a3368" providerId="LiveId" clId="{FA1142F2-FFF8-466B-9B86-A79C77B2B591}" dt="2024-03-12T08:57:42.510" v="100" actId="478"/>
          <ac:picMkLst>
            <pc:docMk/>
            <pc:sldMk cId="3969615775" sldId="275"/>
            <ac:picMk id="6" creationId="{C8650AC2-844F-67AF-78A7-96B39D74496C}"/>
          </ac:picMkLst>
        </pc:picChg>
        <pc:picChg chg="del">
          <ac:chgData name="John Griffiths" userId="55ce029b995a3368" providerId="LiveId" clId="{FA1142F2-FFF8-466B-9B86-A79C77B2B591}" dt="2024-03-12T08:57:43.616" v="102" actId="478"/>
          <ac:picMkLst>
            <pc:docMk/>
            <pc:sldMk cId="3969615775" sldId="275"/>
            <ac:picMk id="10" creationId="{B95569D3-6C32-8D14-B1B4-1618BFFFC3D2}"/>
          </ac:picMkLst>
        </pc:picChg>
      </pc:sldChg>
      <pc:sldChg chg="addSp delSp modSp add mod">
        <pc:chgData name="John Griffiths" userId="55ce029b995a3368" providerId="LiveId" clId="{FA1142F2-FFF8-466B-9B86-A79C77B2B591}" dt="2024-03-12T09:00:48.067" v="116" actId="1076"/>
        <pc:sldMkLst>
          <pc:docMk/>
          <pc:sldMk cId="257481536" sldId="276"/>
        </pc:sldMkLst>
        <pc:spChg chg="mod">
          <ac:chgData name="John Griffiths" userId="55ce029b995a3368" providerId="LiveId" clId="{FA1142F2-FFF8-466B-9B86-A79C77B2B591}" dt="2024-03-12T08:58:22.745" v="110" actId="20577"/>
          <ac:spMkLst>
            <pc:docMk/>
            <pc:sldMk cId="257481536" sldId="276"/>
            <ac:spMk id="7" creationId="{F1EA5E98-F447-D7ED-8EC5-BECAC64AF7FA}"/>
          </ac:spMkLst>
        </pc:spChg>
        <pc:picChg chg="add mod">
          <ac:chgData name="John Griffiths" userId="55ce029b995a3368" providerId="LiveId" clId="{FA1142F2-FFF8-466B-9B86-A79C77B2B591}" dt="2024-03-12T08:59:38.647" v="113" actId="1076"/>
          <ac:picMkLst>
            <pc:docMk/>
            <pc:sldMk cId="257481536" sldId="276"/>
            <ac:picMk id="3" creationId="{194ED52C-3238-8FE4-54CE-837BA4912D29}"/>
          </ac:picMkLst>
        </pc:picChg>
        <pc:picChg chg="del">
          <ac:chgData name="John Griffiths" userId="55ce029b995a3368" providerId="LiveId" clId="{FA1142F2-FFF8-466B-9B86-A79C77B2B591}" dt="2024-03-12T08:58:18.465" v="108" actId="478"/>
          <ac:picMkLst>
            <pc:docMk/>
            <pc:sldMk cId="257481536" sldId="276"/>
            <ac:picMk id="4" creationId="{650B3C56-8A8C-2F55-B29D-B255F72E426B}"/>
          </ac:picMkLst>
        </pc:picChg>
        <pc:picChg chg="add mod">
          <ac:chgData name="John Griffiths" userId="55ce029b995a3368" providerId="LiveId" clId="{FA1142F2-FFF8-466B-9B86-A79C77B2B591}" dt="2024-03-12T09:00:48.067" v="116" actId="1076"/>
          <ac:picMkLst>
            <pc:docMk/>
            <pc:sldMk cId="257481536" sldId="276"/>
            <ac:picMk id="6" creationId="{9CC20219-4181-DB87-3237-ED3C8523DCC0}"/>
          </ac:picMkLst>
        </pc:picChg>
      </pc:sldChg>
      <pc:sldChg chg="addSp delSp modSp add mod">
        <pc:chgData name="John Griffiths" userId="55ce029b995a3368" providerId="LiveId" clId="{FA1142F2-FFF8-466B-9B86-A79C77B2B591}" dt="2024-03-12T09:01:41.926" v="123" actId="1076"/>
        <pc:sldMkLst>
          <pc:docMk/>
          <pc:sldMk cId="3066819150" sldId="277"/>
        </pc:sldMkLst>
        <pc:picChg chg="del">
          <ac:chgData name="John Griffiths" userId="55ce029b995a3368" providerId="LiveId" clId="{FA1142F2-FFF8-466B-9B86-A79C77B2B591}" dt="2024-03-12T09:00:57.377" v="118" actId="478"/>
          <ac:picMkLst>
            <pc:docMk/>
            <pc:sldMk cId="3066819150" sldId="277"/>
            <ac:picMk id="3" creationId="{194ED52C-3238-8FE4-54CE-837BA4912D29}"/>
          </ac:picMkLst>
        </pc:picChg>
        <pc:picChg chg="add mod">
          <ac:chgData name="John Griffiths" userId="55ce029b995a3368" providerId="LiveId" clId="{FA1142F2-FFF8-466B-9B86-A79C77B2B591}" dt="2024-03-12T09:01:41.926" v="123" actId="1076"/>
          <ac:picMkLst>
            <pc:docMk/>
            <pc:sldMk cId="3066819150" sldId="277"/>
            <ac:picMk id="4" creationId="{149CAFDB-752A-E1A0-87E0-7D9A71081399}"/>
          </ac:picMkLst>
        </pc:picChg>
        <pc:picChg chg="del">
          <ac:chgData name="John Griffiths" userId="55ce029b995a3368" providerId="LiveId" clId="{FA1142F2-FFF8-466B-9B86-A79C77B2B591}" dt="2024-03-12T09:00:58.190" v="119" actId="478"/>
          <ac:picMkLst>
            <pc:docMk/>
            <pc:sldMk cId="3066819150" sldId="277"/>
            <ac:picMk id="6" creationId="{9CC20219-4181-DB87-3237-ED3C8523DCC0}"/>
          </ac:picMkLst>
        </pc:picChg>
      </pc:sldChg>
      <pc:sldChg chg="addSp delSp modSp add mod">
        <pc:chgData name="John Griffiths" userId="55ce029b995a3368" providerId="LiveId" clId="{FA1142F2-FFF8-466B-9B86-A79C77B2B591}" dt="2024-03-12T09:04:11.565" v="137" actId="1076"/>
        <pc:sldMkLst>
          <pc:docMk/>
          <pc:sldMk cId="3380572075" sldId="278"/>
        </pc:sldMkLst>
        <pc:spChg chg="mod">
          <ac:chgData name="John Griffiths" userId="55ce029b995a3368" providerId="LiveId" clId="{FA1142F2-FFF8-466B-9B86-A79C77B2B591}" dt="2024-03-12T09:01:52.631" v="127" actId="20577"/>
          <ac:spMkLst>
            <pc:docMk/>
            <pc:sldMk cId="3380572075" sldId="278"/>
            <ac:spMk id="7" creationId="{F1EA5E98-F447-D7ED-8EC5-BECAC64AF7FA}"/>
          </ac:spMkLst>
        </pc:spChg>
        <pc:picChg chg="add mod">
          <ac:chgData name="John Griffiths" userId="55ce029b995a3368" providerId="LiveId" clId="{FA1142F2-FFF8-466B-9B86-A79C77B2B591}" dt="2024-03-12T09:03:22.432" v="134" actId="14100"/>
          <ac:picMkLst>
            <pc:docMk/>
            <pc:sldMk cId="3380572075" sldId="278"/>
            <ac:picMk id="3" creationId="{1FE77176-8A62-D0C0-7255-FDF235636BDA}"/>
          </ac:picMkLst>
        </pc:picChg>
        <pc:picChg chg="del">
          <ac:chgData name="John Griffiths" userId="55ce029b995a3368" providerId="LiveId" clId="{FA1142F2-FFF8-466B-9B86-A79C77B2B591}" dt="2024-03-12T09:01:48.588" v="125" actId="478"/>
          <ac:picMkLst>
            <pc:docMk/>
            <pc:sldMk cId="3380572075" sldId="278"/>
            <ac:picMk id="4" creationId="{149CAFDB-752A-E1A0-87E0-7D9A71081399}"/>
          </ac:picMkLst>
        </pc:picChg>
        <pc:picChg chg="add mod">
          <ac:chgData name="John Griffiths" userId="55ce029b995a3368" providerId="LiveId" clId="{FA1142F2-FFF8-466B-9B86-A79C77B2B591}" dt="2024-03-12T09:03:19.199" v="133" actId="1076"/>
          <ac:picMkLst>
            <pc:docMk/>
            <pc:sldMk cId="3380572075" sldId="278"/>
            <ac:picMk id="6" creationId="{59C0837A-E515-1364-4365-7DA3063CB086}"/>
          </ac:picMkLst>
        </pc:picChg>
        <pc:picChg chg="add mod">
          <ac:chgData name="John Griffiths" userId="55ce029b995a3368" providerId="LiveId" clId="{FA1142F2-FFF8-466B-9B86-A79C77B2B591}" dt="2024-03-12T09:04:11.565" v="137" actId="1076"/>
          <ac:picMkLst>
            <pc:docMk/>
            <pc:sldMk cId="3380572075" sldId="278"/>
            <ac:picMk id="9" creationId="{B81ABBB9-825E-FB5F-3AE7-CAED5F040499}"/>
          </ac:picMkLst>
        </pc:picChg>
      </pc:sldChg>
      <pc:sldChg chg="addSp delSp modSp add mod">
        <pc:chgData name="John Griffiths" userId="55ce029b995a3368" providerId="LiveId" clId="{FA1142F2-FFF8-466B-9B86-A79C77B2B591}" dt="2024-03-12T09:05:22.790" v="146" actId="1076"/>
        <pc:sldMkLst>
          <pc:docMk/>
          <pc:sldMk cId="3698387512" sldId="279"/>
        </pc:sldMkLst>
        <pc:picChg chg="del">
          <ac:chgData name="John Griffiths" userId="55ce029b995a3368" providerId="LiveId" clId="{FA1142F2-FFF8-466B-9B86-A79C77B2B591}" dt="2024-03-12T09:04:21.514" v="139" actId="478"/>
          <ac:picMkLst>
            <pc:docMk/>
            <pc:sldMk cId="3698387512" sldId="279"/>
            <ac:picMk id="3" creationId="{1FE77176-8A62-D0C0-7255-FDF235636BDA}"/>
          </ac:picMkLst>
        </pc:picChg>
        <pc:picChg chg="add mod">
          <ac:chgData name="John Griffiths" userId="55ce029b995a3368" providerId="LiveId" clId="{FA1142F2-FFF8-466B-9B86-A79C77B2B591}" dt="2024-03-12T09:04:48.509" v="144" actId="1076"/>
          <ac:picMkLst>
            <pc:docMk/>
            <pc:sldMk cId="3698387512" sldId="279"/>
            <ac:picMk id="4" creationId="{5A011C17-28D7-7666-B06D-03CC1B87E6AF}"/>
          </ac:picMkLst>
        </pc:picChg>
        <pc:picChg chg="del">
          <ac:chgData name="John Griffiths" userId="55ce029b995a3368" providerId="LiveId" clId="{FA1142F2-FFF8-466B-9B86-A79C77B2B591}" dt="2024-03-12T09:04:22.226" v="140" actId="478"/>
          <ac:picMkLst>
            <pc:docMk/>
            <pc:sldMk cId="3698387512" sldId="279"/>
            <ac:picMk id="6" creationId="{59C0837A-E515-1364-4365-7DA3063CB086}"/>
          </ac:picMkLst>
        </pc:picChg>
        <pc:picChg chg="add mod">
          <ac:chgData name="John Griffiths" userId="55ce029b995a3368" providerId="LiveId" clId="{FA1142F2-FFF8-466B-9B86-A79C77B2B591}" dt="2024-03-12T09:05:22.790" v="146" actId="1076"/>
          <ac:picMkLst>
            <pc:docMk/>
            <pc:sldMk cId="3698387512" sldId="279"/>
            <ac:picMk id="8" creationId="{1C483541-75CD-4EF9-F644-B8F422CAC9C0}"/>
          </ac:picMkLst>
        </pc:picChg>
        <pc:picChg chg="del">
          <ac:chgData name="John Griffiths" userId="55ce029b995a3368" providerId="LiveId" clId="{FA1142F2-FFF8-466B-9B86-A79C77B2B591}" dt="2024-03-12T09:04:24.037" v="141" actId="478"/>
          <ac:picMkLst>
            <pc:docMk/>
            <pc:sldMk cId="3698387512" sldId="279"/>
            <ac:picMk id="9" creationId="{B81ABBB9-825E-FB5F-3AE7-CAED5F040499}"/>
          </ac:picMkLst>
        </pc:picChg>
      </pc:sldChg>
      <pc:sldChg chg="addSp delSp modSp add mod">
        <pc:chgData name="John Griffiths" userId="55ce029b995a3368" providerId="LiveId" clId="{FA1142F2-FFF8-466B-9B86-A79C77B2B591}" dt="2024-03-12T09:08:15.319" v="161" actId="1076"/>
        <pc:sldMkLst>
          <pc:docMk/>
          <pc:sldMk cId="303064793" sldId="280"/>
        </pc:sldMkLst>
        <pc:spChg chg="mod">
          <ac:chgData name="John Griffiths" userId="55ce029b995a3368" providerId="LiveId" clId="{FA1142F2-FFF8-466B-9B86-A79C77B2B591}" dt="2024-03-12T09:06:17.855" v="155" actId="20577"/>
          <ac:spMkLst>
            <pc:docMk/>
            <pc:sldMk cId="303064793" sldId="280"/>
            <ac:spMk id="7" creationId="{F1EA5E98-F447-D7ED-8EC5-BECAC64AF7FA}"/>
          </ac:spMkLst>
        </pc:spChg>
        <pc:picChg chg="add mod">
          <ac:chgData name="John Griffiths" userId="55ce029b995a3368" providerId="LiveId" clId="{FA1142F2-FFF8-466B-9B86-A79C77B2B591}" dt="2024-03-12T09:07:30.737" v="158" actId="1076"/>
          <ac:picMkLst>
            <pc:docMk/>
            <pc:sldMk cId="303064793" sldId="280"/>
            <ac:picMk id="3" creationId="{F09514F3-F499-664A-A55A-40E39A276E41}"/>
          </ac:picMkLst>
        </pc:picChg>
        <pc:picChg chg="del">
          <ac:chgData name="John Griffiths" userId="55ce029b995a3368" providerId="LiveId" clId="{FA1142F2-FFF8-466B-9B86-A79C77B2B591}" dt="2024-03-12T09:06:10.374" v="148" actId="478"/>
          <ac:picMkLst>
            <pc:docMk/>
            <pc:sldMk cId="303064793" sldId="280"/>
            <ac:picMk id="4" creationId="{5A011C17-28D7-7666-B06D-03CC1B87E6AF}"/>
          </ac:picMkLst>
        </pc:picChg>
        <pc:picChg chg="add mod">
          <ac:chgData name="John Griffiths" userId="55ce029b995a3368" providerId="LiveId" clId="{FA1142F2-FFF8-466B-9B86-A79C77B2B591}" dt="2024-03-12T09:08:15.319" v="161" actId="1076"/>
          <ac:picMkLst>
            <pc:docMk/>
            <pc:sldMk cId="303064793" sldId="280"/>
            <ac:picMk id="6" creationId="{5B14F086-27B4-F9F8-7040-18E3A0CE4D46}"/>
          </ac:picMkLst>
        </pc:picChg>
        <pc:picChg chg="del">
          <ac:chgData name="John Griffiths" userId="55ce029b995a3368" providerId="LiveId" clId="{FA1142F2-FFF8-466B-9B86-A79C77B2B591}" dt="2024-03-12T09:06:11.473" v="149" actId="478"/>
          <ac:picMkLst>
            <pc:docMk/>
            <pc:sldMk cId="303064793" sldId="280"/>
            <ac:picMk id="8" creationId="{1C483541-75CD-4EF9-F644-B8F422CAC9C0}"/>
          </ac:picMkLst>
        </pc:picChg>
      </pc:sldChg>
      <pc:sldChg chg="addSp delSp modSp add mod">
        <pc:chgData name="John Griffiths" userId="55ce029b995a3368" providerId="LiveId" clId="{FA1142F2-FFF8-466B-9B86-A79C77B2B591}" dt="2024-03-12T09:13:30.051" v="178" actId="20577"/>
        <pc:sldMkLst>
          <pc:docMk/>
          <pc:sldMk cId="3692855578" sldId="281"/>
        </pc:sldMkLst>
        <pc:spChg chg="add mod">
          <ac:chgData name="John Griffiths" userId="55ce029b995a3368" providerId="LiveId" clId="{FA1142F2-FFF8-466B-9B86-A79C77B2B591}" dt="2024-03-12T09:13:30.051" v="178" actId="20577"/>
          <ac:spMkLst>
            <pc:docMk/>
            <pc:sldMk cId="3692855578" sldId="281"/>
            <ac:spMk id="5" creationId="{45808909-0F95-D8A4-020B-5009632F3D42}"/>
          </ac:spMkLst>
        </pc:spChg>
        <pc:spChg chg="mod">
          <ac:chgData name="John Griffiths" userId="55ce029b995a3368" providerId="LiveId" clId="{FA1142F2-FFF8-466B-9B86-A79C77B2B591}" dt="2024-03-12T09:11:52.478" v="172" actId="20577"/>
          <ac:spMkLst>
            <pc:docMk/>
            <pc:sldMk cId="3692855578" sldId="281"/>
            <ac:spMk id="7" creationId="{F1EA5E98-F447-D7ED-8EC5-BECAC64AF7FA}"/>
          </ac:spMkLst>
        </pc:spChg>
        <pc:picChg chg="del">
          <ac:chgData name="John Griffiths" userId="55ce029b995a3368" providerId="LiveId" clId="{FA1142F2-FFF8-466B-9B86-A79C77B2B591}" dt="2024-03-12T09:08:49.163" v="165" actId="478"/>
          <ac:picMkLst>
            <pc:docMk/>
            <pc:sldMk cId="3692855578" sldId="281"/>
            <ac:picMk id="3" creationId="{F09514F3-F499-664A-A55A-40E39A276E41}"/>
          </ac:picMkLst>
        </pc:picChg>
        <pc:picChg chg="add mod">
          <ac:chgData name="John Griffiths" userId="55ce029b995a3368" providerId="LiveId" clId="{FA1142F2-FFF8-466B-9B86-A79C77B2B591}" dt="2024-03-12T09:13:21.177" v="176" actId="14100"/>
          <ac:picMkLst>
            <pc:docMk/>
            <pc:sldMk cId="3692855578" sldId="281"/>
            <ac:picMk id="4" creationId="{EF60B6BC-437C-B705-D7EF-E2ED483A6555}"/>
          </ac:picMkLst>
        </pc:picChg>
        <pc:picChg chg="del">
          <ac:chgData name="John Griffiths" userId="55ce029b995a3368" providerId="LiveId" clId="{FA1142F2-FFF8-466B-9B86-A79C77B2B591}" dt="2024-03-12T09:08:50.108" v="166" actId="478"/>
          <ac:picMkLst>
            <pc:docMk/>
            <pc:sldMk cId="3692855578" sldId="281"/>
            <ac:picMk id="6" creationId="{5B14F086-27B4-F9F8-7040-18E3A0CE4D46}"/>
          </ac:picMkLst>
        </pc:picChg>
      </pc:sldChg>
      <pc:sldChg chg="addSp delSp modSp add mod">
        <pc:chgData name="John Griffiths" userId="55ce029b995a3368" providerId="LiveId" clId="{FA1142F2-FFF8-466B-9B86-A79C77B2B591}" dt="2024-03-12T09:15:54.304" v="188" actId="20577"/>
        <pc:sldMkLst>
          <pc:docMk/>
          <pc:sldMk cId="3193837249" sldId="282"/>
        </pc:sldMkLst>
        <pc:spChg chg="del">
          <ac:chgData name="John Griffiths" userId="55ce029b995a3368" providerId="LiveId" clId="{FA1142F2-FFF8-466B-9B86-A79C77B2B591}" dt="2024-03-12T09:13:46.138" v="183" actId="478"/>
          <ac:spMkLst>
            <pc:docMk/>
            <pc:sldMk cId="3193837249" sldId="282"/>
            <ac:spMk id="5" creationId="{45808909-0F95-D8A4-020B-5009632F3D42}"/>
          </ac:spMkLst>
        </pc:spChg>
        <pc:spChg chg="add mod">
          <ac:chgData name="John Griffiths" userId="55ce029b995a3368" providerId="LiveId" clId="{FA1142F2-FFF8-466B-9B86-A79C77B2B591}" dt="2024-03-12T09:15:54.304" v="188" actId="20577"/>
          <ac:spMkLst>
            <pc:docMk/>
            <pc:sldMk cId="3193837249" sldId="282"/>
            <ac:spMk id="6" creationId="{36212C62-B6F1-C804-4524-80E6B4E5DC4E}"/>
          </ac:spMkLst>
        </pc:spChg>
        <pc:spChg chg="mod">
          <ac:chgData name="John Griffiths" userId="55ce029b995a3368" providerId="LiveId" clId="{FA1142F2-FFF8-466B-9B86-A79C77B2B591}" dt="2024-03-12T09:13:41.590" v="181" actId="20577"/>
          <ac:spMkLst>
            <pc:docMk/>
            <pc:sldMk cId="3193837249" sldId="282"/>
            <ac:spMk id="7" creationId="{F1EA5E98-F447-D7ED-8EC5-BECAC64AF7FA}"/>
          </ac:spMkLst>
        </pc:spChg>
        <pc:picChg chg="add mod">
          <ac:chgData name="John Griffiths" userId="55ce029b995a3368" providerId="LiveId" clId="{FA1142F2-FFF8-466B-9B86-A79C77B2B591}" dt="2024-03-12T09:15:25.359" v="186" actId="1076"/>
          <ac:picMkLst>
            <pc:docMk/>
            <pc:sldMk cId="3193837249" sldId="282"/>
            <ac:picMk id="3" creationId="{43502049-BFE5-11B0-9A2E-F8829FD91081}"/>
          </ac:picMkLst>
        </pc:picChg>
        <pc:picChg chg="del">
          <ac:chgData name="John Griffiths" userId="55ce029b995a3368" providerId="LiveId" clId="{FA1142F2-FFF8-466B-9B86-A79C77B2B591}" dt="2024-03-12T09:13:44.052" v="182" actId="478"/>
          <ac:picMkLst>
            <pc:docMk/>
            <pc:sldMk cId="3193837249" sldId="282"/>
            <ac:picMk id="4" creationId="{EF60B6BC-437C-B705-D7EF-E2ED483A6555}"/>
          </ac:picMkLst>
        </pc:picChg>
      </pc:sldChg>
      <pc:sldChg chg="addSp delSp modSp add mod">
        <pc:chgData name="John Griffiths" userId="55ce029b995a3368" providerId="LiveId" clId="{FA1142F2-FFF8-466B-9B86-A79C77B2B591}" dt="2024-03-12T09:17:58.536" v="198" actId="20577"/>
        <pc:sldMkLst>
          <pc:docMk/>
          <pc:sldMk cId="2708547119" sldId="283"/>
        </pc:sldMkLst>
        <pc:spChg chg="add mod">
          <ac:chgData name="John Griffiths" userId="55ce029b995a3368" providerId="LiveId" clId="{FA1142F2-FFF8-466B-9B86-A79C77B2B591}" dt="2024-03-12T09:17:58.536" v="198" actId="20577"/>
          <ac:spMkLst>
            <pc:docMk/>
            <pc:sldMk cId="2708547119" sldId="283"/>
            <ac:spMk id="5" creationId="{D24521B8-AB75-E7D0-4C90-F29B0BFF75BC}"/>
          </ac:spMkLst>
        </pc:spChg>
        <pc:spChg chg="del">
          <ac:chgData name="John Griffiths" userId="55ce029b995a3368" providerId="LiveId" clId="{FA1142F2-FFF8-466B-9B86-A79C77B2B591}" dt="2024-03-12T09:16:05.554" v="191" actId="478"/>
          <ac:spMkLst>
            <pc:docMk/>
            <pc:sldMk cId="2708547119" sldId="283"/>
            <ac:spMk id="6" creationId="{36212C62-B6F1-C804-4524-80E6B4E5DC4E}"/>
          </ac:spMkLst>
        </pc:spChg>
        <pc:spChg chg="mod">
          <ac:chgData name="John Griffiths" userId="55ce029b995a3368" providerId="LiveId" clId="{FA1142F2-FFF8-466B-9B86-A79C77B2B591}" dt="2024-03-12T09:16:08.748" v="193" actId="20577"/>
          <ac:spMkLst>
            <pc:docMk/>
            <pc:sldMk cId="2708547119" sldId="283"/>
            <ac:spMk id="7" creationId="{F1EA5E98-F447-D7ED-8EC5-BECAC64AF7FA}"/>
          </ac:spMkLst>
        </pc:spChg>
        <pc:picChg chg="del">
          <ac:chgData name="John Griffiths" userId="55ce029b995a3368" providerId="LiveId" clId="{FA1142F2-FFF8-466B-9B86-A79C77B2B591}" dt="2024-03-12T09:16:02.398" v="190" actId="478"/>
          <ac:picMkLst>
            <pc:docMk/>
            <pc:sldMk cId="2708547119" sldId="283"/>
            <ac:picMk id="3" creationId="{43502049-BFE5-11B0-9A2E-F8829FD91081}"/>
          </ac:picMkLst>
        </pc:picChg>
        <pc:picChg chg="add mod">
          <ac:chgData name="John Griffiths" userId="55ce029b995a3368" providerId="LiveId" clId="{FA1142F2-FFF8-466B-9B86-A79C77B2B591}" dt="2024-03-12T09:17:51.123" v="196" actId="1076"/>
          <ac:picMkLst>
            <pc:docMk/>
            <pc:sldMk cId="2708547119" sldId="283"/>
            <ac:picMk id="4" creationId="{1D6D73F0-53BC-C151-3B0B-FAF016A9C4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69F1-FBA8-4A7A-B234-5E736F3E2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6C69-24F1-4741-939E-577D5510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566F-B3A9-4F26-BDD9-C5D79544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B71-D859-4062-9EAD-639E31B60872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C37BB-F649-4B39-85B4-AB600DFB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DCBC4-90F8-457E-B3E7-111BE66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ED1E-6D4F-4193-933B-66D05FB617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8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E67D-CD96-8F44-C26C-0338A6AA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8AA0-5B06-81FB-6D6C-D4299C1B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99764-EDF2-CED1-C0E1-23A32D0C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630-8DD6-244D-8A62-A8DBF6330B2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AC393-140F-1070-412A-7829A3DA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4D3E7-1E78-32BF-9281-DAFE97DB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CB7-3F86-1844-97F8-515976172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42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6" r:id="rId13"/>
    <p:sldLayoutId id="214748369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OCR Past paper questions </a:t>
            </a:r>
            <a:br>
              <a:rPr lang="en-US" sz="5400" b="1" dirty="0"/>
            </a:br>
            <a:r>
              <a:rPr lang="en-US" sz="5400" b="1" dirty="0"/>
              <a:t>5.1.3 Acids, bases and buffers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b="1" dirty="0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 dirty="0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52ED9-23CE-62CD-EBEF-C526306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797" y="485268"/>
            <a:ext cx="1460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511797" y="435020"/>
            <a:ext cx="1460500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ED52C-3238-8FE4-54CE-837BA4912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3" y="759988"/>
            <a:ext cx="5446362" cy="1862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C20219-4181-DB87-3237-ED3C8523D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988" y="300769"/>
            <a:ext cx="6047085" cy="57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CAFDB-752A-E1A0-87E0-7D9A71081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99" y="822960"/>
            <a:ext cx="5759022" cy="31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1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77176-8A62-D0C0-7255-FDF235636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6" y="741680"/>
            <a:ext cx="5127913" cy="2687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C0837A-E515-1364-4365-7DA3063CB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7" y="3688766"/>
            <a:ext cx="4734352" cy="1814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ABBB9-825E-FB5F-3AE7-CAED5F040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733" y="558018"/>
            <a:ext cx="4809863" cy="5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7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11C17-28D7-7666-B06D-03CC1B87E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9" y="558018"/>
            <a:ext cx="4786522" cy="4539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83541-75CD-4EF9-F644-B8F422CA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985" y="188686"/>
            <a:ext cx="4620270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8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514F3-F499-664A-A55A-40E39A27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44" y="558018"/>
            <a:ext cx="5493858" cy="5415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4F086-27B4-F9F8-7040-18E3A0CE4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839" y="275310"/>
            <a:ext cx="5742961" cy="31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Paper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0B6BC-437C-B705-D7EF-E2ED483A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0" y="951346"/>
            <a:ext cx="5955098" cy="4544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08909-0F95-D8A4-020B-5009632F3D42}"/>
              </a:ext>
            </a:extLst>
          </p:cNvPr>
          <p:cNvSpPr txBox="1"/>
          <p:nvPr/>
        </p:nvSpPr>
        <p:spPr>
          <a:xfrm>
            <a:off x="193964" y="558018"/>
            <a:ext cx="35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92855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02049-BFE5-11B0-9A2E-F8829FD91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74" y="868217"/>
            <a:ext cx="6504488" cy="3993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212C62-B6F1-C804-4524-80E6B4E5DC4E}"/>
              </a:ext>
            </a:extLst>
          </p:cNvPr>
          <p:cNvSpPr txBox="1"/>
          <p:nvPr/>
        </p:nvSpPr>
        <p:spPr>
          <a:xfrm>
            <a:off x="221673" y="766618"/>
            <a:ext cx="60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9383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D73F0-53BC-C151-3B0B-FAF016A9C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92" y="722305"/>
            <a:ext cx="4911208" cy="586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521B8-AB75-E7D0-4C90-F29B0BFF75BC}"/>
              </a:ext>
            </a:extLst>
          </p:cNvPr>
          <p:cNvSpPr txBox="1"/>
          <p:nvPr/>
        </p:nvSpPr>
        <p:spPr>
          <a:xfrm>
            <a:off x="212436" y="692727"/>
            <a:ext cx="9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0854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C23DD-A465-587A-1581-246C3E93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8" y="865761"/>
            <a:ext cx="4310172" cy="1833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839607-A837-0FEC-F332-B164C701C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699" y="182585"/>
            <a:ext cx="6596301" cy="64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8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9AD53-6F3D-C73B-04C2-53B3848DD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8"/>
          <a:stretch/>
        </p:blipFill>
        <p:spPr>
          <a:xfrm>
            <a:off x="0" y="558018"/>
            <a:ext cx="5803964" cy="5398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DDA42E-ED7A-3830-CEA1-4B61D2B85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99"/>
          <a:stretch/>
        </p:blipFill>
        <p:spPr>
          <a:xfrm>
            <a:off x="5710135" y="269074"/>
            <a:ext cx="6411661" cy="23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8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A35A9-8D6E-0A30-F072-3DEED59E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5" y="711862"/>
            <a:ext cx="5420397" cy="1985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0D3F61-D560-BAAE-8C57-F7485E1C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88" y="558018"/>
            <a:ext cx="5543747" cy="56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1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7E555-ADAE-F4F6-F846-74C679E05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3" y="738908"/>
            <a:ext cx="5363922" cy="384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2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BBA9E-E4A4-0592-D14F-57255345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08" y="770070"/>
            <a:ext cx="5876292" cy="2148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6DCBF-EA3B-76DF-9D1E-EE2A77465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08" y="3028960"/>
            <a:ext cx="4829223" cy="2424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8F5AF-260C-219C-BD53-E5DC91949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50752"/>
            <a:ext cx="6096000" cy="1696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5C6A48-D450-AB6D-40C9-53DC07652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62610"/>
            <a:ext cx="5728511" cy="449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5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7C9A8-4B13-ABFE-EFAF-49BAB8227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3" y="782085"/>
            <a:ext cx="4917983" cy="774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7A364-C99B-7391-5F33-8536E2AEA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4"/>
          <a:stretch/>
        </p:blipFill>
        <p:spPr>
          <a:xfrm>
            <a:off x="551543" y="1487054"/>
            <a:ext cx="5564736" cy="4221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61D212-F95F-0800-F18C-35CB467C1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890" y="247375"/>
            <a:ext cx="5231567" cy="24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2F08D9-3307-6C0E-A4F6-B2706AC97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333" y="2780145"/>
            <a:ext cx="5229124" cy="36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964B2-73F2-734D-E380-D08D9E8D0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2" y="642244"/>
            <a:ext cx="5836447" cy="1885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650AC2-844F-67AF-78A7-96B39D744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2" y="2770840"/>
            <a:ext cx="6102727" cy="1833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569D3-6C32-8D14-B1B4-1618BFFFC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355" y="558018"/>
            <a:ext cx="5901046" cy="60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2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Paper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B3C56-8A8C-2F55-B29D-B255F72E4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47" y="766496"/>
            <a:ext cx="5424819" cy="36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7066</TotalTime>
  <Words>69</Words>
  <Application>Microsoft Office PowerPoint</Application>
  <PresentationFormat>Widescreen</PresentationFormat>
  <Paragraphs>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Office Theme</vt:lpstr>
      <vt:lpstr>Office Theme</vt:lpstr>
      <vt:lpstr>OCR Past paper questions  5.1.3 Acids, bases and buffers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133</cp:revision>
  <dcterms:created xsi:type="dcterms:W3CDTF">2021-10-29T07:59:38Z</dcterms:created>
  <dcterms:modified xsi:type="dcterms:W3CDTF">2024-03-12T09:18:02Z</dcterms:modified>
</cp:coreProperties>
</file>