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2"/>
  </p:notesMasterIdLst>
  <p:sldIdLst>
    <p:sldId id="268" r:id="rId3"/>
    <p:sldId id="262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12"/>
  </p:normalViewPr>
  <p:slideViewPr>
    <p:cSldViewPr snapToGrid="0" showGuides="1">
      <p:cViewPr>
        <p:scale>
          <a:sx n="110" d="100"/>
          <a:sy n="110" d="100"/>
        </p:scale>
        <p:origin x="4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69F1-FBA8-4A7A-B234-5E736F3E2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6C69-24F1-4741-939E-577D5510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566F-B3A9-4F26-BDD9-C5D79544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B71-D859-4062-9EAD-639E31B60872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C37BB-F649-4B39-85B4-AB600DFB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DCBC4-90F8-457E-B3E7-111BE66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ED1E-6D4F-4193-933B-66D05FB61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OCR Past paper questions </a:t>
            </a:r>
            <a:br>
              <a:rPr lang="en-US" sz="5400" b="1" dirty="0"/>
            </a:br>
            <a:r>
              <a:rPr lang="en-US" sz="5400" b="1" dirty="0"/>
              <a:t>5.2.2 </a:t>
            </a:r>
            <a:r>
              <a:rPr lang="en-US" sz="5400" b="1"/>
              <a:t>Enthalpy and entropy</a:t>
            </a:r>
            <a:endParaRPr lang="en-US" sz="54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52ED9-23CE-62CD-EBEF-C526306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797" y="485268"/>
            <a:ext cx="1460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511797" y="435020"/>
            <a:ext cx="1460500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1 2017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68312BF-80FF-2901-4B9C-6DB00D823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4" t="21512" r="15711" b="7594"/>
          <a:stretch/>
        </p:blipFill>
        <p:spPr>
          <a:xfrm>
            <a:off x="498763" y="641267"/>
            <a:ext cx="5623580" cy="5260769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EDD781-D5EB-567E-06C8-CD56977F7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6" t="27624" r="15559" b="16638"/>
          <a:stretch/>
        </p:blipFill>
        <p:spPr>
          <a:xfrm>
            <a:off x="6246421" y="300611"/>
            <a:ext cx="5606980" cy="43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1 2018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C5F7B5-B30B-9C78-2D5E-DAAD16101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82" t="30068" r="16017" b="27395"/>
          <a:stretch/>
        </p:blipFill>
        <p:spPr>
          <a:xfrm>
            <a:off x="486888" y="700643"/>
            <a:ext cx="5266434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1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1 2019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1CAAB89-7207-4288-9FBA-B30FE7ADF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1" t="22490" r="14489" b="9060"/>
          <a:stretch/>
        </p:blipFill>
        <p:spPr>
          <a:xfrm>
            <a:off x="249382" y="653143"/>
            <a:ext cx="5979988" cy="52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4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1 2020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D6233D-8D38-2B64-D01B-2B02E87F339C}"/>
              </a:ext>
            </a:extLst>
          </p:cNvPr>
          <p:cNvGrpSpPr/>
          <p:nvPr/>
        </p:nvGrpSpPr>
        <p:grpSpPr>
          <a:xfrm>
            <a:off x="249382" y="819398"/>
            <a:ext cx="5141376" cy="2291937"/>
            <a:chOff x="249382" y="819398"/>
            <a:chExt cx="3942608" cy="1757547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BE444F5-66A7-3F65-01F1-423D4CDFD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938" t="36913" r="14337" b="53309"/>
            <a:stretch/>
          </p:blipFill>
          <p:spPr>
            <a:xfrm>
              <a:off x="249382" y="819398"/>
              <a:ext cx="3942608" cy="475012"/>
            </a:xfrm>
            <a:prstGeom prst="rect">
              <a:avLst/>
            </a:prstGeom>
          </p:spPr>
        </p:pic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159535A7-5D00-EB6B-5098-73ECFB86E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993" t="21757" r="19531" b="54531"/>
            <a:stretch/>
          </p:blipFill>
          <p:spPr>
            <a:xfrm>
              <a:off x="464549" y="1425039"/>
              <a:ext cx="3301341" cy="1151906"/>
            </a:xfrm>
            <a:prstGeom prst="rect">
              <a:avLst/>
            </a:prstGeom>
          </p:spPr>
        </p:pic>
      </p:grp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C31D4D03-D7C9-782B-3354-35C6720EF1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83" t="36497" r="14947" b="32580"/>
          <a:stretch/>
        </p:blipFill>
        <p:spPr>
          <a:xfrm>
            <a:off x="380010" y="3429000"/>
            <a:ext cx="4986777" cy="20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6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1 2021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720FA8A-756E-7FEE-D16E-2FDFCEA91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8" t="26891" r="15406" b="40351"/>
          <a:stretch/>
        </p:blipFill>
        <p:spPr>
          <a:xfrm>
            <a:off x="169951" y="665019"/>
            <a:ext cx="5704588" cy="243444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D38AA38-F793-3A6B-FC54-849D42ED8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54" t="32025" r="15559" b="25683"/>
          <a:stretch/>
        </p:blipFill>
        <p:spPr>
          <a:xfrm>
            <a:off x="5874539" y="485277"/>
            <a:ext cx="5740929" cy="3123210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9DEA0BBF-8AB2-AC8C-45A6-DAEF61F36A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10" t="60627" r="17087" b="16394"/>
          <a:stretch/>
        </p:blipFill>
        <p:spPr>
          <a:xfrm>
            <a:off x="6361426" y="3977819"/>
            <a:ext cx="5640785" cy="18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6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1 2022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A26ED26-0609-8FF5-669B-079CA06AC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60" t="52070" r="25643" b="20794"/>
          <a:stretch/>
        </p:blipFill>
        <p:spPr>
          <a:xfrm>
            <a:off x="273133" y="902524"/>
            <a:ext cx="5269009" cy="233944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6584EBE-14D5-58A3-E083-3815B9063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10" t="25913" r="15559" b="25928"/>
          <a:stretch/>
        </p:blipFill>
        <p:spPr>
          <a:xfrm>
            <a:off x="5640778" y="300611"/>
            <a:ext cx="5365502" cy="354699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5172BB12-EEB2-0B9A-12E7-0689312171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94" t="30801" r="15558" b="44998"/>
          <a:stretch/>
        </p:blipFill>
        <p:spPr>
          <a:xfrm>
            <a:off x="5364012" y="4032270"/>
            <a:ext cx="5547353" cy="17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4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3 2019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027C734-C4D0-DAC4-BAF2-CC9C80A35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4" t="20780" r="15253" b="31306"/>
          <a:stretch/>
        </p:blipFill>
        <p:spPr>
          <a:xfrm>
            <a:off x="132039" y="890649"/>
            <a:ext cx="5599093" cy="35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3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440611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3 2020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AEF0FC7-BCCB-1695-24D1-0591FCC4B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9" t="36216" r="15809" b="9219"/>
          <a:stretch/>
        </p:blipFill>
        <p:spPr>
          <a:xfrm>
            <a:off x="150471" y="625032"/>
            <a:ext cx="5942615" cy="4213185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10C26DB-D038-D4D6-AF05-38723E565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26" t="31452" r="15364" b="22084"/>
          <a:stretch/>
        </p:blipFill>
        <p:spPr>
          <a:xfrm>
            <a:off x="6319776" y="474559"/>
            <a:ext cx="5777548" cy="35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0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7163</TotalTime>
  <Words>48</Words>
  <Application>Microsoft Macintosh PowerPoint</Application>
  <PresentationFormat>Widescreen</PresentationFormat>
  <Paragraphs>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Office Theme</vt:lpstr>
      <vt:lpstr>Office Theme</vt:lpstr>
      <vt:lpstr>OCR Past paper questions  5.2.2 Enthalpy and entropy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91</cp:revision>
  <dcterms:created xsi:type="dcterms:W3CDTF">2021-10-29T07:59:38Z</dcterms:created>
  <dcterms:modified xsi:type="dcterms:W3CDTF">2023-11-01T15:50:04Z</dcterms:modified>
</cp:coreProperties>
</file>