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8" r:id="rId2"/>
  </p:sldMasterIdLst>
  <p:notesMasterIdLst>
    <p:notesMasterId r:id="rId25"/>
  </p:notesMasterIdLst>
  <p:sldIdLst>
    <p:sldId id="268" r:id="rId3"/>
    <p:sldId id="262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4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B5C834-B736-4945-AA0F-F81FD68D337F}" v="467" dt="2024-03-20T10:42:23.4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512"/>
  </p:normalViewPr>
  <p:slideViewPr>
    <p:cSldViewPr snapToGrid="0" showGuides="1">
      <p:cViewPr>
        <p:scale>
          <a:sx n="110" d="100"/>
          <a:sy n="110" d="100"/>
        </p:scale>
        <p:origin x="40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Griffiths" userId="55ce029b995a3368" providerId="Windows Live" clId="Web-{15B5C834-B736-4945-AA0F-F81FD68D337F}"/>
    <pc:docChg chg="addSld delSld modSld">
      <pc:chgData name="John Griffiths" userId="55ce029b995a3368" providerId="Windows Live" clId="Web-{15B5C834-B736-4945-AA0F-F81FD68D337F}" dt="2024-03-20T10:42:23.425" v="352" actId="1076"/>
      <pc:docMkLst>
        <pc:docMk/>
      </pc:docMkLst>
      <pc:sldChg chg="addSp delSp modSp">
        <pc:chgData name="John Griffiths" userId="55ce029b995a3368" providerId="Windows Live" clId="Web-{15B5C834-B736-4945-AA0F-F81FD68D337F}" dt="2024-03-20T09:00:45.756" v="63" actId="1076"/>
        <pc:sldMkLst>
          <pc:docMk/>
          <pc:sldMk cId="15857717" sldId="262"/>
        </pc:sldMkLst>
        <pc:spChg chg="add mod">
          <ac:chgData name="John Griffiths" userId="55ce029b995a3368" providerId="Windows Live" clId="Web-{15B5C834-B736-4945-AA0F-F81FD68D337F}" dt="2024-03-20T09:00:35.256" v="60" actId="14100"/>
          <ac:spMkLst>
            <pc:docMk/>
            <pc:sldMk cId="15857717" sldId="262"/>
            <ac:spMk id="7" creationId="{215FC7EF-F924-D0BE-5651-33D106F17060}"/>
          </ac:spMkLst>
        </pc:spChg>
        <pc:spChg chg="mod">
          <ac:chgData name="John Griffiths" userId="55ce029b995a3368" providerId="Windows Live" clId="Web-{15B5C834-B736-4945-AA0F-F81FD68D337F}" dt="2024-03-20T08:55:07.619" v="29" actId="1076"/>
          <ac:spMkLst>
            <pc:docMk/>
            <pc:sldMk cId="15857717" sldId="262"/>
            <ac:spMk id="8" creationId="{171B8F8E-A1A2-4975-BB3C-87D2E2D88FAA}"/>
          </ac:spMkLst>
        </pc:spChg>
        <pc:picChg chg="add mod">
          <ac:chgData name="John Griffiths" userId="55ce029b995a3368" providerId="Windows Live" clId="Web-{15B5C834-B736-4945-AA0F-F81FD68D337F}" dt="2024-03-20T08:57:22.671" v="38" actId="1076"/>
          <ac:picMkLst>
            <pc:docMk/>
            <pc:sldMk cId="15857717" sldId="262"/>
            <ac:picMk id="2" creationId="{6D3763FF-13CD-0742-4021-30ECC8B8267C}"/>
          </ac:picMkLst>
        </pc:picChg>
        <pc:picChg chg="del">
          <ac:chgData name="John Griffiths" userId="55ce029b995a3368" providerId="Windows Live" clId="Web-{15B5C834-B736-4945-AA0F-F81FD68D337F}" dt="2024-03-20T08:54:49.666" v="19"/>
          <ac:picMkLst>
            <pc:docMk/>
            <pc:sldMk cId="15857717" sldId="262"/>
            <ac:picMk id="3" creationId="{668312BF-80FF-2901-4B9C-6DB00D8235BE}"/>
          </ac:picMkLst>
        </pc:picChg>
        <pc:picChg chg="add mod">
          <ac:chgData name="John Griffiths" userId="55ce029b995a3368" providerId="Windows Live" clId="Web-{15B5C834-B736-4945-AA0F-F81FD68D337F}" dt="2024-03-20T08:57:19.780" v="37" actId="1076"/>
          <ac:picMkLst>
            <pc:docMk/>
            <pc:sldMk cId="15857717" sldId="262"/>
            <ac:picMk id="4" creationId="{C8C7611F-9E56-AEE4-84D0-BD35A996C107}"/>
          </ac:picMkLst>
        </pc:picChg>
        <pc:picChg chg="del">
          <ac:chgData name="John Griffiths" userId="55ce029b995a3368" providerId="Windows Live" clId="Web-{15B5C834-B736-4945-AA0F-F81FD68D337F}" dt="2024-03-20T08:54:50.697" v="20"/>
          <ac:picMkLst>
            <pc:docMk/>
            <pc:sldMk cId="15857717" sldId="262"/>
            <ac:picMk id="5" creationId="{9FEDD781-D5EB-567E-06C8-CD56977F7F13}"/>
          </ac:picMkLst>
        </pc:picChg>
        <pc:picChg chg="add mod">
          <ac:chgData name="John Griffiths" userId="55ce029b995a3368" providerId="Windows Live" clId="Web-{15B5C834-B736-4945-AA0F-F81FD68D337F}" dt="2024-03-20T09:00:36.272" v="61" actId="1076"/>
          <ac:picMkLst>
            <pc:docMk/>
            <pc:sldMk cId="15857717" sldId="262"/>
            <ac:picMk id="6" creationId="{D64E8D7E-0B16-40CC-CFDF-E89D13B54615}"/>
          </ac:picMkLst>
        </pc:picChg>
        <pc:picChg chg="add mod">
          <ac:chgData name="John Griffiths" userId="55ce029b995a3368" providerId="Windows Live" clId="Web-{15B5C834-B736-4945-AA0F-F81FD68D337F}" dt="2024-03-20T09:00:40.756" v="62" actId="1076"/>
          <ac:picMkLst>
            <pc:docMk/>
            <pc:sldMk cId="15857717" sldId="262"/>
            <ac:picMk id="9" creationId="{9BF2A5EE-21B5-3135-1F1B-2A14BCF1C998}"/>
          </ac:picMkLst>
        </pc:picChg>
        <pc:picChg chg="add mod">
          <ac:chgData name="John Griffiths" userId="55ce029b995a3368" providerId="Windows Live" clId="Web-{15B5C834-B736-4945-AA0F-F81FD68D337F}" dt="2024-03-20T09:00:45.756" v="63" actId="1076"/>
          <ac:picMkLst>
            <pc:docMk/>
            <pc:sldMk cId="15857717" sldId="262"/>
            <ac:picMk id="10" creationId="{23DC5C38-37D7-D444-2A75-049458700CA2}"/>
          </ac:picMkLst>
        </pc:picChg>
      </pc:sldChg>
      <pc:sldChg chg="modSp">
        <pc:chgData name="John Griffiths" userId="55ce029b995a3368" providerId="Windows Live" clId="Web-{15B5C834-B736-4945-AA0F-F81FD68D337F}" dt="2024-03-20T08:54:44.900" v="18" actId="20577"/>
        <pc:sldMkLst>
          <pc:docMk/>
          <pc:sldMk cId="4120335544" sldId="268"/>
        </pc:sldMkLst>
        <pc:spChg chg="mod">
          <ac:chgData name="John Griffiths" userId="55ce029b995a3368" providerId="Windows Live" clId="Web-{15B5C834-B736-4945-AA0F-F81FD68D337F}" dt="2024-03-20T08:54:44.900" v="18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addSp delSp modSp add replId">
        <pc:chgData name="John Griffiths" userId="55ce029b995a3368" providerId="Windows Live" clId="Web-{15B5C834-B736-4945-AA0F-F81FD68D337F}" dt="2024-03-20T09:01:56.790" v="69"/>
        <pc:sldMkLst>
          <pc:docMk/>
          <pc:sldMk cId="1206373121" sldId="269"/>
        </pc:sldMkLst>
        <pc:spChg chg="del">
          <ac:chgData name="John Griffiths" userId="55ce029b995a3368" providerId="Windows Live" clId="Web-{15B5C834-B736-4945-AA0F-F81FD68D337F}" dt="2024-03-20T08:59:37.285" v="54"/>
          <ac:spMkLst>
            <pc:docMk/>
            <pc:sldMk cId="1206373121" sldId="269"/>
            <ac:spMk id="7" creationId="{215FC7EF-F924-D0BE-5651-33D106F17060}"/>
          </ac:spMkLst>
        </pc:spChg>
        <pc:grpChg chg="add">
          <ac:chgData name="John Griffiths" userId="55ce029b995a3368" providerId="Windows Live" clId="Web-{15B5C834-B736-4945-AA0F-F81FD68D337F}" dt="2024-03-20T09:01:56.790" v="69"/>
          <ac:grpSpMkLst>
            <pc:docMk/>
            <pc:sldMk cId="1206373121" sldId="269"/>
            <ac:grpSpMk id="11" creationId="{3630EEDA-F386-8A66-9868-381BCE09689A}"/>
          </ac:grpSpMkLst>
        </pc:grpChg>
        <pc:picChg chg="del">
          <ac:chgData name="John Griffiths" userId="55ce029b995a3368" providerId="Windows Live" clId="Web-{15B5C834-B736-4945-AA0F-F81FD68D337F}" dt="2024-03-20T08:59:33.316" v="50"/>
          <ac:picMkLst>
            <pc:docMk/>
            <pc:sldMk cId="1206373121" sldId="269"/>
            <ac:picMk id="2" creationId="{6D3763FF-13CD-0742-4021-30ECC8B8267C}"/>
          </ac:picMkLst>
        </pc:picChg>
        <pc:picChg chg="del">
          <ac:chgData name="John Griffiths" userId="55ce029b995a3368" providerId="Windows Live" clId="Web-{15B5C834-B736-4945-AA0F-F81FD68D337F}" dt="2024-03-20T08:59:35.488" v="51"/>
          <ac:picMkLst>
            <pc:docMk/>
            <pc:sldMk cId="1206373121" sldId="269"/>
            <ac:picMk id="4" creationId="{C8C7611F-9E56-AEE4-84D0-BD35A996C107}"/>
          </ac:picMkLst>
        </pc:picChg>
        <pc:picChg chg="add mod">
          <ac:chgData name="John Griffiths" userId="55ce029b995a3368" providerId="Windows Live" clId="Web-{15B5C834-B736-4945-AA0F-F81FD68D337F}" dt="2024-03-20T09:01:29.289" v="65" actId="1076"/>
          <ac:picMkLst>
            <pc:docMk/>
            <pc:sldMk cId="1206373121" sldId="269"/>
            <ac:picMk id="5" creationId="{8401F97D-045A-7238-7D1D-CAFA97A9585D}"/>
          </ac:picMkLst>
        </pc:picChg>
        <pc:picChg chg="del">
          <ac:chgData name="John Griffiths" userId="55ce029b995a3368" providerId="Windows Live" clId="Web-{15B5C834-B736-4945-AA0F-F81FD68D337F}" dt="2024-03-20T08:59:35.504" v="52"/>
          <ac:picMkLst>
            <pc:docMk/>
            <pc:sldMk cId="1206373121" sldId="269"/>
            <ac:picMk id="6" creationId="{D64E8D7E-0B16-40CC-CFDF-E89D13B54615}"/>
          </ac:picMkLst>
        </pc:picChg>
        <pc:picChg chg="del">
          <ac:chgData name="John Griffiths" userId="55ce029b995a3368" providerId="Windows Live" clId="Web-{15B5C834-B736-4945-AA0F-F81FD68D337F}" dt="2024-03-20T08:59:35.519" v="53"/>
          <ac:picMkLst>
            <pc:docMk/>
            <pc:sldMk cId="1206373121" sldId="269"/>
            <ac:picMk id="9" creationId="{9BF2A5EE-21B5-3135-1F1B-2A14BCF1C998}"/>
          </ac:picMkLst>
        </pc:picChg>
        <pc:picChg chg="add mod">
          <ac:chgData name="John Griffiths" userId="55ce029b995a3368" providerId="Windows Live" clId="Web-{15B5C834-B736-4945-AA0F-F81FD68D337F}" dt="2024-03-20T09:01:51.524" v="68" actId="1076"/>
          <ac:picMkLst>
            <pc:docMk/>
            <pc:sldMk cId="1206373121" sldId="269"/>
            <ac:picMk id="10" creationId="{BD392A1E-047D-D915-DBCB-0C402A260120}"/>
          </ac:picMkLst>
        </pc:picChg>
      </pc:sldChg>
      <pc:sldChg chg="del">
        <pc:chgData name="John Griffiths" userId="55ce029b995a3368" providerId="Windows Live" clId="Web-{15B5C834-B736-4945-AA0F-F81FD68D337F}" dt="2024-03-20T08:54:57.650" v="27"/>
        <pc:sldMkLst>
          <pc:docMk/>
          <pc:sldMk cId="2885114258" sldId="269"/>
        </pc:sldMkLst>
      </pc:sldChg>
      <pc:sldChg chg="del">
        <pc:chgData name="John Griffiths" userId="55ce029b995a3368" providerId="Windows Live" clId="Web-{15B5C834-B736-4945-AA0F-F81FD68D337F}" dt="2024-03-20T08:54:57.650" v="26"/>
        <pc:sldMkLst>
          <pc:docMk/>
          <pc:sldMk cId="780947307" sldId="270"/>
        </pc:sldMkLst>
      </pc:sldChg>
      <pc:sldChg chg="addSp delSp modSp add replId">
        <pc:chgData name="John Griffiths" userId="55ce029b995a3368" providerId="Windows Live" clId="Web-{15B5C834-B736-4945-AA0F-F81FD68D337F}" dt="2024-03-20T09:35:59.326" v="97" actId="14100"/>
        <pc:sldMkLst>
          <pc:docMk/>
          <pc:sldMk cId="3320881325" sldId="270"/>
        </pc:sldMkLst>
        <pc:spChg chg="mod">
          <ac:chgData name="John Griffiths" userId="55ce029b995a3368" providerId="Windows Live" clId="Web-{15B5C834-B736-4945-AA0F-F81FD68D337F}" dt="2024-03-20T09:02:31.557" v="71" actId="20577"/>
          <ac:spMkLst>
            <pc:docMk/>
            <pc:sldMk cId="3320881325" sldId="270"/>
            <ac:spMk id="8" creationId="{171B8F8E-A1A2-4975-BB3C-87D2E2D88FAA}"/>
          </ac:spMkLst>
        </pc:spChg>
        <pc:spChg chg="add mod">
          <ac:chgData name="John Griffiths" userId="55ce029b995a3368" providerId="Windows Live" clId="Web-{15B5C834-B736-4945-AA0F-F81FD68D337F}" dt="2024-03-20T09:35:33.325" v="94" actId="20577"/>
          <ac:spMkLst>
            <pc:docMk/>
            <pc:sldMk cId="3320881325" sldId="270"/>
            <ac:spMk id="10" creationId="{0DB80FEE-9F41-BD50-5D61-E67B1FEC1743}"/>
          </ac:spMkLst>
        </pc:spChg>
        <pc:grpChg chg="del mod">
          <ac:chgData name="John Griffiths" userId="55ce029b995a3368" providerId="Windows Live" clId="Web-{15B5C834-B736-4945-AA0F-F81FD68D337F}" dt="2024-03-20T09:02:33.479" v="73"/>
          <ac:grpSpMkLst>
            <pc:docMk/>
            <pc:sldMk cId="3320881325" sldId="270"/>
            <ac:grpSpMk id="11" creationId="{3630EEDA-F386-8A66-9868-381BCE09689A}"/>
          </ac:grpSpMkLst>
        </pc:grpChg>
        <pc:picChg chg="add del mod">
          <ac:chgData name="John Griffiths" userId="55ce029b995a3368" providerId="Windows Live" clId="Web-{15B5C834-B736-4945-AA0F-F81FD68D337F}" dt="2024-03-20T09:33:01.538" v="83"/>
          <ac:picMkLst>
            <pc:docMk/>
            <pc:sldMk cId="3320881325" sldId="270"/>
            <ac:picMk id="2" creationId="{1C9B26AE-5C6C-470D-6DB3-7D9CFACE776E}"/>
          </ac:picMkLst>
        </pc:picChg>
        <pc:picChg chg="add del mod">
          <ac:chgData name="John Griffiths" userId="55ce029b995a3368" providerId="Windows Live" clId="Web-{15B5C834-B736-4945-AA0F-F81FD68D337F}" dt="2024-03-20T09:32:57.022" v="82"/>
          <ac:picMkLst>
            <pc:docMk/>
            <pc:sldMk cId="3320881325" sldId="270"/>
            <ac:picMk id="3" creationId="{4718C5CE-1B20-12DC-3B52-4696BBA106C0}"/>
          </ac:picMkLst>
        </pc:picChg>
        <pc:picChg chg="add del mod">
          <ac:chgData name="John Griffiths" userId="55ce029b995a3368" providerId="Windows Live" clId="Web-{15B5C834-B736-4945-AA0F-F81FD68D337F}" dt="2024-03-20T09:32:54.741" v="81"/>
          <ac:picMkLst>
            <pc:docMk/>
            <pc:sldMk cId="3320881325" sldId="270"/>
            <ac:picMk id="4" creationId="{7B5E513E-0BB2-7F38-DE30-9ED5F0607CB1}"/>
          </ac:picMkLst>
        </pc:picChg>
        <pc:picChg chg="add del mod">
          <ac:chgData name="John Griffiths" userId="55ce029b995a3368" providerId="Windows Live" clId="Web-{15B5C834-B736-4945-AA0F-F81FD68D337F}" dt="2024-03-20T09:32:52.537" v="80"/>
          <ac:picMkLst>
            <pc:docMk/>
            <pc:sldMk cId="3320881325" sldId="270"/>
            <ac:picMk id="5" creationId="{3600EDAC-BF48-3B0B-C32C-901210493678}"/>
          </ac:picMkLst>
        </pc:picChg>
        <pc:picChg chg="add mod">
          <ac:chgData name="John Griffiths" userId="55ce029b995a3368" providerId="Windows Live" clId="Web-{15B5C834-B736-4945-AA0F-F81FD68D337F}" dt="2024-03-20T09:33:43.711" v="87" actId="1076"/>
          <ac:picMkLst>
            <pc:docMk/>
            <pc:sldMk cId="3320881325" sldId="270"/>
            <ac:picMk id="6" creationId="{4F685488-823D-8301-8E46-9464F50318CD}"/>
          </ac:picMkLst>
        </pc:picChg>
        <pc:picChg chg="add mod">
          <ac:chgData name="John Griffiths" userId="55ce029b995a3368" providerId="Windows Live" clId="Web-{15B5C834-B736-4945-AA0F-F81FD68D337F}" dt="2024-03-20T09:33:47.352" v="88" actId="1076"/>
          <ac:picMkLst>
            <pc:docMk/>
            <pc:sldMk cId="3320881325" sldId="270"/>
            <ac:picMk id="7" creationId="{E208C5D4-6E68-5A87-2A9A-3E3161D3EBB9}"/>
          </ac:picMkLst>
        </pc:picChg>
        <pc:picChg chg="add mod">
          <ac:chgData name="John Griffiths" userId="55ce029b995a3368" providerId="Windows Live" clId="Web-{15B5C834-B736-4945-AA0F-F81FD68D337F}" dt="2024-03-20T09:35:10.184" v="91" actId="1076"/>
          <ac:picMkLst>
            <pc:docMk/>
            <pc:sldMk cId="3320881325" sldId="270"/>
            <ac:picMk id="9" creationId="{B9106146-059D-B719-57CE-CB1743566DC9}"/>
          </ac:picMkLst>
        </pc:picChg>
        <pc:picChg chg="add mod">
          <ac:chgData name="John Griffiths" userId="55ce029b995a3368" providerId="Windows Live" clId="Web-{15B5C834-B736-4945-AA0F-F81FD68D337F}" dt="2024-03-20T09:35:59.326" v="97" actId="14100"/>
          <ac:picMkLst>
            <pc:docMk/>
            <pc:sldMk cId="3320881325" sldId="270"/>
            <ac:picMk id="11" creationId="{FA94E6A4-68E4-149C-38BF-CA09544B6D5C}"/>
          </ac:picMkLst>
        </pc:picChg>
      </pc:sldChg>
      <pc:sldChg chg="addSp delSp modSp add replId">
        <pc:chgData name="John Griffiths" userId="55ce029b995a3368" providerId="Windows Live" clId="Web-{15B5C834-B736-4945-AA0F-F81FD68D337F}" dt="2024-03-20T09:38:44.161" v="123"/>
        <pc:sldMkLst>
          <pc:docMk/>
          <pc:sldMk cId="1322634071" sldId="271"/>
        </pc:sldMkLst>
        <pc:spChg chg="add mod">
          <ac:chgData name="John Griffiths" userId="55ce029b995a3368" providerId="Windows Live" clId="Web-{15B5C834-B736-4945-AA0F-F81FD68D337F}" dt="2024-03-20T09:37:00.844" v="107" actId="1076"/>
          <ac:spMkLst>
            <pc:docMk/>
            <pc:sldMk cId="1322634071" sldId="271"/>
            <ac:spMk id="4" creationId="{641D0030-08AC-73C9-F77D-76A969182F3F}"/>
          </ac:spMkLst>
        </pc:spChg>
        <pc:spChg chg="del">
          <ac:chgData name="John Griffiths" userId="55ce029b995a3368" providerId="Windows Live" clId="Web-{15B5C834-B736-4945-AA0F-F81FD68D337F}" dt="2024-03-20T09:36:13.499" v="103"/>
          <ac:spMkLst>
            <pc:docMk/>
            <pc:sldMk cId="1322634071" sldId="271"/>
            <ac:spMk id="10" creationId="{0DB80FEE-9F41-BD50-5D61-E67B1FEC1743}"/>
          </ac:spMkLst>
        </pc:spChg>
        <pc:picChg chg="add mod">
          <ac:chgData name="John Griffiths" userId="55ce029b995a3368" providerId="Windows Live" clId="Web-{15B5C834-B736-4945-AA0F-F81FD68D337F}" dt="2024-03-20T09:37:23.127" v="108" actId="14100"/>
          <ac:picMkLst>
            <pc:docMk/>
            <pc:sldMk cId="1322634071" sldId="271"/>
            <ac:picMk id="2" creationId="{2FC86D35-F913-BEDE-1FF8-EB43DF9F7540}"/>
          </ac:picMkLst>
        </pc:picChg>
        <pc:picChg chg="add del mod">
          <ac:chgData name="John Griffiths" userId="55ce029b995a3368" providerId="Windows Live" clId="Web-{15B5C834-B736-4945-AA0F-F81FD68D337F}" dt="2024-03-20T09:38:44.161" v="123"/>
          <ac:picMkLst>
            <pc:docMk/>
            <pc:sldMk cId="1322634071" sldId="271"/>
            <ac:picMk id="5" creationId="{3842DD9D-9819-69E8-E4E9-2E686F2F821B}"/>
          </ac:picMkLst>
        </pc:picChg>
        <pc:picChg chg="del">
          <ac:chgData name="John Griffiths" userId="55ce029b995a3368" providerId="Windows Live" clId="Web-{15B5C834-B736-4945-AA0F-F81FD68D337F}" dt="2024-03-20T09:36:09.014" v="100"/>
          <ac:picMkLst>
            <pc:docMk/>
            <pc:sldMk cId="1322634071" sldId="271"/>
            <ac:picMk id="6" creationId="{4F685488-823D-8301-8E46-9464F50318CD}"/>
          </ac:picMkLst>
        </pc:picChg>
        <pc:picChg chg="del">
          <ac:chgData name="John Griffiths" userId="55ce029b995a3368" providerId="Windows Live" clId="Web-{15B5C834-B736-4945-AA0F-F81FD68D337F}" dt="2024-03-20T09:36:08.467" v="99"/>
          <ac:picMkLst>
            <pc:docMk/>
            <pc:sldMk cId="1322634071" sldId="271"/>
            <ac:picMk id="7" creationId="{E208C5D4-6E68-5A87-2A9A-3E3161D3EBB9}"/>
          </ac:picMkLst>
        </pc:picChg>
        <pc:picChg chg="del">
          <ac:chgData name="John Griffiths" userId="55ce029b995a3368" providerId="Windows Live" clId="Web-{15B5C834-B736-4945-AA0F-F81FD68D337F}" dt="2024-03-20T09:36:09.608" v="101"/>
          <ac:picMkLst>
            <pc:docMk/>
            <pc:sldMk cId="1322634071" sldId="271"/>
            <ac:picMk id="9" creationId="{B9106146-059D-B719-57CE-CB1743566DC9}"/>
          </ac:picMkLst>
        </pc:picChg>
        <pc:picChg chg="del">
          <ac:chgData name="John Griffiths" userId="55ce029b995a3368" providerId="Windows Live" clId="Web-{15B5C834-B736-4945-AA0F-F81FD68D337F}" dt="2024-03-20T09:36:10.249" v="102"/>
          <ac:picMkLst>
            <pc:docMk/>
            <pc:sldMk cId="1322634071" sldId="271"/>
            <ac:picMk id="11" creationId="{FA94E6A4-68E4-149C-38BF-CA09544B6D5C}"/>
          </ac:picMkLst>
        </pc:picChg>
      </pc:sldChg>
      <pc:sldChg chg="del">
        <pc:chgData name="John Griffiths" userId="55ce029b995a3368" providerId="Windows Live" clId="Web-{15B5C834-B736-4945-AA0F-F81FD68D337F}" dt="2024-03-20T08:54:57.650" v="25"/>
        <pc:sldMkLst>
          <pc:docMk/>
          <pc:sldMk cId="1642160385" sldId="271"/>
        </pc:sldMkLst>
      </pc:sldChg>
      <pc:sldChg chg="addSp delSp modSp add replId">
        <pc:chgData name="John Griffiths" userId="55ce029b995a3368" providerId="Windows Live" clId="Web-{15B5C834-B736-4945-AA0F-F81FD68D337F}" dt="2024-03-20T09:38:38.833" v="122" actId="1076"/>
        <pc:sldMkLst>
          <pc:docMk/>
          <pc:sldMk cId="3040713953" sldId="272"/>
        </pc:sldMkLst>
        <pc:spChg chg="del">
          <ac:chgData name="John Griffiths" userId="55ce029b995a3368" providerId="Windows Live" clId="Web-{15B5C834-B736-4945-AA0F-F81FD68D337F}" dt="2024-03-20T09:38:19.269" v="116"/>
          <ac:spMkLst>
            <pc:docMk/>
            <pc:sldMk cId="3040713953" sldId="272"/>
            <ac:spMk id="4" creationId="{641D0030-08AC-73C9-F77D-76A969182F3F}"/>
          </ac:spMkLst>
        </pc:spChg>
        <pc:picChg chg="del">
          <ac:chgData name="John Griffiths" userId="55ce029b995a3368" providerId="Windows Live" clId="Web-{15B5C834-B736-4945-AA0F-F81FD68D337F}" dt="2024-03-20T09:38:17.254" v="115"/>
          <ac:picMkLst>
            <pc:docMk/>
            <pc:sldMk cId="3040713953" sldId="272"/>
            <ac:picMk id="2" creationId="{2FC86D35-F913-BEDE-1FF8-EB43DF9F7540}"/>
          </ac:picMkLst>
        </pc:picChg>
        <pc:picChg chg="add mod">
          <ac:chgData name="John Griffiths" userId="55ce029b995a3368" providerId="Windows Live" clId="Web-{15B5C834-B736-4945-AA0F-F81FD68D337F}" dt="2024-03-20T09:38:38.833" v="122" actId="1076"/>
          <ac:picMkLst>
            <pc:docMk/>
            <pc:sldMk cId="3040713953" sldId="272"/>
            <ac:picMk id="3" creationId="{43264783-F45D-9452-F89F-8CD832A1B09A}"/>
          </ac:picMkLst>
        </pc:picChg>
        <pc:picChg chg="mod">
          <ac:chgData name="John Griffiths" userId="55ce029b995a3368" providerId="Windows Live" clId="Web-{15B5C834-B736-4945-AA0F-F81FD68D337F}" dt="2024-03-20T09:38:32.335" v="119" actId="1076"/>
          <ac:picMkLst>
            <pc:docMk/>
            <pc:sldMk cId="3040713953" sldId="272"/>
            <ac:picMk id="5" creationId="{3842DD9D-9819-69E8-E4E9-2E686F2F821B}"/>
          </ac:picMkLst>
        </pc:picChg>
      </pc:sldChg>
      <pc:sldChg chg="del">
        <pc:chgData name="John Griffiths" userId="55ce029b995a3368" providerId="Windows Live" clId="Web-{15B5C834-B736-4945-AA0F-F81FD68D337F}" dt="2024-03-20T08:54:57.635" v="24"/>
        <pc:sldMkLst>
          <pc:docMk/>
          <pc:sldMk cId="3280464781" sldId="272"/>
        </pc:sldMkLst>
      </pc:sldChg>
      <pc:sldChg chg="del">
        <pc:chgData name="John Griffiths" userId="55ce029b995a3368" providerId="Windows Live" clId="Web-{15B5C834-B736-4945-AA0F-F81FD68D337F}" dt="2024-03-20T08:54:57.635" v="23"/>
        <pc:sldMkLst>
          <pc:docMk/>
          <pc:sldMk cId="649740772" sldId="273"/>
        </pc:sldMkLst>
      </pc:sldChg>
      <pc:sldChg chg="addSp delSp modSp add replId">
        <pc:chgData name="John Griffiths" userId="55ce029b995a3368" providerId="Windows Live" clId="Web-{15B5C834-B736-4945-AA0F-F81FD68D337F}" dt="2024-03-20T09:41:10.401" v="131" actId="1076"/>
        <pc:sldMkLst>
          <pc:docMk/>
          <pc:sldMk cId="822374743" sldId="273"/>
        </pc:sldMkLst>
        <pc:spChg chg="mod">
          <ac:chgData name="John Griffiths" userId="55ce029b995a3368" providerId="Windows Live" clId="Web-{15B5C834-B736-4945-AA0F-F81FD68D337F}" dt="2024-03-20T09:39:33.538" v="127" actId="20577"/>
          <ac:spMkLst>
            <pc:docMk/>
            <pc:sldMk cId="822374743" sldId="273"/>
            <ac:spMk id="8" creationId="{171B8F8E-A1A2-4975-BB3C-87D2E2D88FAA}"/>
          </ac:spMkLst>
        </pc:spChg>
        <pc:picChg chg="add mod">
          <ac:chgData name="John Griffiths" userId="55ce029b995a3368" providerId="Windows Live" clId="Web-{15B5C834-B736-4945-AA0F-F81FD68D337F}" dt="2024-03-20T09:40:37.119" v="129" actId="1076"/>
          <ac:picMkLst>
            <pc:docMk/>
            <pc:sldMk cId="822374743" sldId="273"/>
            <ac:picMk id="2" creationId="{736BE0CF-CDF3-E17C-17AE-341823A75879}"/>
          </ac:picMkLst>
        </pc:picChg>
        <pc:picChg chg="del">
          <ac:chgData name="John Griffiths" userId="55ce029b995a3368" providerId="Windows Live" clId="Web-{15B5C834-B736-4945-AA0F-F81FD68D337F}" dt="2024-03-20T09:39:29.960" v="126"/>
          <ac:picMkLst>
            <pc:docMk/>
            <pc:sldMk cId="822374743" sldId="273"/>
            <ac:picMk id="3" creationId="{43264783-F45D-9452-F89F-8CD832A1B09A}"/>
          </ac:picMkLst>
        </pc:picChg>
        <pc:picChg chg="add mod">
          <ac:chgData name="John Griffiths" userId="55ce029b995a3368" providerId="Windows Live" clId="Web-{15B5C834-B736-4945-AA0F-F81FD68D337F}" dt="2024-03-20T09:41:10.401" v="131" actId="1076"/>
          <ac:picMkLst>
            <pc:docMk/>
            <pc:sldMk cId="822374743" sldId="273"/>
            <ac:picMk id="4" creationId="{9B082A77-48B1-FC4E-DC51-64DE69FDDCBC}"/>
          </ac:picMkLst>
        </pc:picChg>
        <pc:picChg chg="del">
          <ac:chgData name="John Griffiths" userId="55ce029b995a3368" providerId="Windows Live" clId="Web-{15B5C834-B736-4945-AA0F-F81FD68D337F}" dt="2024-03-20T09:39:29.241" v="125"/>
          <ac:picMkLst>
            <pc:docMk/>
            <pc:sldMk cId="822374743" sldId="273"/>
            <ac:picMk id="5" creationId="{3842DD9D-9819-69E8-E4E9-2E686F2F821B}"/>
          </ac:picMkLst>
        </pc:picChg>
      </pc:sldChg>
      <pc:sldChg chg="addSp delSp modSp add replId">
        <pc:chgData name="John Griffiths" userId="55ce029b995a3368" providerId="Windows Live" clId="Web-{15B5C834-B736-4945-AA0F-F81FD68D337F}" dt="2024-03-20T09:44:05.627" v="152" actId="14100"/>
        <pc:sldMkLst>
          <pc:docMk/>
          <pc:sldMk cId="1392929560" sldId="274"/>
        </pc:sldMkLst>
        <pc:spChg chg="add mod">
          <ac:chgData name="John Griffiths" userId="55ce029b995a3368" providerId="Windows Live" clId="Web-{15B5C834-B736-4945-AA0F-F81FD68D337F}" dt="2024-03-20T09:43:04.047" v="143" actId="1076"/>
          <ac:spMkLst>
            <pc:docMk/>
            <pc:sldMk cId="1392929560" sldId="274"/>
            <ac:spMk id="5" creationId="{EBC6BE4A-B5B0-2CE4-86DE-7394540677A9}"/>
          </ac:spMkLst>
        </pc:spChg>
        <pc:picChg chg="del">
          <ac:chgData name="John Griffiths" userId="55ce029b995a3368" providerId="Windows Live" clId="Web-{15B5C834-B736-4945-AA0F-F81FD68D337F}" dt="2024-03-20T09:41:18.230" v="133"/>
          <ac:picMkLst>
            <pc:docMk/>
            <pc:sldMk cId="1392929560" sldId="274"/>
            <ac:picMk id="2" creationId="{736BE0CF-CDF3-E17C-17AE-341823A75879}"/>
          </ac:picMkLst>
        </pc:picChg>
        <pc:picChg chg="add mod">
          <ac:chgData name="John Griffiths" userId="55ce029b995a3368" providerId="Windows Live" clId="Web-{15B5C834-B736-4945-AA0F-F81FD68D337F}" dt="2024-03-20T09:42:50.749" v="139" actId="1076"/>
          <ac:picMkLst>
            <pc:docMk/>
            <pc:sldMk cId="1392929560" sldId="274"/>
            <ac:picMk id="3" creationId="{43676155-3AD0-2CD2-F672-DB99B841B909}"/>
          </ac:picMkLst>
        </pc:picChg>
        <pc:picChg chg="del">
          <ac:chgData name="John Griffiths" userId="55ce029b995a3368" providerId="Windows Live" clId="Web-{15B5C834-B736-4945-AA0F-F81FD68D337F}" dt="2024-03-20T09:41:19.152" v="134"/>
          <ac:picMkLst>
            <pc:docMk/>
            <pc:sldMk cId="1392929560" sldId="274"/>
            <ac:picMk id="4" creationId="{9B082A77-48B1-FC4E-DC51-64DE69FDDCBC}"/>
          </ac:picMkLst>
        </pc:picChg>
        <pc:picChg chg="add mod">
          <ac:chgData name="John Griffiths" userId="55ce029b995a3368" providerId="Windows Live" clId="Web-{15B5C834-B736-4945-AA0F-F81FD68D337F}" dt="2024-03-20T09:43:32.360" v="147" actId="14100"/>
          <ac:picMkLst>
            <pc:docMk/>
            <pc:sldMk cId="1392929560" sldId="274"/>
            <ac:picMk id="6" creationId="{20059743-1E33-B006-D73E-BA019AB2A73E}"/>
          </ac:picMkLst>
        </pc:picChg>
        <pc:picChg chg="add mod">
          <ac:chgData name="John Griffiths" userId="55ce029b995a3368" providerId="Windows Live" clId="Web-{15B5C834-B736-4945-AA0F-F81FD68D337F}" dt="2024-03-20T09:44:05.627" v="152" actId="14100"/>
          <ac:picMkLst>
            <pc:docMk/>
            <pc:sldMk cId="1392929560" sldId="274"/>
            <ac:picMk id="7" creationId="{B9169B41-8D95-4E92-97BE-5F895E2529F2}"/>
          </ac:picMkLst>
        </pc:picChg>
      </pc:sldChg>
      <pc:sldChg chg="del">
        <pc:chgData name="John Griffiths" userId="55ce029b995a3368" providerId="Windows Live" clId="Web-{15B5C834-B736-4945-AA0F-F81FD68D337F}" dt="2024-03-20T08:54:57.635" v="22"/>
        <pc:sldMkLst>
          <pc:docMk/>
          <pc:sldMk cId="2299932194" sldId="274"/>
        </pc:sldMkLst>
      </pc:sldChg>
      <pc:sldChg chg="addSp delSp modSp add replId">
        <pc:chgData name="John Griffiths" userId="55ce029b995a3368" providerId="Windows Live" clId="Web-{15B5C834-B736-4945-AA0F-F81FD68D337F}" dt="2024-03-20T09:48:02.293" v="176" actId="1076"/>
        <pc:sldMkLst>
          <pc:docMk/>
          <pc:sldMk cId="2474770905" sldId="275"/>
        </pc:sldMkLst>
        <pc:spChg chg="del">
          <ac:chgData name="John Griffiths" userId="55ce029b995a3368" providerId="Windows Live" clId="Web-{15B5C834-B736-4945-AA0F-F81FD68D337F}" dt="2024-03-20T09:45:04.833" v="155"/>
          <ac:spMkLst>
            <pc:docMk/>
            <pc:sldMk cId="2474770905" sldId="275"/>
            <ac:spMk id="5" creationId="{EBC6BE4A-B5B0-2CE4-86DE-7394540677A9}"/>
          </ac:spMkLst>
        </pc:spChg>
        <pc:spChg chg="mod">
          <ac:chgData name="John Griffiths" userId="55ce029b995a3368" providerId="Windows Live" clId="Web-{15B5C834-B736-4945-AA0F-F81FD68D337F}" dt="2024-03-20T09:45:10.864" v="159" actId="20577"/>
          <ac:spMkLst>
            <pc:docMk/>
            <pc:sldMk cId="2474770905" sldId="275"/>
            <ac:spMk id="8" creationId="{171B8F8E-A1A2-4975-BB3C-87D2E2D88FAA}"/>
          </ac:spMkLst>
        </pc:spChg>
        <pc:picChg chg="add mod">
          <ac:chgData name="John Griffiths" userId="55ce029b995a3368" providerId="Windows Live" clId="Web-{15B5C834-B736-4945-AA0F-F81FD68D337F}" dt="2024-03-20T09:46:05.366" v="162" actId="14100"/>
          <ac:picMkLst>
            <pc:docMk/>
            <pc:sldMk cId="2474770905" sldId="275"/>
            <ac:picMk id="2" creationId="{19FE2C15-3F5A-33DB-95B9-43DB0A1E734E}"/>
          </ac:picMkLst>
        </pc:picChg>
        <pc:picChg chg="del">
          <ac:chgData name="John Griffiths" userId="55ce029b995a3368" providerId="Windows Live" clId="Web-{15B5C834-B736-4945-AA0F-F81FD68D337F}" dt="2024-03-20T09:45:00.208" v="154"/>
          <ac:picMkLst>
            <pc:docMk/>
            <pc:sldMk cId="2474770905" sldId="275"/>
            <ac:picMk id="3" creationId="{43676155-3AD0-2CD2-F672-DB99B841B909}"/>
          </ac:picMkLst>
        </pc:picChg>
        <pc:picChg chg="add mod">
          <ac:chgData name="John Griffiths" userId="55ce029b995a3368" providerId="Windows Live" clId="Web-{15B5C834-B736-4945-AA0F-F81FD68D337F}" dt="2024-03-20T09:48:02.293" v="176" actId="1076"/>
          <ac:picMkLst>
            <pc:docMk/>
            <pc:sldMk cId="2474770905" sldId="275"/>
            <ac:picMk id="4" creationId="{810A6232-F977-703F-F38C-FAD4B78785BE}"/>
          </ac:picMkLst>
        </pc:picChg>
        <pc:picChg chg="del">
          <ac:chgData name="John Griffiths" userId="55ce029b995a3368" providerId="Windows Live" clId="Web-{15B5C834-B736-4945-AA0F-F81FD68D337F}" dt="2024-03-20T09:45:06.302" v="156"/>
          <ac:picMkLst>
            <pc:docMk/>
            <pc:sldMk cId="2474770905" sldId="275"/>
            <ac:picMk id="6" creationId="{20059743-1E33-B006-D73E-BA019AB2A73E}"/>
          </ac:picMkLst>
        </pc:picChg>
        <pc:picChg chg="del">
          <ac:chgData name="John Griffiths" userId="55ce029b995a3368" providerId="Windows Live" clId="Web-{15B5C834-B736-4945-AA0F-F81FD68D337F}" dt="2024-03-20T09:45:06.911" v="157"/>
          <ac:picMkLst>
            <pc:docMk/>
            <pc:sldMk cId="2474770905" sldId="275"/>
            <ac:picMk id="7" creationId="{B9169B41-8D95-4E92-97BE-5F895E2529F2}"/>
          </ac:picMkLst>
        </pc:picChg>
        <pc:picChg chg="add mod">
          <ac:chgData name="John Griffiths" userId="55ce029b995a3368" providerId="Windows Live" clId="Web-{15B5C834-B736-4945-AA0F-F81FD68D337F}" dt="2024-03-20T09:47:52.949" v="174" actId="1076"/>
          <ac:picMkLst>
            <pc:docMk/>
            <pc:sldMk cId="2474770905" sldId="275"/>
            <ac:picMk id="9" creationId="{B615ABB6-D5BB-80EB-C4DE-65178A794332}"/>
          </ac:picMkLst>
        </pc:picChg>
        <pc:picChg chg="add mod">
          <ac:chgData name="John Griffiths" userId="55ce029b995a3368" providerId="Windows Live" clId="Web-{15B5C834-B736-4945-AA0F-F81FD68D337F}" dt="2024-03-20T09:47:57.012" v="175" actId="1076"/>
          <ac:picMkLst>
            <pc:docMk/>
            <pc:sldMk cId="2474770905" sldId="275"/>
            <ac:picMk id="10" creationId="{784C2D23-A462-DD1E-635B-E3E3888AA64A}"/>
          </ac:picMkLst>
        </pc:picChg>
      </pc:sldChg>
      <pc:sldChg chg="del">
        <pc:chgData name="John Griffiths" userId="55ce029b995a3368" providerId="Windows Live" clId="Web-{15B5C834-B736-4945-AA0F-F81FD68D337F}" dt="2024-03-20T08:54:57.635" v="21"/>
        <pc:sldMkLst>
          <pc:docMk/>
          <pc:sldMk cId="3749005153" sldId="275"/>
        </pc:sldMkLst>
      </pc:sldChg>
      <pc:sldChg chg="addSp delSp modSp add replId">
        <pc:chgData name="John Griffiths" userId="55ce029b995a3368" providerId="Windows Live" clId="Web-{15B5C834-B736-4945-AA0F-F81FD68D337F}" dt="2024-03-20T09:49:42.672" v="191" actId="1076"/>
        <pc:sldMkLst>
          <pc:docMk/>
          <pc:sldMk cId="105346023" sldId="276"/>
        </pc:sldMkLst>
        <pc:spChg chg="add mod">
          <ac:chgData name="John Griffiths" userId="55ce029b995a3368" providerId="Windows Live" clId="Web-{15B5C834-B736-4945-AA0F-F81FD68D337F}" dt="2024-03-20T09:49:42.672" v="191" actId="1076"/>
          <ac:spMkLst>
            <pc:docMk/>
            <pc:sldMk cId="105346023" sldId="276"/>
            <ac:spMk id="5" creationId="{4C29F43F-6534-EBB8-552E-68E5E121EA4B}"/>
          </ac:spMkLst>
        </pc:spChg>
        <pc:spChg chg="mod">
          <ac:chgData name="John Griffiths" userId="55ce029b995a3368" providerId="Windows Live" clId="Web-{15B5C834-B736-4945-AA0F-F81FD68D337F}" dt="2024-03-20T09:49:04.514" v="184" actId="20577"/>
          <ac:spMkLst>
            <pc:docMk/>
            <pc:sldMk cId="105346023" sldId="276"/>
            <ac:spMk id="8" creationId="{171B8F8E-A1A2-4975-BB3C-87D2E2D88FAA}"/>
          </ac:spMkLst>
        </pc:spChg>
        <pc:picChg chg="del">
          <ac:chgData name="John Griffiths" userId="55ce029b995a3368" providerId="Windows Live" clId="Web-{15B5C834-B736-4945-AA0F-F81FD68D337F}" dt="2024-03-20T09:48:12.622" v="178"/>
          <ac:picMkLst>
            <pc:docMk/>
            <pc:sldMk cId="105346023" sldId="276"/>
            <ac:picMk id="2" creationId="{19FE2C15-3F5A-33DB-95B9-43DB0A1E734E}"/>
          </ac:picMkLst>
        </pc:picChg>
        <pc:picChg chg="add mod">
          <ac:chgData name="John Griffiths" userId="55ce029b995a3368" providerId="Windows Live" clId="Web-{15B5C834-B736-4945-AA0F-F81FD68D337F}" dt="2024-03-20T09:49:10.530" v="186" actId="1076"/>
          <ac:picMkLst>
            <pc:docMk/>
            <pc:sldMk cId="105346023" sldId="276"/>
            <ac:picMk id="3" creationId="{82B899C6-6BD7-41F1-BFC2-076B8DFD74F8}"/>
          </ac:picMkLst>
        </pc:picChg>
        <pc:picChg chg="del">
          <ac:chgData name="John Griffiths" userId="55ce029b995a3368" providerId="Windows Live" clId="Web-{15B5C834-B736-4945-AA0F-F81FD68D337F}" dt="2024-03-20T09:48:13.169" v="179"/>
          <ac:picMkLst>
            <pc:docMk/>
            <pc:sldMk cId="105346023" sldId="276"/>
            <ac:picMk id="4" creationId="{810A6232-F977-703F-F38C-FAD4B78785BE}"/>
          </ac:picMkLst>
        </pc:picChg>
        <pc:picChg chg="del">
          <ac:chgData name="John Griffiths" userId="55ce029b995a3368" providerId="Windows Live" clId="Web-{15B5C834-B736-4945-AA0F-F81FD68D337F}" dt="2024-03-20T09:48:13.637" v="180"/>
          <ac:picMkLst>
            <pc:docMk/>
            <pc:sldMk cId="105346023" sldId="276"/>
            <ac:picMk id="9" creationId="{B615ABB6-D5BB-80EB-C4DE-65178A794332}"/>
          </ac:picMkLst>
        </pc:picChg>
        <pc:picChg chg="del">
          <ac:chgData name="John Griffiths" userId="55ce029b995a3368" providerId="Windows Live" clId="Web-{15B5C834-B736-4945-AA0F-F81FD68D337F}" dt="2024-03-20T09:48:14.090" v="181"/>
          <ac:picMkLst>
            <pc:docMk/>
            <pc:sldMk cId="105346023" sldId="276"/>
            <ac:picMk id="10" creationId="{784C2D23-A462-DD1E-635B-E3E3888AA64A}"/>
          </ac:picMkLst>
        </pc:picChg>
      </pc:sldChg>
      <pc:sldChg chg="addSp delSp modSp add replId">
        <pc:chgData name="John Griffiths" userId="55ce029b995a3368" providerId="Windows Live" clId="Web-{15B5C834-B736-4945-AA0F-F81FD68D337F}" dt="2024-03-20T09:51:55.474" v="204" actId="1076"/>
        <pc:sldMkLst>
          <pc:docMk/>
          <pc:sldMk cId="731051605" sldId="277"/>
        </pc:sldMkLst>
        <pc:spChg chg="del">
          <ac:chgData name="John Griffiths" userId="55ce029b995a3368" providerId="Windows Live" clId="Web-{15B5C834-B736-4945-AA0F-F81FD68D337F}" dt="2024-03-20T09:49:57.970" v="194"/>
          <ac:spMkLst>
            <pc:docMk/>
            <pc:sldMk cId="731051605" sldId="277"/>
            <ac:spMk id="5" creationId="{4C29F43F-6534-EBB8-552E-68E5E121EA4B}"/>
          </ac:spMkLst>
        </pc:spChg>
        <pc:spChg chg="mod">
          <ac:chgData name="John Griffiths" userId="55ce029b995a3368" providerId="Windows Live" clId="Web-{15B5C834-B736-4945-AA0F-F81FD68D337F}" dt="2024-03-20T09:50:03.189" v="195" actId="20577"/>
          <ac:spMkLst>
            <pc:docMk/>
            <pc:sldMk cId="731051605" sldId="277"/>
            <ac:spMk id="8" creationId="{171B8F8E-A1A2-4975-BB3C-87D2E2D88FAA}"/>
          </ac:spMkLst>
        </pc:spChg>
        <pc:picChg chg="add mod">
          <ac:chgData name="John Griffiths" userId="55ce029b995a3368" providerId="Windows Live" clId="Web-{15B5C834-B736-4945-AA0F-F81FD68D337F}" dt="2024-03-20T09:51:10.004" v="201" actId="1076"/>
          <ac:picMkLst>
            <pc:docMk/>
            <pc:sldMk cId="731051605" sldId="277"/>
            <ac:picMk id="2" creationId="{7AFD1E22-AB6C-7EB1-550D-157CF26B5592}"/>
          </ac:picMkLst>
        </pc:picChg>
        <pc:picChg chg="del">
          <ac:chgData name="John Griffiths" userId="55ce029b995a3368" providerId="Windows Live" clId="Web-{15B5C834-B736-4945-AA0F-F81FD68D337F}" dt="2024-03-20T09:49:54.782" v="193"/>
          <ac:picMkLst>
            <pc:docMk/>
            <pc:sldMk cId="731051605" sldId="277"/>
            <ac:picMk id="3" creationId="{82B899C6-6BD7-41F1-BFC2-076B8DFD74F8}"/>
          </ac:picMkLst>
        </pc:picChg>
        <pc:picChg chg="add mod">
          <ac:chgData name="John Griffiths" userId="55ce029b995a3368" providerId="Windows Live" clId="Web-{15B5C834-B736-4945-AA0F-F81FD68D337F}" dt="2024-03-20T09:51:10.051" v="202" actId="1076"/>
          <ac:picMkLst>
            <pc:docMk/>
            <pc:sldMk cId="731051605" sldId="277"/>
            <ac:picMk id="4" creationId="{D1C41A4F-D35F-F40B-82A3-B5FB48D8A889}"/>
          </ac:picMkLst>
        </pc:picChg>
        <pc:picChg chg="add mod">
          <ac:chgData name="John Griffiths" userId="55ce029b995a3368" providerId="Windows Live" clId="Web-{15B5C834-B736-4945-AA0F-F81FD68D337F}" dt="2024-03-20T09:51:55.474" v="204" actId="1076"/>
          <ac:picMkLst>
            <pc:docMk/>
            <pc:sldMk cId="731051605" sldId="277"/>
            <ac:picMk id="6" creationId="{606440F0-EC09-D7A6-2C9A-E41DDC2590F4}"/>
          </ac:picMkLst>
        </pc:picChg>
      </pc:sldChg>
      <pc:sldChg chg="addSp delSp modSp add replId">
        <pc:chgData name="John Griffiths" userId="55ce029b995a3368" providerId="Windows Live" clId="Web-{15B5C834-B736-4945-AA0F-F81FD68D337F}" dt="2024-03-20T09:52:57.274" v="210" actId="1076"/>
        <pc:sldMkLst>
          <pc:docMk/>
          <pc:sldMk cId="2469817312" sldId="278"/>
        </pc:sldMkLst>
        <pc:picChg chg="del">
          <ac:chgData name="John Griffiths" userId="55ce029b995a3368" providerId="Windows Live" clId="Web-{15B5C834-B736-4945-AA0F-F81FD68D337F}" dt="2024-03-20T09:52:49.086" v="206"/>
          <ac:picMkLst>
            <pc:docMk/>
            <pc:sldMk cId="2469817312" sldId="278"/>
            <ac:picMk id="2" creationId="{7AFD1E22-AB6C-7EB1-550D-157CF26B5592}"/>
          </ac:picMkLst>
        </pc:picChg>
        <pc:picChg chg="add mod">
          <ac:chgData name="John Griffiths" userId="55ce029b995a3368" providerId="Windows Live" clId="Web-{15B5C834-B736-4945-AA0F-F81FD68D337F}" dt="2024-03-20T09:52:57.274" v="210" actId="1076"/>
          <ac:picMkLst>
            <pc:docMk/>
            <pc:sldMk cId="2469817312" sldId="278"/>
            <ac:picMk id="3" creationId="{B32FA5B5-F2D5-E0ED-56C3-CE1C0B8C2DB7}"/>
          </ac:picMkLst>
        </pc:picChg>
        <pc:picChg chg="del">
          <ac:chgData name="John Griffiths" userId="55ce029b995a3368" providerId="Windows Live" clId="Web-{15B5C834-B736-4945-AA0F-F81FD68D337F}" dt="2024-03-20T09:52:50.164" v="207"/>
          <ac:picMkLst>
            <pc:docMk/>
            <pc:sldMk cId="2469817312" sldId="278"/>
            <ac:picMk id="4" creationId="{D1C41A4F-D35F-F40B-82A3-B5FB48D8A889}"/>
          </ac:picMkLst>
        </pc:picChg>
        <pc:picChg chg="del">
          <ac:chgData name="John Griffiths" userId="55ce029b995a3368" providerId="Windows Live" clId="Web-{15B5C834-B736-4945-AA0F-F81FD68D337F}" dt="2024-03-20T09:52:50.945" v="208"/>
          <ac:picMkLst>
            <pc:docMk/>
            <pc:sldMk cId="2469817312" sldId="278"/>
            <ac:picMk id="6" creationId="{606440F0-EC09-D7A6-2C9A-E41DDC2590F4}"/>
          </ac:picMkLst>
        </pc:picChg>
      </pc:sldChg>
      <pc:sldChg chg="addSp delSp modSp add replId">
        <pc:chgData name="John Griffiths" userId="55ce029b995a3368" providerId="Windows Live" clId="Web-{15B5C834-B736-4945-AA0F-F81FD68D337F}" dt="2024-03-20T09:53:54.964" v="216" actId="1076"/>
        <pc:sldMkLst>
          <pc:docMk/>
          <pc:sldMk cId="2027212986" sldId="279"/>
        </pc:sldMkLst>
        <pc:picChg chg="add mod">
          <ac:chgData name="John Griffiths" userId="55ce029b995a3368" providerId="Windows Live" clId="Web-{15B5C834-B736-4945-AA0F-F81FD68D337F}" dt="2024-03-20T09:53:28.338" v="214" actId="1076"/>
          <ac:picMkLst>
            <pc:docMk/>
            <pc:sldMk cId="2027212986" sldId="279"/>
            <ac:picMk id="2" creationId="{ED6C9CF5-9FBD-607A-3493-7A3766C4D7BF}"/>
          </ac:picMkLst>
        </pc:picChg>
        <pc:picChg chg="del">
          <ac:chgData name="John Griffiths" userId="55ce029b995a3368" providerId="Windows Live" clId="Web-{15B5C834-B736-4945-AA0F-F81FD68D337F}" dt="2024-03-20T09:53:23.978" v="212"/>
          <ac:picMkLst>
            <pc:docMk/>
            <pc:sldMk cId="2027212986" sldId="279"/>
            <ac:picMk id="3" creationId="{B32FA5B5-F2D5-E0ED-56C3-CE1C0B8C2DB7}"/>
          </ac:picMkLst>
        </pc:picChg>
        <pc:picChg chg="add mod">
          <ac:chgData name="John Griffiths" userId="55ce029b995a3368" providerId="Windows Live" clId="Web-{15B5C834-B736-4945-AA0F-F81FD68D337F}" dt="2024-03-20T09:53:54.964" v="216" actId="1076"/>
          <ac:picMkLst>
            <pc:docMk/>
            <pc:sldMk cId="2027212986" sldId="279"/>
            <ac:picMk id="4" creationId="{596EA2A6-15B8-AE47-4914-BC70DE4C06D9}"/>
          </ac:picMkLst>
        </pc:picChg>
      </pc:sldChg>
      <pc:sldChg chg="addSp delSp modSp add replId">
        <pc:chgData name="John Griffiths" userId="55ce029b995a3368" providerId="Windows Live" clId="Web-{15B5C834-B736-4945-AA0F-F81FD68D337F}" dt="2024-03-20T09:55:35.186" v="228" actId="1076"/>
        <pc:sldMkLst>
          <pc:docMk/>
          <pc:sldMk cId="1469969884" sldId="280"/>
        </pc:sldMkLst>
        <pc:picChg chg="del">
          <ac:chgData name="John Griffiths" userId="55ce029b995a3368" providerId="Windows Live" clId="Web-{15B5C834-B736-4945-AA0F-F81FD68D337F}" dt="2024-03-20T09:54:10.996" v="218"/>
          <ac:picMkLst>
            <pc:docMk/>
            <pc:sldMk cId="1469969884" sldId="280"/>
            <ac:picMk id="2" creationId="{ED6C9CF5-9FBD-607A-3493-7A3766C4D7BF}"/>
          </ac:picMkLst>
        </pc:picChg>
        <pc:picChg chg="add mod">
          <ac:chgData name="John Griffiths" userId="55ce029b995a3368" providerId="Windows Live" clId="Web-{15B5C834-B736-4945-AA0F-F81FD68D337F}" dt="2024-03-20T09:55:29.858" v="226" actId="14100"/>
          <ac:picMkLst>
            <pc:docMk/>
            <pc:sldMk cId="1469969884" sldId="280"/>
            <ac:picMk id="3" creationId="{F0B42A0B-9E1E-A467-D9D5-003C9B3308AD}"/>
          </ac:picMkLst>
        </pc:picChg>
        <pc:picChg chg="del">
          <ac:chgData name="John Griffiths" userId="55ce029b995a3368" providerId="Windows Live" clId="Web-{15B5C834-B736-4945-AA0F-F81FD68D337F}" dt="2024-03-20T09:54:11.480" v="219"/>
          <ac:picMkLst>
            <pc:docMk/>
            <pc:sldMk cId="1469969884" sldId="280"/>
            <ac:picMk id="4" creationId="{596EA2A6-15B8-AE47-4914-BC70DE4C06D9}"/>
          </ac:picMkLst>
        </pc:picChg>
        <pc:picChg chg="add mod">
          <ac:chgData name="John Griffiths" userId="55ce029b995a3368" providerId="Windows Live" clId="Web-{15B5C834-B736-4945-AA0F-F81FD68D337F}" dt="2024-03-20T09:55:35.186" v="228" actId="1076"/>
          <ac:picMkLst>
            <pc:docMk/>
            <pc:sldMk cId="1469969884" sldId="280"/>
            <ac:picMk id="5" creationId="{0B8B8A26-B600-816E-B231-2A689D7FFBDE}"/>
          </ac:picMkLst>
        </pc:picChg>
        <pc:picChg chg="add mod">
          <ac:chgData name="John Griffiths" userId="55ce029b995a3368" providerId="Windows Live" clId="Web-{15B5C834-B736-4945-AA0F-F81FD68D337F}" dt="2024-03-20T09:55:25.358" v="225" actId="1076"/>
          <ac:picMkLst>
            <pc:docMk/>
            <pc:sldMk cId="1469969884" sldId="280"/>
            <ac:picMk id="6" creationId="{A270AB2D-19B8-4F2F-95AE-FC490A2DC72C}"/>
          </ac:picMkLst>
        </pc:picChg>
      </pc:sldChg>
      <pc:sldChg chg="addSp delSp modSp add replId">
        <pc:chgData name="John Griffiths" userId="55ce029b995a3368" providerId="Windows Live" clId="Web-{15B5C834-B736-4945-AA0F-F81FD68D337F}" dt="2024-03-20T09:59:35.962" v="243" actId="1076"/>
        <pc:sldMkLst>
          <pc:docMk/>
          <pc:sldMk cId="1178727744" sldId="281"/>
        </pc:sldMkLst>
        <pc:spChg chg="mod">
          <ac:chgData name="John Griffiths" userId="55ce029b995a3368" providerId="Windows Live" clId="Web-{15B5C834-B736-4945-AA0F-F81FD68D337F}" dt="2024-03-20T09:56:21.548" v="233" actId="20577"/>
          <ac:spMkLst>
            <pc:docMk/>
            <pc:sldMk cId="1178727744" sldId="281"/>
            <ac:spMk id="8" creationId="{171B8F8E-A1A2-4975-BB3C-87D2E2D88FAA}"/>
          </ac:spMkLst>
        </pc:spChg>
        <pc:spChg chg="add mod">
          <ac:chgData name="John Griffiths" userId="55ce029b995a3368" providerId="Windows Live" clId="Web-{15B5C834-B736-4945-AA0F-F81FD68D337F}" dt="2024-03-20T09:59:35.962" v="243" actId="1076"/>
          <ac:spMkLst>
            <pc:docMk/>
            <pc:sldMk cId="1178727744" sldId="281"/>
            <ac:spMk id="9" creationId="{003D5EEF-B56B-EA9E-D3C4-7CB0AFB69782}"/>
          </ac:spMkLst>
        </pc:spChg>
        <pc:picChg chg="add mod">
          <ac:chgData name="John Griffiths" userId="55ce029b995a3368" providerId="Windows Live" clId="Web-{15B5C834-B736-4945-AA0F-F81FD68D337F}" dt="2024-03-20T09:57:01.924" v="235" actId="1076"/>
          <ac:picMkLst>
            <pc:docMk/>
            <pc:sldMk cId="1178727744" sldId="281"/>
            <ac:picMk id="2" creationId="{0CA6271C-8723-7FBA-F976-304B31AF1DFD}"/>
          </ac:picMkLst>
        </pc:picChg>
        <pc:picChg chg="del">
          <ac:chgData name="John Griffiths" userId="55ce029b995a3368" providerId="Windows Live" clId="Web-{15B5C834-B736-4945-AA0F-F81FD68D337F}" dt="2024-03-20T09:56:16.032" v="230"/>
          <ac:picMkLst>
            <pc:docMk/>
            <pc:sldMk cId="1178727744" sldId="281"/>
            <ac:picMk id="3" creationId="{F0B42A0B-9E1E-A467-D9D5-003C9B3308AD}"/>
          </ac:picMkLst>
        </pc:picChg>
        <pc:picChg chg="add mod">
          <ac:chgData name="John Griffiths" userId="55ce029b995a3368" providerId="Windows Live" clId="Web-{15B5C834-B736-4945-AA0F-F81FD68D337F}" dt="2024-03-20T09:57:32.144" v="237" actId="1076"/>
          <ac:picMkLst>
            <pc:docMk/>
            <pc:sldMk cId="1178727744" sldId="281"/>
            <ac:picMk id="4" creationId="{B4F7B4CA-D274-BE99-B742-D93DC1F8AEBB}"/>
          </ac:picMkLst>
        </pc:picChg>
        <pc:picChg chg="del">
          <ac:chgData name="John Griffiths" userId="55ce029b995a3368" providerId="Windows Live" clId="Web-{15B5C834-B736-4945-AA0F-F81FD68D337F}" dt="2024-03-20T09:56:17.297" v="231"/>
          <ac:picMkLst>
            <pc:docMk/>
            <pc:sldMk cId="1178727744" sldId="281"/>
            <ac:picMk id="5" creationId="{0B8B8A26-B600-816E-B231-2A689D7FFBDE}"/>
          </ac:picMkLst>
        </pc:picChg>
        <pc:picChg chg="del">
          <ac:chgData name="John Griffiths" userId="55ce029b995a3368" providerId="Windows Live" clId="Web-{15B5C834-B736-4945-AA0F-F81FD68D337F}" dt="2024-03-20T09:56:18.141" v="232"/>
          <ac:picMkLst>
            <pc:docMk/>
            <pc:sldMk cId="1178727744" sldId="281"/>
            <ac:picMk id="6" creationId="{A270AB2D-19B8-4F2F-95AE-FC490A2DC72C}"/>
          </ac:picMkLst>
        </pc:picChg>
        <pc:picChg chg="add mod">
          <ac:chgData name="John Griffiths" userId="55ce029b995a3368" providerId="Windows Live" clId="Web-{15B5C834-B736-4945-AA0F-F81FD68D337F}" dt="2024-03-20T09:59:24.805" v="239" actId="1076"/>
          <ac:picMkLst>
            <pc:docMk/>
            <pc:sldMk cId="1178727744" sldId="281"/>
            <ac:picMk id="7" creationId="{3F99DC0A-9ACE-6D7D-1265-CAB77EF5907F}"/>
          </ac:picMkLst>
        </pc:picChg>
      </pc:sldChg>
      <pc:sldChg chg="addSp delSp modSp add replId">
        <pc:chgData name="John Griffiths" userId="55ce029b995a3368" providerId="Windows Live" clId="Web-{15B5C834-B736-4945-AA0F-F81FD68D337F}" dt="2024-03-20T10:02:13.453" v="265" actId="20577"/>
        <pc:sldMkLst>
          <pc:docMk/>
          <pc:sldMk cId="2995415705" sldId="282"/>
        </pc:sldMkLst>
        <pc:spChg chg="add mod">
          <ac:chgData name="John Griffiths" userId="55ce029b995a3368" providerId="Windows Live" clId="Web-{15B5C834-B736-4945-AA0F-F81FD68D337F}" dt="2024-03-20T10:01:33.092" v="258" actId="1076"/>
          <ac:spMkLst>
            <pc:docMk/>
            <pc:sldMk cId="2995415705" sldId="282"/>
            <ac:spMk id="5" creationId="{59133346-69A2-8CCD-EF2C-2F9E60DD832F}"/>
          </ac:spMkLst>
        </pc:spChg>
        <pc:spChg chg="mod">
          <ac:chgData name="John Griffiths" userId="55ce029b995a3368" providerId="Windows Live" clId="Web-{15B5C834-B736-4945-AA0F-F81FD68D337F}" dt="2024-03-20T10:00:13.401" v="251" actId="20577"/>
          <ac:spMkLst>
            <pc:docMk/>
            <pc:sldMk cId="2995415705" sldId="282"/>
            <ac:spMk id="8" creationId="{171B8F8E-A1A2-4975-BB3C-87D2E2D88FAA}"/>
          </ac:spMkLst>
        </pc:spChg>
        <pc:spChg chg="del">
          <ac:chgData name="John Griffiths" userId="55ce029b995a3368" providerId="Windows Live" clId="Web-{15B5C834-B736-4945-AA0F-F81FD68D337F}" dt="2024-03-20T10:00:06.901" v="248"/>
          <ac:spMkLst>
            <pc:docMk/>
            <pc:sldMk cId="2995415705" sldId="282"/>
            <ac:spMk id="9" creationId="{003D5EEF-B56B-EA9E-D3C4-7CB0AFB69782}"/>
          </ac:spMkLst>
        </pc:spChg>
        <pc:spChg chg="add mod">
          <ac:chgData name="John Griffiths" userId="55ce029b995a3368" providerId="Windows Live" clId="Web-{15B5C834-B736-4945-AA0F-F81FD68D337F}" dt="2024-03-20T10:02:13.453" v="265" actId="20577"/>
          <ac:spMkLst>
            <pc:docMk/>
            <pc:sldMk cId="2995415705" sldId="282"/>
            <ac:spMk id="10" creationId="{293431CC-1EDB-33F2-D81C-F68F952A0E98}"/>
          </ac:spMkLst>
        </pc:spChg>
        <pc:picChg chg="del">
          <ac:chgData name="John Griffiths" userId="55ce029b995a3368" providerId="Windows Live" clId="Web-{15B5C834-B736-4945-AA0F-F81FD68D337F}" dt="2024-03-20T10:00:03.494" v="245"/>
          <ac:picMkLst>
            <pc:docMk/>
            <pc:sldMk cId="2995415705" sldId="282"/>
            <ac:picMk id="2" creationId="{0CA6271C-8723-7FBA-F976-304B31AF1DFD}"/>
          </ac:picMkLst>
        </pc:picChg>
        <pc:picChg chg="add mod">
          <ac:chgData name="John Griffiths" userId="55ce029b995a3368" providerId="Windows Live" clId="Web-{15B5C834-B736-4945-AA0F-F81FD68D337F}" dt="2024-03-20T10:01:21.732" v="254" actId="1076"/>
          <ac:picMkLst>
            <pc:docMk/>
            <pc:sldMk cId="2995415705" sldId="282"/>
            <ac:picMk id="3" creationId="{2B63DFBA-F58C-43BE-7B13-D3842E0108F5}"/>
          </ac:picMkLst>
        </pc:picChg>
        <pc:picChg chg="del">
          <ac:chgData name="John Griffiths" userId="55ce029b995a3368" providerId="Windows Live" clId="Web-{15B5C834-B736-4945-AA0F-F81FD68D337F}" dt="2024-03-20T10:00:04.151" v="246"/>
          <ac:picMkLst>
            <pc:docMk/>
            <pc:sldMk cId="2995415705" sldId="282"/>
            <ac:picMk id="4" creationId="{B4F7B4CA-D274-BE99-B742-D93DC1F8AEBB}"/>
          </ac:picMkLst>
        </pc:picChg>
        <pc:picChg chg="add mod">
          <ac:chgData name="John Griffiths" userId="55ce029b995a3368" providerId="Windows Live" clId="Web-{15B5C834-B736-4945-AA0F-F81FD68D337F}" dt="2024-03-20T10:02:01.905" v="261" actId="1076"/>
          <ac:picMkLst>
            <pc:docMk/>
            <pc:sldMk cId="2995415705" sldId="282"/>
            <ac:picMk id="6" creationId="{B3CB9E88-A93F-D463-80D3-DE73D4F98586}"/>
          </ac:picMkLst>
        </pc:picChg>
        <pc:picChg chg="del">
          <ac:chgData name="John Griffiths" userId="55ce029b995a3368" providerId="Windows Live" clId="Web-{15B5C834-B736-4945-AA0F-F81FD68D337F}" dt="2024-03-20T10:00:04.932" v="247"/>
          <ac:picMkLst>
            <pc:docMk/>
            <pc:sldMk cId="2995415705" sldId="282"/>
            <ac:picMk id="7" creationId="{3F99DC0A-9ACE-6D7D-1265-CAB77EF5907F}"/>
          </ac:picMkLst>
        </pc:picChg>
      </pc:sldChg>
      <pc:sldChg chg="addSp delSp modSp add replId">
        <pc:chgData name="John Griffiths" userId="55ce029b995a3368" providerId="Windows Live" clId="Web-{15B5C834-B736-4945-AA0F-F81FD68D337F}" dt="2024-03-20T10:13:51.012" v="292" actId="1076"/>
        <pc:sldMkLst>
          <pc:docMk/>
          <pc:sldMk cId="623231125" sldId="283"/>
        </pc:sldMkLst>
        <pc:spChg chg="add mod">
          <ac:chgData name="John Griffiths" userId="55ce029b995a3368" providerId="Windows Live" clId="Web-{15B5C834-B736-4945-AA0F-F81FD68D337F}" dt="2024-03-20T10:13:04.760" v="282" actId="1076"/>
          <ac:spMkLst>
            <pc:docMk/>
            <pc:sldMk cId="623231125" sldId="283"/>
            <ac:spMk id="4" creationId="{815A3457-8DF6-78B3-ED01-2B2D95B28E9F}"/>
          </ac:spMkLst>
        </pc:spChg>
        <pc:spChg chg="del">
          <ac:chgData name="John Griffiths" userId="55ce029b995a3368" providerId="Windows Live" clId="Web-{15B5C834-B736-4945-AA0F-F81FD68D337F}" dt="2024-03-20T10:03:16.236" v="270"/>
          <ac:spMkLst>
            <pc:docMk/>
            <pc:sldMk cId="623231125" sldId="283"/>
            <ac:spMk id="5" creationId="{59133346-69A2-8CCD-EF2C-2F9E60DD832F}"/>
          </ac:spMkLst>
        </pc:spChg>
        <pc:spChg chg="mod">
          <ac:chgData name="John Griffiths" userId="55ce029b995a3368" providerId="Windows Live" clId="Web-{15B5C834-B736-4945-AA0F-F81FD68D337F}" dt="2024-03-20T10:03:18.752" v="271" actId="20577"/>
          <ac:spMkLst>
            <pc:docMk/>
            <pc:sldMk cId="623231125" sldId="283"/>
            <ac:spMk id="8" creationId="{171B8F8E-A1A2-4975-BB3C-87D2E2D88FAA}"/>
          </ac:spMkLst>
        </pc:spChg>
        <pc:spChg chg="add mod">
          <ac:chgData name="John Griffiths" userId="55ce029b995a3368" providerId="Windows Live" clId="Web-{15B5C834-B736-4945-AA0F-F81FD68D337F}" dt="2024-03-20T10:13:26.808" v="289" actId="20577"/>
          <ac:spMkLst>
            <pc:docMk/>
            <pc:sldMk cId="623231125" sldId="283"/>
            <ac:spMk id="9" creationId="{FB971B96-2292-1685-5911-218B457A4CF6}"/>
          </ac:spMkLst>
        </pc:spChg>
        <pc:spChg chg="del">
          <ac:chgData name="John Griffiths" userId="55ce029b995a3368" providerId="Windows Live" clId="Web-{15B5C834-B736-4945-AA0F-F81FD68D337F}" dt="2024-03-20T10:03:14.002" v="269"/>
          <ac:spMkLst>
            <pc:docMk/>
            <pc:sldMk cId="623231125" sldId="283"/>
            <ac:spMk id="10" creationId="{293431CC-1EDB-33F2-D81C-F68F952A0E98}"/>
          </ac:spMkLst>
        </pc:spChg>
        <pc:picChg chg="add mod">
          <ac:chgData name="John Griffiths" userId="55ce029b995a3368" providerId="Windows Live" clId="Web-{15B5C834-B736-4945-AA0F-F81FD68D337F}" dt="2024-03-20T10:13:02.151" v="281" actId="1076"/>
          <ac:picMkLst>
            <pc:docMk/>
            <pc:sldMk cId="623231125" sldId="283"/>
            <ac:picMk id="2" creationId="{8A690E04-2C6E-690A-460F-C54042A38BAD}"/>
          </ac:picMkLst>
        </pc:picChg>
        <pc:picChg chg="del">
          <ac:chgData name="John Griffiths" userId="55ce029b995a3368" providerId="Windows Live" clId="Web-{15B5C834-B736-4945-AA0F-F81FD68D337F}" dt="2024-03-20T10:03:10.830" v="267"/>
          <ac:picMkLst>
            <pc:docMk/>
            <pc:sldMk cId="623231125" sldId="283"/>
            <ac:picMk id="3" creationId="{2B63DFBA-F58C-43BE-7B13-D3842E0108F5}"/>
          </ac:picMkLst>
        </pc:picChg>
        <pc:picChg chg="del">
          <ac:chgData name="John Griffiths" userId="55ce029b995a3368" providerId="Windows Live" clId="Web-{15B5C834-B736-4945-AA0F-F81FD68D337F}" dt="2024-03-20T10:03:11.892" v="268"/>
          <ac:picMkLst>
            <pc:docMk/>
            <pc:sldMk cId="623231125" sldId="283"/>
            <ac:picMk id="6" creationId="{B3CB9E88-A93F-D463-80D3-DE73D4F98586}"/>
          </ac:picMkLst>
        </pc:picChg>
        <pc:picChg chg="add mod">
          <ac:chgData name="John Griffiths" userId="55ce029b995a3368" providerId="Windows Live" clId="Web-{15B5C834-B736-4945-AA0F-F81FD68D337F}" dt="2024-03-20T10:13:13.401" v="285" actId="1076"/>
          <ac:picMkLst>
            <pc:docMk/>
            <pc:sldMk cId="623231125" sldId="283"/>
            <ac:picMk id="7" creationId="{A5CD21A9-5C18-CE81-58A6-5A2637C91A85}"/>
          </ac:picMkLst>
        </pc:picChg>
        <pc:picChg chg="add mod">
          <ac:chgData name="John Griffiths" userId="55ce029b995a3368" providerId="Windows Live" clId="Web-{15B5C834-B736-4945-AA0F-F81FD68D337F}" dt="2024-03-20T10:13:51.012" v="292" actId="1076"/>
          <ac:picMkLst>
            <pc:docMk/>
            <pc:sldMk cId="623231125" sldId="283"/>
            <ac:picMk id="11" creationId="{D936BACD-BC5D-FFC0-96AB-35089CAE728D}"/>
          </ac:picMkLst>
        </pc:picChg>
      </pc:sldChg>
      <pc:sldChg chg="addSp delSp modSp add replId">
        <pc:chgData name="John Griffiths" userId="55ce029b995a3368" providerId="Windows Live" clId="Web-{15B5C834-B736-4945-AA0F-F81FD68D337F}" dt="2024-03-20T10:26:09.276" v="313" actId="1076"/>
        <pc:sldMkLst>
          <pc:docMk/>
          <pc:sldMk cId="1975898362" sldId="284"/>
        </pc:sldMkLst>
        <pc:spChg chg="del">
          <ac:chgData name="John Griffiths" userId="55ce029b995a3368" providerId="Windows Live" clId="Web-{15B5C834-B736-4945-AA0F-F81FD68D337F}" dt="2024-03-20T10:14:26.764" v="298"/>
          <ac:spMkLst>
            <pc:docMk/>
            <pc:sldMk cId="1975898362" sldId="284"/>
            <ac:spMk id="4" creationId="{815A3457-8DF6-78B3-ED01-2B2D95B28E9F}"/>
          </ac:spMkLst>
        </pc:spChg>
        <pc:spChg chg="mod">
          <ac:chgData name="John Griffiths" userId="55ce029b995a3368" providerId="Windows Live" clId="Web-{15B5C834-B736-4945-AA0F-F81FD68D337F}" dt="2024-03-20T10:22:56.503" v="302" actId="20577"/>
          <ac:spMkLst>
            <pc:docMk/>
            <pc:sldMk cId="1975898362" sldId="284"/>
            <ac:spMk id="8" creationId="{171B8F8E-A1A2-4975-BB3C-87D2E2D88FAA}"/>
          </ac:spMkLst>
        </pc:spChg>
        <pc:spChg chg="del">
          <ac:chgData name="John Griffiths" userId="55ce029b995a3368" providerId="Windows Live" clId="Web-{15B5C834-B736-4945-AA0F-F81FD68D337F}" dt="2024-03-20T10:14:25.310" v="297"/>
          <ac:spMkLst>
            <pc:docMk/>
            <pc:sldMk cId="1975898362" sldId="284"/>
            <ac:spMk id="9" creationId="{FB971B96-2292-1685-5911-218B457A4CF6}"/>
          </ac:spMkLst>
        </pc:spChg>
        <pc:picChg chg="del">
          <ac:chgData name="John Griffiths" userId="55ce029b995a3368" providerId="Windows Live" clId="Web-{15B5C834-B736-4945-AA0F-F81FD68D337F}" dt="2024-03-20T10:14:22.138" v="295"/>
          <ac:picMkLst>
            <pc:docMk/>
            <pc:sldMk cId="1975898362" sldId="284"/>
            <ac:picMk id="2" creationId="{8A690E04-2C6E-690A-460F-C54042A38BAD}"/>
          </ac:picMkLst>
        </pc:picChg>
        <pc:picChg chg="add mod">
          <ac:chgData name="John Griffiths" userId="55ce029b995a3368" providerId="Windows Live" clId="Web-{15B5C834-B736-4945-AA0F-F81FD68D337F}" dt="2024-03-20T10:25:24.665" v="305" actId="1076"/>
          <ac:picMkLst>
            <pc:docMk/>
            <pc:sldMk cId="1975898362" sldId="284"/>
            <ac:picMk id="3" creationId="{C021C5CD-4FAE-361E-1D34-FEA2C8FF9146}"/>
          </ac:picMkLst>
        </pc:picChg>
        <pc:picChg chg="add mod">
          <ac:chgData name="John Griffiths" userId="55ce029b995a3368" providerId="Windows Live" clId="Web-{15B5C834-B736-4945-AA0F-F81FD68D337F}" dt="2024-03-20T10:25:46.510" v="310" actId="1076"/>
          <ac:picMkLst>
            <pc:docMk/>
            <pc:sldMk cId="1975898362" sldId="284"/>
            <ac:picMk id="5" creationId="{A828076E-A009-FE00-6C1D-314AD73E8013}"/>
          </ac:picMkLst>
        </pc:picChg>
        <pc:picChg chg="add mod">
          <ac:chgData name="John Griffiths" userId="55ce029b995a3368" providerId="Windows Live" clId="Web-{15B5C834-B736-4945-AA0F-F81FD68D337F}" dt="2024-03-20T10:26:09.276" v="313" actId="1076"/>
          <ac:picMkLst>
            <pc:docMk/>
            <pc:sldMk cId="1975898362" sldId="284"/>
            <ac:picMk id="6" creationId="{363C596C-9404-2DE9-66EC-76D60ED4D614}"/>
          </ac:picMkLst>
        </pc:picChg>
        <pc:picChg chg="del">
          <ac:chgData name="John Griffiths" userId="55ce029b995a3368" providerId="Windows Live" clId="Web-{15B5C834-B736-4945-AA0F-F81FD68D337F}" dt="2024-03-20T10:14:21.435" v="294"/>
          <ac:picMkLst>
            <pc:docMk/>
            <pc:sldMk cId="1975898362" sldId="284"/>
            <ac:picMk id="7" creationId="{A5CD21A9-5C18-CE81-58A6-5A2637C91A85}"/>
          </ac:picMkLst>
        </pc:picChg>
        <pc:picChg chg="del">
          <ac:chgData name="John Griffiths" userId="55ce029b995a3368" providerId="Windows Live" clId="Web-{15B5C834-B736-4945-AA0F-F81FD68D337F}" dt="2024-03-20T10:14:22.982" v="296"/>
          <ac:picMkLst>
            <pc:docMk/>
            <pc:sldMk cId="1975898362" sldId="284"/>
            <ac:picMk id="11" creationId="{D936BACD-BC5D-FFC0-96AB-35089CAE728D}"/>
          </ac:picMkLst>
        </pc:picChg>
      </pc:sldChg>
      <pc:sldChg chg="addSp delSp modSp add replId">
        <pc:chgData name="John Griffiths" userId="55ce029b995a3368" providerId="Windows Live" clId="Web-{15B5C834-B736-4945-AA0F-F81FD68D337F}" dt="2024-03-20T10:27:12.326" v="324" actId="1076"/>
        <pc:sldMkLst>
          <pc:docMk/>
          <pc:sldMk cId="2489671853" sldId="285"/>
        </pc:sldMkLst>
        <pc:picChg chg="add mod">
          <ac:chgData name="John Griffiths" userId="55ce029b995a3368" providerId="Windows Live" clId="Web-{15B5C834-B736-4945-AA0F-F81FD68D337F}" dt="2024-03-20T10:26:49.841" v="321" actId="14100"/>
          <ac:picMkLst>
            <pc:docMk/>
            <pc:sldMk cId="2489671853" sldId="285"/>
            <ac:picMk id="2" creationId="{557EF5DF-1FE1-4A17-0C66-61F93965CC63}"/>
          </ac:picMkLst>
        </pc:picChg>
        <pc:picChg chg="del">
          <ac:chgData name="John Griffiths" userId="55ce029b995a3368" providerId="Windows Live" clId="Web-{15B5C834-B736-4945-AA0F-F81FD68D337F}" dt="2024-03-20T10:26:22.308" v="315"/>
          <ac:picMkLst>
            <pc:docMk/>
            <pc:sldMk cId="2489671853" sldId="285"/>
            <ac:picMk id="3" creationId="{C021C5CD-4FAE-361E-1D34-FEA2C8FF9146}"/>
          </ac:picMkLst>
        </pc:picChg>
        <pc:picChg chg="add mod">
          <ac:chgData name="John Griffiths" userId="55ce029b995a3368" providerId="Windows Live" clId="Web-{15B5C834-B736-4945-AA0F-F81FD68D337F}" dt="2024-03-20T10:27:12.326" v="324" actId="1076"/>
          <ac:picMkLst>
            <pc:docMk/>
            <pc:sldMk cId="2489671853" sldId="285"/>
            <ac:picMk id="4" creationId="{D9386A9F-B515-22A4-E164-9665AD878137}"/>
          </ac:picMkLst>
        </pc:picChg>
        <pc:picChg chg="del">
          <ac:chgData name="John Griffiths" userId="55ce029b995a3368" providerId="Windows Live" clId="Web-{15B5C834-B736-4945-AA0F-F81FD68D337F}" dt="2024-03-20T10:26:23.636" v="317"/>
          <ac:picMkLst>
            <pc:docMk/>
            <pc:sldMk cId="2489671853" sldId="285"/>
            <ac:picMk id="5" creationId="{A828076E-A009-FE00-6C1D-314AD73E8013}"/>
          </ac:picMkLst>
        </pc:picChg>
        <pc:picChg chg="del">
          <ac:chgData name="John Griffiths" userId="55ce029b995a3368" providerId="Windows Live" clId="Web-{15B5C834-B736-4945-AA0F-F81FD68D337F}" dt="2024-03-20T10:26:22.996" v="316"/>
          <ac:picMkLst>
            <pc:docMk/>
            <pc:sldMk cId="2489671853" sldId="285"/>
            <ac:picMk id="6" creationId="{363C596C-9404-2DE9-66EC-76D60ED4D614}"/>
          </ac:picMkLst>
        </pc:picChg>
      </pc:sldChg>
      <pc:sldChg chg="addSp delSp modSp add replId">
        <pc:chgData name="John Griffiths" userId="55ce029b995a3368" providerId="Windows Live" clId="Web-{15B5C834-B736-4945-AA0F-F81FD68D337F}" dt="2024-03-20T10:39:29.028" v="331" actId="1076"/>
        <pc:sldMkLst>
          <pc:docMk/>
          <pc:sldMk cId="410125198" sldId="286"/>
        </pc:sldMkLst>
        <pc:spChg chg="mod">
          <ac:chgData name="John Griffiths" userId="55ce029b995a3368" providerId="Windows Live" clId="Web-{15B5C834-B736-4945-AA0F-F81FD68D337F}" dt="2024-03-20T10:27:29.311" v="328" actId="20577"/>
          <ac:spMkLst>
            <pc:docMk/>
            <pc:sldMk cId="410125198" sldId="286"/>
            <ac:spMk id="8" creationId="{171B8F8E-A1A2-4975-BB3C-87D2E2D88FAA}"/>
          </ac:spMkLst>
        </pc:spChg>
        <pc:picChg chg="del">
          <ac:chgData name="John Griffiths" userId="55ce029b995a3368" providerId="Windows Live" clId="Web-{15B5C834-B736-4945-AA0F-F81FD68D337F}" dt="2024-03-20T10:27:25.498" v="326"/>
          <ac:picMkLst>
            <pc:docMk/>
            <pc:sldMk cId="410125198" sldId="286"/>
            <ac:picMk id="2" creationId="{557EF5DF-1FE1-4A17-0C66-61F93965CC63}"/>
          </ac:picMkLst>
        </pc:picChg>
        <pc:picChg chg="add mod">
          <ac:chgData name="John Griffiths" userId="55ce029b995a3368" providerId="Windows Live" clId="Web-{15B5C834-B736-4945-AA0F-F81FD68D337F}" dt="2024-03-20T10:39:29.028" v="331" actId="1076"/>
          <ac:picMkLst>
            <pc:docMk/>
            <pc:sldMk cId="410125198" sldId="286"/>
            <ac:picMk id="3" creationId="{3304D5A2-06E5-F93F-4BE4-993FCFBB6606}"/>
          </ac:picMkLst>
        </pc:picChg>
        <pc:picChg chg="del">
          <ac:chgData name="John Griffiths" userId="55ce029b995a3368" providerId="Windows Live" clId="Web-{15B5C834-B736-4945-AA0F-F81FD68D337F}" dt="2024-03-20T10:27:26.170" v="327"/>
          <ac:picMkLst>
            <pc:docMk/>
            <pc:sldMk cId="410125198" sldId="286"/>
            <ac:picMk id="4" creationId="{D9386A9F-B515-22A4-E164-9665AD878137}"/>
          </ac:picMkLst>
        </pc:picChg>
      </pc:sldChg>
      <pc:sldChg chg="addSp delSp modSp add replId">
        <pc:chgData name="John Griffiths" userId="55ce029b995a3368" providerId="Windows Live" clId="Web-{15B5C834-B736-4945-AA0F-F81FD68D337F}" dt="2024-03-20T10:41:29.626" v="346" actId="1076"/>
        <pc:sldMkLst>
          <pc:docMk/>
          <pc:sldMk cId="831089650" sldId="287"/>
        </pc:sldMkLst>
        <pc:spChg chg="add del mod">
          <ac:chgData name="John Griffiths" userId="55ce029b995a3368" providerId="Windows Live" clId="Web-{15B5C834-B736-4945-AA0F-F81FD68D337F}" dt="2024-03-20T10:40:43.296" v="340"/>
          <ac:spMkLst>
            <pc:docMk/>
            <pc:sldMk cId="831089650" sldId="287"/>
            <ac:spMk id="4" creationId="{5007D882-6748-E472-F492-8A25CE322D08}"/>
          </ac:spMkLst>
        </pc:spChg>
        <pc:spChg chg="add mod">
          <ac:chgData name="John Griffiths" userId="55ce029b995a3368" providerId="Windows Live" clId="Web-{15B5C834-B736-4945-AA0F-F81FD68D337F}" dt="2024-03-20T10:41:01.156" v="344" actId="1076"/>
          <ac:spMkLst>
            <pc:docMk/>
            <pc:sldMk cId="831089650" sldId="287"/>
            <ac:spMk id="5" creationId="{8EB069A7-5EA8-5072-FE0F-85EC47B9EAF9}"/>
          </ac:spMkLst>
        </pc:spChg>
        <pc:spChg chg="mod">
          <ac:chgData name="John Griffiths" userId="55ce029b995a3368" providerId="Windows Live" clId="Web-{15B5C834-B736-4945-AA0F-F81FD68D337F}" dt="2024-03-20T10:39:58.388" v="334" actId="20577"/>
          <ac:spMkLst>
            <pc:docMk/>
            <pc:sldMk cId="831089650" sldId="287"/>
            <ac:spMk id="8" creationId="{171B8F8E-A1A2-4975-BB3C-87D2E2D88FAA}"/>
          </ac:spMkLst>
        </pc:spChg>
        <pc:picChg chg="add mod">
          <ac:chgData name="John Griffiths" userId="55ce029b995a3368" providerId="Windows Live" clId="Web-{15B5C834-B736-4945-AA0F-F81FD68D337F}" dt="2024-03-20T10:40:34.546" v="336" actId="1076"/>
          <ac:picMkLst>
            <pc:docMk/>
            <pc:sldMk cId="831089650" sldId="287"/>
            <ac:picMk id="2" creationId="{42525B18-DB0E-EEC5-611A-0DAE173CD6AF}"/>
          </ac:picMkLst>
        </pc:picChg>
        <pc:picChg chg="del">
          <ac:chgData name="John Griffiths" userId="55ce029b995a3368" providerId="Windows Live" clId="Web-{15B5C834-B736-4945-AA0F-F81FD68D337F}" dt="2024-03-20T10:39:50.950" v="333"/>
          <ac:picMkLst>
            <pc:docMk/>
            <pc:sldMk cId="831089650" sldId="287"/>
            <ac:picMk id="3" creationId="{3304D5A2-06E5-F93F-4BE4-993FCFBB6606}"/>
          </ac:picMkLst>
        </pc:picChg>
        <pc:picChg chg="add mod">
          <ac:chgData name="John Griffiths" userId="55ce029b995a3368" providerId="Windows Live" clId="Web-{15B5C834-B736-4945-AA0F-F81FD68D337F}" dt="2024-03-20T10:41:29.626" v="346" actId="1076"/>
          <ac:picMkLst>
            <pc:docMk/>
            <pc:sldMk cId="831089650" sldId="287"/>
            <ac:picMk id="6" creationId="{FE92B2D7-B449-4F13-7FEC-C16EBC3175F5}"/>
          </ac:picMkLst>
        </pc:picChg>
      </pc:sldChg>
      <pc:sldChg chg="addSp delSp modSp add replId">
        <pc:chgData name="John Griffiths" userId="55ce029b995a3368" providerId="Windows Live" clId="Web-{15B5C834-B736-4945-AA0F-F81FD68D337F}" dt="2024-03-20T10:42:23.425" v="352" actId="1076"/>
        <pc:sldMkLst>
          <pc:docMk/>
          <pc:sldMk cId="2194877022" sldId="288"/>
        </pc:sldMkLst>
        <pc:spChg chg="del">
          <ac:chgData name="John Griffiths" userId="55ce029b995a3368" providerId="Windows Live" clId="Web-{15B5C834-B736-4945-AA0F-F81FD68D337F}" dt="2024-03-20T10:41:56.018" v="349"/>
          <ac:spMkLst>
            <pc:docMk/>
            <pc:sldMk cId="2194877022" sldId="288"/>
            <ac:spMk id="5" creationId="{8EB069A7-5EA8-5072-FE0F-85EC47B9EAF9}"/>
          </ac:spMkLst>
        </pc:spChg>
        <pc:picChg chg="del">
          <ac:chgData name="John Griffiths" userId="55ce029b995a3368" providerId="Windows Live" clId="Web-{15B5C834-B736-4945-AA0F-F81FD68D337F}" dt="2024-03-20T10:41:54.080" v="348"/>
          <ac:picMkLst>
            <pc:docMk/>
            <pc:sldMk cId="2194877022" sldId="288"/>
            <ac:picMk id="2" creationId="{42525B18-DB0E-EEC5-611A-0DAE173CD6AF}"/>
          </ac:picMkLst>
        </pc:picChg>
        <pc:picChg chg="add mod">
          <ac:chgData name="John Griffiths" userId="55ce029b995a3368" providerId="Windows Live" clId="Web-{15B5C834-B736-4945-AA0F-F81FD68D337F}" dt="2024-03-20T10:42:23.425" v="352" actId="1076"/>
          <ac:picMkLst>
            <pc:docMk/>
            <pc:sldMk cId="2194877022" sldId="288"/>
            <ac:picMk id="3" creationId="{63268638-80BB-FC7A-6456-32AA78A493F6}"/>
          </ac:picMkLst>
        </pc:picChg>
        <pc:picChg chg="del">
          <ac:chgData name="John Griffiths" userId="55ce029b995a3368" providerId="Windows Live" clId="Web-{15B5C834-B736-4945-AA0F-F81FD68D337F}" dt="2024-03-20T10:41:56.768" v="350"/>
          <ac:picMkLst>
            <pc:docMk/>
            <pc:sldMk cId="2194877022" sldId="288"/>
            <ac:picMk id="6" creationId="{FE92B2D7-B449-4F13-7FEC-C16EBC3175F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45737-5C97-1E4A-B8A7-92E716815C56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85B8-C78B-3446-A7CF-8BB016A5F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2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85B8-C78B-3446-A7CF-8BB016A5FC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8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50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FC05-FF43-804E-9E8A-EF7897D2B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05574A-CE07-BC4F-A773-65B0CC8CB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CA264-8451-934C-A2D8-0B7383CB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B5153-485D-C84B-A6CF-B016828F7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329B0-6796-D144-AC42-CEC564121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1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8EA7F6-6825-3046-9685-A303BF855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FC9DE-9E52-1A44-BE37-75FDDB0E2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7AC82-8C06-9A4E-9856-25D64055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FA127-EBBD-EA48-9CA2-E0B84D3D4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349C4-D761-AD40-9B92-EBFD7C26C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9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5D1BC-CF63-A74A-820D-A86F7F088A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015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F69F1-FBA8-4A7A-B234-5E736F3E2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106C69-24F1-4741-939E-577D55105D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8566F-B3A9-4F26-BDD9-C5D79544F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1B71-D859-4062-9EAD-639E31B60872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C37BB-F649-4B39-85B4-AB600DFBE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DCBC4-90F8-457E-B3E7-111BE66A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ED1E-6D4F-4193-933B-66D05FB61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86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3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97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59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28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94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49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35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30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02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56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37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C3EA2-A704-437B-86EF-779EA255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99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2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10972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CBB5D-CDAF-4DB0-A755-0B42D9D1B3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317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7A2F2-E8B6-4EE4-B6BA-69999B4780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543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96333" y="53975"/>
            <a:ext cx="1128606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13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D1121-0937-8F40-AC67-A8FCC448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FD173-6510-E04B-A299-E6565CAB5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EF5DD-4A8B-FF43-A8C0-3F1B40BA1C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0A19C-73FB-2646-BFBF-BEAADEB3F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50B34-6F97-AF47-A81C-2098A1AE4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1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5618-5BD0-D147-BC30-B6E09398D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BE557-3CC1-2843-A34F-EA2659384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C2247-028B-5446-9148-B5372D5B7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74A35-C5BA-5F45-BA0D-169343CD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7EA83-25E7-B24D-947B-C68764AB2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780B5-807F-4246-9120-27F6757DF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0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FBB4-1E04-434D-A874-26CA3F23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70618-A1C3-9E45-A379-E1C787A1E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3E68F-41EF-8840-8B5D-356ABF60A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3FC27-B3BD-384C-BEFB-7AE900993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9072C1-5271-0746-8E19-9EBF1B484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EAC5BB-B1DD-414E-8FBB-7D79606B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5D71F4-E8CB-AF44-9DC6-A1CC1B6CB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CEA225-EFE0-D043-8000-26CB8303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9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266DD12-74CC-8E44-976F-F1ACACC86FE4}"/>
              </a:ext>
            </a:extLst>
          </p:cNvPr>
          <p:cNvGrpSpPr/>
          <p:nvPr userDrawn="1"/>
        </p:nvGrpSpPr>
        <p:grpSpPr>
          <a:xfrm>
            <a:off x="-76200" y="5292725"/>
            <a:ext cx="2016224" cy="1428750"/>
            <a:chOff x="-76200" y="5292725"/>
            <a:chExt cx="2016224" cy="14287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488DBE6-08B2-514B-90F5-55FEB2BA40A1}"/>
                </a:ext>
              </a:extLst>
            </p:cNvPr>
            <p:cNvGrpSpPr/>
            <p:nvPr userDrawn="1"/>
          </p:nvGrpSpPr>
          <p:grpSpPr>
            <a:xfrm>
              <a:off x="217537" y="5292725"/>
              <a:ext cx="1428750" cy="1428750"/>
              <a:chOff x="2135560" y="1916832"/>
              <a:chExt cx="1428750" cy="1428750"/>
            </a:xfrm>
          </p:grpSpPr>
          <p:pic>
            <p:nvPicPr>
              <p:cNvPr id="9" name="Picture 2" descr="Triphenylene (CAS 217-59-4) - Chemical &amp; Physical Properties by Cheméo">
                <a:extLst>
                  <a:ext uri="{FF2B5EF4-FFF2-40B4-BE49-F238E27FC236}">
                    <a16:creationId xmlns:a16="http://schemas.microsoft.com/office/drawing/2014/main" id="{81D14BE6-CC4A-3B40-8D50-E72DE8C656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5560" y="1916832"/>
                <a:ext cx="1428750" cy="142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AE1AE00-879F-7C4D-86C1-1F76A7FE19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41925" y="2614159"/>
                <a:ext cx="216019" cy="165569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8E97A2-5B82-EC49-BCF5-7540D5F62304}"/>
                  </a:ext>
                </a:extLst>
              </p:cNvPr>
              <p:cNvSpPr txBox="1"/>
              <p:nvPr/>
            </p:nvSpPr>
            <p:spPr>
              <a:xfrm>
                <a:off x="2700808" y="221802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ea typeface="Arial" charset="0"/>
                    <a:cs typeface="Arial" charset="0"/>
                  </a:rPr>
                  <a:t>S</a:t>
                </a:r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FF48CB-CA7F-AE47-856F-79417902B973}"/>
                  </a:ext>
                </a:extLst>
              </p:cNvPr>
              <p:cNvSpPr txBox="1"/>
              <p:nvPr/>
            </p:nvSpPr>
            <p:spPr>
              <a:xfrm>
                <a:off x="2409614" y="268461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E</a:t>
                </a:r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A3CA51-D99D-BB4D-B73D-02B6CFCB4143}"/>
                  </a:ext>
                </a:extLst>
              </p:cNvPr>
              <p:cNvSpPr txBox="1"/>
              <p:nvPr/>
            </p:nvSpPr>
            <p:spPr>
              <a:xfrm>
                <a:off x="2957944" y="267112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T</a:t>
                </a:r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1E655F-7C6D-8748-A725-87F9C8949967}"/>
                </a:ext>
              </a:extLst>
            </p:cNvPr>
            <p:cNvSpPr txBox="1"/>
            <p:nvPr userDrawn="1"/>
          </p:nvSpPr>
          <p:spPr>
            <a:xfrm>
              <a:off x="-76200" y="6352143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>
                  <a:solidFill>
                    <a:srgbClr val="00B0F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Garamond" panose="02020404030301010803" pitchFamily="18" charset="0"/>
                  <a:ea typeface="Arial" charset="0"/>
                  <a:cs typeface="Arial" charset="0"/>
                </a:rPr>
                <a:t>Sci-Excel Tuition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769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83F4D-03F3-8B43-8F6D-C5F2D7F5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954614-FFFD-AB43-8F7D-B2BCBECC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34E2A-25EC-7646-A3BA-A9D1654B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0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2CB8-15DD-6944-86E8-FFCC20CC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36547-1DFE-3C48-99EB-F90B6C640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EAD05-6102-FB4E-A547-B2DC207E5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111DA-D516-B24F-B356-1F775256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80B38-AB2B-3A47-AF41-70E2B1077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0CBE6-9577-2F41-ABFE-A9C9B13A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0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27CBD-C096-5043-A32F-6108CACB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B60640-C183-7A44-A9D6-AD099D60A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52704-487C-D543-9436-6A2262E46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D9364-4E91-B949-AEE4-7E324A9C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68828-0CA4-9642-9EDF-3F23E291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3C3C7-B67D-2F41-B243-B3CD2E6E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2F578B-0237-8445-B9B0-F52A64A26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CADCD-F447-CB4C-9EB8-D66F1E57B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34B491-91A0-4C0E-8307-0F87E984B022}"/>
              </a:ext>
            </a:extLst>
          </p:cNvPr>
          <p:cNvGrpSpPr/>
          <p:nvPr userDrawn="1"/>
        </p:nvGrpSpPr>
        <p:grpSpPr>
          <a:xfrm>
            <a:off x="52428" y="5990641"/>
            <a:ext cx="797647" cy="797647"/>
            <a:chOff x="40553" y="5532437"/>
            <a:chExt cx="1255852" cy="125585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4D29FDE-7C76-8E35-916C-B4003B2D54EE}"/>
                </a:ext>
              </a:extLst>
            </p:cNvPr>
            <p:cNvSpPr/>
            <p:nvPr userDrawn="1"/>
          </p:nvSpPr>
          <p:spPr>
            <a:xfrm>
              <a:off x="40553" y="5532437"/>
              <a:ext cx="1255852" cy="12558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E70A417-CFD8-45AA-CE3D-D29F09221ADB}"/>
                </a:ext>
              </a:extLst>
            </p:cNvPr>
            <p:cNvGrpSpPr/>
            <p:nvPr userDrawn="1"/>
          </p:nvGrpSpPr>
          <p:grpSpPr>
            <a:xfrm>
              <a:off x="80857" y="5784209"/>
              <a:ext cx="1175893" cy="976209"/>
              <a:chOff x="2538285" y="2210574"/>
              <a:chExt cx="1265984" cy="1051002"/>
            </a:xfrm>
          </p:grpSpPr>
          <p:pic>
            <p:nvPicPr>
              <p:cNvPr id="11" name="Picture 10" descr="Application&#10;&#10;Description automatically generated with low confidence">
                <a:extLst>
                  <a:ext uri="{FF2B5EF4-FFF2-40B4-BE49-F238E27FC236}">
                    <a16:creationId xmlns:a16="http://schemas.microsoft.com/office/drawing/2014/main" id="{C34D6486-5CD9-AC2E-3F65-1894F8AD0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07988" y="2273337"/>
                <a:ext cx="1152343" cy="981818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B356D7-22B4-ADD2-7D39-9AF7B639DCB8}"/>
                  </a:ext>
                </a:extLst>
              </p:cNvPr>
              <p:cNvSpPr/>
              <p:nvPr/>
            </p:nvSpPr>
            <p:spPr>
              <a:xfrm>
                <a:off x="2538285" y="2210574"/>
                <a:ext cx="1265984" cy="1051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401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9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1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80" r:id="rId11"/>
    <p:sldLayoutId id="2147483691" r:id="rId12"/>
    <p:sldLayoutId id="2147483690" r:id="rId13"/>
    <p:sldLayoutId id="2147483693" r:id="rId14"/>
    <p:sldLayoutId id="2147483694" r:id="rId15"/>
    <p:sldLayoutId id="214748369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E9F414-BA03-4A4A-A8BA-79FBE18902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0382" y="614502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b="1" dirty="0"/>
              <a:t>OCR Past paper questions </a:t>
            </a:r>
            <a:br>
              <a:rPr lang="en-US" sz="5400" b="1" dirty="0"/>
            </a:br>
            <a:r>
              <a:rPr lang="en-US" sz="5400" b="1" dirty="0"/>
              <a:t>5.2.3 Redox and electrode potentials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8A4AB01-86FE-964C-A8A4-F8CBB4CDF7B4}"/>
              </a:ext>
            </a:extLst>
          </p:cNvPr>
          <p:cNvSpPr txBox="1">
            <a:spLocks/>
          </p:cNvSpPr>
          <p:nvPr/>
        </p:nvSpPr>
        <p:spPr>
          <a:xfrm>
            <a:off x="630379" y="310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Dr John R Griffiths</a:t>
            </a:r>
            <a:endParaRPr lang="en-US" b="1">
              <a:latin typeface="Garamond" panose="02020404030301010803" pitchFamily="18" charset="0"/>
            </a:endParaRPr>
          </a:p>
          <a:p>
            <a:pPr algn="ctr"/>
            <a:r>
              <a:rPr lang="en-US" b="1" err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SciExcel</a:t>
            </a:r>
            <a:r>
              <a:rPr lang="en-US" b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 Tuition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652ED9-23CE-62CD-EBEF-C5263065D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797" y="485268"/>
            <a:ext cx="1460500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49BB861-8D6B-E749-A0D3-C53540C02B67}"/>
              </a:ext>
            </a:extLst>
          </p:cNvPr>
          <p:cNvSpPr/>
          <p:nvPr/>
        </p:nvSpPr>
        <p:spPr>
          <a:xfrm>
            <a:off x="10511797" y="435020"/>
            <a:ext cx="1460500" cy="735496"/>
          </a:xfrm>
          <a:prstGeom prst="rect">
            <a:avLst/>
          </a:prstGeom>
          <a:solidFill>
            <a:schemeClr val="accent6">
              <a:lumMod val="40000"/>
              <a:lumOff val="60000"/>
              <a:alpha val="289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84B1D7-7385-7584-314E-B07FFF4B3547}"/>
              </a:ext>
            </a:extLst>
          </p:cNvPr>
          <p:cNvSpPr/>
          <p:nvPr/>
        </p:nvSpPr>
        <p:spPr>
          <a:xfrm>
            <a:off x="40553" y="5532437"/>
            <a:ext cx="1255852" cy="12558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46F7C7-C31B-1C61-7C24-1357B38A48FD}"/>
              </a:ext>
            </a:extLst>
          </p:cNvPr>
          <p:cNvGrpSpPr/>
          <p:nvPr/>
        </p:nvGrpSpPr>
        <p:grpSpPr>
          <a:xfrm>
            <a:off x="80857" y="5784209"/>
            <a:ext cx="1175893" cy="976209"/>
            <a:chOff x="2538285" y="2210574"/>
            <a:chExt cx="1265984" cy="1051002"/>
          </a:xfrm>
        </p:grpSpPr>
        <p:pic>
          <p:nvPicPr>
            <p:cNvPr id="11" name="Picture 10" descr="Application&#10;&#10;Description automatically generated with low confidence">
              <a:extLst>
                <a:ext uri="{FF2B5EF4-FFF2-40B4-BE49-F238E27FC236}">
                  <a16:creationId xmlns:a16="http://schemas.microsoft.com/office/drawing/2014/main" id="{6057A0F3-80EE-0A32-272A-349045130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07988" y="2273337"/>
              <a:ext cx="1152343" cy="98181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AED71A-2900-C562-421A-71894B8366E0}"/>
                </a:ext>
              </a:extLst>
            </p:cNvPr>
            <p:cNvSpPr/>
            <p:nvPr/>
          </p:nvSpPr>
          <p:spPr>
            <a:xfrm>
              <a:off x="2538285" y="2210574"/>
              <a:ext cx="1265984" cy="10510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E7B73-85A3-B487-2595-4E31A77BF997}"/>
              </a:ext>
            </a:extLst>
          </p:cNvPr>
          <p:cNvSpPr/>
          <p:nvPr/>
        </p:nvSpPr>
        <p:spPr>
          <a:xfrm>
            <a:off x="3938867" y="5707153"/>
            <a:ext cx="989252" cy="821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3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163140" y="127151"/>
            <a:ext cx="175944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A2 Paper 1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B899C6-6BD7-41F1-BFC2-076B8DFD7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49" y="1014693"/>
            <a:ext cx="6991350" cy="4133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29F43F-6534-EBB8-552E-68E5E121EA4B}"/>
              </a:ext>
            </a:extLst>
          </p:cNvPr>
          <p:cNvSpPr txBox="1"/>
          <p:nvPr/>
        </p:nvSpPr>
        <p:spPr>
          <a:xfrm>
            <a:off x="33617" y="750793"/>
            <a:ext cx="7171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>
                <a:cs typeface="Calibri"/>
              </a:rPr>
              <a:t>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346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163140" y="127151"/>
            <a:ext cx="175944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A2 Paper 1 2021</a:t>
            </a:r>
          </a:p>
        </p:txBody>
      </p:sp>
      <p:pic>
        <p:nvPicPr>
          <p:cNvPr id="2" name="Picture 1" descr="A screenshot of a test&#10;&#10;Description automatically generated">
            <a:extLst>
              <a:ext uri="{FF2B5EF4-FFF2-40B4-BE49-F238E27FC236}">
                <a16:creationId xmlns:a16="http://schemas.microsoft.com/office/drawing/2014/main" id="{7AFD1E22-AB6C-7EB1-550D-157CF26B5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71" y="561696"/>
            <a:ext cx="3425077" cy="26081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C41A4F-D35F-F40B-82A3-B5FB48D8A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3" y="3173226"/>
            <a:ext cx="7172325" cy="2752725"/>
          </a:xfrm>
          <a:prstGeom prst="rect">
            <a:avLst/>
          </a:prstGeom>
        </p:spPr>
      </p:pic>
      <p:pic>
        <p:nvPicPr>
          <p:cNvPr id="6" name="Picture 5" descr="A white paper with black text and symbols&#10;&#10;Description automatically generated">
            <a:extLst>
              <a:ext uri="{FF2B5EF4-FFF2-40B4-BE49-F238E27FC236}">
                <a16:creationId xmlns:a16="http://schemas.microsoft.com/office/drawing/2014/main" id="{606440F0-EC09-D7A6-2C9A-E41DDC259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2372" y="81803"/>
            <a:ext cx="55435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51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163140" y="127151"/>
            <a:ext cx="175944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A2 Paper 1 2021</a:t>
            </a:r>
          </a:p>
        </p:txBody>
      </p:sp>
      <p:pic>
        <p:nvPicPr>
          <p:cNvPr id="3" name="Picture 2" descr="A paper with text and images&#10;&#10;Description automatically generated">
            <a:extLst>
              <a:ext uri="{FF2B5EF4-FFF2-40B4-BE49-F238E27FC236}">
                <a16:creationId xmlns:a16="http://schemas.microsoft.com/office/drawing/2014/main" id="{B32FA5B5-F2D5-E0ED-56C3-CE1C0B8C2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126" y="0"/>
            <a:ext cx="63222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17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163140" y="127151"/>
            <a:ext cx="175944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A2 Paper 1 2021</a:t>
            </a:r>
          </a:p>
        </p:txBody>
      </p:sp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ED6C9CF5-9FBD-607A-3493-7A3766C4D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652182"/>
            <a:ext cx="5534025" cy="1295400"/>
          </a:xfrm>
          <a:prstGeom prst="rect">
            <a:avLst/>
          </a:prstGeom>
        </p:spPr>
      </p:pic>
      <p:pic>
        <p:nvPicPr>
          <p:cNvPr id="4" name="Picture 3" descr="A paper with text on it&#10;&#10;Description automatically generated">
            <a:extLst>
              <a:ext uri="{FF2B5EF4-FFF2-40B4-BE49-F238E27FC236}">
                <a16:creationId xmlns:a16="http://schemas.microsoft.com/office/drawing/2014/main" id="{596EA2A6-15B8-AE47-4914-BC70DE4C0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821" y="466725"/>
            <a:ext cx="6972300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12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163140" y="127151"/>
            <a:ext cx="175944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A2 Paper 1 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B42A0B-9E1E-A467-D9D5-003C9B330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7" y="1283914"/>
            <a:ext cx="6262408" cy="3629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8B8A26-B600-816E-B231-2A689D7FF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68" y="4958042"/>
            <a:ext cx="4764181" cy="393327"/>
          </a:xfrm>
          <a:prstGeom prst="rect">
            <a:avLst/>
          </a:prstGeom>
        </p:spPr>
      </p:pic>
      <p:pic>
        <p:nvPicPr>
          <p:cNvPr id="6" name="Picture 5" descr="A paper with text and images&#10;&#10;Description automatically generated">
            <a:extLst>
              <a:ext uri="{FF2B5EF4-FFF2-40B4-BE49-F238E27FC236}">
                <a16:creationId xmlns:a16="http://schemas.microsoft.com/office/drawing/2014/main" id="{A270AB2D-19B8-4F2F-95AE-FC490A2DC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9986" y="0"/>
            <a:ext cx="50093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969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163140" y="127151"/>
            <a:ext cx="175944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A2 Paper 1 2022</a:t>
            </a:r>
          </a:p>
        </p:txBody>
      </p:sp>
      <p:pic>
        <p:nvPicPr>
          <p:cNvPr id="2" name="Picture 1" descr="A screenshot of a white sheet with black text&#10;&#10;Description automatically generated">
            <a:extLst>
              <a:ext uri="{FF2B5EF4-FFF2-40B4-BE49-F238E27FC236}">
                <a16:creationId xmlns:a16="http://schemas.microsoft.com/office/drawing/2014/main" id="{0CA6271C-8723-7FBA-F976-304B31AF1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16" y="632853"/>
            <a:ext cx="5657850" cy="2790825"/>
          </a:xfrm>
          <a:prstGeom prst="rect">
            <a:avLst/>
          </a:prstGeom>
        </p:spPr>
      </p:pic>
      <p:pic>
        <p:nvPicPr>
          <p:cNvPr id="4" name="Picture 3" descr="A screenshot of a white sheet&#10;&#10;Description automatically generated">
            <a:extLst>
              <a:ext uri="{FF2B5EF4-FFF2-40B4-BE49-F238E27FC236}">
                <a16:creationId xmlns:a16="http://schemas.microsoft.com/office/drawing/2014/main" id="{B4F7B4CA-D274-BE99-B742-D93DC1F8A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83" y="3493154"/>
            <a:ext cx="4524375" cy="2314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99DC0A-9ACE-6D7D-1265-CAB77EF59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749" y="348503"/>
            <a:ext cx="5772150" cy="4076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3D5EEF-B56B-EA9E-D3C4-7CB0AFB69782}"/>
              </a:ext>
            </a:extLst>
          </p:cNvPr>
          <p:cNvSpPr txBox="1"/>
          <p:nvPr/>
        </p:nvSpPr>
        <p:spPr>
          <a:xfrm>
            <a:off x="6096000" y="123263"/>
            <a:ext cx="4930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>
                <a:cs typeface="Calibri"/>
              </a:rPr>
              <a:t>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8727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163140" y="127151"/>
            <a:ext cx="175944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A2 Paper 3 2017</a:t>
            </a:r>
          </a:p>
        </p:txBody>
      </p:sp>
      <p:pic>
        <p:nvPicPr>
          <p:cNvPr id="3" name="Picture 2" descr="A screenshot of a test&#10;&#10;Description automatically generated">
            <a:extLst>
              <a:ext uri="{FF2B5EF4-FFF2-40B4-BE49-F238E27FC236}">
                <a16:creationId xmlns:a16="http://schemas.microsoft.com/office/drawing/2014/main" id="{2B63DFBA-F58C-43BE-7B13-D3842E010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03" y="705410"/>
            <a:ext cx="5744696" cy="47300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133346-69A2-8CCD-EF2C-2F9E60DD832F}"/>
              </a:ext>
            </a:extLst>
          </p:cNvPr>
          <p:cNvSpPr txBox="1"/>
          <p:nvPr/>
        </p:nvSpPr>
        <p:spPr>
          <a:xfrm>
            <a:off x="324970" y="616324"/>
            <a:ext cx="77320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>
                <a:cs typeface="Calibri"/>
              </a:rPr>
              <a:t>2</a:t>
            </a:r>
            <a:endParaRPr lang="en-GB" dirty="0"/>
          </a:p>
        </p:txBody>
      </p:sp>
      <p:pic>
        <p:nvPicPr>
          <p:cNvPr id="6" name="Picture 5" descr="A white sheet with black text&#10;&#10;Description automatically generated">
            <a:extLst>
              <a:ext uri="{FF2B5EF4-FFF2-40B4-BE49-F238E27FC236}">
                <a16:creationId xmlns:a16="http://schemas.microsoft.com/office/drawing/2014/main" id="{B3CB9E88-A93F-D463-80D3-DE73D4F98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141" y="499221"/>
            <a:ext cx="5932955" cy="30804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3431CC-1EDB-33F2-D81C-F68F952A0E98}"/>
              </a:ext>
            </a:extLst>
          </p:cNvPr>
          <p:cNvSpPr txBox="1"/>
          <p:nvPr/>
        </p:nvSpPr>
        <p:spPr>
          <a:xfrm>
            <a:off x="6006352" y="246529"/>
            <a:ext cx="77320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>
                <a:cs typeface="Calibri"/>
              </a:rPr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5415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163140" y="127151"/>
            <a:ext cx="175944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A2 Paper 3 2018</a:t>
            </a:r>
          </a:p>
        </p:txBody>
      </p:sp>
      <p:pic>
        <p:nvPicPr>
          <p:cNvPr id="2" name="Picture 1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8A690E04-2C6E-690A-460F-C54042A38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27" y="557493"/>
            <a:ext cx="6479242" cy="2952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5A3457-8DF6-78B3-ED01-2B2D95B28E9F}"/>
              </a:ext>
            </a:extLst>
          </p:cNvPr>
          <p:cNvSpPr txBox="1"/>
          <p:nvPr/>
        </p:nvSpPr>
        <p:spPr>
          <a:xfrm>
            <a:off x="44823" y="493058"/>
            <a:ext cx="7844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>
                <a:cs typeface="Calibri"/>
              </a:rPr>
              <a:t>2</a:t>
            </a:r>
            <a:endParaRPr lang="en-GB" dirty="0"/>
          </a:p>
        </p:txBody>
      </p:sp>
      <p:pic>
        <p:nvPicPr>
          <p:cNvPr id="7" name="Picture 6" descr="A white paper with black text&#10;&#10;Description automatically generated">
            <a:extLst>
              <a:ext uri="{FF2B5EF4-FFF2-40B4-BE49-F238E27FC236}">
                <a16:creationId xmlns:a16="http://schemas.microsoft.com/office/drawing/2014/main" id="{A5CD21A9-5C18-CE81-58A6-5A2637C91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259" y="2974600"/>
            <a:ext cx="6873688" cy="37438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971B96-2292-1685-5911-218B457A4CF6}"/>
              </a:ext>
            </a:extLst>
          </p:cNvPr>
          <p:cNvSpPr txBox="1"/>
          <p:nvPr/>
        </p:nvSpPr>
        <p:spPr>
          <a:xfrm>
            <a:off x="649940" y="2913528"/>
            <a:ext cx="7844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>
                <a:cs typeface="Calibri"/>
              </a:rPr>
              <a:t>3</a:t>
            </a:r>
            <a:endParaRPr lang="en-GB" dirty="0"/>
          </a:p>
        </p:txBody>
      </p:sp>
      <p:pic>
        <p:nvPicPr>
          <p:cNvPr id="11" name="Picture 10" descr="A screenshot of a test&#10;&#10;Description automatically generated">
            <a:extLst>
              <a:ext uri="{FF2B5EF4-FFF2-40B4-BE49-F238E27FC236}">
                <a16:creationId xmlns:a16="http://schemas.microsoft.com/office/drawing/2014/main" id="{D936BACD-BC5D-FFC0-96AB-35089CAE7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575" y="370354"/>
            <a:ext cx="5243793" cy="268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31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163140" y="127151"/>
            <a:ext cx="175944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A2 Paper 3 2020</a:t>
            </a:r>
          </a:p>
        </p:txBody>
      </p:sp>
      <p:pic>
        <p:nvPicPr>
          <p:cNvPr id="3" name="Picture 2" descr="A paper with text and numbers&#10;&#10;Description automatically generated">
            <a:extLst>
              <a:ext uri="{FF2B5EF4-FFF2-40B4-BE49-F238E27FC236}">
                <a16:creationId xmlns:a16="http://schemas.microsoft.com/office/drawing/2014/main" id="{C021C5CD-4FAE-361E-1D34-FEA2C8FF9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44" y="638735"/>
            <a:ext cx="6032772" cy="5591736"/>
          </a:xfrm>
          <a:prstGeom prst="rect">
            <a:avLst/>
          </a:prstGeom>
        </p:spPr>
      </p:pic>
      <p:pic>
        <p:nvPicPr>
          <p:cNvPr id="5" name="Picture 4" descr="A test form with black text&#10;&#10;Description automatically generated">
            <a:extLst>
              <a:ext uri="{FF2B5EF4-FFF2-40B4-BE49-F238E27FC236}">
                <a16:creationId xmlns:a16="http://schemas.microsoft.com/office/drawing/2014/main" id="{A828076E-A009-FE00-6C1D-314AD73E8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969" y="496140"/>
            <a:ext cx="5189445" cy="1932456"/>
          </a:xfrm>
          <a:prstGeom prst="rect">
            <a:avLst/>
          </a:prstGeom>
        </p:spPr>
      </p:pic>
      <p:pic>
        <p:nvPicPr>
          <p:cNvPr id="6" name="Picture 5" descr="A paper with text on it&#10;&#10;Description automatically generated">
            <a:extLst>
              <a:ext uri="{FF2B5EF4-FFF2-40B4-BE49-F238E27FC236}">
                <a16:creationId xmlns:a16="http://schemas.microsoft.com/office/drawing/2014/main" id="{363C596C-9404-2DE9-66EC-76D60ED4D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770" y="2752444"/>
            <a:ext cx="5274049" cy="348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98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163140" y="127151"/>
            <a:ext cx="175944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A2 Paper 3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7EF5DF-1FE1-4A17-0C66-61F93965C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500623"/>
            <a:ext cx="6004111" cy="5408519"/>
          </a:xfrm>
          <a:prstGeom prst="rect">
            <a:avLst/>
          </a:prstGeom>
        </p:spPr>
      </p:pic>
      <p:pic>
        <p:nvPicPr>
          <p:cNvPr id="4" name="Picture 3" descr="A paper with text on it&#10;&#10;Description automatically generated">
            <a:extLst>
              <a:ext uri="{FF2B5EF4-FFF2-40B4-BE49-F238E27FC236}">
                <a16:creationId xmlns:a16="http://schemas.microsoft.com/office/drawing/2014/main" id="{D9386A9F-B515-22A4-E164-9665AD878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892" y="435629"/>
            <a:ext cx="5707717" cy="436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67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163140" y="127151"/>
            <a:ext cx="1759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A2 Paper 1 2017</a:t>
            </a:r>
          </a:p>
        </p:txBody>
      </p:sp>
      <p:pic>
        <p:nvPicPr>
          <p:cNvPr id="2" name="Picture 1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6D3763FF-13CD-0742-4021-30ECC8B82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867" y="1009650"/>
            <a:ext cx="4000500" cy="1790700"/>
          </a:xfrm>
          <a:prstGeom prst="rect">
            <a:avLst/>
          </a:prstGeom>
        </p:spPr>
      </p:pic>
      <p:pic>
        <p:nvPicPr>
          <p:cNvPr id="4" name="Picture 3" descr="A white paper with black text&#10;&#10;Description automatically generated">
            <a:extLst>
              <a:ext uri="{FF2B5EF4-FFF2-40B4-BE49-F238E27FC236}">
                <a16:creationId xmlns:a16="http://schemas.microsoft.com/office/drawing/2014/main" id="{C8C7611F-9E56-AEE4-84D0-BD35A996C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829" y="3016903"/>
            <a:ext cx="5061137" cy="3636870"/>
          </a:xfrm>
          <a:prstGeom prst="rect">
            <a:avLst/>
          </a:prstGeom>
        </p:spPr>
      </p:pic>
      <p:pic>
        <p:nvPicPr>
          <p:cNvPr id="6" name="Picture 5" descr="A close-up of a paper&#10;&#10;Description automatically generated">
            <a:extLst>
              <a:ext uri="{FF2B5EF4-FFF2-40B4-BE49-F238E27FC236}">
                <a16:creationId xmlns:a16="http://schemas.microsoft.com/office/drawing/2014/main" id="{D64E8D7E-0B16-40CC-CFDF-E89D13B54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5561" y="65275"/>
            <a:ext cx="6217583" cy="18865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5FC7EF-F924-D0BE-5651-33D106F17060}"/>
              </a:ext>
            </a:extLst>
          </p:cNvPr>
          <p:cNvSpPr txBox="1"/>
          <p:nvPr/>
        </p:nvSpPr>
        <p:spPr>
          <a:xfrm>
            <a:off x="5490883" y="89647"/>
            <a:ext cx="50426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>
                <a:cs typeface="Calibri"/>
              </a:rPr>
              <a:t>17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F2A5EE-21B5-3135-1F1B-2A14BCF1C9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0885" y="1787058"/>
            <a:ext cx="6206937" cy="3945031"/>
          </a:xfrm>
          <a:prstGeom prst="rect">
            <a:avLst/>
          </a:prstGeom>
        </p:spPr>
      </p:pic>
      <p:pic>
        <p:nvPicPr>
          <p:cNvPr id="10" name="Picture 9" descr="A cell with black text&#10;&#10;Description automatically generated">
            <a:extLst>
              <a:ext uri="{FF2B5EF4-FFF2-40B4-BE49-F238E27FC236}">
                <a16:creationId xmlns:a16="http://schemas.microsoft.com/office/drawing/2014/main" id="{23DC5C38-37D7-D444-2A75-049458700C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1092" y="5747498"/>
            <a:ext cx="5555317" cy="104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163140" y="127151"/>
            <a:ext cx="175944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A2 Paper 3 2021</a:t>
            </a:r>
          </a:p>
        </p:txBody>
      </p:sp>
      <p:pic>
        <p:nvPicPr>
          <p:cNvPr id="3" name="Picture 2" descr="A screenshot of a test&#10;&#10;Description automatically generated">
            <a:extLst>
              <a:ext uri="{FF2B5EF4-FFF2-40B4-BE49-F238E27FC236}">
                <a16:creationId xmlns:a16="http://schemas.microsoft.com/office/drawing/2014/main" id="{3304D5A2-06E5-F93F-4BE4-993FCFBB6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69" y="681037"/>
            <a:ext cx="6577293" cy="385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5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163140" y="127151"/>
            <a:ext cx="175944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A2 Paper 3 2022</a:t>
            </a:r>
          </a:p>
        </p:txBody>
      </p:sp>
      <p:pic>
        <p:nvPicPr>
          <p:cNvPr id="2" name="Picture 1" descr="A paper with text on it&#10;&#10;Description automatically generated">
            <a:extLst>
              <a:ext uri="{FF2B5EF4-FFF2-40B4-BE49-F238E27FC236}">
                <a16:creationId xmlns:a16="http://schemas.microsoft.com/office/drawing/2014/main" id="{42525B18-DB0E-EEC5-611A-0DAE173CD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44" y="946897"/>
            <a:ext cx="5372100" cy="2476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B069A7-5EA8-5072-FE0F-85EC47B9EAF9}"/>
              </a:ext>
            </a:extLst>
          </p:cNvPr>
          <p:cNvSpPr txBox="1"/>
          <p:nvPr/>
        </p:nvSpPr>
        <p:spPr>
          <a:xfrm>
            <a:off x="123265" y="571500"/>
            <a:ext cx="6028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>
                <a:cs typeface="Calibri"/>
              </a:rPr>
              <a:t>1</a:t>
            </a:r>
            <a:endParaRPr lang="en-GB" dirty="0"/>
          </a:p>
        </p:txBody>
      </p:sp>
      <p:pic>
        <p:nvPicPr>
          <p:cNvPr id="6" name="Picture 5" descr="A paper with text and images&#10;&#10;Description automatically generated">
            <a:extLst>
              <a:ext uri="{FF2B5EF4-FFF2-40B4-BE49-F238E27FC236}">
                <a16:creationId xmlns:a16="http://schemas.microsoft.com/office/drawing/2014/main" id="{FE92B2D7-B449-4F13-7FEC-C16EBC317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988" y="0"/>
            <a:ext cx="58756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89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163140" y="127151"/>
            <a:ext cx="175944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A2 Paper 3 2022</a:t>
            </a:r>
          </a:p>
        </p:txBody>
      </p:sp>
      <p:pic>
        <p:nvPicPr>
          <p:cNvPr id="3" name="Picture 2" descr="A paper with text on it&#10;&#10;Description automatically generated">
            <a:extLst>
              <a:ext uri="{FF2B5EF4-FFF2-40B4-BE49-F238E27FC236}">
                <a16:creationId xmlns:a16="http://schemas.microsoft.com/office/drawing/2014/main" id="{63268638-80BB-FC7A-6456-32AA78A49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677" y="0"/>
            <a:ext cx="4909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877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163140" y="127151"/>
            <a:ext cx="1759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A2 Paper 1 2017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630EEDA-F386-8A66-9868-381BCE09689A}"/>
              </a:ext>
            </a:extLst>
          </p:cNvPr>
          <p:cNvGrpSpPr/>
          <p:nvPr/>
        </p:nvGrpSpPr>
        <p:grpSpPr>
          <a:xfrm>
            <a:off x="-4482" y="666470"/>
            <a:ext cx="6351495" cy="4427444"/>
            <a:chOff x="-4482" y="666470"/>
            <a:chExt cx="6351495" cy="442744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401F97D-045A-7238-7D1D-CAFA97A95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1" y="666470"/>
              <a:ext cx="6206937" cy="3945031"/>
            </a:xfrm>
            <a:prstGeom prst="rect">
              <a:avLst/>
            </a:prstGeom>
          </p:spPr>
        </p:pic>
        <p:pic>
          <p:nvPicPr>
            <p:cNvPr id="10" name="Picture 9" descr="A close-up of a form&#10;&#10;Description automatically generated">
              <a:extLst>
                <a:ext uri="{FF2B5EF4-FFF2-40B4-BE49-F238E27FC236}">
                  <a16:creationId xmlns:a16="http://schemas.microsoft.com/office/drawing/2014/main" id="{BD392A1E-047D-D915-DBCB-0C402A260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4482" y="3119997"/>
              <a:ext cx="6351495" cy="19739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6373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163140" y="127151"/>
            <a:ext cx="175944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A2 Paper 1 2018</a:t>
            </a:r>
          </a:p>
        </p:txBody>
      </p:sp>
      <p:pic>
        <p:nvPicPr>
          <p:cNvPr id="6" name="Picture 5" descr="A white rectangular box with black text&#10;&#10;Description automatically generated">
            <a:extLst>
              <a:ext uri="{FF2B5EF4-FFF2-40B4-BE49-F238E27FC236}">
                <a16:creationId xmlns:a16="http://schemas.microsoft.com/office/drawing/2014/main" id="{4F685488-823D-8301-8E46-9464F5031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68" y="597555"/>
            <a:ext cx="5524500" cy="2390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08C5D4-6E68-5A87-2A9A-3E3161D3E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6" y="3032872"/>
            <a:ext cx="6610350" cy="2876550"/>
          </a:xfrm>
          <a:prstGeom prst="rect">
            <a:avLst/>
          </a:prstGeom>
        </p:spPr>
      </p:pic>
      <p:pic>
        <p:nvPicPr>
          <p:cNvPr id="9" name="Picture 8" descr="A white paper with black text&#10;&#10;Description automatically generated">
            <a:extLst>
              <a:ext uri="{FF2B5EF4-FFF2-40B4-BE49-F238E27FC236}">
                <a16:creationId xmlns:a16="http://schemas.microsoft.com/office/drawing/2014/main" id="{B9106146-059D-B719-57CE-CB1743566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2726" y="309562"/>
            <a:ext cx="5397314" cy="48829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B80FEE-9F41-BD50-5D61-E67B1FEC1743}"/>
              </a:ext>
            </a:extLst>
          </p:cNvPr>
          <p:cNvSpPr txBox="1"/>
          <p:nvPr/>
        </p:nvSpPr>
        <p:spPr>
          <a:xfrm>
            <a:off x="6454588" y="190499"/>
            <a:ext cx="5602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>
                <a:cs typeface="Calibri"/>
              </a:rPr>
              <a:t>20</a:t>
            </a:r>
            <a:endParaRPr lang="en-GB" dirty="0"/>
          </a:p>
        </p:txBody>
      </p:sp>
      <p:pic>
        <p:nvPicPr>
          <p:cNvPr id="11" name="Picture 10" descr="A white text with black text&#10;&#10;Description automatically generated">
            <a:extLst>
              <a:ext uri="{FF2B5EF4-FFF2-40B4-BE49-F238E27FC236}">
                <a16:creationId xmlns:a16="http://schemas.microsoft.com/office/drawing/2014/main" id="{FA94E6A4-68E4-149C-38BF-CA09544B6D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9291" y="5476595"/>
            <a:ext cx="4909858" cy="101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81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163140" y="127151"/>
            <a:ext cx="175944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A2 Paper 1 2018</a:t>
            </a:r>
          </a:p>
        </p:txBody>
      </p:sp>
      <p:pic>
        <p:nvPicPr>
          <p:cNvPr id="2" name="Picture 1" descr="A paper with text on it&#10;&#10;Description automatically generated">
            <a:extLst>
              <a:ext uri="{FF2B5EF4-FFF2-40B4-BE49-F238E27FC236}">
                <a16:creationId xmlns:a16="http://schemas.microsoft.com/office/drawing/2014/main" id="{2FC86D35-F913-BEDE-1FF8-EB43DF9F7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07" y="965387"/>
            <a:ext cx="5378264" cy="18344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1D0030-08AC-73C9-F77D-76A969182F3F}"/>
              </a:ext>
            </a:extLst>
          </p:cNvPr>
          <p:cNvSpPr txBox="1"/>
          <p:nvPr/>
        </p:nvSpPr>
        <p:spPr>
          <a:xfrm>
            <a:off x="0" y="593911"/>
            <a:ext cx="5602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>
                <a:cs typeface="Calibri"/>
              </a:rPr>
              <a:t>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2634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163140" y="127151"/>
            <a:ext cx="175944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A2 Paper 1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42DD9D-9819-69E8-E4E9-2E686F2F8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0" y="679357"/>
            <a:ext cx="6288182" cy="5286375"/>
          </a:xfrm>
          <a:prstGeom prst="rect">
            <a:avLst/>
          </a:prstGeom>
        </p:spPr>
      </p:pic>
      <p:pic>
        <p:nvPicPr>
          <p:cNvPr id="3" name="Picture 2" descr="A white paper with black text&#10;&#10;Description automatically generated">
            <a:extLst>
              <a:ext uri="{FF2B5EF4-FFF2-40B4-BE49-F238E27FC236}">
                <a16:creationId xmlns:a16="http://schemas.microsoft.com/office/drawing/2014/main" id="{43264783-F45D-9452-F89F-8CD832A1B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1846" y="593351"/>
            <a:ext cx="6135221" cy="371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13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163140" y="127151"/>
            <a:ext cx="175944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A2 Paper 1 2019</a:t>
            </a:r>
          </a:p>
        </p:txBody>
      </p:sp>
      <p:pic>
        <p:nvPicPr>
          <p:cNvPr id="2" name="Picture 1" descr="A screenshot of a test&#10;&#10;Description automatically generated">
            <a:extLst>
              <a:ext uri="{FF2B5EF4-FFF2-40B4-BE49-F238E27FC236}">
                <a16:creationId xmlns:a16="http://schemas.microsoft.com/office/drawing/2014/main" id="{736BE0CF-CDF3-E17C-17AE-341823A75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87" y="532279"/>
            <a:ext cx="443865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082A77-48B1-FC4E-DC51-64DE69FDD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369" y="311243"/>
            <a:ext cx="692467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74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163140" y="127151"/>
            <a:ext cx="175944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A2 Paper 1 2019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676155-3AD0-2CD2-F672-DB99B841B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99" y="493059"/>
            <a:ext cx="5802020" cy="54572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C6BE4A-B5B0-2CE4-86DE-7394540677A9}"/>
              </a:ext>
            </a:extLst>
          </p:cNvPr>
          <p:cNvSpPr txBox="1"/>
          <p:nvPr/>
        </p:nvSpPr>
        <p:spPr>
          <a:xfrm>
            <a:off x="44824" y="437029"/>
            <a:ext cx="48185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>
                <a:cs typeface="Calibri"/>
              </a:rPr>
              <a:t>18</a:t>
            </a:r>
            <a:endParaRPr lang="en-GB" dirty="0"/>
          </a:p>
        </p:txBody>
      </p:sp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20059743-1E33-B006-D73E-BA019AB2A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929" y="6083672"/>
            <a:ext cx="5220262" cy="697007"/>
          </a:xfrm>
          <a:prstGeom prst="rect">
            <a:avLst/>
          </a:prstGeom>
        </p:spPr>
      </p:pic>
      <p:pic>
        <p:nvPicPr>
          <p:cNvPr id="7" name="Picture 6" descr="A white text with black text&#10;&#10;Description automatically generated">
            <a:extLst>
              <a:ext uri="{FF2B5EF4-FFF2-40B4-BE49-F238E27FC236}">
                <a16:creationId xmlns:a16="http://schemas.microsoft.com/office/drawing/2014/main" id="{B9169B41-8D95-4E92-97BE-5F895E252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2432" y="356346"/>
            <a:ext cx="5789518" cy="46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29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163140" y="127151"/>
            <a:ext cx="175944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A2 Paper 1 2020</a:t>
            </a:r>
          </a:p>
        </p:txBody>
      </p:sp>
      <p:pic>
        <p:nvPicPr>
          <p:cNvPr id="2" name="Picture 1" descr="A screenshot of a math problem&#10;&#10;Description automatically generated">
            <a:extLst>
              <a:ext uri="{FF2B5EF4-FFF2-40B4-BE49-F238E27FC236}">
                <a16:creationId xmlns:a16="http://schemas.microsoft.com/office/drawing/2014/main" id="{19FE2C15-3F5A-33DB-95B9-43DB0A1E7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98" y="1047750"/>
            <a:ext cx="5898217" cy="2286000"/>
          </a:xfrm>
          <a:prstGeom prst="rect">
            <a:avLst/>
          </a:prstGeom>
        </p:spPr>
      </p:pic>
      <p:pic>
        <p:nvPicPr>
          <p:cNvPr id="4" name="Picture 3" descr="A screenshot of a cell diagram&#10;&#10;Description automatically generated">
            <a:extLst>
              <a:ext uri="{FF2B5EF4-FFF2-40B4-BE49-F238E27FC236}">
                <a16:creationId xmlns:a16="http://schemas.microsoft.com/office/drawing/2014/main" id="{810A6232-F977-703F-F38C-FAD4B7878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665" y="3306016"/>
            <a:ext cx="6104965" cy="3551705"/>
          </a:xfrm>
          <a:prstGeom prst="rect">
            <a:avLst/>
          </a:prstGeom>
        </p:spPr>
      </p:pic>
      <p:pic>
        <p:nvPicPr>
          <p:cNvPr id="9" name="Picture 8" descr="A questionnaire with black text&#10;&#10;Description automatically generated">
            <a:extLst>
              <a:ext uri="{FF2B5EF4-FFF2-40B4-BE49-F238E27FC236}">
                <a16:creationId xmlns:a16="http://schemas.microsoft.com/office/drawing/2014/main" id="{B615ABB6-D5BB-80EB-C4DE-65178A7943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1896" y="-5603"/>
            <a:ext cx="5670737" cy="1658471"/>
          </a:xfrm>
          <a:prstGeom prst="rect">
            <a:avLst/>
          </a:prstGeom>
        </p:spPr>
      </p:pic>
      <p:pic>
        <p:nvPicPr>
          <p:cNvPr id="10" name="Picture 9" descr="A white paper with black text&#10;&#10;Description automatically generated">
            <a:extLst>
              <a:ext uri="{FF2B5EF4-FFF2-40B4-BE49-F238E27FC236}">
                <a16:creationId xmlns:a16="http://schemas.microsoft.com/office/drawing/2014/main" id="{784C2D23-A462-DD1E-635B-E3E3888AA6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5274" y="1942260"/>
            <a:ext cx="4924425" cy="327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70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7163</TotalTime>
  <Words>48</Words>
  <Application>Microsoft Office PowerPoint</Application>
  <PresentationFormat>Widescreen</PresentationFormat>
  <Paragraphs>12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Office Theme</vt:lpstr>
      <vt:lpstr>OCR Past paper questions  5.2.3 Redox and electrode potentials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Griffiths</dc:creator>
  <cp:lastModifiedBy>John Griffiths</cp:lastModifiedBy>
  <cp:revision>324</cp:revision>
  <dcterms:created xsi:type="dcterms:W3CDTF">2021-10-29T07:59:38Z</dcterms:created>
  <dcterms:modified xsi:type="dcterms:W3CDTF">2024-03-20T10:42:27Z</dcterms:modified>
</cp:coreProperties>
</file>