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17"/>
  </p:notesMasterIdLst>
  <p:sldIdLst>
    <p:sldId id="268" r:id="rId3"/>
    <p:sldId id="262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792F6E-D6EE-4C56-ACAD-8D1990809AE0}" v="317" dt="2024-03-21T10:14:19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590"/>
  </p:normalViewPr>
  <p:slideViewPr>
    <p:cSldViewPr snapToGrid="0" showGuides="1">
      <p:cViewPr varScale="1">
        <p:scale>
          <a:sx n="105" d="100"/>
          <a:sy n="105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iffiths" userId="55ce029b995a3368" providerId="Windows Live" clId="Web-{A2792F6E-D6EE-4C56-ACAD-8D1990809AE0}"/>
    <pc:docChg chg="addSld delSld modSld">
      <pc:chgData name="John Griffiths" userId="55ce029b995a3368" providerId="Windows Live" clId="Web-{A2792F6E-D6EE-4C56-ACAD-8D1990809AE0}" dt="2024-03-21T10:14:19.180" v="239"/>
      <pc:docMkLst>
        <pc:docMk/>
      </pc:docMkLst>
      <pc:sldChg chg="addSp delSp modSp">
        <pc:chgData name="John Griffiths" userId="55ce029b995a3368" providerId="Windows Live" clId="Web-{A2792F6E-D6EE-4C56-ACAD-8D1990809AE0}" dt="2024-03-21T09:37:40.084" v="29" actId="1076"/>
        <pc:sldMkLst>
          <pc:docMk/>
          <pc:sldMk cId="15857717" sldId="262"/>
        </pc:sldMkLst>
        <pc:spChg chg="del">
          <ac:chgData name="John Griffiths" userId="55ce029b995a3368" providerId="Windows Live" clId="Web-{A2792F6E-D6EE-4C56-ACAD-8D1990809AE0}" dt="2024-03-21T09:35:32.654" v="8"/>
          <ac:spMkLst>
            <pc:docMk/>
            <pc:sldMk cId="15857717" sldId="262"/>
            <ac:spMk id="4" creationId="{6E4310A5-D45C-344F-8ACE-2003AD31D7E4}"/>
          </ac:spMkLst>
        </pc:spChg>
        <pc:spChg chg="mod">
          <ac:chgData name="John Griffiths" userId="55ce029b995a3368" providerId="Windows Live" clId="Web-{A2792F6E-D6EE-4C56-ACAD-8D1990809AE0}" dt="2024-03-21T09:35:36.013" v="9" actId="1076"/>
          <ac:spMkLst>
            <pc:docMk/>
            <pc:sldMk cId="15857717" sldId="262"/>
            <ac:spMk id="8" creationId="{171B8F8E-A1A2-4975-BB3C-87D2E2D88FAA}"/>
          </ac:spMkLst>
        </pc:spChg>
        <pc:picChg chg="add mod">
          <ac:chgData name="John Griffiths" userId="55ce029b995a3368" providerId="Windows Live" clId="Web-{A2792F6E-D6EE-4C56-ACAD-8D1990809AE0}" dt="2024-03-21T09:36:25.610" v="25" actId="1076"/>
          <ac:picMkLst>
            <pc:docMk/>
            <pc:sldMk cId="15857717" sldId="262"/>
            <ac:picMk id="2" creationId="{9541FDCD-DBF0-3A7E-6264-0B35E0013A00}"/>
          </ac:picMkLst>
        </pc:picChg>
        <pc:picChg chg="del">
          <ac:chgData name="John Griffiths" userId="55ce029b995a3368" providerId="Windows Live" clId="Web-{A2792F6E-D6EE-4C56-ACAD-8D1990809AE0}" dt="2024-03-21T09:35:29.732" v="6"/>
          <ac:picMkLst>
            <pc:docMk/>
            <pc:sldMk cId="15857717" sldId="262"/>
            <ac:picMk id="3" creationId="{777C5BAD-30E4-0910-243B-54F3D549BE3F}"/>
          </ac:picMkLst>
        </pc:picChg>
        <pc:picChg chg="add mod">
          <ac:chgData name="John Griffiths" userId="55ce029b995a3368" providerId="Windows Live" clId="Web-{A2792F6E-D6EE-4C56-ACAD-8D1990809AE0}" dt="2024-03-21T09:37:12.660" v="27" actId="1076"/>
          <ac:picMkLst>
            <pc:docMk/>
            <pc:sldMk cId="15857717" sldId="262"/>
            <ac:picMk id="5" creationId="{259C96D5-AD53-AD26-D3DB-A13970C55E15}"/>
          </ac:picMkLst>
        </pc:picChg>
        <pc:picChg chg="del">
          <ac:chgData name="John Griffiths" userId="55ce029b995a3368" providerId="Windows Live" clId="Web-{A2792F6E-D6EE-4C56-ACAD-8D1990809AE0}" dt="2024-03-21T09:35:30.716" v="7"/>
          <ac:picMkLst>
            <pc:docMk/>
            <pc:sldMk cId="15857717" sldId="262"/>
            <ac:picMk id="6" creationId="{8AA3BF93-229C-6993-0E6B-3A8054A35055}"/>
          </ac:picMkLst>
        </pc:picChg>
        <pc:picChg chg="add mod">
          <ac:chgData name="John Griffiths" userId="55ce029b995a3368" providerId="Windows Live" clId="Web-{A2792F6E-D6EE-4C56-ACAD-8D1990809AE0}" dt="2024-03-21T09:37:40.084" v="29" actId="1076"/>
          <ac:picMkLst>
            <pc:docMk/>
            <pc:sldMk cId="15857717" sldId="262"/>
            <ac:picMk id="7" creationId="{52949E3E-E429-4E25-E3E2-B12665DF5D20}"/>
          </ac:picMkLst>
        </pc:picChg>
      </pc:sldChg>
      <pc:sldChg chg="modSp">
        <pc:chgData name="John Griffiths" userId="55ce029b995a3368" providerId="Windows Live" clId="Web-{A2792F6E-D6EE-4C56-ACAD-8D1990809AE0}" dt="2024-03-21T09:34:27.353" v="5" actId="20577"/>
        <pc:sldMkLst>
          <pc:docMk/>
          <pc:sldMk cId="4120335544" sldId="268"/>
        </pc:sldMkLst>
        <pc:spChg chg="mod">
          <ac:chgData name="John Griffiths" userId="55ce029b995a3368" providerId="Windows Live" clId="Web-{A2792F6E-D6EE-4C56-ACAD-8D1990809AE0}" dt="2024-03-21T09:34:27.353" v="5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del">
        <pc:chgData name="John Griffiths" userId="55ce029b995a3368" providerId="Windows Live" clId="Web-{A2792F6E-D6EE-4C56-ACAD-8D1990809AE0}" dt="2024-03-21T09:35:41.436" v="23"/>
        <pc:sldMkLst>
          <pc:docMk/>
          <pc:sldMk cId="1427162524" sldId="269"/>
        </pc:sldMkLst>
      </pc:sldChg>
      <pc:sldChg chg="addSp delSp modSp add replId">
        <pc:chgData name="John Griffiths" userId="55ce029b995a3368" providerId="Windows Live" clId="Web-{A2792F6E-D6EE-4C56-ACAD-8D1990809AE0}" dt="2024-03-21T09:39:20.341" v="39" actId="1076"/>
        <pc:sldMkLst>
          <pc:docMk/>
          <pc:sldMk cId="4184088743" sldId="269"/>
        </pc:sldMkLst>
        <pc:picChg chg="del">
          <ac:chgData name="John Griffiths" userId="55ce029b995a3368" providerId="Windows Live" clId="Web-{A2792F6E-D6EE-4C56-ACAD-8D1990809AE0}" dt="2024-03-21T09:37:54.132" v="32"/>
          <ac:picMkLst>
            <pc:docMk/>
            <pc:sldMk cId="4184088743" sldId="269"/>
            <ac:picMk id="2" creationId="{9541FDCD-DBF0-3A7E-6264-0B35E0013A00}"/>
          </ac:picMkLst>
        </pc:picChg>
        <pc:picChg chg="add mod">
          <ac:chgData name="John Griffiths" userId="55ce029b995a3368" providerId="Windows Live" clId="Web-{A2792F6E-D6EE-4C56-ACAD-8D1990809AE0}" dt="2024-03-21T09:39:00.308" v="36" actId="1076"/>
          <ac:picMkLst>
            <pc:docMk/>
            <pc:sldMk cId="4184088743" sldId="269"/>
            <ac:picMk id="3" creationId="{5264301E-4B45-6FD6-F09F-D012A16C522C}"/>
          </ac:picMkLst>
        </pc:picChg>
        <pc:picChg chg="add mod">
          <ac:chgData name="John Griffiths" userId="55ce029b995a3368" providerId="Windows Live" clId="Web-{A2792F6E-D6EE-4C56-ACAD-8D1990809AE0}" dt="2024-03-21T09:39:20.341" v="39" actId="1076"/>
          <ac:picMkLst>
            <pc:docMk/>
            <pc:sldMk cId="4184088743" sldId="269"/>
            <ac:picMk id="4" creationId="{84499CDC-42C4-B88B-1DA0-51AAB3F0861F}"/>
          </ac:picMkLst>
        </pc:picChg>
        <pc:picChg chg="del">
          <ac:chgData name="John Griffiths" userId="55ce029b995a3368" providerId="Windows Live" clId="Web-{A2792F6E-D6EE-4C56-ACAD-8D1990809AE0}" dt="2024-03-21T09:37:53.507" v="31"/>
          <ac:picMkLst>
            <pc:docMk/>
            <pc:sldMk cId="4184088743" sldId="269"/>
            <ac:picMk id="5" creationId="{259C96D5-AD53-AD26-D3DB-A13970C55E15}"/>
          </ac:picMkLst>
        </pc:picChg>
        <pc:picChg chg="del">
          <ac:chgData name="John Griffiths" userId="55ce029b995a3368" providerId="Windows Live" clId="Web-{A2792F6E-D6EE-4C56-ACAD-8D1990809AE0}" dt="2024-03-21T09:37:54.647" v="33"/>
          <ac:picMkLst>
            <pc:docMk/>
            <pc:sldMk cId="4184088743" sldId="269"/>
            <ac:picMk id="7" creationId="{52949E3E-E429-4E25-E3E2-B12665DF5D20}"/>
          </ac:picMkLst>
        </pc:picChg>
      </pc:sldChg>
      <pc:sldChg chg="addSp delSp modSp add replId">
        <pc:chgData name="John Griffiths" userId="55ce029b995a3368" providerId="Windows Live" clId="Web-{A2792F6E-D6EE-4C56-ACAD-8D1990809AE0}" dt="2024-03-21T09:42:09.570" v="52" actId="20577"/>
        <pc:sldMkLst>
          <pc:docMk/>
          <pc:sldMk cId="480964654" sldId="270"/>
        </pc:sldMkLst>
        <pc:spChg chg="add mod">
          <ac:chgData name="John Griffiths" userId="55ce029b995a3368" providerId="Windows Live" clId="Web-{A2792F6E-D6EE-4C56-ACAD-8D1990809AE0}" dt="2024-03-21T09:42:09.570" v="52" actId="20577"/>
          <ac:spMkLst>
            <pc:docMk/>
            <pc:sldMk cId="480964654" sldId="270"/>
            <ac:spMk id="6" creationId="{650011FF-5448-F61B-22B1-AD6D15EF375A}"/>
          </ac:spMkLst>
        </pc:spChg>
        <pc:spChg chg="mod">
          <ac:chgData name="John Griffiths" userId="55ce029b995a3368" providerId="Windows Live" clId="Web-{A2792F6E-D6EE-4C56-ACAD-8D1990809AE0}" dt="2024-03-21T09:39:38.826" v="43" actId="20577"/>
          <ac:spMkLst>
            <pc:docMk/>
            <pc:sldMk cId="480964654" sldId="270"/>
            <ac:spMk id="8" creationId="{171B8F8E-A1A2-4975-BB3C-87D2E2D88FAA}"/>
          </ac:spMkLst>
        </pc:spChg>
        <pc:picChg chg="add mod">
          <ac:chgData name="John Griffiths" userId="55ce029b995a3368" providerId="Windows Live" clId="Web-{A2792F6E-D6EE-4C56-ACAD-8D1990809AE0}" dt="2024-03-21T09:40:36.049" v="45" actId="1076"/>
          <ac:picMkLst>
            <pc:docMk/>
            <pc:sldMk cId="480964654" sldId="270"/>
            <ac:picMk id="2" creationId="{0D7DE63F-6EF2-9C69-5F14-EFE86D49A22B}"/>
          </ac:picMkLst>
        </pc:picChg>
        <pc:picChg chg="del">
          <ac:chgData name="John Griffiths" userId="55ce029b995a3368" providerId="Windows Live" clId="Web-{A2792F6E-D6EE-4C56-ACAD-8D1990809AE0}" dt="2024-03-21T09:39:34.904" v="41"/>
          <ac:picMkLst>
            <pc:docMk/>
            <pc:sldMk cId="480964654" sldId="270"/>
            <ac:picMk id="3" creationId="{5264301E-4B45-6FD6-F09F-D012A16C522C}"/>
          </ac:picMkLst>
        </pc:picChg>
        <pc:picChg chg="del">
          <ac:chgData name="John Griffiths" userId="55ce029b995a3368" providerId="Windows Live" clId="Web-{A2792F6E-D6EE-4C56-ACAD-8D1990809AE0}" dt="2024-03-21T09:39:35.498" v="42"/>
          <ac:picMkLst>
            <pc:docMk/>
            <pc:sldMk cId="480964654" sldId="270"/>
            <ac:picMk id="4" creationId="{84499CDC-42C4-B88B-1DA0-51AAB3F0861F}"/>
          </ac:picMkLst>
        </pc:picChg>
        <pc:picChg chg="add mod">
          <ac:chgData name="John Griffiths" userId="55ce029b995a3368" providerId="Windows Live" clId="Web-{A2792F6E-D6EE-4C56-ACAD-8D1990809AE0}" dt="2024-03-21T09:41:59.616" v="49" actId="1076"/>
          <ac:picMkLst>
            <pc:docMk/>
            <pc:sldMk cId="480964654" sldId="270"/>
            <ac:picMk id="5" creationId="{B04A6859-927E-C6E8-38BD-E1D0513BF927}"/>
          </ac:picMkLst>
        </pc:picChg>
      </pc:sldChg>
      <pc:sldChg chg="del">
        <pc:chgData name="John Griffiths" userId="55ce029b995a3368" providerId="Windows Live" clId="Web-{A2792F6E-D6EE-4C56-ACAD-8D1990809AE0}" dt="2024-03-21T09:35:41.436" v="22"/>
        <pc:sldMkLst>
          <pc:docMk/>
          <pc:sldMk cId="3247321429" sldId="270"/>
        </pc:sldMkLst>
      </pc:sldChg>
      <pc:sldChg chg="del">
        <pc:chgData name="John Griffiths" userId="55ce029b995a3368" providerId="Windows Live" clId="Web-{A2792F6E-D6EE-4C56-ACAD-8D1990809AE0}" dt="2024-03-21T09:35:41.436" v="21"/>
        <pc:sldMkLst>
          <pc:docMk/>
          <pc:sldMk cId="1060459832" sldId="271"/>
        </pc:sldMkLst>
      </pc:sldChg>
      <pc:sldChg chg="addSp delSp modSp add replId">
        <pc:chgData name="John Griffiths" userId="55ce029b995a3368" providerId="Windows Live" clId="Web-{A2792F6E-D6EE-4C56-ACAD-8D1990809AE0}" dt="2024-03-21T09:45:30.427" v="72"/>
        <pc:sldMkLst>
          <pc:docMk/>
          <pc:sldMk cId="4285610859" sldId="271"/>
        </pc:sldMkLst>
        <pc:spChg chg="del">
          <ac:chgData name="John Griffiths" userId="55ce029b995a3368" providerId="Windows Live" clId="Web-{A2792F6E-D6EE-4C56-ACAD-8D1990809AE0}" dt="2024-03-21T09:42:20.883" v="55"/>
          <ac:spMkLst>
            <pc:docMk/>
            <pc:sldMk cId="4285610859" sldId="271"/>
            <ac:spMk id="6" creationId="{650011FF-5448-F61B-22B1-AD6D15EF375A}"/>
          </ac:spMkLst>
        </pc:spChg>
        <pc:spChg chg="mod">
          <ac:chgData name="John Griffiths" userId="55ce029b995a3368" providerId="Windows Live" clId="Web-{A2792F6E-D6EE-4C56-ACAD-8D1990809AE0}" dt="2024-03-21T09:42:24.774" v="57" actId="20577"/>
          <ac:spMkLst>
            <pc:docMk/>
            <pc:sldMk cId="4285610859" sldId="271"/>
            <ac:spMk id="8" creationId="{171B8F8E-A1A2-4975-BB3C-87D2E2D88FAA}"/>
          </ac:spMkLst>
        </pc:spChg>
        <pc:picChg chg="del">
          <ac:chgData name="John Griffiths" userId="55ce029b995a3368" providerId="Windows Live" clId="Web-{A2792F6E-D6EE-4C56-ACAD-8D1990809AE0}" dt="2024-03-21T09:42:18.024" v="54"/>
          <ac:picMkLst>
            <pc:docMk/>
            <pc:sldMk cId="4285610859" sldId="271"/>
            <ac:picMk id="2" creationId="{0D7DE63F-6EF2-9C69-5F14-EFE86D49A22B}"/>
          </ac:picMkLst>
        </pc:picChg>
        <pc:picChg chg="add mod">
          <ac:chgData name="John Griffiths" userId="55ce029b995a3368" providerId="Windows Live" clId="Web-{A2792F6E-D6EE-4C56-ACAD-8D1990809AE0}" dt="2024-03-21T09:43:26.028" v="59" actId="1076"/>
          <ac:picMkLst>
            <pc:docMk/>
            <pc:sldMk cId="4285610859" sldId="271"/>
            <ac:picMk id="3" creationId="{8F959AF2-80A6-9967-8FBD-B8D2D9D9906C}"/>
          </ac:picMkLst>
        </pc:picChg>
        <pc:picChg chg="add mod">
          <ac:chgData name="John Griffiths" userId="55ce029b995a3368" providerId="Windows Live" clId="Web-{A2792F6E-D6EE-4C56-ACAD-8D1990809AE0}" dt="2024-03-21T09:43:53.139" v="62" actId="1076"/>
          <ac:picMkLst>
            <pc:docMk/>
            <pc:sldMk cId="4285610859" sldId="271"/>
            <ac:picMk id="4" creationId="{508F8332-791B-6D8A-9385-BBFB6DE4A665}"/>
          </ac:picMkLst>
        </pc:picChg>
        <pc:picChg chg="del">
          <ac:chgData name="John Griffiths" userId="55ce029b995a3368" providerId="Windows Live" clId="Web-{A2792F6E-D6EE-4C56-ACAD-8D1990809AE0}" dt="2024-03-21T09:42:21.493" v="56"/>
          <ac:picMkLst>
            <pc:docMk/>
            <pc:sldMk cId="4285610859" sldId="271"/>
            <ac:picMk id="5" creationId="{B04A6859-927E-C6E8-38BD-E1D0513BF927}"/>
          </ac:picMkLst>
        </pc:picChg>
        <pc:picChg chg="add del mod">
          <ac:chgData name="John Griffiths" userId="55ce029b995a3368" providerId="Windows Live" clId="Web-{A2792F6E-D6EE-4C56-ACAD-8D1990809AE0}" dt="2024-03-21T09:45:29.880" v="71"/>
          <ac:picMkLst>
            <pc:docMk/>
            <pc:sldMk cId="4285610859" sldId="271"/>
            <ac:picMk id="7" creationId="{8FACA651-EF24-F585-0D1F-95B98BE8EF6E}"/>
          </ac:picMkLst>
        </pc:picChg>
        <pc:picChg chg="add del mod">
          <ac:chgData name="John Griffiths" userId="55ce029b995a3368" providerId="Windows Live" clId="Web-{A2792F6E-D6EE-4C56-ACAD-8D1990809AE0}" dt="2024-03-21T09:45:30.427" v="72"/>
          <ac:picMkLst>
            <pc:docMk/>
            <pc:sldMk cId="4285610859" sldId="271"/>
            <ac:picMk id="9" creationId="{0B96C660-6D74-79DA-A215-33F0656DAFA0}"/>
          </ac:picMkLst>
        </pc:picChg>
      </pc:sldChg>
      <pc:sldChg chg="addSp delSp modSp add replId">
        <pc:chgData name="John Griffiths" userId="55ce029b995a3368" providerId="Windows Live" clId="Web-{A2792F6E-D6EE-4C56-ACAD-8D1990809AE0}" dt="2024-03-21T09:48:04.296" v="96" actId="14100"/>
        <pc:sldMkLst>
          <pc:docMk/>
          <pc:sldMk cId="663409212" sldId="272"/>
        </pc:sldMkLst>
        <pc:picChg chg="add del mod">
          <ac:chgData name="John Griffiths" userId="55ce029b995a3368" providerId="Windows Live" clId="Web-{A2792F6E-D6EE-4C56-ACAD-8D1990809AE0}" dt="2024-03-21T09:47:01.667" v="90"/>
          <ac:picMkLst>
            <pc:docMk/>
            <pc:sldMk cId="663409212" sldId="272"/>
            <ac:picMk id="2" creationId="{1F1002FC-D2E2-3286-920E-8A098A5F3396}"/>
          </ac:picMkLst>
        </pc:picChg>
        <pc:picChg chg="del mod">
          <ac:chgData name="John Griffiths" userId="55ce029b995a3368" providerId="Windows Live" clId="Web-{A2792F6E-D6EE-4C56-ACAD-8D1990809AE0}" dt="2024-03-21T09:45:34.412" v="75"/>
          <ac:picMkLst>
            <pc:docMk/>
            <pc:sldMk cId="663409212" sldId="272"/>
            <ac:picMk id="3" creationId="{8F959AF2-80A6-9967-8FBD-B8D2D9D9906C}"/>
          </ac:picMkLst>
        </pc:picChg>
        <pc:picChg chg="del">
          <ac:chgData name="John Griffiths" userId="55ce029b995a3368" providerId="Windows Live" clId="Web-{A2792F6E-D6EE-4C56-ACAD-8D1990809AE0}" dt="2024-03-21T09:45:33.818" v="73"/>
          <ac:picMkLst>
            <pc:docMk/>
            <pc:sldMk cId="663409212" sldId="272"/>
            <ac:picMk id="4" creationId="{508F8332-791B-6D8A-9385-BBFB6DE4A665}"/>
          </ac:picMkLst>
        </pc:picChg>
        <pc:picChg chg="add del mod modCrop">
          <ac:chgData name="John Griffiths" userId="55ce029b995a3368" providerId="Windows Live" clId="Web-{A2792F6E-D6EE-4C56-ACAD-8D1990809AE0}" dt="2024-03-21T09:47:09.996" v="92"/>
          <ac:picMkLst>
            <pc:docMk/>
            <pc:sldMk cId="663409212" sldId="272"/>
            <ac:picMk id="5" creationId="{ACB2F8AD-C263-9823-56B5-91AC3C87A15C}"/>
          </ac:picMkLst>
        </pc:picChg>
        <pc:picChg chg="add mod">
          <ac:chgData name="John Griffiths" userId="55ce029b995a3368" providerId="Windows Live" clId="Web-{A2792F6E-D6EE-4C56-ACAD-8D1990809AE0}" dt="2024-03-21T09:48:04.296" v="96" actId="14100"/>
          <ac:picMkLst>
            <pc:docMk/>
            <pc:sldMk cId="663409212" sldId="272"/>
            <ac:picMk id="6" creationId="{421B05A3-B4D3-7A6A-EA79-3570137C5F18}"/>
          </ac:picMkLst>
        </pc:picChg>
        <pc:picChg chg="mod">
          <ac:chgData name="John Griffiths" userId="55ce029b995a3368" providerId="Windows Live" clId="Web-{A2792F6E-D6EE-4C56-ACAD-8D1990809AE0}" dt="2024-03-21T09:45:37.396" v="76" actId="1076"/>
          <ac:picMkLst>
            <pc:docMk/>
            <pc:sldMk cId="663409212" sldId="272"/>
            <ac:picMk id="7" creationId="{8FACA651-EF24-F585-0D1F-95B98BE8EF6E}"/>
          </ac:picMkLst>
        </pc:picChg>
        <pc:picChg chg="mod">
          <ac:chgData name="John Griffiths" userId="55ce029b995a3368" providerId="Windows Live" clId="Web-{A2792F6E-D6EE-4C56-ACAD-8D1990809AE0}" dt="2024-03-21T09:46:13.524" v="84" actId="1076"/>
          <ac:picMkLst>
            <pc:docMk/>
            <pc:sldMk cId="663409212" sldId="272"/>
            <ac:picMk id="9" creationId="{0B96C660-6D74-79DA-A215-33F0656DAFA0}"/>
          </ac:picMkLst>
        </pc:picChg>
      </pc:sldChg>
      <pc:sldChg chg="del">
        <pc:chgData name="John Griffiths" userId="55ce029b995a3368" providerId="Windows Live" clId="Web-{A2792F6E-D6EE-4C56-ACAD-8D1990809AE0}" dt="2024-03-21T09:35:41.436" v="20"/>
        <pc:sldMkLst>
          <pc:docMk/>
          <pc:sldMk cId="1166985590" sldId="272"/>
        </pc:sldMkLst>
      </pc:sldChg>
      <pc:sldChg chg="addSp delSp modSp add replId">
        <pc:chgData name="John Griffiths" userId="55ce029b995a3368" providerId="Windows Live" clId="Web-{A2792F6E-D6EE-4C56-ACAD-8D1990809AE0}" dt="2024-03-21T09:52:54.190" v="124" actId="14100"/>
        <pc:sldMkLst>
          <pc:docMk/>
          <pc:sldMk cId="1172008402" sldId="273"/>
        </pc:sldMkLst>
        <pc:spChg chg="mod">
          <ac:chgData name="John Griffiths" userId="55ce029b995a3368" providerId="Windows Live" clId="Web-{A2792F6E-D6EE-4C56-ACAD-8D1990809AE0}" dt="2024-03-21T09:49:06.050" v="102" actId="20577"/>
          <ac:spMkLst>
            <pc:docMk/>
            <pc:sldMk cId="1172008402" sldId="273"/>
            <ac:spMk id="8" creationId="{171B8F8E-A1A2-4975-BB3C-87D2E2D88FAA}"/>
          </ac:spMkLst>
        </pc:spChg>
        <pc:picChg chg="add mod">
          <ac:chgData name="John Griffiths" userId="55ce029b995a3368" providerId="Windows Live" clId="Web-{A2792F6E-D6EE-4C56-ACAD-8D1990809AE0}" dt="2024-03-21T09:50:01.304" v="105" actId="14100"/>
          <ac:picMkLst>
            <pc:docMk/>
            <pc:sldMk cId="1172008402" sldId="273"/>
            <ac:picMk id="2" creationId="{CBEE54E2-8229-8B38-5ED2-56D6040A9E80}"/>
          </ac:picMkLst>
        </pc:picChg>
        <pc:picChg chg="add mod">
          <ac:chgData name="John Griffiths" userId="55ce029b995a3368" providerId="Windows Live" clId="Web-{A2792F6E-D6EE-4C56-ACAD-8D1990809AE0}" dt="2024-03-21T09:50:40.728" v="109" actId="1076"/>
          <ac:picMkLst>
            <pc:docMk/>
            <pc:sldMk cId="1172008402" sldId="273"/>
            <ac:picMk id="3" creationId="{45402FCA-3B19-8911-17D0-DF1512D62F86}"/>
          </ac:picMkLst>
        </pc:picChg>
        <pc:picChg chg="add mod">
          <ac:chgData name="John Griffiths" userId="55ce029b995a3368" providerId="Windows Live" clId="Web-{A2792F6E-D6EE-4C56-ACAD-8D1990809AE0}" dt="2024-03-21T09:51:39.763" v="113" actId="1076"/>
          <ac:picMkLst>
            <pc:docMk/>
            <pc:sldMk cId="1172008402" sldId="273"/>
            <ac:picMk id="4" creationId="{5A4730CF-7CB8-0E0E-704A-7A6FAF895760}"/>
          </ac:picMkLst>
        </pc:picChg>
        <pc:picChg chg="add del mod">
          <ac:chgData name="John Griffiths" userId="55ce029b995a3368" providerId="Windows Live" clId="Web-{A2792F6E-D6EE-4C56-ACAD-8D1990809AE0}" dt="2024-03-21T09:52:11.719" v="117"/>
          <ac:picMkLst>
            <pc:docMk/>
            <pc:sldMk cId="1172008402" sldId="273"/>
            <ac:picMk id="5" creationId="{87BD7303-59D0-C2B1-864E-33FE88BFD0C6}"/>
          </ac:picMkLst>
        </pc:picChg>
        <pc:picChg chg="del">
          <ac:chgData name="John Griffiths" userId="55ce029b995a3368" providerId="Windows Live" clId="Web-{A2792F6E-D6EE-4C56-ACAD-8D1990809AE0}" dt="2024-03-21T09:49:02.081" v="100"/>
          <ac:picMkLst>
            <pc:docMk/>
            <pc:sldMk cId="1172008402" sldId="273"/>
            <ac:picMk id="6" creationId="{421B05A3-B4D3-7A6A-EA79-3570137C5F18}"/>
          </ac:picMkLst>
        </pc:picChg>
        <pc:picChg chg="del">
          <ac:chgData name="John Griffiths" userId="55ce029b995a3368" providerId="Windows Live" clId="Web-{A2792F6E-D6EE-4C56-ACAD-8D1990809AE0}" dt="2024-03-21T09:49:00.847" v="98"/>
          <ac:picMkLst>
            <pc:docMk/>
            <pc:sldMk cId="1172008402" sldId="273"/>
            <ac:picMk id="7" creationId="{8FACA651-EF24-F585-0D1F-95B98BE8EF6E}"/>
          </ac:picMkLst>
        </pc:picChg>
        <pc:picChg chg="del">
          <ac:chgData name="John Griffiths" userId="55ce029b995a3368" providerId="Windows Live" clId="Web-{A2792F6E-D6EE-4C56-ACAD-8D1990809AE0}" dt="2024-03-21T09:49:01.441" v="99"/>
          <ac:picMkLst>
            <pc:docMk/>
            <pc:sldMk cId="1172008402" sldId="273"/>
            <ac:picMk id="9" creationId="{0B96C660-6D74-79DA-A215-33F0656DAFA0}"/>
          </ac:picMkLst>
        </pc:picChg>
        <pc:picChg chg="add mod">
          <ac:chgData name="John Griffiths" userId="55ce029b995a3368" providerId="Windows Live" clId="Web-{A2792F6E-D6EE-4C56-ACAD-8D1990809AE0}" dt="2024-03-21T09:52:35.939" v="121" actId="1076"/>
          <ac:picMkLst>
            <pc:docMk/>
            <pc:sldMk cId="1172008402" sldId="273"/>
            <ac:picMk id="10" creationId="{B9EED6B9-923F-EEE7-B44B-E1007AAB59E0}"/>
          </ac:picMkLst>
        </pc:picChg>
        <pc:picChg chg="add mod">
          <ac:chgData name="John Griffiths" userId="55ce029b995a3368" providerId="Windows Live" clId="Web-{A2792F6E-D6EE-4C56-ACAD-8D1990809AE0}" dt="2024-03-21T09:52:54.190" v="124" actId="14100"/>
          <ac:picMkLst>
            <pc:docMk/>
            <pc:sldMk cId="1172008402" sldId="273"/>
            <ac:picMk id="11" creationId="{BDC37CEE-813D-4F06-319D-F529481AB95F}"/>
          </ac:picMkLst>
        </pc:picChg>
      </pc:sldChg>
      <pc:sldChg chg="del">
        <pc:chgData name="John Griffiths" userId="55ce029b995a3368" providerId="Windows Live" clId="Web-{A2792F6E-D6EE-4C56-ACAD-8D1990809AE0}" dt="2024-03-21T09:35:41.436" v="19"/>
        <pc:sldMkLst>
          <pc:docMk/>
          <pc:sldMk cId="3428550291" sldId="273"/>
        </pc:sldMkLst>
      </pc:sldChg>
      <pc:sldChg chg="addSp delSp modSp add replId">
        <pc:chgData name="John Griffiths" userId="55ce029b995a3368" providerId="Windows Live" clId="Web-{A2792F6E-D6EE-4C56-ACAD-8D1990809AE0}" dt="2024-03-21T09:55:41.482" v="139" actId="1076"/>
        <pc:sldMkLst>
          <pc:docMk/>
          <pc:sldMk cId="1080454610" sldId="274"/>
        </pc:sldMkLst>
        <pc:spChg chg="mod">
          <ac:chgData name="John Griffiths" userId="55ce029b995a3368" providerId="Windows Live" clId="Web-{A2792F6E-D6EE-4C56-ACAD-8D1990809AE0}" dt="2024-03-21T09:53:25.817" v="131" actId="20577"/>
          <ac:spMkLst>
            <pc:docMk/>
            <pc:sldMk cId="1080454610" sldId="274"/>
            <ac:spMk id="8" creationId="{171B8F8E-A1A2-4975-BB3C-87D2E2D88FAA}"/>
          </ac:spMkLst>
        </pc:spChg>
        <pc:picChg chg="del">
          <ac:chgData name="John Griffiths" userId="55ce029b995a3368" providerId="Windows Live" clId="Web-{A2792F6E-D6EE-4C56-ACAD-8D1990809AE0}" dt="2024-03-21T09:53:20.286" v="127"/>
          <ac:picMkLst>
            <pc:docMk/>
            <pc:sldMk cId="1080454610" sldId="274"/>
            <ac:picMk id="2" creationId="{CBEE54E2-8229-8B38-5ED2-56D6040A9E80}"/>
          </ac:picMkLst>
        </pc:picChg>
        <pc:picChg chg="del">
          <ac:chgData name="John Griffiths" userId="55ce029b995a3368" providerId="Windows Live" clId="Web-{A2792F6E-D6EE-4C56-ACAD-8D1990809AE0}" dt="2024-03-21T09:53:19.707" v="126"/>
          <ac:picMkLst>
            <pc:docMk/>
            <pc:sldMk cId="1080454610" sldId="274"/>
            <ac:picMk id="3" creationId="{45402FCA-3B19-8911-17D0-DF1512D62F86}"/>
          </ac:picMkLst>
        </pc:picChg>
        <pc:picChg chg="del">
          <ac:chgData name="John Griffiths" userId="55ce029b995a3368" providerId="Windows Live" clId="Web-{A2792F6E-D6EE-4C56-ACAD-8D1990809AE0}" dt="2024-03-21T09:53:20.817" v="128"/>
          <ac:picMkLst>
            <pc:docMk/>
            <pc:sldMk cId="1080454610" sldId="274"/>
            <ac:picMk id="4" creationId="{5A4730CF-7CB8-0E0E-704A-7A6FAF895760}"/>
          </ac:picMkLst>
        </pc:picChg>
        <pc:picChg chg="add mod">
          <ac:chgData name="John Griffiths" userId="55ce029b995a3368" providerId="Windows Live" clId="Web-{A2792F6E-D6EE-4C56-ACAD-8D1990809AE0}" dt="2024-03-21T09:54:34.665" v="133" actId="1076"/>
          <ac:picMkLst>
            <pc:docMk/>
            <pc:sldMk cId="1080454610" sldId="274"/>
            <ac:picMk id="5" creationId="{D47D90B1-9CED-B85D-6876-BB09557C26B6}"/>
          </ac:picMkLst>
        </pc:picChg>
        <pc:picChg chg="add mod">
          <ac:chgData name="John Griffiths" userId="55ce029b995a3368" providerId="Windows Live" clId="Web-{A2792F6E-D6EE-4C56-ACAD-8D1990809AE0}" dt="2024-03-21T09:55:01.792" v="135" actId="1076"/>
          <ac:picMkLst>
            <pc:docMk/>
            <pc:sldMk cId="1080454610" sldId="274"/>
            <ac:picMk id="6" creationId="{FF334F08-2C8B-D477-EDB6-857EA72E6428}"/>
          </ac:picMkLst>
        </pc:picChg>
        <pc:picChg chg="add mod">
          <ac:chgData name="John Griffiths" userId="55ce029b995a3368" providerId="Windows Live" clId="Web-{A2792F6E-D6EE-4C56-ACAD-8D1990809AE0}" dt="2024-03-21T09:55:18.621" v="137" actId="1076"/>
          <ac:picMkLst>
            <pc:docMk/>
            <pc:sldMk cId="1080454610" sldId="274"/>
            <ac:picMk id="7" creationId="{8E0C777E-85DF-2413-8585-58357E20F168}"/>
          </ac:picMkLst>
        </pc:picChg>
        <pc:picChg chg="add mod">
          <ac:chgData name="John Griffiths" userId="55ce029b995a3368" providerId="Windows Live" clId="Web-{A2792F6E-D6EE-4C56-ACAD-8D1990809AE0}" dt="2024-03-21T09:55:41.482" v="139" actId="1076"/>
          <ac:picMkLst>
            <pc:docMk/>
            <pc:sldMk cId="1080454610" sldId="274"/>
            <ac:picMk id="9" creationId="{7CE153EE-9D7F-1C24-50C5-E324E49987A1}"/>
          </ac:picMkLst>
        </pc:picChg>
        <pc:picChg chg="del">
          <ac:chgData name="John Griffiths" userId="55ce029b995a3368" providerId="Windows Live" clId="Web-{A2792F6E-D6EE-4C56-ACAD-8D1990809AE0}" dt="2024-03-21T09:53:21.379" v="129"/>
          <ac:picMkLst>
            <pc:docMk/>
            <pc:sldMk cId="1080454610" sldId="274"/>
            <ac:picMk id="10" creationId="{B9EED6B9-923F-EEE7-B44B-E1007AAB59E0}"/>
          </ac:picMkLst>
        </pc:picChg>
        <pc:picChg chg="del">
          <ac:chgData name="John Griffiths" userId="55ce029b995a3368" providerId="Windows Live" clId="Web-{A2792F6E-D6EE-4C56-ACAD-8D1990809AE0}" dt="2024-03-21T09:53:22.426" v="130"/>
          <ac:picMkLst>
            <pc:docMk/>
            <pc:sldMk cId="1080454610" sldId="274"/>
            <ac:picMk id="11" creationId="{BDC37CEE-813D-4F06-319D-F529481AB95F}"/>
          </ac:picMkLst>
        </pc:picChg>
      </pc:sldChg>
      <pc:sldChg chg="del">
        <pc:chgData name="John Griffiths" userId="55ce029b995a3368" providerId="Windows Live" clId="Web-{A2792F6E-D6EE-4C56-ACAD-8D1990809AE0}" dt="2024-03-21T09:35:41.436" v="18"/>
        <pc:sldMkLst>
          <pc:docMk/>
          <pc:sldMk cId="1913427713" sldId="274"/>
        </pc:sldMkLst>
      </pc:sldChg>
      <pc:sldChg chg="del">
        <pc:chgData name="John Griffiths" userId="55ce029b995a3368" providerId="Windows Live" clId="Web-{A2792F6E-D6EE-4C56-ACAD-8D1990809AE0}" dt="2024-03-21T09:35:41.436" v="17"/>
        <pc:sldMkLst>
          <pc:docMk/>
          <pc:sldMk cId="620321602" sldId="275"/>
        </pc:sldMkLst>
      </pc:sldChg>
      <pc:sldChg chg="addSp delSp modSp add replId">
        <pc:chgData name="John Griffiths" userId="55ce029b995a3368" providerId="Windows Live" clId="Web-{A2792F6E-D6EE-4C56-ACAD-8D1990809AE0}" dt="2024-03-21T09:58:51.885" v="151" actId="1076"/>
        <pc:sldMkLst>
          <pc:docMk/>
          <pc:sldMk cId="3145999433" sldId="275"/>
        </pc:sldMkLst>
        <pc:spChg chg="mod">
          <ac:chgData name="John Griffiths" userId="55ce029b995a3368" providerId="Windows Live" clId="Web-{A2792F6E-D6EE-4C56-ACAD-8D1990809AE0}" dt="2024-03-21T09:56:39.314" v="145" actId="20577"/>
          <ac:spMkLst>
            <pc:docMk/>
            <pc:sldMk cId="3145999433" sldId="275"/>
            <ac:spMk id="8" creationId="{171B8F8E-A1A2-4975-BB3C-87D2E2D88FAA}"/>
          </ac:spMkLst>
        </pc:spChg>
        <pc:picChg chg="add mod">
          <ac:chgData name="John Griffiths" userId="55ce029b995a3368" providerId="Windows Live" clId="Web-{A2792F6E-D6EE-4C56-ACAD-8D1990809AE0}" dt="2024-03-21T09:57:25.098" v="147" actId="1076"/>
          <ac:picMkLst>
            <pc:docMk/>
            <pc:sldMk cId="3145999433" sldId="275"/>
            <ac:picMk id="2" creationId="{A225D77A-6601-2DE6-E9DE-8C1BA4099388}"/>
          </ac:picMkLst>
        </pc:picChg>
        <pc:picChg chg="add mod">
          <ac:chgData name="John Griffiths" userId="55ce029b995a3368" providerId="Windows Live" clId="Web-{A2792F6E-D6EE-4C56-ACAD-8D1990809AE0}" dt="2024-03-21T09:57:53.991" v="149" actId="1076"/>
          <ac:picMkLst>
            <pc:docMk/>
            <pc:sldMk cId="3145999433" sldId="275"/>
            <ac:picMk id="3" creationId="{14F08C13-B9FA-5078-571F-BDB49973431D}"/>
          </ac:picMkLst>
        </pc:picChg>
        <pc:picChg chg="add mod">
          <ac:chgData name="John Griffiths" userId="55ce029b995a3368" providerId="Windows Live" clId="Web-{A2792F6E-D6EE-4C56-ACAD-8D1990809AE0}" dt="2024-03-21T09:58:51.885" v="151" actId="1076"/>
          <ac:picMkLst>
            <pc:docMk/>
            <pc:sldMk cId="3145999433" sldId="275"/>
            <ac:picMk id="4" creationId="{84FA20CB-339B-34F3-F802-9B815B543EE2}"/>
          </ac:picMkLst>
        </pc:picChg>
        <pc:picChg chg="del">
          <ac:chgData name="John Griffiths" userId="55ce029b995a3368" providerId="Windows Live" clId="Web-{A2792F6E-D6EE-4C56-ACAD-8D1990809AE0}" dt="2024-03-21T09:56:34.111" v="141"/>
          <ac:picMkLst>
            <pc:docMk/>
            <pc:sldMk cId="3145999433" sldId="275"/>
            <ac:picMk id="5" creationId="{D47D90B1-9CED-B85D-6876-BB09557C26B6}"/>
          </ac:picMkLst>
        </pc:picChg>
        <pc:picChg chg="del">
          <ac:chgData name="John Griffiths" userId="55ce029b995a3368" providerId="Windows Live" clId="Web-{A2792F6E-D6EE-4C56-ACAD-8D1990809AE0}" dt="2024-03-21T09:56:35.111" v="142"/>
          <ac:picMkLst>
            <pc:docMk/>
            <pc:sldMk cId="3145999433" sldId="275"/>
            <ac:picMk id="6" creationId="{FF334F08-2C8B-D477-EDB6-857EA72E6428}"/>
          </ac:picMkLst>
        </pc:picChg>
        <pc:picChg chg="del">
          <ac:chgData name="John Griffiths" userId="55ce029b995a3368" providerId="Windows Live" clId="Web-{A2792F6E-D6EE-4C56-ACAD-8D1990809AE0}" dt="2024-03-21T09:56:36.126" v="144"/>
          <ac:picMkLst>
            <pc:docMk/>
            <pc:sldMk cId="3145999433" sldId="275"/>
            <ac:picMk id="7" creationId="{8E0C777E-85DF-2413-8585-58357E20F168}"/>
          </ac:picMkLst>
        </pc:picChg>
        <pc:picChg chg="del">
          <ac:chgData name="John Griffiths" userId="55ce029b995a3368" providerId="Windows Live" clId="Web-{A2792F6E-D6EE-4C56-ACAD-8D1990809AE0}" dt="2024-03-21T09:56:35.642" v="143"/>
          <ac:picMkLst>
            <pc:docMk/>
            <pc:sldMk cId="3145999433" sldId="275"/>
            <ac:picMk id="9" creationId="{7CE153EE-9D7F-1C24-50C5-E324E49987A1}"/>
          </ac:picMkLst>
        </pc:picChg>
      </pc:sldChg>
      <pc:sldChg chg="del">
        <pc:chgData name="John Griffiths" userId="55ce029b995a3368" providerId="Windows Live" clId="Web-{A2792F6E-D6EE-4C56-ACAD-8D1990809AE0}" dt="2024-03-21T09:35:41.436" v="16"/>
        <pc:sldMkLst>
          <pc:docMk/>
          <pc:sldMk cId="1010655" sldId="276"/>
        </pc:sldMkLst>
      </pc:sldChg>
      <pc:sldChg chg="addSp delSp modSp add replId">
        <pc:chgData name="John Griffiths" userId="55ce029b995a3368" providerId="Windows Live" clId="Web-{A2792F6E-D6EE-4C56-ACAD-8D1990809AE0}" dt="2024-03-21T09:59:25.122" v="157" actId="1076"/>
        <pc:sldMkLst>
          <pc:docMk/>
          <pc:sldMk cId="634111848" sldId="276"/>
        </pc:sldMkLst>
        <pc:picChg chg="del">
          <ac:chgData name="John Griffiths" userId="55ce029b995a3368" providerId="Windows Live" clId="Web-{A2792F6E-D6EE-4C56-ACAD-8D1990809AE0}" dt="2024-03-21T09:59:19.528" v="154"/>
          <ac:picMkLst>
            <pc:docMk/>
            <pc:sldMk cId="634111848" sldId="276"/>
            <ac:picMk id="2" creationId="{A225D77A-6601-2DE6-E9DE-8C1BA4099388}"/>
          </ac:picMkLst>
        </pc:picChg>
        <pc:picChg chg="del">
          <ac:chgData name="John Griffiths" userId="55ce029b995a3368" providerId="Windows Live" clId="Web-{A2792F6E-D6EE-4C56-ACAD-8D1990809AE0}" dt="2024-03-21T09:59:18.996" v="153"/>
          <ac:picMkLst>
            <pc:docMk/>
            <pc:sldMk cId="634111848" sldId="276"/>
            <ac:picMk id="3" creationId="{14F08C13-B9FA-5078-571F-BDB49973431D}"/>
          </ac:picMkLst>
        </pc:picChg>
        <pc:picChg chg="del">
          <ac:chgData name="John Griffiths" userId="55ce029b995a3368" providerId="Windows Live" clId="Web-{A2792F6E-D6EE-4C56-ACAD-8D1990809AE0}" dt="2024-03-21T09:59:20.246" v="155"/>
          <ac:picMkLst>
            <pc:docMk/>
            <pc:sldMk cId="634111848" sldId="276"/>
            <ac:picMk id="4" creationId="{84FA20CB-339B-34F3-F802-9B815B543EE2}"/>
          </ac:picMkLst>
        </pc:picChg>
        <pc:picChg chg="add mod">
          <ac:chgData name="John Griffiths" userId="55ce029b995a3368" providerId="Windows Live" clId="Web-{A2792F6E-D6EE-4C56-ACAD-8D1990809AE0}" dt="2024-03-21T09:59:25.122" v="157" actId="1076"/>
          <ac:picMkLst>
            <pc:docMk/>
            <pc:sldMk cId="634111848" sldId="276"/>
            <ac:picMk id="5" creationId="{2D563C05-5A2D-35A8-9180-DC9FEC68BB3E}"/>
          </ac:picMkLst>
        </pc:picChg>
      </pc:sldChg>
      <pc:sldChg chg="addSp delSp modSp add replId">
        <pc:chgData name="John Griffiths" userId="55ce029b995a3368" providerId="Windows Live" clId="Web-{A2792F6E-D6EE-4C56-ACAD-8D1990809AE0}" dt="2024-03-21T10:02:14.461" v="184" actId="14100"/>
        <pc:sldMkLst>
          <pc:docMk/>
          <pc:sldMk cId="397706025" sldId="277"/>
        </pc:sldMkLst>
        <pc:spChg chg="add del mod">
          <ac:chgData name="John Griffiths" userId="55ce029b995a3368" providerId="Windows Live" clId="Web-{A2792F6E-D6EE-4C56-ACAD-8D1990809AE0}" dt="2024-03-21T10:01:23.067" v="170"/>
          <ac:spMkLst>
            <pc:docMk/>
            <pc:sldMk cId="397706025" sldId="277"/>
            <ac:spMk id="3" creationId="{E7CE2E7D-1191-92CF-2F8B-9E775420F458}"/>
          </ac:spMkLst>
        </pc:spChg>
        <pc:spChg chg="add del mod">
          <ac:chgData name="John Griffiths" userId="55ce029b995a3368" providerId="Windows Live" clId="Web-{A2792F6E-D6EE-4C56-ACAD-8D1990809AE0}" dt="2024-03-21T10:01:32.630" v="174"/>
          <ac:spMkLst>
            <pc:docMk/>
            <pc:sldMk cId="397706025" sldId="277"/>
            <ac:spMk id="4" creationId="{A072DD9A-5784-0746-94FF-0CBDC4151FB4}"/>
          </ac:spMkLst>
        </pc:spChg>
        <pc:spChg chg="add mod">
          <ac:chgData name="John Griffiths" userId="55ce029b995a3368" providerId="Windows Live" clId="Web-{A2792F6E-D6EE-4C56-ACAD-8D1990809AE0}" dt="2024-03-21T10:01:48.725" v="180" actId="20577"/>
          <ac:spMkLst>
            <pc:docMk/>
            <pc:sldMk cId="397706025" sldId="277"/>
            <ac:spMk id="6" creationId="{DCFAB643-2D37-EDA0-B9C9-8CBD295E104E}"/>
          </ac:spMkLst>
        </pc:spChg>
        <pc:spChg chg="mod">
          <ac:chgData name="John Griffiths" userId="55ce029b995a3368" providerId="Windows Live" clId="Web-{A2792F6E-D6EE-4C56-ACAD-8D1990809AE0}" dt="2024-03-21T09:59:42.685" v="162" actId="20577"/>
          <ac:spMkLst>
            <pc:docMk/>
            <pc:sldMk cId="397706025" sldId="277"/>
            <ac:spMk id="8" creationId="{171B8F8E-A1A2-4975-BB3C-87D2E2D88FAA}"/>
          </ac:spMkLst>
        </pc:spChg>
        <pc:picChg chg="add mod">
          <ac:chgData name="John Griffiths" userId="55ce029b995a3368" providerId="Windows Live" clId="Web-{A2792F6E-D6EE-4C56-ACAD-8D1990809AE0}" dt="2024-03-21T10:01:55.241" v="181" actId="14100"/>
          <ac:picMkLst>
            <pc:docMk/>
            <pc:sldMk cId="397706025" sldId="277"/>
            <ac:picMk id="2" creationId="{E78F9495-70E6-F84E-DE98-2E6FDD1EB5DF}"/>
          </ac:picMkLst>
        </pc:picChg>
        <pc:picChg chg="del">
          <ac:chgData name="John Griffiths" userId="55ce029b995a3368" providerId="Windows Live" clId="Web-{A2792F6E-D6EE-4C56-ACAD-8D1990809AE0}" dt="2024-03-21T09:59:35.451" v="159"/>
          <ac:picMkLst>
            <pc:docMk/>
            <pc:sldMk cId="397706025" sldId="277"/>
            <ac:picMk id="5" creationId="{2D563C05-5A2D-35A8-9180-DC9FEC68BB3E}"/>
          </ac:picMkLst>
        </pc:picChg>
        <pc:picChg chg="add mod">
          <ac:chgData name="John Griffiths" userId="55ce029b995a3368" providerId="Windows Live" clId="Web-{A2792F6E-D6EE-4C56-ACAD-8D1990809AE0}" dt="2024-03-21T10:02:14.461" v="184" actId="14100"/>
          <ac:picMkLst>
            <pc:docMk/>
            <pc:sldMk cId="397706025" sldId="277"/>
            <ac:picMk id="7" creationId="{DD63B9A1-6064-DD79-741F-6F0468315291}"/>
          </ac:picMkLst>
        </pc:picChg>
      </pc:sldChg>
      <pc:sldChg chg="del">
        <pc:chgData name="John Griffiths" userId="55ce029b995a3368" providerId="Windows Live" clId="Web-{A2792F6E-D6EE-4C56-ACAD-8D1990809AE0}" dt="2024-03-21T09:35:41.436" v="15"/>
        <pc:sldMkLst>
          <pc:docMk/>
          <pc:sldMk cId="1745679320" sldId="277"/>
        </pc:sldMkLst>
      </pc:sldChg>
      <pc:sldChg chg="addSp delSp modSp add replId">
        <pc:chgData name="John Griffiths" userId="55ce029b995a3368" providerId="Windows Live" clId="Web-{A2792F6E-D6EE-4C56-ACAD-8D1990809AE0}" dt="2024-03-21T10:05:54.100" v="212" actId="1076"/>
        <pc:sldMkLst>
          <pc:docMk/>
          <pc:sldMk cId="1797188524" sldId="278"/>
        </pc:sldMkLst>
        <pc:spChg chg="add mod">
          <ac:chgData name="John Griffiths" userId="55ce029b995a3368" providerId="Windows Live" clId="Web-{A2792F6E-D6EE-4C56-ACAD-8D1990809AE0}" dt="2024-03-21T10:05:54.100" v="212" actId="1076"/>
          <ac:spMkLst>
            <pc:docMk/>
            <pc:sldMk cId="1797188524" sldId="278"/>
            <ac:spMk id="4" creationId="{44A92C31-FF38-A0EE-BD6F-A47593203B32}"/>
          </ac:spMkLst>
        </pc:spChg>
        <pc:spChg chg="del">
          <ac:chgData name="John Griffiths" userId="55ce029b995a3368" providerId="Windows Live" clId="Web-{A2792F6E-D6EE-4C56-ACAD-8D1990809AE0}" dt="2024-03-21T10:02:26.415" v="188"/>
          <ac:spMkLst>
            <pc:docMk/>
            <pc:sldMk cId="1797188524" sldId="278"/>
            <ac:spMk id="6" creationId="{DCFAB643-2D37-EDA0-B9C9-8CBD295E104E}"/>
          </ac:spMkLst>
        </pc:spChg>
        <pc:spChg chg="mod">
          <ac:chgData name="John Griffiths" userId="55ce029b995a3368" providerId="Windows Live" clId="Web-{A2792F6E-D6EE-4C56-ACAD-8D1990809AE0}" dt="2024-03-21T10:02:29.009" v="189" actId="20577"/>
          <ac:spMkLst>
            <pc:docMk/>
            <pc:sldMk cId="1797188524" sldId="278"/>
            <ac:spMk id="8" creationId="{171B8F8E-A1A2-4975-BB3C-87D2E2D88FAA}"/>
          </ac:spMkLst>
        </pc:spChg>
        <pc:picChg chg="del">
          <ac:chgData name="John Griffiths" userId="55ce029b995a3368" providerId="Windows Live" clId="Web-{A2792F6E-D6EE-4C56-ACAD-8D1990809AE0}" dt="2024-03-21T10:02:22.977" v="186"/>
          <ac:picMkLst>
            <pc:docMk/>
            <pc:sldMk cId="1797188524" sldId="278"/>
            <ac:picMk id="2" creationId="{E78F9495-70E6-F84E-DE98-2E6FDD1EB5DF}"/>
          </ac:picMkLst>
        </pc:picChg>
        <pc:picChg chg="add mod">
          <ac:chgData name="John Griffiths" userId="55ce029b995a3368" providerId="Windows Live" clId="Web-{A2792F6E-D6EE-4C56-ACAD-8D1990809AE0}" dt="2024-03-21T10:05:30.255" v="206" actId="1076"/>
          <ac:picMkLst>
            <pc:docMk/>
            <pc:sldMk cId="1797188524" sldId="278"/>
            <ac:picMk id="3" creationId="{B9F11A9A-0A0A-BE13-5C16-F3E99B3FB8C0}"/>
          </ac:picMkLst>
        </pc:picChg>
        <pc:picChg chg="add mod">
          <ac:chgData name="John Griffiths" userId="55ce029b995a3368" providerId="Windows Live" clId="Web-{A2792F6E-D6EE-4C56-ACAD-8D1990809AE0}" dt="2024-03-21T10:05:39.865" v="209" actId="14100"/>
          <ac:picMkLst>
            <pc:docMk/>
            <pc:sldMk cId="1797188524" sldId="278"/>
            <ac:picMk id="5" creationId="{BB1637A1-137C-D338-B0D5-3333401D7319}"/>
          </ac:picMkLst>
        </pc:picChg>
        <pc:picChg chg="del">
          <ac:chgData name="John Griffiths" userId="55ce029b995a3368" providerId="Windows Live" clId="Web-{A2792F6E-D6EE-4C56-ACAD-8D1990809AE0}" dt="2024-03-21T10:02:24.118" v="187"/>
          <ac:picMkLst>
            <pc:docMk/>
            <pc:sldMk cId="1797188524" sldId="278"/>
            <ac:picMk id="7" creationId="{DD63B9A1-6064-DD79-741F-6F0468315291}"/>
          </ac:picMkLst>
        </pc:picChg>
        <pc:picChg chg="add mod">
          <ac:chgData name="John Griffiths" userId="55ce029b995a3368" providerId="Windows Live" clId="Web-{A2792F6E-D6EE-4C56-ACAD-8D1990809AE0}" dt="2024-03-21T10:05:44.803" v="211" actId="1076"/>
          <ac:picMkLst>
            <pc:docMk/>
            <pc:sldMk cId="1797188524" sldId="278"/>
            <ac:picMk id="9" creationId="{BF4E27E1-6249-5405-CF51-23476C5260C8}"/>
          </ac:picMkLst>
        </pc:picChg>
      </pc:sldChg>
      <pc:sldChg chg="del">
        <pc:chgData name="John Griffiths" userId="55ce029b995a3368" providerId="Windows Live" clId="Web-{A2792F6E-D6EE-4C56-ACAD-8D1990809AE0}" dt="2024-03-21T09:35:41.436" v="14"/>
        <pc:sldMkLst>
          <pc:docMk/>
          <pc:sldMk cId="4165823468" sldId="278"/>
        </pc:sldMkLst>
      </pc:sldChg>
      <pc:sldChg chg="addSp delSp modSp add replId">
        <pc:chgData name="John Griffiths" userId="55ce029b995a3368" providerId="Windows Live" clId="Web-{A2792F6E-D6EE-4C56-ACAD-8D1990809AE0}" dt="2024-03-21T10:08:41.689" v="227" actId="14100"/>
        <pc:sldMkLst>
          <pc:docMk/>
          <pc:sldMk cId="2297528998" sldId="279"/>
        </pc:sldMkLst>
        <pc:spChg chg="del">
          <ac:chgData name="John Griffiths" userId="55ce029b995a3368" providerId="Windows Live" clId="Web-{A2792F6E-D6EE-4C56-ACAD-8D1990809AE0}" dt="2024-03-21T10:06:20.039" v="217"/>
          <ac:spMkLst>
            <pc:docMk/>
            <pc:sldMk cId="2297528998" sldId="279"/>
            <ac:spMk id="4" creationId="{44A92C31-FF38-A0EE-BD6F-A47593203B32}"/>
          </ac:spMkLst>
        </pc:spChg>
        <pc:spChg chg="mod">
          <ac:chgData name="John Griffiths" userId="55ce029b995a3368" providerId="Windows Live" clId="Web-{A2792F6E-D6EE-4C56-ACAD-8D1990809AE0}" dt="2024-03-21T10:06:30.118" v="220" actId="20577"/>
          <ac:spMkLst>
            <pc:docMk/>
            <pc:sldMk cId="2297528998" sldId="279"/>
            <ac:spMk id="8" creationId="{171B8F8E-A1A2-4975-BB3C-87D2E2D88FAA}"/>
          </ac:spMkLst>
        </pc:spChg>
        <pc:picChg chg="add mod">
          <ac:chgData name="John Griffiths" userId="55ce029b995a3368" providerId="Windows Live" clId="Web-{A2792F6E-D6EE-4C56-ACAD-8D1990809AE0}" dt="2024-03-21T10:08:41.689" v="227" actId="14100"/>
          <ac:picMkLst>
            <pc:docMk/>
            <pc:sldMk cId="2297528998" sldId="279"/>
            <ac:picMk id="2" creationId="{68E2B294-FA10-D4F8-8BB8-EDD61A1E2EB6}"/>
          </ac:picMkLst>
        </pc:picChg>
        <pc:picChg chg="del">
          <ac:chgData name="John Griffiths" userId="55ce029b995a3368" providerId="Windows Live" clId="Web-{A2792F6E-D6EE-4C56-ACAD-8D1990809AE0}" dt="2024-03-21T10:06:17.649" v="214"/>
          <ac:picMkLst>
            <pc:docMk/>
            <pc:sldMk cId="2297528998" sldId="279"/>
            <ac:picMk id="3" creationId="{B9F11A9A-0A0A-BE13-5C16-F3E99B3FB8C0}"/>
          </ac:picMkLst>
        </pc:picChg>
        <pc:picChg chg="del">
          <ac:chgData name="John Griffiths" userId="55ce029b995a3368" providerId="Windows Live" clId="Web-{A2792F6E-D6EE-4C56-ACAD-8D1990809AE0}" dt="2024-03-21T10:06:18.602" v="216"/>
          <ac:picMkLst>
            <pc:docMk/>
            <pc:sldMk cId="2297528998" sldId="279"/>
            <ac:picMk id="5" creationId="{BB1637A1-137C-D338-B0D5-3333401D7319}"/>
          </ac:picMkLst>
        </pc:picChg>
        <pc:picChg chg="add mod">
          <ac:chgData name="John Griffiths" userId="55ce029b995a3368" providerId="Windows Live" clId="Web-{A2792F6E-D6EE-4C56-ACAD-8D1990809AE0}" dt="2024-03-21T10:08:36.970" v="226" actId="1076"/>
          <ac:picMkLst>
            <pc:docMk/>
            <pc:sldMk cId="2297528998" sldId="279"/>
            <ac:picMk id="6" creationId="{C322CF8C-400D-1E14-E144-602D12D237CB}"/>
          </ac:picMkLst>
        </pc:picChg>
        <pc:picChg chg="del">
          <ac:chgData name="John Griffiths" userId="55ce029b995a3368" providerId="Windows Live" clId="Web-{A2792F6E-D6EE-4C56-ACAD-8D1990809AE0}" dt="2024-03-21T10:06:17.992" v="215"/>
          <ac:picMkLst>
            <pc:docMk/>
            <pc:sldMk cId="2297528998" sldId="279"/>
            <ac:picMk id="9" creationId="{BF4E27E1-6249-5405-CF51-23476C5260C8}"/>
          </ac:picMkLst>
        </pc:picChg>
      </pc:sldChg>
      <pc:sldChg chg="del">
        <pc:chgData name="John Griffiths" userId="55ce029b995a3368" providerId="Windows Live" clId="Web-{A2792F6E-D6EE-4C56-ACAD-8D1990809AE0}" dt="2024-03-21T09:35:41.436" v="13"/>
        <pc:sldMkLst>
          <pc:docMk/>
          <pc:sldMk cId="2770801305" sldId="279"/>
        </pc:sldMkLst>
      </pc:sldChg>
      <pc:sldChg chg="addSp delSp modSp add replId">
        <pc:chgData name="John Griffiths" userId="55ce029b995a3368" providerId="Windows Live" clId="Web-{A2792F6E-D6EE-4C56-ACAD-8D1990809AE0}" dt="2024-03-21T10:10:28.493" v="234" actId="14100"/>
        <pc:sldMkLst>
          <pc:docMk/>
          <pc:sldMk cId="215349297" sldId="280"/>
        </pc:sldMkLst>
        <pc:spChg chg="mod">
          <ac:chgData name="John Griffiths" userId="55ce029b995a3368" providerId="Windows Live" clId="Web-{A2792F6E-D6EE-4C56-ACAD-8D1990809AE0}" dt="2024-03-21T10:09:02.300" v="231" actId="20577"/>
          <ac:spMkLst>
            <pc:docMk/>
            <pc:sldMk cId="215349297" sldId="280"/>
            <ac:spMk id="8" creationId="{171B8F8E-A1A2-4975-BB3C-87D2E2D88FAA}"/>
          </ac:spMkLst>
        </pc:spChg>
        <pc:picChg chg="del">
          <ac:chgData name="John Griffiths" userId="55ce029b995a3368" providerId="Windows Live" clId="Web-{A2792F6E-D6EE-4C56-ACAD-8D1990809AE0}" dt="2024-03-21T10:08:59.909" v="229"/>
          <ac:picMkLst>
            <pc:docMk/>
            <pc:sldMk cId="215349297" sldId="280"/>
            <ac:picMk id="2" creationId="{68E2B294-FA10-D4F8-8BB8-EDD61A1E2EB6}"/>
          </ac:picMkLst>
        </pc:picChg>
        <pc:picChg chg="add mod">
          <ac:chgData name="John Griffiths" userId="55ce029b995a3368" providerId="Windows Live" clId="Web-{A2792F6E-D6EE-4C56-ACAD-8D1990809AE0}" dt="2024-03-21T10:10:28.493" v="234" actId="14100"/>
          <ac:picMkLst>
            <pc:docMk/>
            <pc:sldMk cId="215349297" sldId="280"/>
            <ac:picMk id="3" creationId="{9B99F71D-312C-DB5C-7AF6-821EA6A042F2}"/>
          </ac:picMkLst>
        </pc:picChg>
        <pc:picChg chg="del">
          <ac:chgData name="John Griffiths" userId="55ce029b995a3368" providerId="Windows Live" clId="Web-{A2792F6E-D6EE-4C56-ACAD-8D1990809AE0}" dt="2024-03-21T10:09:00.050" v="230"/>
          <ac:picMkLst>
            <pc:docMk/>
            <pc:sldMk cId="215349297" sldId="280"/>
            <ac:picMk id="6" creationId="{C322CF8C-400D-1E14-E144-602D12D237CB}"/>
          </ac:picMkLst>
        </pc:picChg>
      </pc:sldChg>
      <pc:sldChg chg="del">
        <pc:chgData name="John Griffiths" userId="55ce029b995a3368" providerId="Windows Live" clId="Web-{A2792F6E-D6EE-4C56-ACAD-8D1990809AE0}" dt="2024-03-21T09:35:41.420" v="12"/>
        <pc:sldMkLst>
          <pc:docMk/>
          <pc:sldMk cId="2549808462" sldId="280"/>
        </pc:sldMkLst>
      </pc:sldChg>
      <pc:sldChg chg="del">
        <pc:chgData name="John Griffiths" userId="55ce029b995a3368" providerId="Windows Live" clId="Web-{A2792F6E-D6EE-4C56-ACAD-8D1990809AE0}" dt="2024-03-21T09:35:41.420" v="11"/>
        <pc:sldMkLst>
          <pc:docMk/>
          <pc:sldMk cId="1033873646" sldId="281"/>
        </pc:sldMkLst>
      </pc:sldChg>
      <pc:sldChg chg="delSp modSp add del replId">
        <pc:chgData name="John Griffiths" userId="55ce029b995a3368" providerId="Windows Live" clId="Web-{A2792F6E-D6EE-4C56-ACAD-8D1990809AE0}" dt="2024-03-21T10:14:19.180" v="239"/>
        <pc:sldMkLst>
          <pc:docMk/>
          <pc:sldMk cId="3266424959" sldId="281"/>
        </pc:sldMkLst>
        <pc:spChg chg="mod">
          <ac:chgData name="John Griffiths" userId="55ce029b995a3368" providerId="Windows Live" clId="Web-{A2792F6E-D6EE-4C56-ACAD-8D1990809AE0}" dt="2024-03-21T10:13:10.097" v="238" actId="20577"/>
          <ac:spMkLst>
            <pc:docMk/>
            <pc:sldMk cId="3266424959" sldId="281"/>
            <ac:spMk id="8" creationId="{171B8F8E-A1A2-4975-BB3C-87D2E2D88FAA}"/>
          </ac:spMkLst>
        </pc:spChg>
        <pc:picChg chg="del">
          <ac:chgData name="John Griffiths" userId="55ce029b995a3368" providerId="Windows Live" clId="Web-{A2792F6E-D6EE-4C56-ACAD-8D1990809AE0}" dt="2024-03-21T10:10:40.462" v="236"/>
          <ac:picMkLst>
            <pc:docMk/>
            <pc:sldMk cId="3266424959" sldId="281"/>
            <ac:picMk id="3" creationId="{9B99F71D-312C-DB5C-7AF6-821EA6A042F2}"/>
          </ac:picMkLst>
        </pc:picChg>
      </pc:sldChg>
      <pc:sldChg chg="del">
        <pc:chgData name="John Griffiths" userId="55ce029b995a3368" providerId="Windows Live" clId="Web-{A2792F6E-D6EE-4C56-ACAD-8D1990809AE0}" dt="2024-03-21T09:35:41.420" v="10"/>
        <pc:sldMkLst>
          <pc:docMk/>
          <pc:sldMk cId="769028366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F69F1-FBA8-4A7A-B234-5E736F3E2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06C69-24F1-4741-939E-577D55105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8566F-B3A9-4F26-BDD9-C5D79544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1B71-D859-4062-9EAD-639E31B60872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C37BB-F649-4B39-85B4-AB600DFB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DCBC4-90F8-457E-B3E7-111BE66A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3ED1E-6D4F-4193-933B-66D05FB61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86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382" y="614502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OCR Past paper questions </a:t>
            </a:r>
            <a:br>
              <a:rPr lang="en-US" sz="5400" b="1" dirty="0"/>
            </a:br>
            <a:r>
              <a:rPr lang="en-US" sz="5400" b="1" dirty="0"/>
              <a:t>5.3.1 Transition elements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652ED9-23CE-62CD-EBEF-C5263065D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797" y="485268"/>
            <a:ext cx="14605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511797" y="435020"/>
            <a:ext cx="1460500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18317" y="115945"/>
            <a:ext cx="465055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1 2022</a:t>
            </a:r>
          </a:p>
        </p:txBody>
      </p:sp>
      <p:pic>
        <p:nvPicPr>
          <p:cNvPr id="5" name="Picture 4" descr="A screenshot of a paper&#10;&#10;Description automatically generated">
            <a:extLst>
              <a:ext uri="{FF2B5EF4-FFF2-40B4-BE49-F238E27FC236}">
                <a16:creationId xmlns:a16="http://schemas.microsoft.com/office/drawing/2014/main" id="{2D563C05-5A2D-35A8-9180-DC9FEC68B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4" y="902914"/>
            <a:ext cx="56769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11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18317" y="115945"/>
            <a:ext cx="465055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3 2017</a:t>
            </a:r>
          </a:p>
        </p:txBody>
      </p:sp>
      <p:pic>
        <p:nvPicPr>
          <p:cNvPr id="2" name="Picture 1" descr="A diagram of a molecule&#10;&#10;Description automatically generated">
            <a:extLst>
              <a:ext uri="{FF2B5EF4-FFF2-40B4-BE49-F238E27FC236}">
                <a16:creationId xmlns:a16="http://schemas.microsoft.com/office/drawing/2014/main" id="{E78F9495-70E6-F84E-DE98-2E6FDD1EB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67" y="1141598"/>
            <a:ext cx="6284259" cy="4283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FAB643-2D37-EDA0-B9C9-8CBD295E104E}"/>
              </a:ext>
            </a:extLst>
          </p:cNvPr>
          <p:cNvSpPr txBox="1"/>
          <p:nvPr/>
        </p:nvSpPr>
        <p:spPr>
          <a:xfrm>
            <a:off x="224117" y="560293"/>
            <a:ext cx="117661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Calibri"/>
              </a:rPr>
              <a:t>4</a:t>
            </a:r>
          </a:p>
          <a:p>
            <a:endParaRPr lang="en-GB" dirty="0">
              <a:cs typeface="Calibri"/>
            </a:endParaRPr>
          </a:p>
        </p:txBody>
      </p:sp>
      <p:pic>
        <p:nvPicPr>
          <p:cNvPr id="7" name="Picture 6" descr="A close-up of a text&#10;&#10;Description automatically generated">
            <a:extLst>
              <a:ext uri="{FF2B5EF4-FFF2-40B4-BE49-F238E27FC236}">
                <a16:creationId xmlns:a16="http://schemas.microsoft.com/office/drawing/2014/main" id="{DD63B9A1-6064-DD79-741F-6F0468315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530" y="880502"/>
            <a:ext cx="5624793" cy="130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18317" y="115945"/>
            <a:ext cx="465055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3 2018</a:t>
            </a:r>
          </a:p>
        </p:txBody>
      </p:sp>
      <p:pic>
        <p:nvPicPr>
          <p:cNvPr id="3" name="Picture 2" descr="A paper with text on it&#10;&#10;Description automatically generated">
            <a:extLst>
              <a:ext uri="{FF2B5EF4-FFF2-40B4-BE49-F238E27FC236}">
                <a16:creationId xmlns:a16="http://schemas.microsoft.com/office/drawing/2014/main" id="{B9F11A9A-0A0A-BE13-5C16-F3E99B3FB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0" y="803462"/>
            <a:ext cx="5034243" cy="45226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A92C31-FF38-A0EE-BD6F-A47593203B32}"/>
              </a:ext>
            </a:extLst>
          </p:cNvPr>
          <p:cNvSpPr txBox="1"/>
          <p:nvPr/>
        </p:nvSpPr>
        <p:spPr>
          <a:xfrm>
            <a:off x="33617" y="481853"/>
            <a:ext cx="14455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Calibri"/>
              </a:rPr>
              <a:t>2</a:t>
            </a:r>
            <a:endParaRPr lang="en-GB" dirty="0"/>
          </a:p>
        </p:txBody>
      </p:sp>
      <p:pic>
        <p:nvPicPr>
          <p:cNvPr id="5" name="Picture 4" descr="A diagram of a molecule&#10;&#10;Description automatically generated">
            <a:extLst>
              <a:ext uri="{FF2B5EF4-FFF2-40B4-BE49-F238E27FC236}">
                <a16:creationId xmlns:a16="http://schemas.microsoft.com/office/drawing/2014/main" id="{BB1637A1-137C-D338-B0D5-3333401D7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203" y="70877"/>
            <a:ext cx="5794002" cy="2357158"/>
          </a:xfrm>
          <a:prstGeom prst="rect">
            <a:avLst/>
          </a:prstGeom>
        </p:spPr>
      </p:pic>
      <p:pic>
        <p:nvPicPr>
          <p:cNvPr id="9" name="Picture 8" descr="A screenshot of a question&#10;&#10;Description automatically generated">
            <a:extLst>
              <a:ext uri="{FF2B5EF4-FFF2-40B4-BE49-F238E27FC236}">
                <a16:creationId xmlns:a16="http://schemas.microsoft.com/office/drawing/2014/main" id="{BF4E27E1-6249-5405-CF51-23476C526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491" y="2542614"/>
            <a:ext cx="5463428" cy="431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88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18317" y="115945"/>
            <a:ext cx="465055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3 2019</a:t>
            </a:r>
          </a:p>
        </p:txBody>
      </p:sp>
      <p:pic>
        <p:nvPicPr>
          <p:cNvPr id="2" name="Picture 1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68E2B294-FA10-D4F8-8BB8-EDD61A1E2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58" y="414618"/>
            <a:ext cx="5035861" cy="5916705"/>
          </a:xfrm>
          <a:prstGeom prst="rect">
            <a:avLst/>
          </a:prstGeom>
        </p:spPr>
      </p:pic>
      <p:pic>
        <p:nvPicPr>
          <p:cNvPr id="6" name="Picture 5" descr="A screenshot of a white text&#10;&#10;Description automatically generated">
            <a:extLst>
              <a:ext uri="{FF2B5EF4-FFF2-40B4-BE49-F238E27FC236}">
                <a16:creationId xmlns:a16="http://schemas.microsoft.com/office/drawing/2014/main" id="{C322CF8C-400D-1E14-E144-602D12D23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869" y="305640"/>
            <a:ext cx="56578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28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18317" y="115945"/>
            <a:ext cx="465055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3 2020</a:t>
            </a:r>
          </a:p>
        </p:txBody>
      </p:sp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9B99F71D-312C-DB5C-7AF6-821EA6A04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3" y="835119"/>
            <a:ext cx="7171204" cy="168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18317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1 2017</a:t>
            </a:r>
          </a:p>
        </p:txBody>
      </p:sp>
      <p:pic>
        <p:nvPicPr>
          <p:cNvPr id="2" name="Picture 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9541FDCD-DBF0-3A7E-6264-0B35E0013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0" y="876860"/>
            <a:ext cx="5734050" cy="1809750"/>
          </a:xfrm>
          <a:prstGeom prst="rect">
            <a:avLst/>
          </a:prstGeom>
        </p:spPr>
      </p:pic>
      <p:pic>
        <p:nvPicPr>
          <p:cNvPr id="5" name="Picture 4" descr="A screenshot of a white background&#10;&#10;Description automatically generated">
            <a:extLst>
              <a:ext uri="{FF2B5EF4-FFF2-40B4-BE49-F238E27FC236}">
                <a16:creationId xmlns:a16="http://schemas.microsoft.com/office/drawing/2014/main" id="{259C96D5-AD53-AD26-D3DB-A13970C55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1" y="2764211"/>
            <a:ext cx="5829300" cy="2181225"/>
          </a:xfrm>
          <a:prstGeom prst="rect">
            <a:avLst/>
          </a:prstGeom>
        </p:spPr>
      </p:pic>
      <p:pic>
        <p:nvPicPr>
          <p:cNvPr id="7" name="Picture 6" descr="A screenshot of a test&#10;&#10;Description automatically generated">
            <a:extLst>
              <a:ext uri="{FF2B5EF4-FFF2-40B4-BE49-F238E27FC236}">
                <a16:creationId xmlns:a16="http://schemas.microsoft.com/office/drawing/2014/main" id="{52949E3E-E429-4E25-E3E2-B12665DF5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844" y="879101"/>
            <a:ext cx="37719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18317" y="115945"/>
            <a:ext cx="4650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A2 Paper 1 2017</a:t>
            </a:r>
          </a:p>
        </p:txBody>
      </p:sp>
      <p:pic>
        <p:nvPicPr>
          <p:cNvPr id="3" name="Picture 2" descr="A paper with text and images&#10;&#10;Description automatically generated">
            <a:extLst>
              <a:ext uri="{FF2B5EF4-FFF2-40B4-BE49-F238E27FC236}">
                <a16:creationId xmlns:a16="http://schemas.microsoft.com/office/drawing/2014/main" id="{5264301E-4B45-6FD6-F09F-D012A16C5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53" y="571499"/>
            <a:ext cx="5737741" cy="5972736"/>
          </a:xfrm>
          <a:prstGeom prst="rect">
            <a:avLst/>
          </a:prstGeom>
        </p:spPr>
      </p:pic>
      <p:pic>
        <p:nvPicPr>
          <p:cNvPr id="4" name="Picture 3" descr="A screenshot of a test&#10;&#10;Description automatically generated">
            <a:extLst>
              <a:ext uri="{FF2B5EF4-FFF2-40B4-BE49-F238E27FC236}">
                <a16:creationId xmlns:a16="http://schemas.microsoft.com/office/drawing/2014/main" id="{84499CDC-42C4-B88B-1DA0-51AAB3F08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891" y="382680"/>
            <a:ext cx="5697631" cy="34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8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18317" y="115945"/>
            <a:ext cx="465055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1 2018</a:t>
            </a:r>
          </a:p>
        </p:txBody>
      </p:sp>
      <p:pic>
        <p:nvPicPr>
          <p:cNvPr id="2" name="Picture 1" descr="A screenshot of a test&#10;&#10;Description automatically generated">
            <a:extLst>
              <a:ext uri="{FF2B5EF4-FFF2-40B4-BE49-F238E27FC236}">
                <a16:creationId xmlns:a16="http://schemas.microsoft.com/office/drawing/2014/main" id="{0D7DE63F-6EF2-9C69-5F14-EFE86D49A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9" y="688601"/>
            <a:ext cx="5276850" cy="3105150"/>
          </a:xfrm>
          <a:prstGeom prst="rect">
            <a:avLst/>
          </a:prstGeom>
        </p:spPr>
      </p:pic>
      <p:pic>
        <p:nvPicPr>
          <p:cNvPr id="5" name="Picture 4" descr="A white text with black text&#10;&#10;Description automatically generated">
            <a:extLst>
              <a:ext uri="{FF2B5EF4-FFF2-40B4-BE49-F238E27FC236}">
                <a16:creationId xmlns:a16="http://schemas.microsoft.com/office/drawing/2014/main" id="{B04A6859-927E-C6E8-38BD-E1D0513BF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366" y="481292"/>
            <a:ext cx="6567208" cy="3362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0011FF-5448-F61B-22B1-AD6D15EF375A}"/>
              </a:ext>
            </a:extLst>
          </p:cNvPr>
          <p:cNvSpPr txBox="1"/>
          <p:nvPr/>
        </p:nvSpPr>
        <p:spPr>
          <a:xfrm>
            <a:off x="5311587" y="134470"/>
            <a:ext cx="9973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cs typeface="Calibri"/>
              </a:rPr>
              <a:t>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96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18317" y="115945"/>
            <a:ext cx="465055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1 2019</a:t>
            </a:r>
          </a:p>
        </p:txBody>
      </p:sp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8F959AF2-80A6-9967-8FBD-B8D2D9D99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97" y="756678"/>
            <a:ext cx="5876925" cy="1781175"/>
          </a:xfrm>
          <a:prstGeom prst="rect">
            <a:avLst/>
          </a:prstGeom>
        </p:spPr>
      </p:pic>
      <p:pic>
        <p:nvPicPr>
          <p:cNvPr id="4" name="Picture 3" descr="A screenshot of a test&#10;&#10;Description automatically generated">
            <a:extLst>
              <a:ext uri="{FF2B5EF4-FFF2-40B4-BE49-F238E27FC236}">
                <a16:creationId xmlns:a16="http://schemas.microsoft.com/office/drawing/2014/main" id="{508F8332-791B-6D8A-9385-BBFB6DE4A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74" y="2688291"/>
            <a:ext cx="57816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1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18317" y="115945"/>
            <a:ext cx="465055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1 2019</a:t>
            </a:r>
          </a:p>
        </p:txBody>
      </p:sp>
      <p:pic>
        <p:nvPicPr>
          <p:cNvPr id="7" name="Picture 6" descr="A white text with black text&#10;&#10;Description automatically generated">
            <a:extLst>
              <a:ext uri="{FF2B5EF4-FFF2-40B4-BE49-F238E27FC236}">
                <a16:creationId xmlns:a16="http://schemas.microsoft.com/office/drawing/2014/main" id="{8FACA651-EF24-F585-0D1F-95B98BE8E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5" y="533120"/>
            <a:ext cx="5814733" cy="3617820"/>
          </a:xfrm>
          <a:prstGeom prst="rect">
            <a:avLst/>
          </a:prstGeom>
        </p:spPr>
      </p:pic>
      <p:pic>
        <p:nvPicPr>
          <p:cNvPr id="9" name="Picture 8" descr="A white paper with black text&#10;&#10;Description automatically generated">
            <a:extLst>
              <a:ext uri="{FF2B5EF4-FFF2-40B4-BE49-F238E27FC236}">
                <a16:creationId xmlns:a16="http://schemas.microsoft.com/office/drawing/2014/main" id="{0B96C660-6D74-79DA-A215-33F0656DA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261" y="62472"/>
            <a:ext cx="5359213" cy="4570318"/>
          </a:xfrm>
          <a:prstGeom prst="rect">
            <a:avLst/>
          </a:prstGeom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21B05A3-B4D3-7A6A-EA79-3570137C5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180" y="5205692"/>
            <a:ext cx="5466230" cy="57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09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18317" y="115945"/>
            <a:ext cx="465055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1 2020</a:t>
            </a:r>
          </a:p>
        </p:txBody>
      </p:sp>
      <p:pic>
        <p:nvPicPr>
          <p:cNvPr id="2" name="Picture 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CBEE54E2-8229-8B38-5ED2-56D6040A9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85" y="875179"/>
            <a:ext cx="5852273" cy="1555377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5402FCA-3B19-8911-17D0-DF1512D62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63" y="2572030"/>
            <a:ext cx="5137898" cy="2431117"/>
          </a:xfrm>
          <a:prstGeom prst="rect">
            <a:avLst/>
          </a:prstGeom>
        </p:spPr>
      </p:pic>
      <p:pic>
        <p:nvPicPr>
          <p:cNvPr id="4" name="Picture 3" descr="A table with white text&#10;&#10;Description automatically generated">
            <a:extLst>
              <a:ext uri="{FF2B5EF4-FFF2-40B4-BE49-F238E27FC236}">
                <a16:creationId xmlns:a16="http://schemas.microsoft.com/office/drawing/2014/main" id="{5A4730CF-7CB8-0E0E-704A-7A6FAF895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042" y="241486"/>
            <a:ext cx="6018680" cy="3405468"/>
          </a:xfrm>
          <a:prstGeom prst="rect">
            <a:avLst/>
          </a:prstGeom>
        </p:spPr>
      </p:pic>
      <p:pic>
        <p:nvPicPr>
          <p:cNvPr id="10" name="Picture 9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9EED6B9-923F-EEE7-B44B-E1007AAB5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042" y="3684493"/>
            <a:ext cx="6085915" cy="1461248"/>
          </a:xfrm>
          <a:prstGeom prst="rect">
            <a:avLst/>
          </a:prstGeom>
        </p:spPr>
      </p:pic>
      <p:pic>
        <p:nvPicPr>
          <p:cNvPr id="11" name="Picture 10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DC37CEE-813D-4F06-319D-F529481AB9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4990" y="5210455"/>
            <a:ext cx="5587814" cy="12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0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18317" y="115945"/>
            <a:ext cx="465055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1 2021</a:t>
            </a:r>
          </a:p>
        </p:txBody>
      </p:sp>
      <p:pic>
        <p:nvPicPr>
          <p:cNvPr id="5" name="Picture 4" descr="A screenshot of a test&#10;&#10;Description automatically generated">
            <a:extLst>
              <a:ext uri="{FF2B5EF4-FFF2-40B4-BE49-F238E27FC236}">
                <a16:creationId xmlns:a16="http://schemas.microsoft.com/office/drawing/2014/main" id="{D47D90B1-9CED-B85D-6876-BB09557C2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02" y="670112"/>
            <a:ext cx="5343525" cy="3276600"/>
          </a:xfrm>
          <a:prstGeom prst="rect">
            <a:avLst/>
          </a:prstGeom>
        </p:spPr>
      </p:pic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FF334F08-2C8B-D477-EDB6-857EA72E6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1" y="4542585"/>
            <a:ext cx="5829300" cy="1381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0C777E-85DF-2413-8585-58357E20F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449" y="198625"/>
            <a:ext cx="5619750" cy="4219575"/>
          </a:xfrm>
          <a:prstGeom prst="rect">
            <a:avLst/>
          </a:prstGeom>
        </p:spPr>
      </p:pic>
      <p:pic>
        <p:nvPicPr>
          <p:cNvPr id="9" name="Picture 8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7CE153EE-9D7F-1C24-50C5-E324E4998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403" y="4741489"/>
            <a:ext cx="55530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5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1B8F8E-A1A2-4975-BB3C-87D2E2D88FAA}"/>
              </a:ext>
            </a:extLst>
          </p:cNvPr>
          <p:cNvSpPr txBox="1"/>
          <p:nvPr/>
        </p:nvSpPr>
        <p:spPr>
          <a:xfrm>
            <a:off x="118317" y="115945"/>
            <a:ext cx="465055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A2 Paper 1 2022</a:t>
            </a:r>
          </a:p>
        </p:txBody>
      </p:sp>
      <p:pic>
        <p:nvPicPr>
          <p:cNvPr id="2" name="Picture 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A225D77A-6601-2DE6-E9DE-8C1BA4099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" y="764522"/>
            <a:ext cx="5353050" cy="1743075"/>
          </a:xfrm>
          <a:prstGeom prst="rect">
            <a:avLst/>
          </a:prstGeom>
        </p:spPr>
      </p:pic>
      <p:pic>
        <p:nvPicPr>
          <p:cNvPr id="3" name="Picture 2" descr="A screenshot of a white sheet with black text&#10;&#10;Description automatically generated">
            <a:extLst>
              <a:ext uri="{FF2B5EF4-FFF2-40B4-BE49-F238E27FC236}">
                <a16:creationId xmlns:a16="http://schemas.microsoft.com/office/drawing/2014/main" id="{14F08C13-B9FA-5078-571F-BDB499734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1" y="2718547"/>
            <a:ext cx="3800475" cy="2362200"/>
          </a:xfrm>
          <a:prstGeom prst="rect">
            <a:avLst/>
          </a:prstGeom>
        </p:spPr>
      </p:pic>
      <p:pic>
        <p:nvPicPr>
          <p:cNvPr id="4" name="Picture 3" descr="A paper with text and images&#10;&#10;Description automatically generated">
            <a:extLst>
              <a:ext uri="{FF2B5EF4-FFF2-40B4-BE49-F238E27FC236}">
                <a16:creationId xmlns:a16="http://schemas.microsoft.com/office/drawing/2014/main" id="{84FA20CB-339B-34F3-F802-9B815B543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839" y="0"/>
            <a:ext cx="4937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99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6975</TotalTime>
  <Words>81</Words>
  <Application>Microsoft Office PowerPoint</Application>
  <PresentationFormat>Widescreen</PresentationFormat>
  <Paragraphs>22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Office Theme</vt:lpstr>
      <vt:lpstr>OCR Past paper questions  5.3.1 Transition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248</cp:revision>
  <dcterms:created xsi:type="dcterms:W3CDTF">2021-10-29T07:59:38Z</dcterms:created>
  <dcterms:modified xsi:type="dcterms:W3CDTF">2024-03-21T10:14:19Z</dcterms:modified>
</cp:coreProperties>
</file>