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0"/>
  </p:notesMasterIdLst>
  <p:sldIdLst>
    <p:sldId id="268" r:id="rId3"/>
    <p:sldId id="262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CEA110-D854-4ED1-A3A1-6D4C49503313}" v="48" dt="2024-03-25T14:57:10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590"/>
  </p:normalViewPr>
  <p:slideViewPr>
    <p:cSldViewPr snapToGrid="0" showGuides="1">
      <p:cViewPr varScale="1">
        <p:scale>
          <a:sx n="104" d="100"/>
          <a:sy n="104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FD48D214-F107-422D-B4D2-C6C4BEE0A6BC}"/>
    <pc:docChg chg="addSld modSld">
      <pc:chgData name="John Griffiths" userId="55ce029b995a3368" providerId="Windows Live" clId="Web-{FD48D214-F107-422D-B4D2-C6C4BEE0A6BC}" dt="2024-03-21T15:28:19.066" v="33" actId="1076"/>
      <pc:docMkLst>
        <pc:docMk/>
      </pc:docMkLst>
      <pc:sldChg chg="addSp modSp">
        <pc:chgData name="John Griffiths" userId="55ce029b995a3368" providerId="Windows Live" clId="Web-{FD48D214-F107-422D-B4D2-C6C4BEE0A6BC}" dt="2024-03-21T15:15:27.621" v="1" actId="1076"/>
        <pc:sldMkLst>
          <pc:docMk/>
          <pc:sldMk cId="15857717" sldId="262"/>
        </pc:sldMkLst>
        <pc:picChg chg="add mod">
          <ac:chgData name="John Griffiths" userId="55ce029b995a3368" providerId="Windows Live" clId="Web-{FD48D214-F107-422D-B4D2-C6C4BEE0A6BC}" dt="2024-03-21T15:15:27.621" v="1" actId="1076"/>
          <ac:picMkLst>
            <pc:docMk/>
            <pc:sldMk cId="15857717" sldId="262"/>
            <ac:picMk id="2" creationId="{6016597A-2062-A926-3E2C-EB325BF2D962}"/>
          </ac:picMkLst>
        </pc:picChg>
      </pc:sldChg>
      <pc:sldChg chg="addSp delSp modSp add replId">
        <pc:chgData name="John Griffiths" userId="55ce029b995a3368" providerId="Windows Live" clId="Web-{FD48D214-F107-422D-B4D2-C6C4BEE0A6BC}" dt="2024-03-21T15:18:17.361" v="11" actId="20577"/>
        <pc:sldMkLst>
          <pc:docMk/>
          <pc:sldMk cId="618122332" sldId="269"/>
        </pc:sldMkLst>
        <pc:spChg chg="add mod">
          <ac:chgData name="John Griffiths" userId="55ce029b995a3368" providerId="Windows Live" clId="Web-{FD48D214-F107-422D-B4D2-C6C4BEE0A6BC}" dt="2024-03-21T15:18:17.361" v="11" actId="20577"/>
          <ac:spMkLst>
            <pc:docMk/>
            <pc:sldMk cId="618122332" sldId="269"/>
            <ac:spMk id="6" creationId="{8D390134-C369-60B7-7441-C344FFF27451}"/>
          </ac:spMkLst>
        </pc:spChg>
        <pc:spChg chg="mod">
          <ac:chgData name="John Griffiths" userId="55ce029b995a3368" providerId="Windows Live" clId="Web-{FD48D214-F107-422D-B4D2-C6C4BEE0A6BC}" dt="2024-03-21T15:15:39.700" v="5" actId="20577"/>
          <ac:spMkLst>
            <pc:docMk/>
            <pc:sldMk cId="618122332" sldId="269"/>
            <ac:spMk id="8" creationId="{171B8F8E-A1A2-4975-BB3C-87D2E2D88FAA}"/>
          </ac:spMkLst>
        </pc:spChg>
        <pc:picChg chg="del">
          <ac:chgData name="John Griffiths" userId="55ce029b995a3368" providerId="Windows Live" clId="Web-{FD48D214-F107-422D-B4D2-C6C4BEE0A6BC}" dt="2024-03-21T15:15:36.996" v="4"/>
          <ac:picMkLst>
            <pc:docMk/>
            <pc:sldMk cId="618122332" sldId="269"/>
            <ac:picMk id="2" creationId="{6016597A-2062-A926-3E2C-EB325BF2D962}"/>
          </ac:picMkLst>
        </pc:picChg>
        <pc:picChg chg="del">
          <ac:chgData name="John Griffiths" userId="55ce029b995a3368" providerId="Windows Live" clId="Web-{FD48D214-F107-422D-B4D2-C6C4BEE0A6BC}" dt="2024-03-21T15:15:35.699" v="3"/>
          <ac:picMkLst>
            <pc:docMk/>
            <pc:sldMk cId="618122332" sldId="269"/>
            <ac:picMk id="3" creationId="{BC243F5D-8E79-E651-EE71-74526A366B64}"/>
          </ac:picMkLst>
        </pc:picChg>
        <pc:picChg chg="add mod">
          <ac:chgData name="John Griffiths" userId="55ce029b995a3368" providerId="Windows Live" clId="Web-{FD48D214-F107-422D-B4D2-C6C4BEE0A6BC}" dt="2024-03-21T15:16:20.857" v="7" actId="1076"/>
          <ac:picMkLst>
            <pc:docMk/>
            <pc:sldMk cId="618122332" sldId="269"/>
            <ac:picMk id="4" creationId="{C6D494D5-ABF6-9EFC-24EE-F9EE0410924F}"/>
          </ac:picMkLst>
        </pc:picChg>
        <pc:picChg chg="add mod">
          <ac:chgData name="John Griffiths" userId="55ce029b995a3368" providerId="Windows Live" clId="Web-{FD48D214-F107-422D-B4D2-C6C4BEE0A6BC}" dt="2024-03-21T15:17:56.797" v="9" actId="1076"/>
          <ac:picMkLst>
            <pc:docMk/>
            <pc:sldMk cId="618122332" sldId="269"/>
            <ac:picMk id="5" creationId="{40889AD4-D0DC-6A74-DEB5-F2D6FC6EAD25}"/>
          </ac:picMkLst>
        </pc:picChg>
      </pc:sldChg>
      <pc:sldChg chg="addSp delSp modSp add replId">
        <pc:chgData name="John Griffiths" userId="55ce029b995a3368" providerId="Windows Live" clId="Web-{FD48D214-F107-422D-B4D2-C6C4BEE0A6BC}" dt="2024-03-21T15:24:39.184" v="22" actId="14100"/>
        <pc:sldMkLst>
          <pc:docMk/>
          <pc:sldMk cId="1487073211" sldId="270"/>
        </pc:sldMkLst>
        <pc:spChg chg="del">
          <ac:chgData name="John Griffiths" userId="55ce029b995a3368" providerId="Windows Live" clId="Web-{FD48D214-F107-422D-B4D2-C6C4BEE0A6BC}" dt="2024-03-21T15:18:32.298" v="17"/>
          <ac:spMkLst>
            <pc:docMk/>
            <pc:sldMk cId="1487073211" sldId="270"/>
            <ac:spMk id="6" creationId="{8D390134-C369-60B7-7441-C344FFF27451}"/>
          </ac:spMkLst>
        </pc:spChg>
        <pc:spChg chg="mod">
          <ac:chgData name="John Griffiths" userId="55ce029b995a3368" providerId="Windows Live" clId="Web-{FD48D214-F107-422D-B4D2-C6C4BEE0A6BC}" dt="2024-03-21T15:22:22.008" v="19" actId="20577"/>
          <ac:spMkLst>
            <pc:docMk/>
            <pc:sldMk cId="1487073211" sldId="270"/>
            <ac:spMk id="8" creationId="{171B8F8E-A1A2-4975-BB3C-87D2E2D88FAA}"/>
          </ac:spMkLst>
        </pc:spChg>
        <pc:picChg chg="add mod">
          <ac:chgData name="John Griffiths" userId="55ce029b995a3368" providerId="Windows Live" clId="Web-{FD48D214-F107-422D-B4D2-C6C4BEE0A6BC}" dt="2024-03-21T15:24:39.184" v="22" actId="14100"/>
          <ac:picMkLst>
            <pc:docMk/>
            <pc:sldMk cId="1487073211" sldId="270"/>
            <ac:picMk id="2" creationId="{AB2EA993-608F-2085-C2D4-1A08A533F868}"/>
          </ac:picMkLst>
        </pc:picChg>
        <pc:picChg chg="del mod">
          <ac:chgData name="John Griffiths" userId="55ce029b995a3368" providerId="Windows Live" clId="Web-{FD48D214-F107-422D-B4D2-C6C4BEE0A6BC}" dt="2024-03-21T15:18:29.736" v="15"/>
          <ac:picMkLst>
            <pc:docMk/>
            <pc:sldMk cId="1487073211" sldId="270"/>
            <ac:picMk id="4" creationId="{C6D494D5-ABF6-9EFC-24EE-F9EE0410924F}"/>
          </ac:picMkLst>
        </pc:picChg>
        <pc:picChg chg="del">
          <ac:chgData name="John Griffiths" userId="55ce029b995a3368" providerId="Windows Live" clId="Web-{FD48D214-F107-422D-B4D2-C6C4BEE0A6BC}" dt="2024-03-21T15:18:30.377" v="16"/>
          <ac:picMkLst>
            <pc:docMk/>
            <pc:sldMk cId="1487073211" sldId="270"/>
            <ac:picMk id="5" creationId="{40889AD4-D0DC-6A74-DEB5-F2D6FC6EAD25}"/>
          </ac:picMkLst>
        </pc:picChg>
      </pc:sldChg>
      <pc:sldChg chg="addSp delSp modSp add replId">
        <pc:chgData name="John Griffiths" userId="55ce029b995a3368" providerId="Windows Live" clId="Web-{FD48D214-F107-422D-B4D2-C6C4BEE0A6BC}" dt="2024-03-21T15:26:12.187" v="28" actId="1076"/>
        <pc:sldMkLst>
          <pc:docMk/>
          <pc:sldMk cId="2212309772" sldId="271"/>
        </pc:sldMkLst>
        <pc:spChg chg="mod">
          <ac:chgData name="John Griffiths" userId="55ce029b995a3368" providerId="Windows Live" clId="Web-{FD48D214-F107-422D-B4D2-C6C4BEE0A6BC}" dt="2024-03-21T15:25:09.685" v="26" actId="20577"/>
          <ac:spMkLst>
            <pc:docMk/>
            <pc:sldMk cId="2212309772" sldId="271"/>
            <ac:spMk id="8" creationId="{171B8F8E-A1A2-4975-BB3C-87D2E2D88FAA}"/>
          </ac:spMkLst>
        </pc:spChg>
        <pc:picChg chg="del">
          <ac:chgData name="John Griffiths" userId="55ce029b995a3368" providerId="Windows Live" clId="Web-{FD48D214-F107-422D-B4D2-C6C4BEE0A6BC}" dt="2024-03-21T15:25:05.748" v="24"/>
          <ac:picMkLst>
            <pc:docMk/>
            <pc:sldMk cId="2212309772" sldId="271"/>
            <ac:picMk id="2" creationId="{AB2EA993-608F-2085-C2D4-1A08A533F868}"/>
          </ac:picMkLst>
        </pc:picChg>
        <pc:picChg chg="add mod">
          <ac:chgData name="John Griffiths" userId="55ce029b995a3368" providerId="Windows Live" clId="Web-{FD48D214-F107-422D-B4D2-C6C4BEE0A6BC}" dt="2024-03-21T15:26:12.187" v="28" actId="1076"/>
          <ac:picMkLst>
            <pc:docMk/>
            <pc:sldMk cId="2212309772" sldId="271"/>
            <ac:picMk id="3" creationId="{F2D01B7C-1477-C9D5-6BDE-67035A264D23}"/>
          </ac:picMkLst>
        </pc:picChg>
      </pc:sldChg>
      <pc:sldChg chg="addSp delSp modSp add replId">
        <pc:chgData name="John Griffiths" userId="55ce029b995a3368" providerId="Windows Live" clId="Web-{FD48D214-F107-422D-B4D2-C6C4BEE0A6BC}" dt="2024-03-21T15:28:19.066" v="33" actId="1076"/>
        <pc:sldMkLst>
          <pc:docMk/>
          <pc:sldMk cId="1032884910" sldId="272"/>
        </pc:sldMkLst>
        <pc:spChg chg="mod">
          <ac:chgData name="John Griffiths" userId="55ce029b995a3368" providerId="Windows Live" clId="Web-{FD48D214-F107-422D-B4D2-C6C4BEE0A6BC}" dt="2024-03-21T15:27:48.065" v="31" actId="20577"/>
          <ac:spMkLst>
            <pc:docMk/>
            <pc:sldMk cId="1032884910" sldId="272"/>
            <ac:spMk id="8" creationId="{171B8F8E-A1A2-4975-BB3C-87D2E2D88FAA}"/>
          </ac:spMkLst>
        </pc:spChg>
        <pc:picChg chg="add mod">
          <ac:chgData name="John Griffiths" userId="55ce029b995a3368" providerId="Windows Live" clId="Web-{FD48D214-F107-422D-B4D2-C6C4BEE0A6BC}" dt="2024-03-21T15:28:19.066" v="33" actId="1076"/>
          <ac:picMkLst>
            <pc:docMk/>
            <pc:sldMk cId="1032884910" sldId="272"/>
            <ac:picMk id="2" creationId="{89809526-351C-4767-24B9-DAB9E9F49A86}"/>
          </ac:picMkLst>
        </pc:picChg>
        <pc:picChg chg="del">
          <ac:chgData name="John Griffiths" userId="55ce029b995a3368" providerId="Windows Live" clId="Web-{FD48D214-F107-422D-B4D2-C6C4BEE0A6BC}" dt="2024-03-21T15:27:44.768" v="30"/>
          <ac:picMkLst>
            <pc:docMk/>
            <pc:sldMk cId="1032884910" sldId="272"/>
            <ac:picMk id="3" creationId="{F2D01B7C-1477-C9D5-6BDE-67035A264D23}"/>
          </ac:picMkLst>
        </pc:picChg>
      </pc:sldChg>
    </pc:docChg>
  </pc:docChgLst>
  <pc:docChgLst>
    <pc:chgData name="John Griffiths" userId="55ce029b995a3368" providerId="LiveId" clId="{09C25E2D-B530-4411-888E-4968876819FF}"/>
    <pc:docChg chg="modSld">
      <pc:chgData name="John Griffiths" userId="55ce029b995a3368" providerId="LiveId" clId="{09C25E2D-B530-4411-888E-4968876819FF}" dt="2024-03-21T15:12:32.457" v="1" actId="1076"/>
      <pc:docMkLst>
        <pc:docMk/>
      </pc:docMkLst>
      <pc:sldChg chg="addSp modSp mod">
        <pc:chgData name="John Griffiths" userId="55ce029b995a3368" providerId="LiveId" clId="{09C25E2D-B530-4411-888E-4968876819FF}" dt="2024-03-21T15:12:32.457" v="1" actId="1076"/>
        <pc:sldMkLst>
          <pc:docMk/>
          <pc:sldMk cId="15857717" sldId="262"/>
        </pc:sldMkLst>
        <pc:picChg chg="add mod">
          <ac:chgData name="John Griffiths" userId="55ce029b995a3368" providerId="LiveId" clId="{09C25E2D-B530-4411-888E-4968876819FF}" dt="2024-03-21T15:12:32.457" v="1" actId="1076"/>
          <ac:picMkLst>
            <pc:docMk/>
            <pc:sldMk cId="15857717" sldId="262"/>
            <ac:picMk id="3" creationId="{BC243F5D-8E79-E651-EE71-74526A366B64}"/>
          </ac:picMkLst>
        </pc:picChg>
      </pc:sldChg>
    </pc:docChg>
  </pc:docChgLst>
  <pc:docChgLst>
    <pc:chgData name="John Griffiths" userId="55ce029b995a3368" providerId="Windows Live" clId="Web-{9749E538-8054-4565-AFC7-69258CE642D5}"/>
    <pc:docChg chg="delSld modSld">
      <pc:chgData name="John Griffiths" userId="55ce029b995a3368" providerId="Windows Live" clId="Web-{9749E538-8054-4565-AFC7-69258CE642D5}" dt="2024-03-21T14:47:41.680" v="25"/>
      <pc:docMkLst>
        <pc:docMk/>
      </pc:docMkLst>
      <pc:sldChg chg="delSp">
        <pc:chgData name="John Griffiths" userId="55ce029b995a3368" providerId="Windows Live" clId="Web-{9749E538-8054-4565-AFC7-69258CE642D5}" dt="2024-03-21T14:47:26.164" v="13"/>
        <pc:sldMkLst>
          <pc:docMk/>
          <pc:sldMk cId="15857717" sldId="262"/>
        </pc:sldMkLst>
        <pc:picChg chg="del">
          <ac:chgData name="John Griffiths" userId="55ce029b995a3368" providerId="Windows Live" clId="Web-{9749E538-8054-4565-AFC7-69258CE642D5}" dt="2024-03-21T14:47:22.961" v="11"/>
          <ac:picMkLst>
            <pc:docMk/>
            <pc:sldMk cId="15857717" sldId="262"/>
            <ac:picMk id="2" creationId="{9541FDCD-DBF0-3A7E-6264-0B35E0013A00}"/>
          </ac:picMkLst>
        </pc:picChg>
        <pc:picChg chg="del">
          <ac:chgData name="John Griffiths" userId="55ce029b995a3368" providerId="Windows Live" clId="Web-{9749E538-8054-4565-AFC7-69258CE642D5}" dt="2024-03-21T14:47:24.414" v="12"/>
          <ac:picMkLst>
            <pc:docMk/>
            <pc:sldMk cId="15857717" sldId="262"/>
            <ac:picMk id="5" creationId="{259C96D5-AD53-AD26-D3DB-A13970C55E15}"/>
          </ac:picMkLst>
        </pc:picChg>
        <pc:picChg chg="del">
          <ac:chgData name="John Griffiths" userId="55ce029b995a3368" providerId="Windows Live" clId="Web-{9749E538-8054-4565-AFC7-69258CE642D5}" dt="2024-03-21T14:47:26.164" v="13"/>
          <ac:picMkLst>
            <pc:docMk/>
            <pc:sldMk cId="15857717" sldId="262"/>
            <ac:picMk id="7" creationId="{52949E3E-E429-4E25-E3E2-B12665DF5D20}"/>
          </ac:picMkLst>
        </pc:picChg>
      </pc:sldChg>
      <pc:sldChg chg="modSp">
        <pc:chgData name="John Griffiths" userId="55ce029b995a3368" providerId="Windows Live" clId="Web-{9749E538-8054-4565-AFC7-69258CE642D5}" dt="2024-03-21T14:47:17.429" v="10" actId="20577"/>
        <pc:sldMkLst>
          <pc:docMk/>
          <pc:sldMk cId="4120335544" sldId="268"/>
        </pc:sldMkLst>
        <pc:spChg chg="mod">
          <ac:chgData name="John Griffiths" userId="55ce029b995a3368" providerId="Windows Live" clId="Web-{9749E538-8054-4565-AFC7-69258CE642D5}" dt="2024-03-21T14:47:17.429" v="10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del">
        <pc:chgData name="John Griffiths" userId="55ce029b995a3368" providerId="Windows Live" clId="Web-{9749E538-8054-4565-AFC7-69258CE642D5}" dt="2024-03-21T14:47:41.680" v="25"/>
        <pc:sldMkLst>
          <pc:docMk/>
          <pc:sldMk cId="4184088743" sldId="269"/>
        </pc:sldMkLst>
      </pc:sldChg>
      <pc:sldChg chg="del">
        <pc:chgData name="John Griffiths" userId="55ce029b995a3368" providerId="Windows Live" clId="Web-{9749E538-8054-4565-AFC7-69258CE642D5}" dt="2024-03-21T14:47:41.664" v="24"/>
        <pc:sldMkLst>
          <pc:docMk/>
          <pc:sldMk cId="480964654" sldId="270"/>
        </pc:sldMkLst>
      </pc:sldChg>
      <pc:sldChg chg="del">
        <pc:chgData name="John Griffiths" userId="55ce029b995a3368" providerId="Windows Live" clId="Web-{9749E538-8054-4565-AFC7-69258CE642D5}" dt="2024-03-21T14:47:41.664" v="23"/>
        <pc:sldMkLst>
          <pc:docMk/>
          <pc:sldMk cId="4285610859" sldId="271"/>
        </pc:sldMkLst>
      </pc:sldChg>
      <pc:sldChg chg="del">
        <pc:chgData name="John Griffiths" userId="55ce029b995a3368" providerId="Windows Live" clId="Web-{9749E538-8054-4565-AFC7-69258CE642D5}" dt="2024-03-21T14:47:41.664" v="22"/>
        <pc:sldMkLst>
          <pc:docMk/>
          <pc:sldMk cId="663409212" sldId="272"/>
        </pc:sldMkLst>
      </pc:sldChg>
      <pc:sldChg chg="del">
        <pc:chgData name="John Griffiths" userId="55ce029b995a3368" providerId="Windows Live" clId="Web-{9749E538-8054-4565-AFC7-69258CE642D5}" dt="2024-03-21T14:47:41.664" v="21"/>
        <pc:sldMkLst>
          <pc:docMk/>
          <pc:sldMk cId="1172008402" sldId="273"/>
        </pc:sldMkLst>
      </pc:sldChg>
      <pc:sldChg chg="del">
        <pc:chgData name="John Griffiths" userId="55ce029b995a3368" providerId="Windows Live" clId="Web-{9749E538-8054-4565-AFC7-69258CE642D5}" dt="2024-03-21T14:47:41.664" v="20"/>
        <pc:sldMkLst>
          <pc:docMk/>
          <pc:sldMk cId="1080454610" sldId="274"/>
        </pc:sldMkLst>
      </pc:sldChg>
      <pc:sldChg chg="del">
        <pc:chgData name="John Griffiths" userId="55ce029b995a3368" providerId="Windows Live" clId="Web-{9749E538-8054-4565-AFC7-69258CE642D5}" dt="2024-03-21T14:47:41.664" v="19"/>
        <pc:sldMkLst>
          <pc:docMk/>
          <pc:sldMk cId="3145999433" sldId="275"/>
        </pc:sldMkLst>
      </pc:sldChg>
      <pc:sldChg chg="del">
        <pc:chgData name="John Griffiths" userId="55ce029b995a3368" providerId="Windows Live" clId="Web-{9749E538-8054-4565-AFC7-69258CE642D5}" dt="2024-03-21T14:47:41.664" v="18"/>
        <pc:sldMkLst>
          <pc:docMk/>
          <pc:sldMk cId="634111848" sldId="276"/>
        </pc:sldMkLst>
      </pc:sldChg>
      <pc:sldChg chg="del">
        <pc:chgData name="John Griffiths" userId="55ce029b995a3368" providerId="Windows Live" clId="Web-{9749E538-8054-4565-AFC7-69258CE642D5}" dt="2024-03-21T14:47:41.664" v="17"/>
        <pc:sldMkLst>
          <pc:docMk/>
          <pc:sldMk cId="397706025" sldId="277"/>
        </pc:sldMkLst>
      </pc:sldChg>
      <pc:sldChg chg="del">
        <pc:chgData name="John Griffiths" userId="55ce029b995a3368" providerId="Windows Live" clId="Web-{9749E538-8054-4565-AFC7-69258CE642D5}" dt="2024-03-21T14:47:41.664" v="16"/>
        <pc:sldMkLst>
          <pc:docMk/>
          <pc:sldMk cId="1797188524" sldId="278"/>
        </pc:sldMkLst>
      </pc:sldChg>
      <pc:sldChg chg="del">
        <pc:chgData name="John Griffiths" userId="55ce029b995a3368" providerId="Windows Live" clId="Web-{9749E538-8054-4565-AFC7-69258CE642D5}" dt="2024-03-21T14:47:41.664" v="15"/>
        <pc:sldMkLst>
          <pc:docMk/>
          <pc:sldMk cId="2297528998" sldId="279"/>
        </pc:sldMkLst>
      </pc:sldChg>
      <pc:sldChg chg="del">
        <pc:chgData name="John Griffiths" userId="55ce029b995a3368" providerId="Windows Live" clId="Web-{9749E538-8054-4565-AFC7-69258CE642D5}" dt="2024-03-21T14:47:41.664" v="14"/>
        <pc:sldMkLst>
          <pc:docMk/>
          <pc:sldMk cId="215349297" sldId="280"/>
        </pc:sldMkLst>
      </pc:sldChg>
    </pc:docChg>
  </pc:docChgLst>
  <pc:docChgLst>
    <pc:chgData clId="Web-{9749E538-8054-4565-AFC7-69258CE642D5}"/>
    <pc:docChg chg="modSld">
      <pc:chgData name="" userId="" providerId="" clId="Web-{9749E538-8054-4565-AFC7-69258CE642D5}" dt="2024-03-21T14:46:54.803" v="0" actId="20577"/>
      <pc:docMkLst>
        <pc:docMk/>
      </pc:docMkLst>
      <pc:sldChg chg="modSp">
        <pc:chgData name="" userId="" providerId="" clId="Web-{9749E538-8054-4565-AFC7-69258CE642D5}" dt="2024-03-21T14:46:54.803" v="0" actId="20577"/>
        <pc:sldMkLst>
          <pc:docMk/>
          <pc:sldMk cId="4120335544" sldId="268"/>
        </pc:sldMkLst>
        <pc:spChg chg="mod">
          <ac:chgData name="" userId="" providerId="" clId="Web-{9749E538-8054-4565-AFC7-69258CE642D5}" dt="2024-03-21T14:46:54.803" v="0" actId="20577"/>
          <ac:spMkLst>
            <pc:docMk/>
            <pc:sldMk cId="4120335544" sldId="268"/>
            <ac:spMk id="7" creationId="{22E9F414-BA03-4A4A-A8BA-79FBE18902C4}"/>
          </ac:spMkLst>
        </pc:spChg>
      </pc:sldChg>
    </pc:docChg>
  </pc:docChgLst>
  <pc:docChgLst>
    <pc:chgData name="John Griffiths" userId="55ce029b995a3368" providerId="Windows Live" clId="Web-{80CEA110-D854-4ED1-A3A1-6D4C49503313}"/>
    <pc:docChg chg="addSld delSld modSld">
      <pc:chgData name="John Griffiths" userId="55ce029b995a3368" providerId="Windows Live" clId="Web-{80CEA110-D854-4ED1-A3A1-6D4C49503313}" dt="2024-03-25T14:57:10.038" v="22"/>
      <pc:docMkLst>
        <pc:docMk/>
      </pc:docMkLst>
      <pc:sldChg chg="addSp delSp modSp add replId">
        <pc:chgData name="John Griffiths" userId="55ce029b995a3368" providerId="Windows Live" clId="Web-{80CEA110-D854-4ED1-A3A1-6D4C49503313}" dt="2024-03-25T14:46:32.403" v="11" actId="20577"/>
        <pc:sldMkLst>
          <pc:docMk/>
          <pc:sldMk cId="4098345530" sldId="273"/>
        </pc:sldMkLst>
        <pc:spChg chg="add mod">
          <ac:chgData name="John Griffiths" userId="55ce029b995a3368" providerId="Windows Live" clId="Web-{80CEA110-D854-4ED1-A3A1-6D4C49503313}" dt="2024-03-25T14:46:32.403" v="11" actId="20577"/>
          <ac:spMkLst>
            <pc:docMk/>
            <pc:sldMk cId="4098345530" sldId="273"/>
            <ac:spMk id="4" creationId="{BFB89A72-2EFF-EFFA-A777-2095F9924373}"/>
          </ac:spMkLst>
        </pc:spChg>
        <pc:spChg chg="mod">
          <ac:chgData name="John Griffiths" userId="55ce029b995a3368" providerId="Windows Live" clId="Web-{80CEA110-D854-4ED1-A3A1-6D4C49503313}" dt="2024-03-25T14:44:19.336" v="5" actId="20577"/>
          <ac:spMkLst>
            <pc:docMk/>
            <pc:sldMk cId="4098345530" sldId="273"/>
            <ac:spMk id="8" creationId="{171B8F8E-A1A2-4975-BB3C-87D2E2D88FAA}"/>
          </ac:spMkLst>
        </pc:spChg>
        <pc:picChg chg="del">
          <ac:chgData name="John Griffiths" userId="55ce029b995a3368" providerId="Windows Live" clId="Web-{80CEA110-D854-4ED1-A3A1-6D4C49503313}" dt="2024-03-25T14:44:12.179" v="1"/>
          <ac:picMkLst>
            <pc:docMk/>
            <pc:sldMk cId="4098345530" sldId="273"/>
            <ac:picMk id="2" creationId="{89809526-351C-4767-24B9-DAB9E9F49A86}"/>
          </ac:picMkLst>
        </pc:picChg>
        <pc:picChg chg="add mod">
          <ac:chgData name="John Griffiths" userId="55ce029b995a3368" providerId="Windows Live" clId="Web-{80CEA110-D854-4ED1-A3A1-6D4C49503313}" dt="2024-03-25T14:46:08.402" v="8" actId="1076"/>
          <ac:picMkLst>
            <pc:docMk/>
            <pc:sldMk cId="4098345530" sldId="273"/>
            <ac:picMk id="3" creationId="{95316DEF-C9DC-1B81-E867-EC6CF2FC80B5}"/>
          </ac:picMkLst>
        </pc:picChg>
      </pc:sldChg>
      <pc:sldChg chg="delSp modSp add del replId">
        <pc:chgData name="John Griffiths" userId="55ce029b995a3368" providerId="Windows Live" clId="Web-{80CEA110-D854-4ED1-A3A1-6D4C49503313}" dt="2024-03-25T14:57:10.038" v="22"/>
        <pc:sldMkLst>
          <pc:docMk/>
          <pc:sldMk cId="3215965159" sldId="274"/>
        </pc:sldMkLst>
        <pc:spChg chg="del">
          <ac:chgData name="John Griffiths" userId="55ce029b995a3368" providerId="Windows Live" clId="Web-{80CEA110-D854-4ED1-A3A1-6D4C49503313}" dt="2024-03-25T14:47:32.703" v="16"/>
          <ac:spMkLst>
            <pc:docMk/>
            <pc:sldMk cId="3215965159" sldId="274"/>
            <ac:spMk id="4" creationId="{BFB89A72-2EFF-EFFA-A777-2095F9924373}"/>
          </ac:spMkLst>
        </pc:spChg>
        <pc:spChg chg="mod">
          <ac:chgData name="John Griffiths" userId="55ce029b995a3368" providerId="Windows Live" clId="Web-{80CEA110-D854-4ED1-A3A1-6D4C49503313}" dt="2024-03-25T14:55:15.096" v="21" actId="20577"/>
          <ac:spMkLst>
            <pc:docMk/>
            <pc:sldMk cId="3215965159" sldId="274"/>
            <ac:spMk id="8" creationId="{171B8F8E-A1A2-4975-BB3C-87D2E2D88FAA}"/>
          </ac:spMkLst>
        </pc:spChg>
        <pc:picChg chg="del">
          <ac:chgData name="John Griffiths" userId="55ce029b995a3368" providerId="Windows Live" clId="Web-{80CEA110-D854-4ED1-A3A1-6D4C49503313}" dt="2024-03-25T14:47:29.499" v="15"/>
          <ac:picMkLst>
            <pc:docMk/>
            <pc:sldMk cId="3215965159" sldId="274"/>
            <ac:picMk id="3" creationId="{95316DEF-C9DC-1B81-E867-EC6CF2FC80B5}"/>
          </ac:picMkLst>
        </pc:picChg>
      </pc:sldChg>
    </pc:docChg>
  </pc:docChgLst>
  <pc:docChgLst>
    <pc:chgData name="John Griffiths" userId="55ce029b995a3368" providerId="Windows Live" clId="Web-{A2792F6E-D6EE-4C56-ACAD-8D1990809AE0}"/>
    <pc:docChg chg="addSld delSld modSld">
      <pc:chgData name="John Griffiths" userId="55ce029b995a3368" providerId="Windows Live" clId="Web-{A2792F6E-D6EE-4C56-ACAD-8D1990809AE0}" dt="2024-03-21T10:14:19.180" v="239"/>
      <pc:docMkLst>
        <pc:docMk/>
      </pc:docMkLst>
      <pc:sldChg chg="addSp delSp modSp">
        <pc:chgData name="John Griffiths" userId="55ce029b995a3368" providerId="Windows Live" clId="Web-{A2792F6E-D6EE-4C56-ACAD-8D1990809AE0}" dt="2024-03-21T09:37:40.084" v="29" actId="1076"/>
        <pc:sldMkLst>
          <pc:docMk/>
          <pc:sldMk cId="15857717" sldId="262"/>
        </pc:sldMkLst>
        <pc:spChg chg="del">
          <ac:chgData name="John Griffiths" userId="55ce029b995a3368" providerId="Windows Live" clId="Web-{A2792F6E-D6EE-4C56-ACAD-8D1990809AE0}" dt="2024-03-21T09:35:32.654" v="8"/>
          <ac:spMkLst>
            <pc:docMk/>
            <pc:sldMk cId="15857717" sldId="262"/>
            <ac:spMk id="4" creationId="{6E4310A5-D45C-344F-8ACE-2003AD31D7E4}"/>
          </ac:spMkLst>
        </pc:spChg>
        <pc:spChg chg="mod">
          <ac:chgData name="John Griffiths" userId="55ce029b995a3368" providerId="Windows Live" clId="Web-{A2792F6E-D6EE-4C56-ACAD-8D1990809AE0}" dt="2024-03-21T09:35:36.013" v="9" actId="1076"/>
          <ac:spMkLst>
            <pc:docMk/>
            <pc:sldMk cId="15857717" sldId="262"/>
            <ac:spMk id="8" creationId="{171B8F8E-A1A2-4975-BB3C-87D2E2D88FAA}"/>
          </ac:spMkLst>
        </pc:spChg>
        <pc:picChg chg="add mod">
          <ac:chgData name="John Griffiths" userId="55ce029b995a3368" providerId="Windows Live" clId="Web-{A2792F6E-D6EE-4C56-ACAD-8D1990809AE0}" dt="2024-03-21T09:36:25.610" v="25" actId="1076"/>
          <ac:picMkLst>
            <pc:docMk/>
            <pc:sldMk cId="15857717" sldId="262"/>
            <ac:picMk id="2" creationId="{9541FDCD-DBF0-3A7E-6264-0B35E0013A00}"/>
          </ac:picMkLst>
        </pc:picChg>
        <pc:picChg chg="del">
          <ac:chgData name="John Griffiths" userId="55ce029b995a3368" providerId="Windows Live" clId="Web-{A2792F6E-D6EE-4C56-ACAD-8D1990809AE0}" dt="2024-03-21T09:35:29.732" v="6"/>
          <ac:picMkLst>
            <pc:docMk/>
            <pc:sldMk cId="15857717" sldId="262"/>
            <ac:picMk id="3" creationId="{777C5BAD-30E4-0910-243B-54F3D549BE3F}"/>
          </ac:picMkLst>
        </pc:picChg>
        <pc:picChg chg="add mod">
          <ac:chgData name="John Griffiths" userId="55ce029b995a3368" providerId="Windows Live" clId="Web-{A2792F6E-D6EE-4C56-ACAD-8D1990809AE0}" dt="2024-03-21T09:37:12.660" v="27" actId="1076"/>
          <ac:picMkLst>
            <pc:docMk/>
            <pc:sldMk cId="15857717" sldId="262"/>
            <ac:picMk id="5" creationId="{259C96D5-AD53-AD26-D3DB-A13970C55E15}"/>
          </ac:picMkLst>
        </pc:picChg>
        <pc:picChg chg="del">
          <ac:chgData name="John Griffiths" userId="55ce029b995a3368" providerId="Windows Live" clId="Web-{A2792F6E-D6EE-4C56-ACAD-8D1990809AE0}" dt="2024-03-21T09:35:30.716" v="7"/>
          <ac:picMkLst>
            <pc:docMk/>
            <pc:sldMk cId="15857717" sldId="262"/>
            <ac:picMk id="6" creationId="{8AA3BF93-229C-6993-0E6B-3A8054A35055}"/>
          </ac:picMkLst>
        </pc:picChg>
        <pc:picChg chg="add mod">
          <ac:chgData name="John Griffiths" userId="55ce029b995a3368" providerId="Windows Live" clId="Web-{A2792F6E-D6EE-4C56-ACAD-8D1990809AE0}" dt="2024-03-21T09:37:40.084" v="29" actId="1076"/>
          <ac:picMkLst>
            <pc:docMk/>
            <pc:sldMk cId="15857717" sldId="262"/>
            <ac:picMk id="7" creationId="{52949E3E-E429-4E25-E3E2-B12665DF5D20}"/>
          </ac:picMkLst>
        </pc:picChg>
      </pc:sldChg>
      <pc:sldChg chg="modSp">
        <pc:chgData name="John Griffiths" userId="55ce029b995a3368" providerId="Windows Live" clId="Web-{A2792F6E-D6EE-4C56-ACAD-8D1990809AE0}" dt="2024-03-21T09:34:27.353" v="5" actId="20577"/>
        <pc:sldMkLst>
          <pc:docMk/>
          <pc:sldMk cId="4120335544" sldId="268"/>
        </pc:sldMkLst>
        <pc:spChg chg="mod">
          <ac:chgData name="John Griffiths" userId="55ce029b995a3368" providerId="Windows Live" clId="Web-{A2792F6E-D6EE-4C56-ACAD-8D1990809AE0}" dt="2024-03-21T09:34:27.353" v="5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del">
        <pc:chgData name="John Griffiths" userId="55ce029b995a3368" providerId="Windows Live" clId="Web-{A2792F6E-D6EE-4C56-ACAD-8D1990809AE0}" dt="2024-03-21T09:35:41.436" v="23"/>
        <pc:sldMkLst>
          <pc:docMk/>
          <pc:sldMk cId="1427162524" sldId="269"/>
        </pc:sldMkLst>
      </pc:sldChg>
      <pc:sldChg chg="addSp delSp modSp add replId">
        <pc:chgData name="John Griffiths" userId="55ce029b995a3368" providerId="Windows Live" clId="Web-{A2792F6E-D6EE-4C56-ACAD-8D1990809AE0}" dt="2024-03-21T09:39:20.341" v="39" actId="1076"/>
        <pc:sldMkLst>
          <pc:docMk/>
          <pc:sldMk cId="4184088743" sldId="269"/>
        </pc:sldMkLst>
        <pc:picChg chg="del">
          <ac:chgData name="John Griffiths" userId="55ce029b995a3368" providerId="Windows Live" clId="Web-{A2792F6E-D6EE-4C56-ACAD-8D1990809AE0}" dt="2024-03-21T09:37:54.132" v="32"/>
          <ac:picMkLst>
            <pc:docMk/>
            <pc:sldMk cId="4184088743" sldId="269"/>
            <ac:picMk id="2" creationId="{9541FDCD-DBF0-3A7E-6264-0B35E0013A00}"/>
          </ac:picMkLst>
        </pc:picChg>
        <pc:picChg chg="add mod">
          <ac:chgData name="John Griffiths" userId="55ce029b995a3368" providerId="Windows Live" clId="Web-{A2792F6E-D6EE-4C56-ACAD-8D1990809AE0}" dt="2024-03-21T09:39:00.308" v="36" actId="1076"/>
          <ac:picMkLst>
            <pc:docMk/>
            <pc:sldMk cId="4184088743" sldId="269"/>
            <ac:picMk id="3" creationId="{5264301E-4B45-6FD6-F09F-D012A16C522C}"/>
          </ac:picMkLst>
        </pc:picChg>
        <pc:picChg chg="add mod">
          <ac:chgData name="John Griffiths" userId="55ce029b995a3368" providerId="Windows Live" clId="Web-{A2792F6E-D6EE-4C56-ACAD-8D1990809AE0}" dt="2024-03-21T09:39:20.341" v="39" actId="1076"/>
          <ac:picMkLst>
            <pc:docMk/>
            <pc:sldMk cId="4184088743" sldId="269"/>
            <ac:picMk id="4" creationId="{84499CDC-42C4-B88B-1DA0-51AAB3F0861F}"/>
          </ac:picMkLst>
        </pc:picChg>
        <pc:picChg chg="del">
          <ac:chgData name="John Griffiths" userId="55ce029b995a3368" providerId="Windows Live" clId="Web-{A2792F6E-D6EE-4C56-ACAD-8D1990809AE0}" dt="2024-03-21T09:37:53.507" v="31"/>
          <ac:picMkLst>
            <pc:docMk/>
            <pc:sldMk cId="4184088743" sldId="269"/>
            <ac:picMk id="5" creationId="{259C96D5-AD53-AD26-D3DB-A13970C55E15}"/>
          </ac:picMkLst>
        </pc:picChg>
        <pc:picChg chg="del">
          <ac:chgData name="John Griffiths" userId="55ce029b995a3368" providerId="Windows Live" clId="Web-{A2792F6E-D6EE-4C56-ACAD-8D1990809AE0}" dt="2024-03-21T09:37:54.647" v="33"/>
          <ac:picMkLst>
            <pc:docMk/>
            <pc:sldMk cId="4184088743" sldId="269"/>
            <ac:picMk id="7" creationId="{52949E3E-E429-4E25-E3E2-B12665DF5D20}"/>
          </ac:picMkLst>
        </pc:picChg>
      </pc:sldChg>
      <pc:sldChg chg="addSp delSp modSp add replId">
        <pc:chgData name="John Griffiths" userId="55ce029b995a3368" providerId="Windows Live" clId="Web-{A2792F6E-D6EE-4C56-ACAD-8D1990809AE0}" dt="2024-03-21T09:42:09.570" v="52" actId="20577"/>
        <pc:sldMkLst>
          <pc:docMk/>
          <pc:sldMk cId="480964654" sldId="270"/>
        </pc:sldMkLst>
        <pc:spChg chg="add mod">
          <ac:chgData name="John Griffiths" userId="55ce029b995a3368" providerId="Windows Live" clId="Web-{A2792F6E-D6EE-4C56-ACAD-8D1990809AE0}" dt="2024-03-21T09:42:09.570" v="52" actId="20577"/>
          <ac:spMkLst>
            <pc:docMk/>
            <pc:sldMk cId="480964654" sldId="270"/>
            <ac:spMk id="6" creationId="{650011FF-5448-F61B-22B1-AD6D15EF375A}"/>
          </ac:spMkLst>
        </pc:spChg>
        <pc:spChg chg="mod">
          <ac:chgData name="John Griffiths" userId="55ce029b995a3368" providerId="Windows Live" clId="Web-{A2792F6E-D6EE-4C56-ACAD-8D1990809AE0}" dt="2024-03-21T09:39:38.826" v="43" actId="20577"/>
          <ac:spMkLst>
            <pc:docMk/>
            <pc:sldMk cId="480964654" sldId="270"/>
            <ac:spMk id="8" creationId="{171B8F8E-A1A2-4975-BB3C-87D2E2D88FAA}"/>
          </ac:spMkLst>
        </pc:spChg>
        <pc:picChg chg="add mod">
          <ac:chgData name="John Griffiths" userId="55ce029b995a3368" providerId="Windows Live" clId="Web-{A2792F6E-D6EE-4C56-ACAD-8D1990809AE0}" dt="2024-03-21T09:40:36.049" v="45" actId="1076"/>
          <ac:picMkLst>
            <pc:docMk/>
            <pc:sldMk cId="480964654" sldId="270"/>
            <ac:picMk id="2" creationId="{0D7DE63F-6EF2-9C69-5F14-EFE86D49A22B}"/>
          </ac:picMkLst>
        </pc:picChg>
        <pc:picChg chg="del">
          <ac:chgData name="John Griffiths" userId="55ce029b995a3368" providerId="Windows Live" clId="Web-{A2792F6E-D6EE-4C56-ACAD-8D1990809AE0}" dt="2024-03-21T09:39:34.904" v="41"/>
          <ac:picMkLst>
            <pc:docMk/>
            <pc:sldMk cId="480964654" sldId="270"/>
            <ac:picMk id="3" creationId="{5264301E-4B45-6FD6-F09F-D012A16C522C}"/>
          </ac:picMkLst>
        </pc:picChg>
        <pc:picChg chg="del">
          <ac:chgData name="John Griffiths" userId="55ce029b995a3368" providerId="Windows Live" clId="Web-{A2792F6E-D6EE-4C56-ACAD-8D1990809AE0}" dt="2024-03-21T09:39:35.498" v="42"/>
          <ac:picMkLst>
            <pc:docMk/>
            <pc:sldMk cId="480964654" sldId="270"/>
            <ac:picMk id="4" creationId="{84499CDC-42C4-B88B-1DA0-51AAB3F0861F}"/>
          </ac:picMkLst>
        </pc:picChg>
        <pc:picChg chg="add mod">
          <ac:chgData name="John Griffiths" userId="55ce029b995a3368" providerId="Windows Live" clId="Web-{A2792F6E-D6EE-4C56-ACAD-8D1990809AE0}" dt="2024-03-21T09:41:59.616" v="49" actId="1076"/>
          <ac:picMkLst>
            <pc:docMk/>
            <pc:sldMk cId="480964654" sldId="270"/>
            <ac:picMk id="5" creationId="{B04A6859-927E-C6E8-38BD-E1D0513BF927}"/>
          </ac:picMkLst>
        </pc:picChg>
      </pc:sldChg>
      <pc:sldChg chg="del">
        <pc:chgData name="John Griffiths" userId="55ce029b995a3368" providerId="Windows Live" clId="Web-{A2792F6E-D6EE-4C56-ACAD-8D1990809AE0}" dt="2024-03-21T09:35:41.436" v="22"/>
        <pc:sldMkLst>
          <pc:docMk/>
          <pc:sldMk cId="3247321429" sldId="270"/>
        </pc:sldMkLst>
      </pc:sldChg>
      <pc:sldChg chg="del">
        <pc:chgData name="John Griffiths" userId="55ce029b995a3368" providerId="Windows Live" clId="Web-{A2792F6E-D6EE-4C56-ACAD-8D1990809AE0}" dt="2024-03-21T09:35:41.436" v="21"/>
        <pc:sldMkLst>
          <pc:docMk/>
          <pc:sldMk cId="1060459832" sldId="271"/>
        </pc:sldMkLst>
      </pc:sldChg>
      <pc:sldChg chg="addSp delSp modSp add replId">
        <pc:chgData name="John Griffiths" userId="55ce029b995a3368" providerId="Windows Live" clId="Web-{A2792F6E-D6EE-4C56-ACAD-8D1990809AE0}" dt="2024-03-21T09:45:30.427" v="72"/>
        <pc:sldMkLst>
          <pc:docMk/>
          <pc:sldMk cId="4285610859" sldId="271"/>
        </pc:sldMkLst>
        <pc:spChg chg="del">
          <ac:chgData name="John Griffiths" userId="55ce029b995a3368" providerId="Windows Live" clId="Web-{A2792F6E-D6EE-4C56-ACAD-8D1990809AE0}" dt="2024-03-21T09:42:20.883" v="55"/>
          <ac:spMkLst>
            <pc:docMk/>
            <pc:sldMk cId="4285610859" sldId="271"/>
            <ac:spMk id="6" creationId="{650011FF-5448-F61B-22B1-AD6D15EF375A}"/>
          </ac:spMkLst>
        </pc:spChg>
        <pc:spChg chg="mod">
          <ac:chgData name="John Griffiths" userId="55ce029b995a3368" providerId="Windows Live" clId="Web-{A2792F6E-D6EE-4C56-ACAD-8D1990809AE0}" dt="2024-03-21T09:42:24.774" v="57" actId="20577"/>
          <ac:spMkLst>
            <pc:docMk/>
            <pc:sldMk cId="4285610859" sldId="271"/>
            <ac:spMk id="8" creationId="{171B8F8E-A1A2-4975-BB3C-87D2E2D88FAA}"/>
          </ac:spMkLst>
        </pc:spChg>
        <pc:picChg chg="del">
          <ac:chgData name="John Griffiths" userId="55ce029b995a3368" providerId="Windows Live" clId="Web-{A2792F6E-D6EE-4C56-ACAD-8D1990809AE0}" dt="2024-03-21T09:42:18.024" v="54"/>
          <ac:picMkLst>
            <pc:docMk/>
            <pc:sldMk cId="4285610859" sldId="271"/>
            <ac:picMk id="2" creationId="{0D7DE63F-6EF2-9C69-5F14-EFE86D49A22B}"/>
          </ac:picMkLst>
        </pc:picChg>
        <pc:picChg chg="add mod">
          <ac:chgData name="John Griffiths" userId="55ce029b995a3368" providerId="Windows Live" clId="Web-{A2792F6E-D6EE-4C56-ACAD-8D1990809AE0}" dt="2024-03-21T09:43:26.028" v="59" actId="1076"/>
          <ac:picMkLst>
            <pc:docMk/>
            <pc:sldMk cId="4285610859" sldId="271"/>
            <ac:picMk id="3" creationId="{8F959AF2-80A6-9967-8FBD-B8D2D9D9906C}"/>
          </ac:picMkLst>
        </pc:picChg>
        <pc:picChg chg="add mod">
          <ac:chgData name="John Griffiths" userId="55ce029b995a3368" providerId="Windows Live" clId="Web-{A2792F6E-D6EE-4C56-ACAD-8D1990809AE0}" dt="2024-03-21T09:43:53.139" v="62" actId="1076"/>
          <ac:picMkLst>
            <pc:docMk/>
            <pc:sldMk cId="4285610859" sldId="271"/>
            <ac:picMk id="4" creationId="{508F8332-791B-6D8A-9385-BBFB6DE4A665}"/>
          </ac:picMkLst>
        </pc:picChg>
        <pc:picChg chg="del">
          <ac:chgData name="John Griffiths" userId="55ce029b995a3368" providerId="Windows Live" clId="Web-{A2792F6E-D6EE-4C56-ACAD-8D1990809AE0}" dt="2024-03-21T09:42:21.493" v="56"/>
          <ac:picMkLst>
            <pc:docMk/>
            <pc:sldMk cId="4285610859" sldId="271"/>
            <ac:picMk id="5" creationId="{B04A6859-927E-C6E8-38BD-E1D0513BF927}"/>
          </ac:picMkLst>
        </pc:picChg>
        <pc:picChg chg="add del mod">
          <ac:chgData name="John Griffiths" userId="55ce029b995a3368" providerId="Windows Live" clId="Web-{A2792F6E-D6EE-4C56-ACAD-8D1990809AE0}" dt="2024-03-21T09:45:29.880" v="71"/>
          <ac:picMkLst>
            <pc:docMk/>
            <pc:sldMk cId="4285610859" sldId="271"/>
            <ac:picMk id="7" creationId="{8FACA651-EF24-F585-0D1F-95B98BE8EF6E}"/>
          </ac:picMkLst>
        </pc:picChg>
        <pc:picChg chg="add del mod">
          <ac:chgData name="John Griffiths" userId="55ce029b995a3368" providerId="Windows Live" clId="Web-{A2792F6E-D6EE-4C56-ACAD-8D1990809AE0}" dt="2024-03-21T09:45:30.427" v="72"/>
          <ac:picMkLst>
            <pc:docMk/>
            <pc:sldMk cId="4285610859" sldId="271"/>
            <ac:picMk id="9" creationId="{0B96C660-6D74-79DA-A215-33F0656DAFA0}"/>
          </ac:picMkLst>
        </pc:picChg>
      </pc:sldChg>
      <pc:sldChg chg="addSp delSp modSp add replId">
        <pc:chgData name="John Griffiths" userId="55ce029b995a3368" providerId="Windows Live" clId="Web-{A2792F6E-D6EE-4C56-ACAD-8D1990809AE0}" dt="2024-03-21T09:48:04.296" v="96" actId="14100"/>
        <pc:sldMkLst>
          <pc:docMk/>
          <pc:sldMk cId="663409212" sldId="272"/>
        </pc:sldMkLst>
        <pc:picChg chg="add del mod">
          <ac:chgData name="John Griffiths" userId="55ce029b995a3368" providerId="Windows Live" clId="Web-{A2792F6E-D6EE-4C56-ACAD-8D1990809AE0}" dt="2024-03-21T09:47:01.667" v="90"/>
          <ac:picMkLst>
            <pc:docMk/>
            <pc:sldMk cId="663409212" sldId="272"/>
            <ac:picMk id="2" creationId="{1F1002FC-D2E2-3286-920E-8A098A5F3396}"/>
          </ac:picMkLst>
        </pc:picChg>
        <pc:picChg chg="del mod">
          <ac:chgData name="John Griffiths" userId="55ce029b995a3368" providerId="Windows Live" clId="Web-{A2792F6E-D6EE-4C56-ACAD-8D1990809AE0}" dt="2024-03-21T09:45:34.412" v="75"/>
          <ac:picMkLst>
            <pc:docMk/>
            <pc:sldMk cId="663409212" sldId="272"/>
            <ac:picMk id="3" creationId="{8F959AF2-80A6-9967-8FBD-B8D2D9D9906C}"/>
          </ac:picMkLst>
        </pc:picChg>
        <pc:picChg chg="del">
          <ac:chgData name="John Griffiths" userId="55ce029b995a3368" providerId="Windows Live" clId="Web-{A2792F6E-D6EE-4C56-ACAD-8D1990809AE0}" dt="2024-03-21T09:45:33.818" v="73"/>
          <ac:picMkLst>
            <pc:docMk/>
            <pc:sldMk cId="663409212" sldId="272"/>
            <ac:picMk id="4" creationId="{508F8332-791B-6D8A-9385-BBFB6DE4A665}"/>
          </ac:picMkLst>
        </pc:picChg>
        <pc:picChg chg="add del mod modCrop">
          <ac:chgData name="John Griffiths" userId="55ce029b995a3368" providerId="Windows Live" clId="Web-{A2792F6E-D6EE-4C56-ACAD-8D1990809AE0}" dt="2024-03-21T09:47:09.996" v="92"/>
          <ac:picMkLst>
            <pc:docMk/>
            <pc:sldMk cId="663409212" sldId="272"/>
            <ac:picMk id="5" creationId="{ACB2F8AD-C263-9823-56B5-91AC3C87A15C}"/>
          </ac:picMkLst>
        </pc:picChg>
        <pc:picChg chg="add mod">
          <ac:chgData name="John Griffiths" userId="55ce029b995a3368" providerId="Windows Live" clId="Web-{A2792F6E-D6EE-4C56-ACAD-8D1990809AE0}" dt="2024-03-21T09:48:04.296" v="96" actId="14100"/>
          <ac:picMkLst>
            <pc:docMk/>
            <pc:sldMk cId="663409212" sldId="272"/>
            <ac:picMk id="6" creationId="{421B05A3-B4D3-7A6A-EA79-3570137C5F18}"/>
          </ac:picMkLst>
        </pc:picChg>
        <pc:picChg chg="mod">
          <ac:chgData name="John Griffiths" userId="55ce029b995a3368" providerId="Windows Live" clId="Web-{A2792F6E-D6EE-4C56-ACAD-8D1990809AE0}" dt="2024-03-21T09:45:37.396" v="76" actId="1076"/>
          <ac:picMkLst>
            <pc:docMk/>
            <pc:sldMk cId="663409212" sldId="272"/>
            <ac:picMk id="7" creationId="{8FACA651-EF24-F585-0D1F-95B98BE8EF6E}"/>
          </ac:picMkLst>
        </pc:picChg>
        <pc:picChg chg="mod">
          <ac:chgData name="John Griffiths" userId="55ce029b995a3368" providerId="Windows Live" clId="Web-{A2792F6E-D6EE-4C56-ACAD-8D1990809AE0}" dt="2024-03-21T09:46:13.524" v="84" actId="1076"/>
          <ac:picMkLst>
            <pc:docMk/>
            <pc:sldMk cId="663409212" sldId="272"/>
            <ac:picMk id="9" creationId="{0B96C660-6D74-79DA-A215-33F0656DAFA0}"/>
          </ac:picMkLst>
        </pc:picChg>
      </pc:sldChg>
      <pc:sldChg chg="del">
        <pc:chgData name="John Griffiths" userId="55ce029b995a3368" providerId="Windows Live" clId="Web-{A2792F6E-D6EE-4C56-ACAD-8D1990809AE0}" dt="2024-03-21T09:35:41.436" v="20"/>
        <pc:sldMkLst>
          <pc:docMk/>
          <pc:sldMk cId="1166985590" sldId="272"/>
        </pc:sldMkLst>
      </pc:sldChg>
      <pc:sldChg chg="addSp delSp modSp add replId">
        <pc:chgData name="John Griffiths" userId="55ce029b995a3368" providerId="Windows Live" clId="Web-{A2792F6E-D6EE-4C56-ACAD-8D1990809AE0}" dt="2024-03-21T09:52:54.190" v="124" actId="14100"/>
        <pc:sldMkLst>
          <pc:docMk/>
          <pc:sldMk cId="1172008402" sldId="273"/>
        </pc:sldMkLst>
        <pc:spChg chg="mod">
          <ac:chgData name="John Griffiths" userId="55ce029b995a3368" providerId="Windows Live" clId="Web-{A2792F6E-D6EE-4C56-ACAD-8D1990809AE0}" dt="2024-03-21T09:49:06.050" v="102" actId="20577"/>
          <ac:spMkLst>
            <pc:docMk/>
            <pc:sldMk cId="1172008402" sldId="273"/>
            <ac:spMk id="8" creationId="{171B8F8E-A1A2-4975-BB3C-87D2E2D88FAA}"/>
          </ac:spMkLst>
        </pc:spChg>
        <pc:picChg chg="add mod">
          <ac:chgData name="John Griffiths" userId="55ce029b995a3368" providerId="Windows Live" clId="Web-{A2792F6E-D6EE-4C56-ACAD-8D1990809AE0}" dt="2024-03-21T09:50:01.304" v="105" actId="14100"/>
          <ac:picMkLst>
            <pc:docMk/>
            <pc:sldMk cId="1172008402" sldId="273"/>
            <ac:picMk id="2" creationId="{CBEE54E2-8229-8B38-5ED2-56D6040A9E80}"/>
          </ac:picMkLst>
        </pc:picChg>
        <pc:picChg chg="add mod">
          <ac:chgData name="John Griffiths" userId="55ce029b995a3368" providerId="Windows Live" clId="Web-{A2792F6E-D6EE-4C56-ACAD-8D1990809AE0}" dt="2024-03-21T09:50:40.728" v="109" actId="1076"/>
          <ac:picMkLst>
            <pc:docMk/>
            <pc:sldMk cId="1172008402" sldId="273"/>
            <ac:picMk id="3" creationId="{45402FCA-3B19-8911-17D0-DF1512D62F86}"/>
          </ac:picMkLst>
        </pc:picChg>
        <pc:picChg chg="add mod">
          <ac:chgData name="John Griffiths" userId="55ce029b995a3368" providerId="Windows Live" clId="Web-{A2792F6E-D6EE-4C56-ACAD-8D1990809AE0}" dt="2024-03-21T09:51:39.763" v="113" actId="1076"/>
          <ac:picMkLst>
            <pc:docMk/>
            <pc:sldMk cId="1172008402" sldId="273"/>
            <ac:picMk id="4" creationId="{5A4730CF-7CB8-0E0E-704A-7A6FAF895760}"/>
          </ac:picMkLst>
        </pc:picChg>
        <pc:picChg chg="add del mod">
          <ac:chgData name="John Griffiths" userId="55ce029b995a3368" providerId="Windows Live" clId="Web-{A2792F6E-D6EE-4C56-ACAD-8D1990809AE0}" dt="2024-03-21T09:52:11.719" v="117"/>
          <ac:picMkLst>
            <pc:docMk/>
            <pc:sldMk cId="1172008402" sldId="273"/>
            <ac:picMk id="5" creationId="{87BD7303-59D0-C2B1-864E-33FE88BFD0C6}"/>
          </ac:picMkLst>
        </pc:picChg>
        <pc:picChg chg="del">
          <ac:chgData name="John Griffiths" userId="55ce029b995a3368" providerId="Windows Live" clId="Web-{A2792F6E-D6EE-4C56-ACAD-8D1990809AE0}" dt="2024-03-21T09:49:02.081" v="100"/>
          <ac:picMkLst>
            <pc:docMk/>
            <pc:sldMk cId="1172008402" sldId="273"/>
            <ac:picMk id="6" creationId="{421B05A3-B4D3-7A6A-EA79-3570137C5F18}"/>
          </ac:picMkLst>
        </pc:picChg>
        <pc:picChg chg="del">
          <ac:chgData name="John Griffiths" userId="55ce029b995a3368" providerId="Windows Live" clId="Web-{A2792F6E-D6EE-4C56-ACAD-8D1990809AE0}" dt="2024-03-21T09:49:00.847" v="98"/>
          <ac:picMkLst>
            <pc:docMk/>
            <pc:sldMk cId="1172008402" sldId="273"/>
            <ac:picMk id="7" creationId="{8FACA651-EF24-F585-0D1F-95B98BE8EF6E}"/>
          </ac:picMkLst>
        </pc:picChg>
        <pc:picChg chg="del">
          <ac:chgData name="John Griffiths" userId="55ce029b995a3368" providerId="Windows Live" clId="Web-{A2792F6E-D6EE-4C56-ACAD-8D1990809AE0}" dt="2024-03-21T09:49:01.441" v="99"/>
          <ac:picMkLst>
            <pc:docMk/>
            <pc:sldMk cId="1172008402" sldId="273"/>
            <ac:picMk id="9" creationId="{0B96C660-6D74-79DA-A215-33F0656DAFA0}"/>
          </ac:picMkLst>
        </pc:picChg>
        <pc:picChg chg="add mod">
          <ac:chgData name="John Griffiths" userId="55ce029b995a3368" providerId="Windows Live" clId="Web-{A2792F6E-D6EE-4C56-ACAD-8D1990809AE0}" dt="2024-03-21T09:52:35.939" v="121" actId="1076"/>
          <ac:picMkLst>
            <pc:docMk/>
            <pc:sldMk cId="1172008402" sldId="273"/>
            <ac:picMk id="10" creationId="{B9EED6B9-923F-EEE7-B44B-E1007AAB59E0}"/>
          </ac:picMkLst>
        </pc:picChg>
        <pc:picChg chg="add mod">
          <ac:chgData name="John Griffiths" userId="55ce029b995a3368" providerId="Windows Live" clId="Web-{A2792F6E-D6EE-4C56-ACAD-8D1990809AE0}" dt="2024-03-21T09:52:54.190" v="124" actId="14100"/>
          <ac:picMkLst>
            <pc:docMk/>
            <pc:sldMk cId="1172008402" sldId="273"/>
            <ac:picMk id="11" creationId="{BDC37CEE-813D-4F06-319D-F529481AB95F}"/>
          </ac:picMkLst>
        </pc:picChg>
      </pc:sldChg>
      <pc:sldChg chg="del">
        <pc:chgData name="John Griffiths" userId="55ce029b995a3368" providerId="Windows Live" clId="Web-{A2792F6E-D6EE-4C56-ACAD-8D1990809AE0}" dt="2024-03-21T09:35:41.436" v="19"/>
        <pc:sldMkLst>
          <pc:docMk/>
          <pc:sldMk cId="3428550291" sldId="273"/>
        </pc:sldMkLst>
      </pc:sldChg>
      <pc:sldChg chg="addSp delSp modSp add replId">
        <pc:chgData name="John Griffiths" userId="55ce029b995a3368" providerId="Windows Live" clId="Web-{A2792F6E-D6EE-4C56-ACAD-8D1990809AE0}" dt="2024-03-21T09:55:41.482" v="139" actId="1076"/>
        <pc:sldMkLst>
          <pc:docMk/>
          <pc:sldMk cId="1080454610" sldId="274"/>
        </pc:sldMkLst>
        <pc:spChg chg="mod">
          <ac:chgData name="John Griffiths" userId="55ce029b995a3368" providerId="Windows Live" clId="Web-{A2792F6E-D6EE-4C56-ACAD-8D1990809AE0}" dt="2024-03-21T09:53:25.817" v="131" actId="20577"/>
          <ac:spMkLst>
            <pc:docMk/>
            <pc:sldMk cId="1080454610" sldId="274"/>
            <ac:spMk id="8" creationId="{171B8F8E-A1A2-4975-BB3C-87D2E2D88FAA}"/>
          </ac:spMkLst>
        </pc:spChg>
        <pc:picChg chg="del">
          <ac:chgData name="John Griffiths" userId="55ce029b995a3368" providerId="Windows Live" clId="Web-{A2792F6E-D6EE-4C56-ACAD-8D1990809AE0}" dt="2024-03-21T09:53:20.286" v="127"/>
          <ac:picMkLst>
            <pc:docMk/>
            <pc:sldMk cId="1080454610" sldId="274"/>
            <ac:picMk id="2" creationId="{CBEE54E2-8229-8B38-5ED2-56D6040A9E80}"/>
          </ac:picMkLst>
        </pc:picChg>
        <pc:picChg chg="del">
          <ac:chgData name="John Griffiths" userId="55ce029b995a3368" providerId="Windows Live" clId="Web-{A2792F6E-D6EE-4C56-ACAD-8D1990809AE0}" dt="2024-03-21T09:53:19.707" v="126"/>
          <ac:picMkLst>
            <pc:docMk/>
            <pc:sldMk cId="1080454610" sldId="274"/>
            <ac:picMk id="3" creationId="{45402FCA-3B19-8911-17D0-DF1512D62F86}"/>
          </ac:picMkLst>
        </pc:picChg>
        <pc:picChg chg="del">
          <ac:chgData name="John Griffiths" userId="55ce029b995a3368" providerId="Windows Live" clId="Web-{A2792F6E-D6EE-4C56-ACAD-8D1990809AE0}" dt="2024-03-21T09:53:20.817" v="128"/>
          <ac:picMkLst>
            <pc:docMk/>
            <pc:sldMk cId="1080454610" sldId="274"/>
            <ac:picMk id="4" creationId="{5A4730CF-7CB8-0E0E-704A-7A6FAF895760}"/>
          </ac:picMkLst>
        </pc:picChg>
        <pc:picChg chg="add mod">
          <ac:chgData name="John Griffiths" userId="55ce029b995a3368" providerId="Windows Live" clId="Web-{A2792F6E-D6EE-4C56-ACAD-8D1990809AE0}" dt="2024-03-21T09:54:34.665" v="133" actId="1076"/>
          <ac:picMkLst>
            <pc:docMk/>
            <pc:sldMk cId="1080454610" sldId="274"/>
            <ac:picMk id="5" creationId="{D47D90B1-9CED-B85D-6876-BB09557C26B6}"/>
          </ac:picMkLst>
        </pc:picChg>
        <pc:picChg chg="add mod">
          <ac:chgData name="John Griffiths" userId="55ce029b995a3368" providerId="Windows Live" clId="Web-{A2792F6E-D6EE-4C56-ACAD-8D1990809AE0}" dt="2024-03-21T09:55:01.792" v="135" actId="1076"/>
          <ac:picMkLst>
            <pc:docMk/>
            <pc:sldMk cId="1080454610" sldId="274"/>
            <ac:picMk id="6" creationId="{FF334F08-2C8B-D477-EDB6-857EA72E6428}"/>
          </ac:picMkLst>
        </pc:picChg>
        <pc:picChg chg="add mod">
          <ac:chgData name="John Griffiths" userId="55ce029b995a3368" providerId="Windows Live" clId="Web-{A2792F6E-D6EE-4C56-ACAD-8D1990809AE0}" dt="2024-03-21T09:55:18.621" v="137" actId="1076"/>
          <ac:picMkLst>
            <pc:docMk/>
            <pc:sldMk cId="1080454610" sldId="274"/>
            <ac:picMk id="7" creationId="{8E0C777E-85DF-2413-8585-58357E20F168}"/>
          </ac:picMkLst>
        </pc:picChg>
        <pc:picChg chg="add mod">
          <ac:chgData name="John Griffiths" userId="55ce029b995a3368" providerId="Windows Live" clId="Web-{A2792F6E-D6EE-4C56-ACAD-8D1990809AE0}" dt="2024-03-21T09:55:41.482" v="139" actId="1076"/>
          <ac:picMkLst>
            <pc:docMk/>
            <pc:sldMk cId="1080454610" sldId="274"/>
            <ac:picMk id="9" creationId="{7CE153EE-9D7F-1C24-50C5-E324E49987A1}"/>
          </ac:picMkLst>
        </pc:picChg>
        <pc:picChg chg="del">
          <ac:chgData name="John Griffiths" userId="55ce029b995a3368" providerId="Windows Live" clId="Web-{A2792F6E-D6EE-4C56-ACAD-8D1990809AE0}" dt="2024-03-21T09:53:21.379" v="129"/>
          <ac:picMkLst>
            <pc:docMk/>
            <pc:sldMk cId="1080454610" sldId="274"/>
            <ac:picMk id="10" creationId="{B9EED6B9-923F-EEE7-B44B-E1007AAB59E0}"/>
          </ac:picMkLst>
        </pc:picChg>
        <pc:picChg chg="del">
          <ac:chgData name="John Griffiths" userId="55ce029b995a3368" providerId="Windows Live" clId="Web-{A2792F6E-D6EE-4C56-ACAD-8D1990809AE0}" dt="2024-03-21T09:53:22.426" v="130"/>
          <ac:picMkLst>
            <pc:docMk/>
            <pc:sldMk cId="1080454610" sldId="274"/>
            <ac:picMk id="11" creationId="{BDC37CEE-813D-4F06-319D-F529481AB95F}"/>
          </ac:picMkLst>
        </pc:picChg>
      </pc:sldChg>
      <pc:sldChg chg="del">
        <pc:chgData name="John Griffiths" userId="55ce029b995a3368" providerId="Windows Live" clId="Web-{A2792F6E-D6EE-4C56-ACAD-8D1990809AE0}" dt="2024-03-21T09:35:41.436" v="18"/>
        <pc:sldMkLst>
          <pc:docMk/>
          <pc:sldMk cId="1913427713" sldId="274"/>
        </pc:sldMkLst>
      </pc:sldChg>
      <pc:sldChg chg="del">
        <pc:chgData name="John Griffiths" userId="55ce029b995a3368" providerId="Windows Live" clId="Web-{A2792F6E-D6EE-4C56-ACAD-8D1990809AE0}" dt="2024-03-21T09:35:41.436" v="17"/>
        <pc:sldMkLst>
          <pc:docMk/>
          <pc:sldMk cId="620321602" sldId="275"/>
        </pc:sldMkLst>
      </pc:sldChg>
      <pc:sldChg chg="addSp delSp modSp add replId">
        <pc:chgData name="John Griffiths" userId="55ce029b995a3368" providerId="Windows Live" clId="Web-{A2792F6E-D6EE-4C56-ACAD-8D1990809AE0}" dt="2024-03-21T09:58:51.885" v="151" actId="1076"/>
        <pc:sldMkLst>
          <pc:docMk/>
          <pc:sldMk cId="3145999433" sldId="275"/>
        </pc:sldMkLst>
        <pc:spChg chg="mod">
          <ac:chgData name="John Griffiths" userId="55ce029b995a3368" providerId="Windows Live" clId="Web-{A2792F6E-D6EE-4C56-ACAD-8D1990809AE0}" dt="2024-03-21T09:56:39.314" v="145" actId="20577"/>
          <ac:spMkLst>
            <pc:docMk/>
            <pc:sldMk cId="3145999433" sldId="275"/>
            <ac:spMk id="8" creationId="{171B8F8E-A1A2-4975-BB3C-87D2E2D88FAA}"/>
          </ac:spMkLst>
        </pc:spChg>
        <pc:picChg chg="add mod">
          <ac:chgData name="John Griffiths" userId="55ce029b995a3368" providerId="Windows Live" clId="Web-{A2792F6E-D6EE-4C56-ACAD-8D1990809AE0}" dt="2024-03-21T09:57:25.098" v="147" actId="1076"/>
          <ac:picMkLst>
            <pc:docMk/>
            <pc:sldMk cId="3145999433" sldId="275"/>
            <ac:picMk id="2" creationId="{A225D77A-6601-2DE6-E9DE-8C1BA4099388}"/>
          </ac:picMkLst>
        </pc:picChg>
        <pc:picChg chg="add mod">
          <ac:chgData name="John Griffiths" userId="55ce029b995a3368" providerId="Windows Live" clId="Web-{A2792F6E-D6EE-4C56-ACAD-8D1990809AE0}" dt="2024-03-21T09:57:53.991" v="149" actId="1076"/>
          <ac:picMkLst>
            <pc:docMk/>
            <pc:sldMk cId="3145999433" sldId="275"/>
            <ac:picMk id="3" creationId="{14F08C13-B9FA-5078-571F-BDB49973431D}"/>
          </ac:picMkLst>
        </pc:picChg>
        <pc:picChg chg="add mod">
          <ac:chgData name="John Griffiths" userId="55ce029b995a3368" providerId="Windows Live" clId="Web-{A2792F6E-D6EE-4C56-ACAD-8D1990809AE0}" dt="2024-03-21T09:58:51.885" v="151" actId="1076"/>
          <ac:picMkLst>
            <pc:docMk/>
            <pc:sldMk cId="3145999433" sldId="275"/>
            <ac:picMk id="4" creationId="{84FA20CB-339B-34F3-F802-9B815B543EE2}"/>
          </ac:picMkLst>
        </pc:picChg>
        <pc:picChg chg="del">
          <ac:chgData name="John Griffiths" userId="55ce029b995a3368" providerId="Windows Live" clId="Web-{A2792F6E-D6EE-4C56-ACAD-8D1990809AE0}" dt="2024-03-21T09:56:34.111" v="141"/>
          <ac:picMkLst>
            <pc:docMk/>
            <pc:sldMk cId="3145999433" sldId="275"/>
            <ac:picMk id="5" creationId="{D47D90B1-9CED-B85D-6876-BB09557C26B6}"/>
          </ac:picMkLst>
        </pc:picChg>
        <pc:picChg chg="del">
          <ac:chgData name="John Griffiths" userId="55ce029b995a3368" providerId="Windows Live" clId="Web-{A2792F6E-D6EE-4C56-ACAD-8D1990809AE0}" dt="2024-03-21T09:56:35.111" v="142"/>
          <ac:picMkLst>
            <pc:docMk/>
            <pc:sldMk cId="3145999433" sldId="275"/>
            <ac:picMk id="6" creationId="{FF334F08-2C8B-D477-EDB6-857EA72E6428}"/>
          </ac:picMkLst>
        </pc:picChg>
        <pc:picChg chg="del">
          <ac:chgData name="John Griffiths" userId="55ce029b995a3368" providerId="Windows Live" clId="Web-{A2792F6E-D6EE-4C56-ACAD-8D1990809AE0}" dt="2024-03-21T09:56:36.126" v="144"/>
          <ac:picMkLst>
            <pc:docMk/>
            <pc:sldMk cId="3145999433" sldId="275"/>
            <ac:picMk id="7" creationId="{8E0C777E-85DF-2413-8585-58357E20F168}"/>
          </ac:picMkLst>
        </pc:picChg>
        <pc:picChg chg="del">
          <ac:chgData name="John Griffiths" userId="55ce029b995a3368" providerId="Windows Live" clId="Web-{A2792F6E-D6EE-4C56-ACAD-8D1990809AE0}" dt="2024-03-21T09:56:35.642" v="143"/>
          <ac:picMkLst>
            <pc:docMk/>
            <pc:sldMk cId="3145999433" sldId="275"/>
            <ac:picMk id="9" creationId="{7CE153EE-9D7F-1C24-50C5-E324E49987A1}"/>
          </ac:picMkLst>
        </pc:picChg>
      </pc:sldChg>
      <pc:sldChg chg="del">
        <pc:chgData name="John Griffiths" userId="55ce029b995a3368" providerId="Windows Live" clId="Web-{A2792F6E-D6EE-4C56-ACAD-8D1990809AE0}" dt="2024-03-21T09:35:41.436" v="16"/>
        <pc:sldMkLst>
          <pc:docMk/>
          <pc:sldMk cId="1010655" sldId="276"/>
        </pc:sldMkLst>
      </pc:sldChg>
      <pc:sldChg chg="addSp delSp modSp add replId">
        <pc:chgData name="John Griffiths" userId="55ce029b995a3368" providerId="Windows Live" clId="Web-{A2792F6E-D6EE-4C56-ACAD-8D1990809AE0}" dt="2024-03-21T09:59:25.122" v="157" actId="1076"/>
        <pc:sldMkLst>
          <pc:docMk/>
          <pc:sldMk cId="634111848" sldId="276"/>
        </pc:sldMkLst>
        <pc:picChg chg="del">
          <ac:chgData name="John Griffiths" userId="55ce029b995a3368" providerId="Windows Live" clId="Web-{A2792F6E-D6EE-4C56-ACAD-8D1990809AE0}" dt="2024-03-21T09:59:19.528" v="154"/>
          <ac:picMkLst>
            <pc:docMk/>
            <pc:sldMk cId="634111848" sldId="276"/>
            <ac:picMk id="2" creationId="{A225D77A-6601-2DE6-E9DE-8C1BA4099388}"/>
          </ac:picMkLst>
        </pc:picChg>
        <pc:picChg chg="del">
          <ac:chgData name="John Griffiths" userId="55ce029b995a3368" providerId="Windows Live" clId="Web-{A2792F6E-D6EE-4C56-ACAD-8D1990809AE0}" dt="2024-03-21T09:59:18.996" v="153"/>
          <ac:picMkLst>
            <pc:docMk/>
            <pc:sldMk cId="634111848" sldId="276"/>
            <ac:picMk id="3" creationId="{14F08C13-B9FA-5078-571F-BDB49973431D}"/>
          </ac:picMkLst>
        </pc:picChg>
        <pc:picChg chg="del">
          <ac:chgData name="John Griffiths" userId="55ce029b995a3368" providerId="Windows Live" clId="Web-{A2792F6E-D6EE-4C56-ACAD-8D1990809AE0}" dt="2024-03-21T09:59:20.246" v="155"/>
          <ac:picMkLst>
            <pc:docMk/>
            <pc:sldMk cId="634111848" sldId="276"/>
            <ac:picMk id="4" creationId="{84FA20CB-339B-34F3-F802-9B815B543EE2}"/>
          </ac:picMkLst>
        </pc:picChg>
        <pc:picChg chg="add mod">
          <ac:chgData name="John Griffiths" userId="55ce029b995a3368" providerId="Windows Live" clId="Web-{A2792F6E-D6EE-4C56-ACAD-8D1990809AE0}" dt="2024-03-21T09:59:25.122" v="157" actId="1076"/>
          <ac:picMkLst>
            <pc:docMk/>
            <pc:sldMk cId="634111848" sldId="276"/>
            <ac:picMk id="5" creationId="{2D563C05-5A2D-35A8-9180-DC9FEC68BB3E}"/>
          </ac:picMkLst>
        </pc:picChg>
      </pc:sldChg>
      <pc:sldChg chg="addSp delSp modSp add replId">
        <pc:chgData name="John Griffiths" userId="55ce029b995a3368" providerId="Windows Live" clId="Web-{A2792F6E-D6EE-4C56-ACAD-8D1990809AE0}" dt="2024-03-21T10:02:14.461" v="184" actId="14100"/>
        <pc:sldMkLst>
          <pc:docMk/>
          <pc:sldMk cId="397706025" sldId="277"/>
        </pc:sldMkLst>
        <pc:spChg chg="add del mod">
          <ac:chgData name="John Griffiths" userId="55ce029b995a3368" providerId="Windows Live" clId="Web-{A2792F6E-D6EE-4C56-ACAD-8D1990809AE0}" dt="2024-03-21T10:01:23.067" v="170"/>
          <ac:spMkLst>
            <pc:docMk/>
            <pc:sldMk cId="397706025" sldId="277"/>
            <ac:spMk id="3" creationId="{E7CE2E7D-1191-92CF-2F8B-9E775420F458}"/>
          </ac:spMkLst>
        </pc:spChg>
        <pc:spChg chg="add del mod">
          <ac:chgData name="John Griffiths" userId="55ce029b995a3368" providerId="Windows Live" clId="Web-{A2792F6E-D6EE-4C56-ACAD-8D1990809AE0}" dt="2024-03-21T10:01:32.630" v="174"/>
          <ac:spMkLst>
            <pc:docMk/>
            <pc:sldMk cId="397706025" sldId="277"/>
            <ac:spMk id="4" creationId="{A072DD9A-5784-0746-94FF-0CBDC4151FB4}"/>
          </ac:spMkLst>
        </pc:spChg>
        <pc:spChg chg="add mod">
          <ac:chgData name="John Griffiths" userId="55ce029b995a3368" providerId="Windows Live" clId="Web-{A2792F6E-D6EE-4C56-ACAD-8D1990809AE0}" dt="2024-03-21T10:01:48.725" v="180" actId="20577"/>
          <ac:spMkLst>
            <pc:docMk/>
            <pc:sldMk cId="397706025" sldId="277"/>
            <ac:spMk id="6" creationId="{DCFAB643-2D37-EDA0-B9C9-8CBD295E104E}"/>
          </ac:spMkLst>
        </pc:spChg>
        <pc:spChg chg="mod">
          <ac:chgData name="John Griffiths" userId="55ce029b995a3368" providerId="Windows Live" clId="Web-{A2792F6E-D6EE-4C56-ACAD-8D1990809AE0}" dt="2024-03-21T09:59:42.685" v="162" actId="20577"/>
          <ac:spMkLst>
            <pc:docMk/>
            <pc:sldMk cId="397706025" sldId="277"/>
            <ac:spMk id="8" creationId="{171B8F8E-A1A2-4975-BB3C-87D2E2D88FAA}"/>
          </ac:spMkLst>
        </pc:spChg>
        <pc:picChg chg="add mod">
          <ac:chgData name="John Griffiths" userId="55ce029b995a3368" providerId="Windows Live" clId="Web-{A2792F6E-D6EE-4C56-ACAD-8D1990809AE0}" dt="2024-03-21T10:01:55.241" v="181" actId="14100"/>
          <ac:picMkLst>
            <pc:docMk/>
            <pc:sldMk cId="397706025" sldId="277"/>
            <ac:picMk id="2" creationId="{E78F9495-70E6-F84E-DE98-2E6FDD1EB5DF}"/>
          </ac:picMkLst>
        </pc:picChg>
        <pc:picChg chg="del">
          <ac:chgData name="John Griffiths" userId="55ce029b995a3368" providerId="Windows Live" clId="Web-{A2792F6E-D6EE-4C56-ACAD-8D1990809AE0}" dt="2024-03-21T09:59:35.451" v="159"/>
          <ac:picMkLst>
            <pc:docMk/>
            <pc:sldMk cId="397706025" sldId="277"/>
            <ac:picMk id="5" creationId="{2D563C05-5A2D-35A8-9180-DC9FEC68BB3E}"/>
          </ac:picMkLst>
        </pc:picChg>
        <pc:picChg chg="add mod">
          <ac:chgData name="John Griffiths" userId="55ce029b995a3368" providerId="Windows Live" clId="Web-{A2792F6E-D6EE-4C56-ACAD-8D1990809AE0}" dt="2024-03-21T10:02:14.461" v="184" actId="14100"/>
          <ac:picMkLst>
            <pc:docMk/>
            <pc:sldMk cId="397706025" sldId="277"/>
            <ac:picMk id="7" creationId="{DD63B9A1-6064-DD79-741F-6F0468315291}"/>
          </ac:picMkLst>
        </pc:picChg>
      </pc:sldChg>
      <pc:sldChg chg="del">
        <pc:chgData name="John Griffiths" userId="55ce029b995a3368" providerId="Windows Live" clId="Web-{A2792F6E-D6EE-4C56-ACAD-8D1990809AE0}" dt="2024-03-21T09:35:41.436" v="15"/>
        <pc:sldMkLst>
          <pc:docMk/>
          <pc:sldMk cId="1745679320" sldId="277"/>
        </pc:sldMkLst>
      </pc:sldChg>
      <pc:sldChg chg="addSp delSp modSp add replId">
        <pc:chgData name="John Griffiths" userId="55ce029b995a3368" providerId="Windows Live" clId="Web-{A2792F6E-D6EE-4C56-ACAD-8D1990809AE0}" dt="2024-03-21T10:05:54.100" v="212" actId="1076"/>
        <pc:sldMkLst>
          <pc:docMk/>
          <pc:sldMk cId="1797188524" sldId="278"/>
        </pc:sldMkLst>
        <pc:spChg chg="add mod">
          <ac:chgData name="John Griffiths" userId="55ce029b995a3368" providerId="Windows Live" clId="Web-{A2792F6E-D6EE-4C56-ACAD-8D1990809AE0}" dt="2024-03-21T10:05:54.100" v="212" actId="1076"/>
          <ac:spMkLst>
            <pc:docMk/>
            <pc:sldMk cId="1797188524" sldId="278"/>
            <ac:spMk id="4" creationId="{44A92C31-FF38-A0EE-BD6F-A47593203B32}"/>
          </ac:spMkLst>
        </pc:spChg>
        <pc:spChg chg="del">
          <ac:chgData name="John Griffiths" userId="55ce029b995a3368" providerId="Windows Live" clId="Web-{A2792F6E-D6EE-4C56-ACAD-8D1990809AE0}" dt="2024-03-21T10:02:26.415" v="188"/>
          <ac:spMkLst>
            <pc:docMk/>
            <pc:sldMk cId="1797188524" sldId="278"/>
            <ac:spMk id="6" creationId="{DCFAB643-2D37-EDA0-B9C9-8CBD295E104E}"/>
          </ac:spMkLst>
        </pc:spChg>
        <pc:spChg chg="mod">
          <ac:chgData name="John Griffiths" userId="55ce029b995a3368" providerId="Windows Live" clId="Web-{A2792F6E-D6EE-4C56-ACAD-8D1990809AE0}" dt="2024-03-21T10:02:29.009" v="189" actId="20577"/>
          <ac:spMkLst>
            <pc:docMk/>
            <pc:sldMk cId="1797188524" sldId="278"/>
            <ac:spMk id="8" creationId="{171B8F8E-A1A2-4975-BB3C-87D2E2D88FAA}"/>
          </ac:spMkLst>
        </pc:spChg>
        <pc:picChg chg="del">
          <ac:chgData name="John Griffiths" userId="55ce029b995a3368" providerId="Windows Live" clId="Web-{A2792F6E-D6EE-4C56-ACAD-8D1990809AE0}" dt="2024-03-21T10:02:22.977" v="186"/>
          <ac:picMkLst>
            <pc:docMk/>
            <pc:sldMk cId="1797188524" sldId="278"/>
            <ac:picMk id="2" creationId="{E78F9495-70E6-F84E-DE98-2E6FDD1EB5DF}"/>
          </ac:picMkLst>
        </pc:picChg>
        <pc:picChg chg="add mod">
          <ac:chgData name="John Griffiths" userId="55ce029b995a3368" providerId="Windows Live" clId="Web-{A2792F6E-D6EE-4C56-ACAD-8D1990809AE0}" dt="2024-03-21T10:05:30.255" v="206" actId="1076"/>
          <ac:picMkLst>
            <pc:docMk/>
            <pc:sldMk cId="1797188524" sldId="278"/>
            <ac:picMk id="3" creationId="{B9F11A9A-0A0A-BE13-5C16-F3E99B3FB8C0}"/>
          </ac:picMkLst>
        </pc:picChg>
        <pc:picChg chg="add mod">
          <ac:chgData name="John Griffiths" userId="55ce029b995a3368" providerId="Windows Live" clId="Web-{A2792F6E-D6EE-4C56-ACAD-8D1990809AE0}" dt="2024-03-21T10:05:39.865" v="209" actId="14100"/>
          <ac:picMkLst>
            <pc:docMk/>
            <pc:sldMk cId="1797188524" sldId="278"/>
            <ac:picMk id="5" creationId="{BB1637A1-137C-D338-B0D5-3333401D7319}"/>
          </ac:picMkLst>
        </pc:picChg>
        <pc:picChg chg="del">
          <ac:chgData name="John Griffiths" userId="55ce029b995a3368" providerId="Windows Live" clId="Web-{A2792F6E-D6EE-4C56-ACAD-8D1990809AE0}" dt="2024-03-21T10:02:24.118" v="187"/>
          <ac:picMkLst>
            <pc:docMk/>
            <pc:sldMk cId="1797188524" sldId="278"/>
            <ac:picMk id="7" creationId="{DD63B9A1-6064-DD79-741F-6F0468315291}"/>
          </ac:picMkLst>
        </pc:picChg>
        <pc:picChg chg="add mod">
          <ac:chgData name="John Griffiths" userId="55ce029b995a3368" providerId="Windows Live" clId="Web-{A2792F6E-D6EE-4C56-ACAD-8D1990809AE0}" dt="2024-03-21T10:05:44.803" v="211" actId="1076"/>
          <ac:picMkLst>
            <pc:docMk/>
            <pc:sldMk cId="1797188524" sldId="278"/>
            <ac:picMk id="9" creationId="{BF4E27E1-6249-5405-CF51-23476C5260C8}"/>
          </ac:picMkLst>
        </pc:picChg>
      </pc:sldChg>
      <pc:sldChg chg="del">
        <pc:chgData name="John Griffiths" userId="55ce029b995a3368" providerId="Windows Live" clId="Web-{A2792F6E-D6EE-4C56-ACAD-8D1990809AE0}" dt="2024-03-21T09:35:41.436" v="14"/>
        <pc:sldMkLst>
          <pc:docMk/>
          <pc:sldMk cId="4165823468" sldId="278"/>
        </pc:sldMkLst>
      </pc:sldChg>
      <pc:sldChg chg="addSp delSp modSp add replId">
        <pc:chgData name="John Griffiths" userId="55ce029b995a3368" providerId="Windows Live" clId="Web-{A2792F6E-D6EE-4C56-ACAD-8D1990809AE0}" dt="2024-03-21T10:08:41.689" v="227" actId="14100"/>
        <pc:sldMkLst>
          <pc:docMk/>
          <pc:sldMk cId="2297528998" sldId="279"/>
        </pc:sldMkLst>
        <pc:spChg chg="del">
          <ac:chgData name="John Griffiths" userId="55ce029b995a3368" providerId="Windows Live" clId="Web-{A2792F6E-D6EE-4C56-ACAD-8D1990809AE0}" dt="2024-03-21T10:06:20.039" v="217"/>
          <ac:spMkLst>
            <pc:docMk/>
            <pc:sldMk cId="2297528998" sldId="279"/>
            <ac:spMk id="4" creationId="{44A92C31-FF38-A0EE-BD6F-A47593203B32}"/>
          </ac:spMkLst>
        </pc:spChg>
        <pc:spChg chg="mod">
          <ac:chgData name="John Griffiths" userId="55ce029b995a3368" providerId="Windows Live" clId="Web-{A2792F6E-D6EE-4C56-ACAD-8D1990809AE0}" dt="2024-03-21T10:06:30.118" v="220" actId="20577"/>
          <ac:spMkLst>
            <pc:docMk/>
            <pc:sldMk cId="2297528998" sldId="279"/>
            <ac:spMk id="8" creationId="{171B8F8E-A1A2-4975-BB3C-87D2E2D88FAA}"/>
          </ac:spMkLst>
        </pc:spChg>
        <pc:picChg chg="add mod">
          <ac:chgData name="John Griffiths" userId="55ce029b995a3368" providerId="Windows Live" clId="Web-{A2792F6E-D6EE-4C56-ACAD-8D1990809AE0}" dt="2024-03-21T10:08:41.689" v="227" actId="14100"/>
          <ac:picMkLst>
            <pc:docMk/>
            <pc:sldMk cId="2297528998" sldId="279"/>
            <ac:picMk id="2" creationId="{68E2B294-FA10-D4F8-8BB8-EDD61A1E2EB6}"/>
          </ac:picMkLst>
        </pc:picChg>
        <pc:picChg chg="del">
          <ac:chgData name="John Griffiths" userId="55ce029b995a3368" providerId="Windows Live" clId="Web-{A2792F6E-D6EE-4C56-ACAD-8D1990809AE0}" dt="2024-03-21T10:06:17.649" v="214"/>
          <ac:picMkLst>
            <pc:docMk/>
            <pc:sldMk cId="2297528998" sldId="279"/>
            <ac:picMk id="3" creationId="{B9F11A9A-0A0A-BE13-5C16-F3E99B3FB8C0}"/>
          </ac:picMkLst>
        </pc:picChg>
        <pc:picChg chg="del">
          <ac:chgData name="John Griffiths" userId="55ce029b995a3368" providerId="Windows Live" clId="Web-{A2792F6E-D6EE-4C56-ACAD-8D1990809AE0}" dt="2024-03-21T10:06:18.602" v="216"/>
          <ac:picMkLst>
            <pc:docMk/>
            <pc:sldMk cId="2297528998" sldId="279"/>
            <ac:picMk id="5" creationId="{BB1637A1-137C-D338-B0D5-3333401D7319}"/>
          </ac:picMkLst>
        </pc:picChg>
        <pc:picChg chg="add mod">
          <ac:chgData name="John Griffiths" userId="55ce029b995a3368" providerId="Windows Live" clId="Web-{A2792F6E-D6EE-4C56-ACAD-8D1990809AE0}" dt="2024-03-21T10:08:36.970" v="226" actId="1076"/>
          <ac:picMkLst>
            <pc:docMk/>
            <pc:sldMk cId="2297528998" sldId="279"/>
            <ac:picMk id="6" creationId="{C322CF8C-400D-1E14-E144-602D12D237CB}"/>
          </ac:picMkLst>
        </pc:picChg>
        <pc:picChg chg="del">
          <ac:chgData name="John Griffiths" userId="55ce029b995a3368" providerId="Windows Live" clId="Web-{A2792F6E-D6EE-4C56-ACAD-8D1990809AE0}" dt="2024-03-21T10:06:17.992" v="215"/>
          <ac:picMkLst>
            <pc:docMk/>
            <pc:sldMk cId="2297528998" sldId="279"/>
            <ac:picMk id="9" creationId="{BF4E27E1-6249-5405-CF51-23476C5260C8}"/>
          </ac:picMkLst>
        </pc:picChg>
      </pc:sldChg>
      <pc:sldChg chg="del">
        <pc:chgData name="John Griffiths" userId="55ce029b995a3368" providerId="Windows Live" clId="Web-{A2792F6E-D6EE-4C56-ACAD-8D1990809AE0}" dt="2024-03-21T09:35:41.436" v="13"/>
        <pc:sldMkLst>
          <pc:docMk/>
          <pc:sldMk cId="2770801305" sldId="279"/>
        </pc:sldMkLst>
      </pc:sldChg>
      <pc:sldChg chg="addSp delSp modSp add replId">
        <pc:chgData name="John Griffiths" userId="55ce029b995a3368" providerId="Windows Live" clId="Web-{A2792F6E-D6EE-4C56-ACAD-8D1990809AE0}" dt="2024-03-21T10:10:28.493" v="234" actId="14100"/>
        <pc:sldMkLst>
          <pc:docMk/>
          <pc:sldMk cId="215349297" sldId="280"/>
        </pc:sldMkLst>
        <pc:spChg chg="mod">
          <ac:chgData name="John Griffiths" userId="55ce029b995a3368" providerId="Windows Live" clId="Web-{A2792F6E-D6EE-4C56-ACAD-8D1990809AE0}" dt="2024-03-21T10:09:02.300" v="231" actId="20577"/>
          <ac:spMkLst>
            <pc:docMk/>
            <pc:sldMk cId="215349297" sldId="280"/>
            <ac:spMk id="8" creationId="{171B8F8E-A1A2-4975-BB3C-87D2E2D88FAA}"/>
          </ac:spMkLst>
        </pc:spChg>
        <pc:picChg chg="del">
          <ac:chgData name="John Griffiths" userId="55ce029b995a3368" providerId="Windows Live" clId="Web-{A2792F6E-D6EE-4C56-ACAD-8D1990809AE0}" dt="2024-03-21T10:08:59.909" v="229"/>
          <ac:picMkLst>
            <pc:docMk/>
            <pc:sldMk cId="215349297" sldId="280"/>
            <ac:picMk id="2" creationId="{68E2B294-FA10-D4F8-8BB8-EDD61A1E2EB6}"/>
          </ac:picMkLst>
        </pc:picChg>
        <pc:picChg chg="add mod">
          <ac:chgData name="John Griffiths" userId="55ce029b995a3368" providerId="Windows Live" clId="Web-{A2792F6E-D6EE-4C56-ACAD-8D1990809AE0}" dt="2024-03-21T10:10:28.493" v="234" actId="14100"/>
          <ac:picMkLst>
            <pc:docMk/>
            <pc:sldMk cId="215349297" sldId="280"/>
            <ac:picMk id="3" creationId="{9B99F71D-312C-DB5C-7AF6-821EA6A042F2}"/>
          </ac:picMkLst>
        </pc:picChg>
        <pc:picChg chg="del">
          <ac:chgData name="John Griffiths" userId="55ce029b995a3368" providerId="Windows Live" clId="Web-{A2792F6E-D6EE-4C56-ACAD-8D1990809AE0}" dt="2024-03-21T10:09:00.050" v="230"/>
          <ac:picMkLst>
            <pc:docMk/>
            <pc:sldMk cId="215349297" sldId="280"/>
            <ac:picMk id="6" creationId="{C322CF8C-400D-1E14-E144-602D12D237CB}"/>
          </ac:picMkLst>
        </pc:picChg>
      </pc:sldChg>
      <pc:sldChg chg="del">
        <pc:chgData name="John Griffiths" userId="55ce029b995a3368" providerId="Windows Live" clId="Web-{A2792F6E-D6EE-4C56-ACAD-8D1990809AE0}" dt="2024-03-21T09:35:41.420" v="12"/>
        <pc:sldMkLst>
          <pc:docMk/>
          <pc:sldMk cId="2549808462" sldId="280"/>
        </pc:sldMkLst>
      </pc:sldChg>
      <pc:sldChg chg="del">
        <pc:chgData name="John Griffiths" userId="55ce029b995a3368" providerId="Windows Live" clId="Web-{A2792F6E-D6EE-4C56-ACAD-8D1990809AE0}" dt="2024-03-21T09:35:41.420" v="11"/>
        <pc:sldMkLst>
          <pc:docMk/>
          <pc:sldMk cId="1033873646" sldId="281"/>
        </pc:sldMkLst>
      </pc:sldChg>
      <pc:sldChg chg="delSp modSp add del replId">
        <pc:chgData name="John Griffiths" userId="55ce029b995a3368" providerId="Windows Live" clId="Web-{A2792F6E-D6EE-4C56-ACAD-8D1990809AE0}" dt="2024-03-21T10:14:19.180" v="239"/>
        <pc:sldMkLst>
          <pc:docMk/>
          <pc:sldMk cId="3266424959" sldId="281"/>
        </pc:sldMkLst>
        <pc:spChg chg="mod">
          <ac:chgData name="John Griffiths" userId="55ce029b995a3368" providerId="Windows Live" clId="Web-{A2792F6E-D6EE-4C56-ACAD-8D1990809AE0}" dt="2024-03-21T10:13:10.097" v="238" actId="20577"/>
          <ac:spMkLst>
            <pc:docMk/>
            <pc:sldMk cId="3266424959" sldId="281"/>
            <ac:spMk id="8" creationId="{171B8F8E-A1A2-4975-BB3C-87D2E2D88FAA}"/>
          </ac:spMkLst>
        </pc:spChg>
        <pc:picChg chg="del">
          <ac:chgData name="John Griffiths" userId="55ce029b995a3368" providerId="Windows Live" clId="Web-{A2792F6E-D6EE-4C56-ACAD-8D1990809AE0}" dt="2024-03-21T10:10:40.462" v="236"/>
          <ac:picMkLst>
            <pc:docMk/>
            <pc:sldMk cId="3266424959" sldId="281"/>
            <ac:picMk id="3" creationId="{9B99F71D-312C-DB5C-7AF6-821EA6A042F2}"/>
          </ac:picMkLst>
        </pc:picChg>
      </pc:sldChg>
      <pc:sldChg chg="del">
        <pc:chgData name="John Griffiths" userId="55ce029b995a3368" providerId="Windows Live" clId="Web-{A2792F6E-D6EE-4C56-ACAD-8D1990809AE0}" dt="2024-03-21T09:35:41.420" v="10"/>
        <pc:sldMkLst>
          <pc:docMk/>
          <pc:sldMk cId="769028366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69F1-FBA8-4A7A-B234-5E736F3E2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06C69-24F1-4741-939E-577D55105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566F-B3A9-4F26-BDD9-C5D79544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B71-D859-4062-9EAD-639E31B6087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C37BB-F649-4B39-85B4-AB600DFB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DCBC4-90F8-457E-B3E7-111BE66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ED1E-6D4F-4193-933B-66D05FB61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6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OCR Past paper questions </a:t>
            </a:r>
            <a:br>
              <a:rPr lang="en-US" sz="5400" b="1" dirty="0"/>
            </a:br>
            <a:r>
              <a:rPr lang="en-US" sz="5400" b="1" dirty="0"/>
              <a:t>5.3.2 Qualitative analysis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652ED9-23CE-62CD-EBEF-C5263065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797" y="485268"/>
            <a:ext cx="1460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511797" y="435020"/>
            <a:ext cx="1460500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1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43F5D-8E79-E651-EE71-74526A366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83" y="855604"/>
            <a:ext cx="3353268" cy="1800476"/>
          </a:xfrm>
          <a:prstGeom prst="rect">
            <a:avLst/>
          </a:prstGeom>
        </p:spPr>
      </p:pic>
      <p:pic>
        <p:nvPicPr>
          <p:cNvPr id="2" name="Picture 1" descr="A paper with text and images&#10;&#10;Description automatically generated">
            <a:extLst>
              <a:ext uri="{FF2B5EF4-FFF2-40B4-BE49-F238E27FC236}">
                <a16:creationId xmlns:a16="http://schemas.microsoft.com/office/drawing/2014/main" id="{6016597A-2062-A926-3E2C-EB325BF2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688" y="361950"/>
            <a:ext cx="60198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2018</a:t>
            </a:r>
          </a:p>
        </p:txBody>
      </p:sp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6D494D5-ABF6-9EFC-24EE-F9EE04109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0" y="648260"/>
            <a:ext cx="4772025" cy="1885950"/>
          </a:xfrm>
          <a:prstGeom prst="rect">
            <a:avLst/>
          </a:prstGeom>
        </p:spPr>
      </p:pic>
      <p:pic>
        <p:nvPicPr>
          <p:cNvPr id="5" name="Picture 4" descr="A white text with black text&#10;&#10;Description automatically generated">
            <a:extLst>
              <a:ext uri="{FF2B5EF4-FFF2-40B4-BE49-F238E27FC236}">
                <a16:creationId xmlns:a16="http://schemas.microsoft.com/office/drawing/2014/main" id="{40889AD4-D0DC-6A74-DEB5-F2D6FC6EA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224" y="1442757"/>
            <a:ext cx="6934200" cy="3524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390134-C369-60B7-7441-C344FFF27451}"/>
              </a:ext>
            </a:extLst>
          </p:cNvPr>
          <p:cNvSpPr txBox="1"/>
          <p:nvPr/>
        </p:nvSpPr>
        <p:spPr>
          <a:xfrm>
            <a:off x="5087470" y="907676"/>
            <a:ext cx="762000" cy="381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12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2020</a:t>
            </a:r>
          </a:p>
        </p:txBody>
      </p:sp>
      <p:pic>
        <p:nvPicPr>
          <p:cNvPr id="2" name="Picture 1" descr="A white sheet with black text&#10;&#10;Description automatically generated">
            <a:extLst>
              <a:ext uri="{FF2B5EF4-FFF2-40B4-BE49-F238E27FC236}">
                <a16:creationId xmlns:a16="http://schemas.microsoft.com/office/drawing/2014/main" id="{AB2EA993-608F-2085-C2D4-1A08A533F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" y="1154766"/>
            <a:ext cx="6638925" cy="37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2021</a:t>
            </a:r>
          </a:p>
        </p:txBody>
      </p:sp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F2D01B7C-1477-C9D5-6BDE-67035A264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7" y="679637"/>
            <a:ext cx="51339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0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2022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9809526-351C-4767-24B9-DAB9E9F49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68" y="902634"/>
            <a:ext cx="48387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8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3 2017</a:t>
            </a:r>
          </a:p>
        </p:txBody>
      </p:sp>
      <p:pic>
        <p:nvPicPr>
          <p:cNvPr id="3" name="Picture 2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95316DEF-C9DC-1B81-E867-EC6CF2FC8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0" y="856129"/>
            <a:ext cx="5661773" cy="4338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89A72-2EFF-EFFA-A777-2095F9924373}"/>
              </a:ext>
            </a:extLst>
          </p:cNvPr>
          <p:cNvSpPr txBox="1"/>
          <p:nvPr/>
        </p:nvSpPr>
        <p:spPr>
          <a:xfrm>
            <a:off x="156882" y="515470"/>
            <a:ext cx="918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4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6976</TotalTime>
  <Words>19</Words>
  <Application>Microsoft Office PowerPoint</Application>
  <PresentationFormat>Widescreen</PresentationFormat>
  <Paragraphs>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OCR Past paper questions  5.3.2 Qualitative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312</cp:revision>
  <dcterms:created xsi:type="dcterms:W3CDTF">2021-10-29T07:59:38Z</dcterms:created>
  <dcterms:modified xsi:type="dcterms:W3CDTF">2024-03-25T14:57:10Z</dcterms:modified>
</cp:coreProperties>
</file>