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21"/>
  </p:notesMasterIdLst>
  <p:sldIdLst>
    <p:sldId id="268" r:id="rId3"/>
    <p:sldId id="262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7E1DC-69FD-4622-BD2B-853BF60F06B6}" v="85" dt="2023-10-16T10:24:18.732"/>
    <p1510:client id="{E28AEAF1-B148-3849-8965-57663F37A8DC}" v="1" dt="2023-10-16T10:27:12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90"/>
  </p:normalViewPr>
  <p:slideViewPr>
    <p:cSldViewPr snapToGrid="0" showGuides="1">
      <p:cViewPr>
        <p:scale>
          <a:sx n="106" d="100"/>
          <a:sy n="106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69F1-FBA8-4A7A-B234-5E736F3E2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6C69-24F1-4741-939E-577D55105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566F-B3A9-4F26-BDD9-C5D79544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B71-D859-4062-9EAD-639E31B60872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C37BB-F649-4B39-85B4-AB600DFB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DCBC4-90F8-457E-B3E7-111BE66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ED1E-6D4F-4193-933B-66D05FB61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6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OCR Past paper questions </a:t>
            </a:r>
            <a:br>
              <a:rPr lang="en-US" sz="5400" b="1" dirty="0"/>
            </a:br>
            <a:r>
              <a:rPr lang="en-US" sz="5400" b="1" dirty="0"/>
              <a:t>6.1.3 Carboxylic acids and esters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652ED9-23CE-62CD-EBEF-C5263065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797" y="485268"/>
            <a:ext cx="1460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511797" y="435020"/>
            <a:ext cx="1460500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2019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19D5FE2-5BDB-2247-5A99-C00886DD4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10" t="29867" r="19843" b="27467"/>
          <a:stretch/>
        </p:blipFill>
        <p:spPr>
          <a:xfrm>
            <a:off x="316991" y="804672"/>
            <a:ext cx="6248041" cy="4425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E23AF8-8BED-558C-19BF-14045E34EF13}"/>
              </a:ext>
            </a:extLst>
          </p:cNvPr>
          <p:cNvSpPr txBox="1"/>
          <p:nvPr/>
        </p:nvSpPr>
        <p:spPr>
          <a:xfrm>
            <a:off x="62915" y="620006"/>
            <a:ext cx="137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A446B64-B2EC-B244-4D95-64F077535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82" t="26941" r="19613" b="23953"/>
          <a:stretch/>
        </p:blipFill>
        <p:spPr>
          <a:xfrm>
            <a:off x="6699144" y="1146048"/>
            <a:ext cx="5124186" cy="4084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ACA430-5DB4-4169-6EB7-63A0D18F1595}"/>
              </a:ext>
            </a:extLst>
          </p:cNvPr>
          <p:cNvSpPr txBox="1"/>
          <p:nvPr/>
        </p:nvSpPr>
        <p:spPr>
          <a:xfrm>
            <a:off x="6445427" y="961382"/>
            <a:ext cx="137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3180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2020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51FBC19-F0AE-90C3-C3C3-0C1909232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6" t="40659" r="33961" b="34745"/>
          <a:stretch/>
        </p:blipFill>
        <p:spPr>
          <a:xfrm>
            <a:off x="536448" y="768096"/>
            <a:ext cx="4559808" cy="238963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9687D58-E61C-46B6-C97E-01A098C11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63" t="38149" r="16549" b="31482"/>
          <a:stretch/>
        </p:blipFill>
        <p:spPr>
          <a:xfrm>
            <a:off x="536448" y="3316224"/>
            <a:ext cx="6344276" cy="2584704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26E5FED-1728-BA24-6537-B70B82AED2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30118" r="19316" b="52063"/>
          <a:stretch/>
        </p:blipFill>
        <p:spPr>
          <a:xfrm>
            <a:off x="6205727" y="768096"/>
            <a:ext cx="5922007" cy="1633728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8BC2CC59-CBE6-CD14-7E2D-4C60416B41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647" t="58228" r="23807" b="23827"/>
          <a:stretch/>
        </p:blipFill>
        <p:spPr>
          <a:xfrm>
            <a:off x="6205727" y="2124455"/>
            <a:ext cx="5614738" cy="1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7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2020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1CFD1B6-C286-5B96-FB0D-80368252E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92" t="32627" r="13882" b="12156"/>
          <a:stretch/>
        </p:blipFill>
        <p:spPr>
          <a:xfrm>
            <a:off x="499871" y="853440"/>
            <a:ext cx="6798647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4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0" y="68559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3 2020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35C9DD0-794F-59DA-8D69-8F265E78F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43" t="22538" r="23633" b="9350"/>
          <a:stretch/>
        </p:blipFill>
        <p:spPr>
          <a:xfrm>
            <a:off x="2875545" y="421845"/>
            <a:ext cx="4665465" cy="6320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B12F22-D0DC-B6D3-E301-2B9CE98B291D}"/>
              </a:ext>
            </a:extLst>
          </p:cNvPr>
          <p:cNvSpPr txBox="1"/>
          <p:nvPr/>
        </p:nvSpPr>
        <p:spPr>
          <a:xfrm>
            <a:off x="2658978" y="421845"/>
            <a:ext cx="93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88044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0" y="68559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2021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DFD5882-D634-3C99-7C12-372F0066F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39" t="30712" r="18215" b="38328"/>
          <a:stretch/>
        </p:blipFill>
        <p:spPr>
          <a:xfrm>
            <a:off x="288758" y="577516"/>
            <a:ext cx="5713942" cy="24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6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0" y="68559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3 2021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EDA26DB-AB76-2D74-0AF0-CEA72E3D8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73" t="19814" r="20382" b="8606"/>
          <a:stretch/>
        </p:blipFill>
        <p:spPr>
          <a:xfrm>
            <a:off x="1082841" y="553452"/>
            <a:ext cx="5431945" cy="6304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33079-9DC2-63A3-7046-ACD8DDA01A4F}"/>
              </a:ext>
            </a:extLst>
          </p:cNvPr>
          <p:cNvSpPr txBox="1"/>
          <p:nvPr/>
        </p:nvSpPr>
        <p:spPr>
          <a:xfrm>
            <a:off x="1082841" y="437891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992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0" y="68559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3 2021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3BFB78B-BADA-CED4-7F6B-078E50B3C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83" t="26502" r="20072" b="7863"/>
          <a:stretch/>
        </p:blipFill>
        <p:spPr>
          <a:xfrm>
            <a:off x="1034716" y="661736"/>
            <a:ext cx="5618656" cy="597969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3C8E4EC-530A-892C-5D5B-A0A84824F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76" t="24768" r="20227" b="54427"/>
          <a:stretch/>
        </p:blipFill>
        <p:spPr>
          <a:xfrm>
            <a:off x="7026442" y="661736"/>
            <a:ext cx="4997976" cy="17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38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0" y="68559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2022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C22FA74-9635-DC3B-0679-B6B7EDC0B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39" t="47306" r="31063" b="21239"/>
          <a:stretch/>
        </p:blipFill>
        <p:spPr>
          <a:xfrm>
            <a:off x="372980" y="938463"/>
            <a:ext cx="5064254" cy="3092116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A7DB6D7-1DD7-FE38-120B-F849C98FBA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29" t="21052" r="17595" b="13065"/>
          <a:stretch/>
        </p:blipFill>
        <p:spPr>
          <a:xfrm>
            <a:off x="5437234" y="437890"/>
            <a:ext cx="6348859" cy="56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69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0" y="68559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2022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C8E840E-65D0-38E1-86FC-058F61F1E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1" t="20310" r="21001" b="7616"/>
          <a:stretch/>
        </p:blipFill>
        <p:spPr>
          <a:xfrm>
            <a:off x="935631" y="437891"/>
            <a:ext cx="4657035" cy="58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2017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E1333AD-98E8-F1D3-FFA2-3BA19E760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5" t="46933" r="24236" b="23451"/>
          <a:stretch/>
        </p:blipFill>
        <p:spPr>
          <a:xfrm>
            <a:off x="329184" y="865632"/>
            <a:ext cx="4582538" cy="214579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C00932A-0F43-0E5D-DF9C-095F39D4F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49" t="44674" r="27372" b="24957"/>
          <a:stretch/>
        </p:blipFill>
        <p:spPr>
          <a:xfrm>
            <a:off x="329183" y="3196706"/>
            <a:ext cx="4305959" cy="226530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ECE2372-3498-CE6E-738D-C857F075E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05" t="50949" r="31451" b="24455"/>
          <a:stretch/>
        </p:blipFill>
        <p:spPr>
          <a:xfrm>
            <a:off x="6026489" y="938784"/>
            <a:ext cx="3889248" cy="1877568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0FCE236-AE5F-52F4-911B-F848767DC4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63" t="41914" r="32078" b="20815"/>
          <a:stretch/>
        </p:blipFill>
        <p:spPr>
          <a:xfrm>
            <a:off x="6091168" y="3196706"/>
            <a:ext cx="4304635" cy="32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2017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1AEDB25-C8FC-9C85-449C-BDAC32AB4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92" t="19827" r="15294" b="29412"/>
          <a:stretch/>
        </p:blipFill>
        <p:spPr>
          <a:xfrm>
            <a:off x="10753" y="707136"/>
            <a:ext cx="4641701" cy="30480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794A3FE-D19A-9EBF-3479-5680CBA83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33" t="19325" r="15765" b="22698"/>
          <a:stretch/>
        </p:blipFill>
        <p:spPr>
          <a:xfrm>
            <a:off x="5771708" y="804672"/>
            <a:ext cx="4765858" cy="3681984"/>
          </a:xfrm>
          <a:prstGeom prst="rect">
            <a:avLst/>
          </a:prstGeom>
        </p:spPr>
      </p:pic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A616C75-6319-6B19-45B7-DCA9D4E5AE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21" t="52957" r="34588" b="6886"/>
          <a:stretch/>
        </p:blipFill>
        <p:spPr>
          <a:xfrm>
            <a:off x="-1" y="3755136"/>
            <a:ext cx="4599203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3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3 2017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79A332-766A-39A9-D280-3754005AF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55" t="23341" r="20000" b="15921"/>
          <a:stretch/>
        </p:blipFill>
        <p:spPr>
          <a:xfrm>
            <a:off x="268223" y="707136"/>
            <a:ext cx="5375766" cy="5266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A4C554-E1B3-48A7-4678-B1B0CEA0AFF2}"/>
              </a:ext>
            </a:extLst>
          </p:cNvPr>
          <p:cNvSpPr txBox="1"/>
          <p:nvPr/>
        </p:nvSpPr>
        <p:spPr>
          <a:xfrm>
            <a:off x="4672457" y="5793724"/>
            <a:ext cx="9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marks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3DE7649-05BC-1A73-7459-2EEEE7415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08" t="29616" r="19843" b="34243"/>
          <a:stretch/>
        </p:blipFill>
        <p:spPr>
          <a:xfrm>
            <a:off x="5642578" y="485277"/>
            <a:ext cx="6025166" cy="37237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7F5F83-ED54-599C-86A0-0FB8911DDFFB}"/>
              </a:ext>
            </a:extLst>
          </p:cNvPr>
          <p:cNvSpPr txBox="1"/>
          <p:nvPr/>
        </p:nvSpPr>
        <p:spPr>
          <a:xfrm>
            <a:off x="10997185" y="3749040"/>
            <a:ext cx="9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marks</a:t>
            </a:r>
          </a:p>
        </p:txBody>
      </p:sp>
    </p:spTree>
    <p:extLst>
      <p:ext uri="{BB962C8B-B14F-4D97-AF65-F5344CB8AC3E}">
        <p14:creationId xmlns:p14="http://schemas.microsoft.com/office/powerpoint/2010/main" val="207442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3 2017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A9A80FB-45E9-E6FD-47C4-064D29273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33" t="23341" r="23294" b="9898"/>
          <a:stretch/>
        </p:blipFill>
        <p:spPr>
          <a:xfrm>
            <a:off x="221410" y="768095"/>
            <a:ext cx="3899485" cy="518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9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2018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3E049AA-3F02-215C-2183-08430EB64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49" t="38149" r="18745" b="11153"/>
          <a:stretch/>
        </p:blipFill>
        <p:spPr>
          <a:xfrm>
            <a:off x="291170" y="658368"/>
            <a:ext cx="5143274" cy="3645408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8A537E6-6A87-66B8-96ED-1E5A5488D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02" t="19828" r="17176" b="9647"/>
          <a:stretch/>
        </p:blipFill>
        <p:spPr>
          <a:xfrm>
            <a:off x="6757558" y="485277"/>
            <a:ext cx="5300330" cy="53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5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2018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64AD494-FAB7-6A68-9628-861EFD61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53" t="21585" r="21255" b="7890"/>
          <a:stretch/>
        </p:blipFill>
        <p:spPr>
          <a:xfrm>
            <a:off x="256032" y="597408"/>
            <a:ext cx="4413504" cy="534566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359950C-E3CA-C1D7-6E8B-5018B23A3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37" t="26604" r="20627" b="16674"/>
          <a:stretch/>
        </p:blipFill>
        <p:spPr>
          <a:xfrm>
            <a:off x="6522719" y="673608"/>
            <a:ext cx="5463933" cy="534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6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3 2018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DE8E636-612C-E544-442E-9FF8389ED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3" t="47937" r="16235" b="17930"/>
          <a:stretch/>
        </p:blipFill>
        <p:spPr>
          <a:xfrm>
            <a:off x="475487" y="890016"/>
            <a:ext cx="6241049" cy="2999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61197F-552F-7C97-A645-422D13DC00CE}"/>
              </a:ext>
            </a:extLst>
          </p:cNvPr>
          <p:cNvSpPr txBox="1"/>
          <p:nvPr/>
        </p:nvSpPr>
        <p:spPr>
          <a:xfrm>
            <a:off x="158496" y="705350"/>
            <a:ext cx="112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FB5033D-EA18-203B-ECF6-4BF36CECB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52" t="47937" r="15136" b="11606"/>
          <a:stretch/>
        </p:blipFill>
        <p:spPr>
          <a:xfrm>
            <a:off x="5718048" y="705350"/>
            <a:ext cx="5860888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5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2 2019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8BAD7BD-86EA-639F-59E0-F0E2195E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69" t="19326" r="20000" b="22447"/>
          <a:stretch/>
        </p:blipFill>
        <p:spPr>
          <a:xfrm>
            <a:off x="304800" y="792480"/>
            <a:ext cx="4853940" cy="459638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7071278-FED4-7CC3-5486-385313A41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23" t="39404" r="20157" b="23953"/>
          <a:stretch/>
        </p:blipFill>
        <p:spPr>
          <a:xfrm>
            <a:off x="5742432" y="300610"/>
            <a:ext cx="5056848" cy="312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4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8435</TotalTime>
  <Words>95</Words>
  <Application>Microsoft Macintosh PowerPoint</Application>
  <PresentationFormat>Widescreen</PresentationFormat>
  <Paragraphs>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Office Theme</vt:lpstr>
      <vt:lpstr>Office Theme</vt:lpstr>
      <vt:lpstr>OCR Past paper questions  6.1.3 Carboxylic acids and esters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90</cp:revision>
  <dcterms:created xsi:type="dcterms:W3CDTF">2021-10-29T07:59:38Z</dcterms:created>
  <dcterms:modified xsi:type="dcterms:W3CDTF">2023-11-03T17:49:57Z</dcterms:modified>
</cp:coreProperties>
</file>