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8"/>
  </p:notesMasterIdLst>
  <p:sldIdLst>
    <p:sldId id="268" r:id="rId3"/>
    <p:sldId id="271" r:id="rId4"/>
    <p:sldId id="262" r:id="rId5"/>
    <p:sldId id="270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BF85C-F924-4A6D-B5EF-2764C018F1F6}" v="13" dt="2024-03-07T11:16:05.701"/>
    <p1510:client id="{D7A0BC66-73DB-40CA-9767-0B7A11E382CE}" v="5" dt="2024-03-07T11:21:58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LiveId" clId="{D7A0BC66-73DB-40CA-9767-0B7A11E382CE}"/>
    <pc:docChg chg="undo custSel addSld modSld sldOrd">
      <pc:chgData name="John Griffiths" userId="55ce029b995a3368" providerId="LiveId" clId="{D7A0BC66-73DB-40CA-9767-0B7A11E382CE}" dt="2024-03-07T11:21:59.265" v="172" actId="20577"/>
      <pc:docMkLst>
        <pc:docMk/>
      </pc:docMkLst>
      <pc:sldChg chg="addSp modSp mod">
        <pc:chgData name="John Griffiths" userId="55ce029b995a3368" providerId="LiveId" clId="{D7A0BC66-73DB-40CA-9767-0B7A11E382CE}" dt="2024-03-07T10:18:51.070" v="10" actId="1076"/>
        <pc:sldMkLst>
          <pc:docMk/>
          <pc:sldMk cId="15857717" sldId="262"/>
        </pc:sldMkLst>
        <pc:picChg chg="add mod">
          <ac:chgData name="John Griffiths" userId="55ce029b995a3368" providerId="LiveId" clId="{D7A0BC66-73DB-40CA-9767-0B7A11E382CE}" dt="2024-03-07T10:15:18.808" v="2" actId="1076"/>
          <ac:picMkLst>
            <pc:docMk/>
            <pc:sldMk cId="15857717" sldId="262"/>
            <ac:picMk id="3" creationId="{9BDF10A1-D92C-F4D6-9E16-445D7982F1EE}"/>
          </ac:picMkLst>
        </pc:picChg>
        <pc:picChg chg="add mod">
          <ac:chgData name="John Griffiths" userId="55ce029b995a3368" providerId="LiveId" clId="{D7A0BC66-73DB-40CA-9767-0B7A11E382CE}" dt="2024-03-07T10:17:58.344" v="7" actId="1076"/>
          <ac:picMkLst>
            <pc:docMk/>
            <pc:sldMk cId="15857717" sldId="262"/>
            <ac:picMk id="5" creationId="{B5752A00-47FE-8B84-BEAB-6C11E611220A}"/>
          </ac:picMkLst>
        </pc:picChg>
        <pc:picChg chg="add mod">
          <ac:chgData name="John Griffiths" userId="55ce029b995a3368" providerId="LiveId" clId="{D7A0BC66-73DB-40CA-9767-0B7A11E382CE}" dt="2024-03-07T10:18:51.070" v="10" actId="1076"/>
          <ac:picMkLst>
            <pc:docMk/>
            <pc:sldMk cId="15857717" sldId="262"/>
            <ac:picMk id="7" creationId="{3F47D9F9-A91C-0F76-58C3-440B8F769120}"/>
          </ac:picMkLst>
        </pc:picChg>
      </pc:sldChg>
      <pc:sldChg chg="addSp delSp modSp add mod">
        <pc:chgData name="John Griffiths" userId="55ce029b995a3368" providerId="LiveId" clId="{D7A0BC66-73DB-40CA-9767-0B7A11E382CE}" dt="2024-03-07T10:22:41.985" v="25" actId="20577"/>
        <pc:sldMkLst>
          <pc:docMk/>
          <pc:sldMk cId="2689705977" sldId="269"/>
        </pc:sldMkLst>
        <pc:spChg chg="mod">
          <ac:chgData name="John Griffiths" userId="55ce029b995a3368" providerId="LiveId" clId="{D7A0BC66-73DB-40CA-9767-0B7A11E382CE}" dt="2024-03-07T10:21:01.650" v="13" actId="20577"/>
          <ac:spMkLst>
            <pc:docMk/>
            <pc:sldMk cId="2689705977" sldId="269"/>
            <ac:spMk id="8" creationId="{672F335A-739A-3661-FA6E-ACF394A9B3B5}"/>
          </ac:spMkLst>
        </pc:spChg>
        <pc:spChg chg="add mod">
          <ac:chgData name="John Griffiths" userId="55ce029b995a3368" providerId="LiveId" clId="{D7A0BC66-73DB-40CA-9767-0B7A11E382CE}" dt="2024-03-07T10:22:41.985" v="25" actId="20577"/>
          <ac:spMkLst>
            <pc:docMk/>
            <pc:sldMk cId="2689705977" sldId="269"/>
            <ac:spMk id="10" creationId="{0AA289B2-67CA-8F5D-B964-61076BDA85D9}"/>
          </ac:spMkLst>
        </pc:spChg>
        <pc:picChg chg="del">
          <ac:chgData name="John Griffiths" userId="55ce029b995a3368" providerId="LiveId" clId="{D7A0BC66-73DB-40CA-9767-0B7A11E382CE}" dt="2024-03-07T10:21:04.763" v="14" actId="478"/>
          <ac:picMkLst>
            <pc:docMk/>
            <pc:sldMk cId="2689705977" sldId="269"/>
            <ac:picMk id="3" creationId="{222AA8E1-5A73-E4F4-7A01-D561F2C838CD}"/>
          </ac:picMkLst>
        </pc:picChg>
        <pc:picChg chg="add mod modCrop">
          <ac:chgData name="John Griffiths" userId="55ce029b995a3368" providerId="LiveId" clId="{D7A0BC66-73DB-40CA-9767-0B7A11E382CE}" dt="2024-03-07T10:22:07.381" v="19" actId="1076"/>
          <ac:picMkLst>
            <pc:docMk/>
            <pc:sldMk cId="2689705977" sldId="269"/>
            <ac:picMk id="4" creationId="{8981EA9D-72C8-A290-6BED-3FFF06F3319E}"/>
          </ac:picMkLst>
        </pc:picChg>
        <pc:picChg chg="del">
          <ac:chgData name="John Griffiths" userId="55ce029b995a3368" providerId="LiveId" clId="{D7A0BC66-73DB-40CA-9767-0B7A11E382CE}" dt="2024-03-07T10:21:05.359" v="15" actId="478"/>
          <ac:picMkLst>
            <pc:docMk/>
            <pc:sldMk cId="2689705977" sldId="269"/>
            <ac:picMk id="5" creationId="{F2C39B71-5117-746D-C644-BE674442584D}"/>
          </ac:picMkLst>
        </pc:picChg>
        <pc:picChg chg="del">
          <ac:chgData name="John Griffiths" userId="55ce029b995a3368" providerId="LiveId" clId="{D7A0BC66-73DB-40CA-9767-0B7A11E382CE}" dt="2024-03-07T10:21:05.979" v="16" actId="478"/>
          <ac:picMkLst>
            <pc:docMk/>
            <pc:sldMk cId="2689705977" sldId="269"/>
            <ac:picMk id="7" creationId="{0C220649-1B66-E65C-D92B-D86D250BB951}"/>
          </ac:picMkLst>
        </pc:picChg>
        <pc:picChg chg="add mod modCrop">
          <ac:chgData name="John Griffiths" userId="55ce029b995a3368" providerId="LiveId" clId="{D7A0BC66-73DB-40CA-9767-0B7A11E382CE}" dt="2024-03-07T10:22:19.415" v="22" actId="1076"/>
          <ac:picMkLst>
            <pc:docMk/>
            <pc:sldMk cId="2689705977" sldId="269"/>
            <ac:picMk id="9" creationId="{0686F2D7-671F-E6F2-DCE6-368DAF5227BF}"/>
          </ac:picMkLst>
        </pc:picChg>
      </pc:sldChg>
      <pc:sldChg chg="addSp delSp modSp add mod ord">
        <pc:chgData name="John Griffiths" userId="55ce029b995a3368" providerId="LiveId" clId="{D7A0BC66-73DB-40CA-9767-0B7A11E382CE}" dt="2024-03-07T10:25:55.018" v="40"/>
        <pc:sldMkLst>
          <pc:docMk/>
          <pc:sldMk cId="540758054" sldId="270"/>
        </pc:sldMkLst>
        <pc:spChg chg="del">
          <ac:chgData name="John Griffiths" userId="55ce029b995a3368" providerId="LiveId" clId="{D7A0BC66-73DB-40CA-9767-0B7A11E382CE}" dt="2024-03-07T10:23:43.672" v="29" actId="478"/>
          <ac:spMkLst>
            <pc:docMk/>
            <pc:sldMk cId="540758054" sldId="270"/>
            <ac:spMk id="10" creationId="{91CD20AE-C006-5356-696F-76FC7C68BF10}"/>
          </ac:spMkLst>
        </pc:spChg>
        <pc:picChg chg="add mod">
          <ac:chgData name="John Griffiths" userId="55ce029b995a3368" providerId="LiveId" clId="{D7A0BC66-73DB-40CA-9767-0B7A11E382CE}" dt="2024-03-07T10:23:49.188" v="31" actId="1076"/>
          <ac:picMkLst>
            <pc:docMk/>
            <pc:sldMk cId="540758054" sldId="270"/>
            <ac:picMk id="3" creationId="{1259B6D7-0542-D670-549D-B5AA7AAC4418}"/>
          </ac:picMkLst>
        </pc:picChg>
        <pc:picChg chg="del">
          <ac:chgData name="John Griffiths" userId="55ce029b995a3368" providerId="LiveId" clId="{D7A0BC66-73DB-40CA-9767-0B7A11E382CE}" dt="2024-03-07T10:23:38.601" v="27" actId="478"/>
          <ac:picMkLst>
            <pc:docMk/>
            <pc:sldMk cId="540758054" sldId="270"/>
            <ac:picMk id="4" creationId="{327359E3-E7B6-DABB-F484-7AC3723327C3}"/>
          </ac:picMkLst>
        </pc:picChg>
        <pc:picChg chg="del">
          <ac:chgData name="John Griffiths" userId="55ce029b995a3368" providerId="LiveId" clId="{D7A0BC66-73DB-40CA-9767-0B7A11E382CE}" dt="2024-03-07T10:23:41.320" v="28" actId="478"/>
          <ac:picMkLst>
            <pc:docMk/>
            <pc:sldMk cId="540758054" sldId="270"/>
            <ac:picMk id="9" creationId="{D2A0B5CC-3437-DD48-272D-157939210F11}"/>
          </ac:picMkLst>
        </pc:picChg>
      </pc:sldChg>
      <pc:sldChg chg="addSp delSp modSp add mod ord">
        <pc:chgData name="John Griffiths" userId="55ce029b995a3368" providerId="LiveId" clId="{D7A0BC66-73DB-40CA-9767-0B7A11E382CE}" dt="2024-03-07T10:25:57.040" v="42"/>
        <pc:sldMkLst>
          <pc:docMk/>
          <pc:sldMk cId="2178706126" sldId="271"/>
        </pc:sldMkLst>
        <pc:picChg chg="del">
          <ac:chgData name="John Griffiths" userId="55ce029b995a3368" providerId="LiveId" clId="{D7A0BC66-73DB-40CA-9767-0B7A11E382CE}" dt="2024-03-07T10:25:11.111" v="33" actId="478"/>
          <ac:picMkLst>
            <pc:docMk/>
            <pc:sldMk cId="2178706126" sldId="271"/>
            <ac:picMk id="3" creationId="{57A12D77-F1DB-5D0E-CD08-41B7A6D13160}"/>
          </ac:picMkLst>
        </pc:picChg>
        <pc:picChg chg="add mod">
          <ac:chgData name="John Griffiths" userId="55ce029b995a3368" providerId="LiveId" clId="{D7A0BC66-73DB-40CA-9767-0B7A11E382CE}" dt="2024-03-07T10:25:18.700" v="38" actId="1076"/>
          <ac:picMkLst>
            <pc:docMk/>
            <pc:sldMk cId="2178706126" sldId="271"/>
            <ac:picMk id="4" creationId="{E49B79A7-E63D-73FD-AED6-D0AF7DD4D6BC}"/>
          </ac:picMkLst>
        </pc:picChg>
        <pc:picChg chg="del">
          <ac:chgData name="John Griffiths" userId="55ce029b995a3368" providerId="LiveId" clId="{D7A0BC66-73DB-40CA-9767-0B7A11E382CE}" dt="2024-03-07T10:25:12.139" v="34" actId="478"/>
          <ac:picMkLst>
            <pc:docMk/>
            <pc:sldMk cId="2178706126" sldId="271"/>
            <ac:picMk id="5" creationId="{8F3BABA8-E35E-EBBA-8EEC-8093CB83CC88}"/>
          </ac:picMkLst>
        </pc:picChg>
        <pc:picChg chg="del">
          <ac:chgData name="John Griffiths" userId="55ce029b995a3368" providerId="LiveId" clId="{D7A0BC66-73DB-40CA-9767-0B7A11E382CE}" dt="2024-03-07T10:25:12.940" v="35" actId="478"/>
          <ac:picMkLst>
            <pc:docMk/>
            <pc:sldMk cId="2178706126" sldId="271"/>
            <ac:picMk id="7" creationId="{FD0C62E7-3AAA-53AC-3F82-7AAF67ABF08F}"/>
          </ac:picMkLst>
        </pc:picChg>
      </pc:sldChg>
      <pc:sldChg chg="addSp delSp modSp add mod">
        <pc:chgData name="John Griffiths" userId="55ce029b995a3368" providerId="LiveId" clId="{D7A0BC66-73DB-40CA-9767-0B7A11E382CE}" dt="2024-03-07T10:27:11.421" v="52" actId="1076"/>
        <pc:sldMkLst>
          <pc:docMk/>
          <pc:sldMk cId="4042642237" sldId="272"/>
        </pc:sldMkLst>
        <pc:spChg chg="mod">
          <ac:chgData name="John Griffiths" userId="55ce029b995a3368" providerId="LiveId" clId="{D7A0BC66-73DB-40CA-9767-0B7A11E382CE}" dt="2024-03-07T10:26:11.459" v="47" actId="20577"/>
          <ac:spMkLst>
            <pc:docMk/>
            <pc:sldMk cId="4042642237" sldId="272"/>
            <ac:spMk id="8" creationId="{131F0CE9-68FC-198A-2D41-70240E29B496}"/>
          </ac:spMkLst>
        </pc:spChg>
        <pc:spChg chg="del">
          <ac:chgData name="John Griffiths" userId="55ce029b995a3368" providerId="LiveId" clId="{D7A0BC66-73DB-40CA-9767-0B7A11E382CE}" dt="2024-03-07T10:26:07.718" v="45" actId="478"/>
          <ac:spMkLst>
            <pc:docMk/>
            <pc:sldMk cId="4042642237" sldId="272"/>
            <ac:spMk id="10" creationId="{329E4FA6-06C0-774D-8865-FD68F09ED222}"/>
          </ac:spMkLst>
        </pc:spChg>
        <pc:picChg chg="add mod">
          <ac:chgData name="John Griffiths" userId="55ce029b995a3368" providerId="LiveId" clId="{D7A0BC66-73DB-40CA-9767-0B7A11E382CE}" dt="2024-03-07T10:27:11.421" v="52" actId="1076"/>
          <ac:picMkLst>
            <pc:docMk/>
            <pc:sldMk cId="4042642237" sldId="272"/>
            <ac:picMk id="3" creationId="{6D3AF04B-EE5B-2593-18DD-767FEFB765B9}"/>
          </ac:picMkLst>
        </pc:picChg>
        <pc:picChg chg="del">
          <ac:chgData name="John Griffiths" userId="55ce029b995a3368" providerId="LiveId" clId="{D7A0BC66-73DB-40CA-9767-0B7A11E382CE}" dt="2024-03-07T10:26:05.253" v="44" actId="478"/>
          <ac:picMkLst>
            <pc:docMk/>
            <pc:sldMk cId="4042642237" sldId="272"/>
            <ac:picMk id="4" creationId="{827F6D05-5A5D-EAF7-FE21-45C00864788A}"/>
          </ac:picMkLst>
        </pc:picChg>
        <pc:picChg chg="del">
          <ac:chgData name="John Griffiths" userId="55ce029b995a3368" providerId="LiveId" clId="{D7A0BC66-73DB-40CA-9767-0B7A11E382CE}" dt="2024-03-07T10:26:14.949" v="48" actId="478"/>
          <ac:picMkLst>
            <pc:docMk/>
            <pc:sldMk cId="4042642237" sldId="272"/>
            <ac:picMk id="9" creationId="{34455D10-1AB6-1305-246E-50A4DEF7E84F}"/>
          </ac:picMkLst>
        </pc:picChg>
      </pc:sldChg>
      <pc:sldChg chg="addSp delSp modSp add mod">
        <pc:chgData name="John Griffiths" userId="55ce029b995a3368" providerId="LiveId" clId="{D7A0BC66-73DB-40CA-9767-0B7A11E382CE}" dt="2024-03-07T10:28:28.670" v="59" actId="20577"/>
        <pc:sldMkLst>
          <pc:docMk/>
          <pc:sldMk cId="4013682985" sldId="273"/>
        </pc:sldMkLst>
        <pc:spChg chg="add mod">
          <ac:chgData name="John Griffiths" userId="55ce029b995a3368" providerId="LiveId" clId="{D7A0BC66-73DB-40CA-9767-0B7A11E382CE}" dt="2024-03-07T10:28:28.670" v="59" actId="20577"/>
          <ac:spMkLst>
            <pc:docMk/>
            <pc:sldMk cId="4013682985" sldId="273"/>
            <ac:spMk id="5" creationId="{9338B812-3D06-C407-9FD2-7043CB564667}"/>
          </ac:spMkLst>
        </pc:spChg>
        <pc:picChg chg="del mod">
          <ac:chgData name="John Griffiths" userId="55ce029b995a3368" providerId="LiveId" clId="{D7A0BC66-73DB-40CA-9767-0B7A11E382CE}" dt="2024-03-07T10:27:19.634" v="55" actId="478"/>
          <ac:picMkLst>
            <pc:docMk/>
            <pc:sldMk cId="4013682985" sldId="273"/>
            <ac:picMk id="3" creationId="{B9CF87E2-8BF1-FF54-C699-D60FE73D491D}"/>
          </ac:picMkLst>
        </pc:picChg>
        <pc:picChg chg="add">
          <ac:chgData name="John Griffiths" userId="55ce029b995a3368" providerId="LiveId" clId="{D7A0BC66-73DB-40CA-9767-0B7A11E382CE}" dt="2024-03-07T10:28:07.246" v="56" actId="22"/>
          <ac:picMkLst>
            <pc:docMk/>
            <pc:sldMk cId="4013682985" sldId="273"/>
            <ac:picMk id="4" creationId="{AACBC3F2-A13F-64B0-D192-9FBC243372C7}"/>
          </ac:picMkLst>
        </pc:picChg>
      </pc:sldChg>
      <pc:sldChg chg="addSp delSp modSp add mod">
        <pc:chgData name="John Griffiths" userId="55ce029b995a3368" providerId="LiveId" clId="{D7A0BC66-73DB-40CA-9767-0B7A11E382CE}" dt="2024-03-07T10:29:29.484" v="65" actId="1076"/>
        <pc:sldMkLst>
          <pc:docMk/>
          <pc:sldMk cId="2338705901" sldId="274"/>
        </pc:sldMkLst>
        <pc:spChg chg="del">
          <ac:chgData name="John Griffiths" userId="55ce029b995a3368" providerId="LiveId" clId="{D7A0BC66-73DB-40CA-9767-0B7A11E382CE}" dt="2024-03-07T10:29:22.409" v="62" actId="478"/>
          <ac:spMkLst>
            <pc:docMk/>
            <pc:sldMk cId="2338705901" sldId="274"/>
            <ac:spMk id="5" creationId="{1EECFADA-3BC5-BC5C-937A-EF832347E3C3}"/>
          </ac:spMkLst>
        </pc:spChg>
        <pc:picChg chg="add mod">
          <ac:chgData name="John Griffiths" userId="55ce029b995a3368" providerId="LiveId" clId="{D7A0BC66-73DB-40CA-9767-0B7A11E382CE}" dt="2024-03-07T10:29:29.484" v="65" actId="1076"/>
          <ac:picMkLst>
            <pc:docMk/>
            <pc:sldMk cId="2338705901" sldId="274"/>
            <ac:picMk id="3" creationId="{CAEA6A22-5F5F-4ACD-FAA1-BDBA5B448420}"/>
          </ac:picMkLst>
        </pc:picChg>
        <pc:picChg chg="del">
          <ac:chgData name="John Griffiths" userId="55ce029b995a3368" providerId="LiveId" clId="{D7A0BC66-73DB-40CA-9767-0B7A11E382CE}" dt="2024-03-07T10:29:20.472" v="61" actId="478"/>
          <ac:picMkLst>
            <pc:docMk/>
            <pc:sldMk cId="2338705901" sldId="274"/>
            <ac:picMk id="4" creationId="{8022B56B-DEAA-1C23-6879-16476D80A6FC}"/>
          </ac:picMkLst>
        </pc:picChg>
      </pc:sldChg>
      <pc:sldChg chg="addSp delSp modSp add mod">
        <pc:chgData name="John Griffiths" userId="55ce029b995a3368" providerId="LiveId" clId="{D7A0BC66-73DB-40CA-9767-0B7A11E382CE}" dt="2024-03-07T10:30:31.879" v="74" actId="1076"/>
        <pc:sldMkLst>
          <pc:docMk/>
          <pc:sldMk cId="3398965437" sldId="275"/>
        </pc:sldMkLst>
        <pc:spChg chg="mod">
          <ac:chgData name="John Griffiths" userId="55ce029b995a3368" providerId="LiveId" clId="{D7A0BC66-73DB-40CA-9767-0B7A11E382CE}" dt="2024-03-07T10:30:23.922" v="70" actId="20577"/>
          <ac:spMkLst>
            <pc:docMk/>
            <pc:sldMk cId="3398965437" sldId="275"/>
            <ac:spMk id="8" creationId="{5DD1422C-0E23-BA34-1F5B-A4D6F0A247F6}"/>
          </ac:spMkLst>
        </pc:spChg>
        <pc:picChg chg="del">
          <ac:chgData name="John Griffiths" userId="55ce029b995a3368" providerId="LiveId" clId="{D7A0BC66-73DB-40CA-9767-0B7A11E382CE}" dt="2024-03-07T10:30:25.827" v="71" actId="478"/>
          <ac:picMkLst>
            <pc:docMk/>
            <pc:sldMk cId="3398965437" sldId="275"/>
            <ac:picMk id="3" creationId="{ADA3956A-64F7-B420-01A9-A9D927F8979F}"/>
          </ac:picMkLst>
        </pc:picChg>
        <pc:picChg chg="add mod">
          <ac:chgData name="John Griffiths" userId="55ce029b995a3368" providerId="LiveId" clId="{D7A0BC66-73DB-40CA-9767-0B7A11E382CE}" dt="2024-03-07T10:30:31.879" v="74" actId="1076"/>
          <ac:picMkLst>
            <pc:docMk/>
            <pc:sldMk cId="3398965437" sldId="275"/>
            <ac:picMk id="4" creationId="{AE2611E4-85E0-82AF-CBC5-4390922E79C9}"/>
          </ac:picMkLst>
        </pc:picChg>
      </pc:sldChg>
      <pc:sldChg chg="addSp delSp modSp add mod">
        <pc:chgData name="John Griffiths" userId="55ce029b995a3368" providerId="LiveId" clId="{D7A0BC66-73DB-40CA-9767-0B7A11E382CE}" dt="2024-03-07T10:40:16.344" v="113" actId="1036"/>
        <pc:sldMkLst>
          <pc:docMk/>
          <pc:sldMk cId="1913457193" sldId="276"/>
        </pc:sldMkLst>
        <pc:picChg chg="add mod">
          <ac:chgData name="John Griffiths" userId="55ce029b995a3368" providerId="LiveId" clId="{D7A0BC66-73DB-40CA-9767-0B7A11E382CE}" dt="2024-03-07T10:39:44.533" v="87" actId="1076"/>
          <ac:picMkLst>
            <pc:docMk/>
            <pc:sldMk cId="1913457193" sldId="276"/>
            <ac:picMk id="3" creationId="{BFA64387-B8B8-BA7B-41D3-2BF3FCA1238C}"/>
          </ac:picMkLst>
        </pc:picChg>
        <pc:picChg chg="del">
          <ac:chgData name="John Griffiths" userId="55ce029b995a3368" providerId="LiveId" clId="{D7A0BC66-73DB-40CA-9767-0B7A11E382CE}" dt="2024-03-07T10:32:16.670" v="76" actId="478"/>
          <ac:picMkLst>
            <pc:docMk/>
            <pc:sldMk cId="1913457193" sldId="276"/>
            <ac:picMk id="4" creationId="{5E3F8DC5-5D5C-B079-5E67-7C5C7D4705A3}"/>
          </ac:picMkLst>
        </pc:picChg>
        <pc:picChg chg="add mod">
          <ac:chgData name="John Griffiths" userId="55ce029b995a3368" providerId="LiveId" clId="{D7A0BC66-73DB-40CA-9767-0B7A11E382CE}" dt="2024-03-07T10:40:16.344" v="113" actId="1036"/>
          <ac:picMkLst>
            <pc:docMk/>
            <pc:sldMk cId="1913457193" sldId="276"/>
            <ac:picMk id="6" creationId="{DE40413D-91F5-3CE9-ECEC-A2BD22797075}"/>
          </ac:picMkLst>
        </pc:picChg>
        <pc:picChg chg="add del mod modCrop">
          <ac:chgData name="John Griffiths" userId="55ce029b995a3368" providerId="LiveId" clId="{D7A0BC66-73DB-40CA-9767-0B7A11E382CE}" dt="2024-03-07T10:40:07.487" v="93" actId="478"/>
          <ac:picMkLst>
            <pc:docMk/>
            <pc:sldMk cId="1913457193" sldId="276"/>
            <ac:picMk id="9" creationId="{A3D74899-99E6-77D9-FD7C-890F24F28B9B}"/>
          </ac:picMkLst>
        </pc:picChg>
        <pc:picChg chg="add mod modCrop">
          <ac:chgData name="John Griffiths" userId="55ce029b995a3368" providerId="LiveId" clId="{D7A0BC66-73DB-40CA-9767-0B7A11E382CE}" dt="2024-03-07T10:40:00.783" v="92" actId="1076"/>
          <ac:picMkLst>
            <pc:docMk/>
            <pc:sldMk cId="1913457193" sldId="276"/>
            <ac:picMk id="11" creationId="{85493D18-D7DC-50D9-57F6-A03AB1DE0DD6}"/>
          </ac:picMkLst>
        </pc:picChg>
      </pc:sldChg>
      <pc:sldChg chg="addSp delSp modSp add mod">
        <pc:chgData name="John Griffiths" userId="55ce029b995a3368" providerId="LiveId" clId="{D7A0BC66-73DB-40CA-9767-0B7A11E382CE}" dt="2024-03-07T10:41:41.424" v="120" actId="1076"/>
        <pc:sldMkLst>
          <pc:docMk/>
          <pc:sldMk cId="3666871480" sldId="277"/>
        </pc:sldMkLst>
        <pc:spChg chg="mod">
          <ac:chgData name="John Griffiths" userId="55ce029b995a3368" providerId="LiveId" clId="{D7A0BC66-73DB-40CA-9767-0B7A11E382CE}" dt="2024-03-07T10:40:37.328" v="117" actId="20577"/>
          <ac:spMkLst>
            <pc:docMk/>
            <pc:sldMk cId="3666871480" sldId="277"/>
            <ac:spMk id="8" creationId="{F187FC5A-5625-3DF6-C9B2-B82CE9409AE5}"/>
          </ac:spMkLst>
        </pc:spChg>
        <pc:picChg chg="del">
          <ac:chgData name="John Griffiths" userId="55ce029b995a3368" providerId="LiveId" clId="{D7A0BC66-73DB-40CA-9767-0B7A11E382CE}" dt="2024-03-07T10:40:31.604" v="115" actId="478"/>
          <ac:picMkLst>
            <pc:docMk/>
            <pc:sldMk cId="3666871480" sldId="277"/>
            <ac:picMk id="3" creationId="{1126323E-BE83-046E-2E6E-C11647494484}"/>
          </ac:picMkLst>
        </pc:picChg>
        <pc:picChg chg="add mod">
          <ac:chgData name="John Griffiths" userId="55ce029b995a3368" providerId="LiveId" clId="{D7A0BC66-73DB-40CA-9767-0B7A11E382CE}" dt="2024-03-07T10:41:41.424" v="120" actId="1076"/>
          <ac:picMkLst>
            <pc:docMk/>
            <pc:sldMk cId="3666871480" sldId="277"/>
            <ac:picMk id="4" creationId="{B0CCCF6E-96EB-102F-25D7-F513FBFA3AC4}"/>
          </ac:picMkLst>
        </pc:picChg>
        <pc:picChg chg="del">
          <ac:chgData name="John Griffiths" userId="55ce029b995a3368" providerId="LiveId" clId="{D7A0BC66-73DB-40CA-9767-0B7A11E382CE}" dt="2024-03-07T10:40:31.604" v="115" actId="478"/>
          <ac:picMkLst>
            <pc:docMk/>
            <pc:sldMk cId="3666871480" sldId="277"/>
            <ac:picMk id="6" creationId="{E9C02D61-5DD7-0868-BAFB-52D7FC3CE2B9}"/>
          </ac:picMkLst>
        </pc:picChg>
        <pc:picChg chg="del">
          <ac:chgData name="John Griffiths" userId="55ce029b995a3368" providerId="LiveId" clId="{D7A0BC66-73DB-40CA-9767-0B7A11E382CE}" dt="2024-03-07T10:40:31.604" v="115" actId="478"/>
          <ac:picMkLst>
            <pc:docMk/>
            <pc:sldMk cId="3666871480" sldId="277"/>
            <ac:picMk id="11" creationId="{8DE2A115-511A-9C51-5C83-ADD3B8B0EC9E}"/>
          </ac:picMkLst>
        </pc:picChg>
      </pc:sldChg>
      <pc:sldChg chg="addSp delSp modSp add mod">
        <pc:chgData name="John Griffiths" userId="55ce029b995a3368" providerId="LiveId" clId="{D7A0BC66-73DB-40CA-9767-0B7A11E382CE}" dt="2024-03-07T10:43:45.183" v="130" actId="20577"/>
        <pc:sldMkLst>
          <pc:docMk/>
          <pc:sldMk cId="649056881" sldId="278"/>
        </pc:sldMkLst>
        <pc:spChg chg="add mod">
          <ac:chgData name="John Griffiths" userId="55ce029b995a3368" providerId="LiveId" clId="{D7A0BC66-73DB-40CA-9767-0B7A11E382CE}" dt="2024-03-07T10:43:45.183" v="130" actId="20577"/>
          <ac:spMkLst>
            <pc:docMk/>
            <pc:sldMk cId="649056881" sldId="278"/>
            <ac:spMk id="7" creationId="{8971FFD6-B17B-F96E-EAEE-A7D2454DA947}"/>
          </ac:spMkLst>
        </pc:spChg>
        <pc:picChg chg="add mod">
          <ac:chgData name="John Griffiths" userId="55ce029b995a3368" providerId="LiveId" clId="{D7A0BC66-73DB-40CA-9767-0B7A11E382CE}" dt="2024-03-07T10:42:58.915" v="125" actId="1076"/>
          <ac:picMkLst>
            <pc:docMk/>
            <pc:sldMk cId="649056881" sldId="278"/>
            <ac:picMk id="3" creationId="{51C2201D-DD9F-E94E-2D43-6F404FD56757}"/>
          </ac:picMkLst>
        </pc:picChg>
        <pc:picChg chg="del">
          <ac:chgData name="John Griffiths" userId="55ce029b995a3368" providerId="LiveId" clId="{D7A0BC66-73DB-40CA-9767-0B7A11E382CE}" dt="2024-03-07T10:41:50.488" v="122" actId="478"/>
          <ac:picMkLst>
            <pc:docMk/>
            <pc:sldMk cId="649056881" sldId="278"/>
            <ac:picMk id="4" creationId="{B980FA58-5109-0EEB-5FF0-475A2048A356}"/>
          </ac:picMkLst>
        </pc:picChg>
        <pc:picChg chg="add mod">
          <ac:chgData name="John Griffiths" userId="55ce029b995a3368" providerId="LiveId" clId="{D7A0BC66-73DB-40CA-9767-0B7A11E382CE}" dt="2024-03-07T10:43:21.172" v="127" actId="1076"/>
          <ac:picMkLst>
            <pc:docMk/>
            <pc:sldMk cId="649056881" sldId="278"/>
            <ac:picMk id="6" creationId="{2650073D-D4AF-19E9-E241-A9DDC3FC73D7}"/>
          </ac:picMkLst>
        </pc:picChg>
      </pc:sldChg>
      <pc:sldChg chg="addSp delSp modSp add mod">
        <pc:chgData name="John Griffiths" userId="55ce029b995a3368" providerId="LiveId" clId="{D7A0BC66-73DB-40CA-9767-0B7A11E382CE}" dt="2024-03-07T10:45:19.160" v="146" actId="1076"/>
        <pc:sldMkLst>
          <pc:docMk/>
          <pc:sldMk cId="2420516685" sldId="279"/>
        </pc:sldMkLst>
        <pc:spChg chg="del">
          <ac:chgData name="John Griffiths" userId="55ce029b995a3368" providerId="LiveId" clId="{D7A0BC66-73DB-40CA-9767-0B7A11E382CE}" dt="2024-03-07T10:43:54.998" v="134" actId="478"/>
          <ac:spMkLst>
            <pc:docMk/>
            <pc:sldMk cId="2420516685" sldId="279"/>
            <ac:spMk id="7" creationId="{93C84BA3-3711-36B8-08F8-2751C96F450E}"/>
          </ac:spMkLst>
        </pc:spChg>
        <pc:spChg chg="mod">
          <ac:chgData name="John Griffiths" userId="55ce029b995a3368" providerId="LiveId" clId="{D7A0BC66-73DB-40CA-9767-0B7A11E382CE}" dt="2024-03-07T10:43:58.363" v="136" actId="20577"/>
          <ac:spMkLst>
            <pc:docMk/>
            <pc:sldMk cId="2420516685" sldId="279"/>
            <ac:spMk id="8" creationId="{14A2A42B-5E27-CBB7-30CD-274D58A32752}"/>
          </ac:spMkLst>
        </pc:spChg>
        <pc:picChg chg="del">
          <ac:chgData name="John Griffiths" userId="55ce029b995a3368" providerId="LiveId" clId="{D7A0BC66-73DB-40CA-9767-0B7A11E382CE}" dt="2024-03-07T10:43:52.199" v="132" actId="478"/>
          <ac:picMkLst>
            <pc:docMk/>
            <pc:sldMk cId="2420516685" sldId="279"/>
            <ac:picMk id="3" creationId="{81F4F131-5BE9-145C-4722-7CF08B3F162C}"/>
          </ac:picMkLst>
        </pc:picChg>
        <pc:picChg chg="add mod">
          <ac:chgData name="John Griffiths" userId="55ce029b995a3368" providerId="LiveId" clId="{D7A0BC66-73DB-40CA-9767-0B7A11E382CE}" dt="2024-03-07T10:44:44.307" v="139" actId="1076"/>
          <ac:picMkLst>
            <pc:docMk/>
            <pc:sldMk cId="2420516685" sldId="279"/>
            <ac:picMk id="4" creationId="{740A081D-F34A-103B-E2A2-E6647E215143}"/>
          </ac:picMkLst>
        </pc:picChg>
        <pc:picChg chg="del">
          <ac:chgData name="John Griffiths" userId="55ce029b995a3368" providerId="LiveId" clId="{D7A0BC66-73DB-40CA-9767-0B7A11E382CE}" dt="2024-03-07T10:43:52.836" v="133" actId="478"/>
          <ac:picMkLst>
            <pc:docMk/>
            <pc:sldMk cId="2420516685" sldId="279"/>
            <ac:picMk id="6" creationId="{CF73A803-4B3F-9886-6D9D-47C24E58A34B}"/>
          </ac:picMkLst>
        </pc:picChg>
        <pc:picChg chg="add mod">
          <ac:chgData name="John Griffiths" userId="55ce029b995a3368" providerId="LiveId" clId="{D7A0BC66-73DB-40CA-9767-0B7A11E382CE}" dt="2024-03-07T10:45:19.160" v="146" actId="1076"/>
          <ac:picMkLst>
            <pc:docMk/>
            <pc:sldMk cId="2420516685" sldId="279"/>
            <ac:picMk id="9" creationId="{A8BCA35C-15DB-1AC2-B5F6-2FF306122DA3}"/>
          </ac:picMkLst>
        </pc:picChg>
      </pc:sldChg>
      <pc:sldChg chg="addSp delSp modSp add mod">
        <pc:chgData name="John Griffiths" userId="55ce029b995a3368" providerId="LiveId" clId="{D7A0BC66-73DB-40CA-9767-0B7A11E382CE}" dt="2024-03-07T10:47:38.894" v="163" actId="20577"/>
        <pc:sldMkLst>
          <pc:docMk/>
          <pc:sldMk cId="4033075745" sldId="280"/>
        </pc:sldMkLst>
        <pc:spChg chg="add mod">
          <ac:chgData name="John Griffiths" userId="55ce029b995a3368" providerId="LiveId" clId="{D7A0BC66-73DB-40CA-9767-0B7A11E382CE}" dt="2024-03-07T10:47:38.894" v="163" actId="20577"/>
          <ac:spMkLst>
            <pc:docMk/>
            <pc:sldMk cId="4033075745" sldId="280"/>
            <ac:spMk id="7" creationId="{5FE2B32F-5BB7-E40A-1903-00154F8C3E12}"/>
          </ac:spMkLst>
        </pc:spChg>
        <pc:picChg chg="add mod">
          <ac:chgData name="John Griffiths" userId="55ce029b995a3368" providerId="LiveId" clId="{D7A0BC66-73DB-40CA-9767-0B7A11E382CE}" dt="2024-03-07T10:46:35.644" v="149" actId="1076"/>
          <ac:picMkLst>
            <pc:docMk/>
            <pc:sldMk cId="4033075745" sldId="280"/>
            <ac:picMk id="3" creationId="{D900795C-1BA5-5D2D-4A4D-E336FD902BBF}"/>
          </ac:picMkLst>
        </pc:picChg>
        <pc:picChg chg="del">
          <ac:chgData name="John Griffiths" userId="55ce029b995a3368" providerId="LiveId" clId="{D7A0BC66-73DB-40CA-9767-0B7A11E382CE}" dt="2024-03-07T10:44:50.585" v="141" actId="478"/>
          <ac:picMkLst>
            <pc:docMk/>
            <pc:sldMk cId="4033075745" sldId="280"/>
            <ac:picMk id="4" creationId="{928FEABC-1A95-1091-A849-FF1E76ED6C7F}"/>
          </ac:picMkLst>
        </pc:picChg>
        <pc:picChg chg="add mod">
          <ac:chgData name="John Griffiths" userId="55ce029b995a3368" providerId="LiveId" clId="{D7A0BC66-73DB-40CA-9767-0B7A11E382CE}" dt="2024-03-07T10:47:16.136" v="160" actId="1076"/>
          <ac:picMkLst>
            <pc:docMk/>
            <pc:sldMk cId="4033075745" sldId="280"/>
            <ac:picMk id="6" creationId="{E3627529-19BC-968B-8AC0-2EA5DBF84822}"/>
          </ac:picMkLst>
        </pc:picChg>
      </pc:sldChg>
      <pc:sldChg chg="addSp modSp mod">
        <pc:chgData name="John Griffiths" userId="55ce029b995a3368" providerId="LiveId" clId="{D7A0BC66-73DB-40CA-9767-0B7A11E382CE}" dt="2024-03-07T11:21:59.265" v="172" actId="20577"/>
        <pc:sldMkLst>
          <pc:docMk/>
          <pc:sldMk cId="788509095" sldId="281"/>
        </pc:sldMkLst>
        <pc:spChg chg="add mod">
          <ac:chgData name="John Griffiths" userId="55ce029b995a3368" providerId="LiveId" clId="{D7A0BC66-73DB-40CA-9767-0B7A11E382CE}" dt="2024-03-07T11:21:59.265" v="172" actId="20577"/>
          <ac:spMkLst>
            <pc:docMk/>
            <pc:sldMk cId="788509095" sldId="281"/>
            <ac:spMk id="4" creationId="{38591031-6EA2-D846-7261-964153A20B65}"/>
          </ac:spMkLst>
        </pc:spChg>
        <pc:spChg chg="mod">
          <ac:chgData name="John Griffiths" userId="55ce029b995a3368" providerId="LiveId" clId="{D7A0BC66-73DB-40CA-9767-0B7A11E382CE}" dt="2024-03-07T11:21:21.563" v="167" actId="20577"/>
          <ac:spMkLst>
            <pc:docMk/>
            <pc:sldMk cId="788509095" sldId="281"/>
            <ac:spMk id="8" creationId="{B6DEC87A-CBA6-60C1-CD4C-57C4CB3EF566}"/>
          </ac:spMkLst>
        </pc:spChg>
        <pc:picChg chg="add mod">
          <ac:chgData name="John Griffiths" userId="55ce029b995a3368" providerId="LiveId" clId="{D7A0BC66-73DB-40CA-9767-0B7A11E382CE}" dt="2024-03-07T11:21:29.451" v="170" actId="1076"/>
          <ac:picMkLst>
            <pc:docMk/>
            <pc:sldMk cId="788509095" sldId="281"/>
            <ac:picMk id="3" creationId="{739304D8-53FB-C190-2155-00A815D0AAFF}"/>
          </ac:picMkLst>
        </pc:picChg>
      </pc:sldChg>
    </pc:docChg>
  </pc:docChgLst>
  <pc:docChgLst>
    <pc:chgData name="John Griffiths" userId="55ce029b995a3368" providerId="Windows Live" clId="Web-{590BF85C-F924-4A6D-B5EF-2764C018F1F6}"/>
    <pc:docChg chg="addSld modSld">
      <pc:chgData name="John Griffiths" userId="55ce029b995a3368" providerId="Windows Live" clId="Web-{590BF85C-F924-4A6D-B5EF-2764C018F1F6}" dt="2024-03-07T11:16:05.701" v="7"/>
      <pc:docMkLst>
        <pc:docMk/>
      </pc:docMkLst>
      <pc:sldChg chg="delSp modSp add replId">
        <pc:chgData name="John Griffiths" userId="55ce029b995a3368" providerId="Windows Live" clId="Web-{590BF85C-F924-4A6D-B5EF-2764C018F1F6}" dt="2024-03-07T11:16:05.701" v="7"/>
        <pc:sldMkLst>
          <pc:docMk/>
          <pc:sldMk cId="788509095" sldId="281"/>
        </pc:sldMkLst>
        <pc:spChg chg="del">
          <ac:chgData name="John Griffiths" userId="55ce029b995a3368" providerId="Windows Live" clId="Web-{590BF85C-F924-4A6D-B5EF-2764C018F1F6}" dt="2024-03-07T11:16:04.373" v="6"/>
          <ac:spMkLst>
            <pc:docMk/>
            <pc:sldMk cId="788509095" sldId="281"/>
            <ac:spMk id="7" creationId="{5FE2B32F-5BB7-E40A-1903-00154F8C3E12}"/>
          </ac:spMkLst>
        </pc:spChg>
        <pc:spChg chg="mod">
          <ac:chgData name="John Griffiths" userId="55ce029b995a3368" providerId="Windows Live" clId="Web-{590BF85C-F924-4A6D-B5EF-2764C018F1F6}" dt="2024-03-07T11:16:00.576" v="4" actId="20577"/>
          <ac:spMkLst>
            <pc:docMk/>
            <pc:sldMk cId="788509095" sldId="281"/>
            <ac:spMk id="8" creationId="{B6DEC87A-CBA6-60C1-CD4C-57C4CB3EF566}"/>
          </ac:spMkLst>
        </pc:spChg>
        <pc:picChg chg="del">
          <ac:chgData name="John Griffiths" userId="55ce029b995a3368" providerId="Windows Live" clId="Web-{590BF85C-F924-4A6D-B5EF-2764C018F1F6}" dt="2024-03-07T11:16:02.451" v="5"/>
          <ac:picMkLst>
            <pc:docMk/>
            <pc:sldMk cId="788509095" sldId="281"/>
            <ac:picMk id="3" creationId="{D900795C-1BA5-5D2D-4A4D-E336FD902BBF}"/>
          </ac:picMkLst>
        </pc:picChg>
        <pc:picChg chg="del">
          <ac:chgData name="John Griffiths" userId="55ce029b995a3368" providerId="Windows Live" clId="Web-{590BF85C-F924-4A6D-B5EF-2764C018F1F6}" dt="2024-03-07T11:16:05.701" v="7"/>
          <ac:picMkLst>
            <pc:docMk/>
            <pc:sldMk cId="788509095" sldId="281"/>
            <ac:picMk id="6" creationId="{E3627529-19BC-968B-8AC0-2EA5DBF848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6.3.2 Spectroscopy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B3B9B-B9DF-806C-418D-F6E066805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7275C7-06DF-060E-14A9-C3E62A33D26F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64387-B8B8-BA7B-41D3-2BF3FCA1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92" y="452229"/>
            <a:ext cx="5645377" cy="6289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0413D-91F5-3CE9-ECEC-A2BD2279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92" y="1781537"/>
            <a:ext cx="5829707" cy="2138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493D18-D7DC-50D9-57F6-A03AB1DE0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645"/>
          <a:stretch/>
        </p:blipFill>
        <p:spPr>
          <a:xfrm>
            <a:off x="7348412" y="452229"/>
            <a:ext cx="4509605" cy="8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256D7-D60F-6A46-D7FE-228F2DEC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87FC5A-5625-3DF6-C9B2-B82CE9409AE5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CCF6E-96EB-102F-25D7-F513FBFA3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4" y="700392"/>
            <a:ext cx="3849103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7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2092-886E-F656-D149-6FEBAFEC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113CB3-07F2-C702-5E94-18F25E94B3F7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2201D-DD9F-E94E-2D43-6F404FD5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16" y="485277"/>
            <a:ext cx="4826272" cy="5846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0073D-D4AF-19E9-E241-A9DDC3FC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58" y="791734"/>
            <a:ext cx="3591426" cy="819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71FFD6-B17B-F96E-EAEE-A7D2454DA947}"/>
              </a:ext>
            </a:extLst>
          </p:cNvPr>
          <p:cNvSpPr txBox="1"/>
          <p:nvPr/>
        </p:nvSpPr>
        <p:spPr>
          <a:xfrm>
            <a:off x="252919" y="300611"/>
            <a:ext cx="4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4905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FF2EB-3EDE-C211-9A4F-DA05BB51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A2A42B-5E27-CBB7-30CD-274D58A32752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A081D-F34A-103B-E2A2-E6647E21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0" y="1004621"/>
            <a:ext cx="5162963" cy="1817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CA35C-15DB-1AC2-B5F6-2FF306122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20" y="859598"/>
            <a:ext cx="4744805" cy="23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542B4-BE32-6D58-1FF7-42DF1387F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DEC87A-CBA6-60C1-CD4C-57C4CB3EF566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0795C-1BA5-5D2D-4A4D-E336FD90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07" y="745603"/>
            <a:ext cx="5983404" cy="5366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27529-19BC-968B-8AC0-2EA5DBF8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08" y="1760707"/>
            <a:ext cx="3877685" cy="76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2B32F-5BB7-E40A-1903-00154F8C3E12}"/>
              </a:ext>
            </a:extLst>
          </p:cNvPr>
          <p:cNvSpPr txBox="1"/>
          <p:nvPr/>
        </p:nvSpPr>
        <p:spPr>
          <a:xfrm>
            <a:off x="204281" y="485277"/>
            <a:ext cx="81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3307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542B4-BE32-6D58-1FF7-42DF1387F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DEC87A-CBA6-60C1-CD4C-57C4CB3EF566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304D8-53FB-C190-2155-00A815D0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13" y="485277"/>
            <a:ext cx="5386083" cy="6372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91031-6EA2-D846-7261-964153A20B65}"/>
              </a:ext>
            </a:extLst>
          </p:cNvPr>
          <p:cNvSpPr txBox="1"/>
          <p:nvPr/>
        </p:nvSpPr>
        <p:spPr>
          <a:xfrm>
            <a:off x="332509" y="485277"/>
            <a:ext cx="66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85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5CCE1-36E9-4DA8-2E81-37A4AE6D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5AB7B6-F2BE-4ECF-57DB-6510E9B6B6FB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B79A7-E63D-73FD-AED6-D0AF7DD4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82" y="891512"/>
            <a:ext cx="4387664" cy="23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0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F10A1-D92C-F4D6-9E16-445D7982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9" y="710119"/>
            <a:ext cx="5284214" cy="3393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52A00-47FE-8B84-BEAB-6C11E6112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30" y="4071656"/>
            <a:ext cx="4396712" cy="20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7D9F9-A91C-0F76-58C3-440B8F769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674" y="485277"/>
            <a:ext cx="6201180" cy="38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15CA-FDDD-5DDD-9E8C-B26812FB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F49D37-C3B7-3DEE-A701-C61EF7357B53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9B6D7-0542-D670-549D-B5AA7AAC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5" y="801976"/>
            <a:ext cx="588727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22B8-42B2-7C0F-1CFA-82BCB66E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2F335A-739A-3661-FA6E-ACF394A9B3B5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1EA9D-72C8-A290-6BED-3FFF06F33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660"/>
          <a:stretch/>
        </p:blipFill>
        <p:spPr>
          <a:xfrm>
            <a:off x="235604" y="729672"/>
            <a:ext cx="5495483" cy="4618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6F2D7-671F-E6F2-DCE6-368DAF52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60"/>
          <a:stretch/>
        </p:blipFill>
        <p:spPr>
          <a:xfrm>
            <a:off x="6350076" y="729672"/>
            <a:ext cx="5495483" cy="729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A289B2-67CA-8F5D-B964-61076BDA85D9}"/>
              </a:ext>
            </a:extLst>
          </p:cNvPr>
          <p:cNvSpPr txBox="1"/>
          <p:nvPr/>
        </p:nvSpPr>
        <p:spPr>
          <a:xfrm>
            <a:off x="235604" y="485277"/>
            <a:ext cx="55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8970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2FC9-5CBA-8069-7F6C-4F433ECDA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1F0CE9-68FC-198A-2D41-70240E29B496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AF04B-EE5B-2593-18DD-767FEFB7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1" y="711201"/>
            <a:ext cx="4735433" cy="35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4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03795-6735-8C04-778A-AC8389CF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A23680-C268-4DC9-DDC7-662C8ADD604D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C3F2-A13F-64B0-D192-9FBC2433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32" y="537759"/>
            <a:ext cx="5982535" cy="5782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38B812-3D06-C407-9FD2-7043CB564667}"/>
              </a:ext>
            </a:extLst>
          </p:cNvPr>
          <p:cNvSpPr txBox="1"/>
          <p:nvPr/>
        </p:nvSpPr>
        <p:spPr>
          <a:xfrm>
            <a:off x="600364" y="665018"/>
            <a:ext cx="64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1368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9A792-9F49-B05E-79B7-A2BBDFA79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C590FC-5064-455F-6CBB-DBEF2EC5D5F4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A6A22-5F5F-4ACD-FAA1-BDBA5B44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58" y="0"/>
            <a:ext cx="5636015" cy="67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753D-1E7A-8E63-2AE9-D645D7FA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D1422C-0E23-BA34-1F5B-A4D6F0A247F6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611E4-85E0-82AF-CBC5-4390922E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73" y="803791"/>
            <a:ext cx="6367939" cy="41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75</Words>
  <Application>Microsoft Office PowerPoint</Application>
  <PresentationFormat>Widescreen</PresentationFormat>
  <Paragraphs>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Office Theme</vt:lpstr>
      <vt:lpstr>Office Theme</vt:lpstr>
      <vt:lpstr>OCR Past paper questions  6.3.2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94</cp:revision>
  <dcterms:created xsi:type="dcterms:W3CDTF">2021-10-29T07:59:38Z</dcterms:created>
  <dcterms:modified xsi:type="dcterms:W3CDTF">2024-03-07T11:22:03Z</dcterms:modified>
</cp:coreProperties>
</file>